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5" r:id="rId2"/>
  </p:sldMasterIdLst>
  <p:notesMasterIdLst>
    <p:notesMasterId r:id="rId45"/>
  </p:notesMasterIdLst>
  <p:sldIdLst>
    <p:sldId id="259" r:id="rId3"/>
    <p:sldId id="414" r:id="rId4"/>
    <p:sldId id="393" r:id="rId5"/>
    <p:sldId id="392" r:id="rId6"/>
    <p:sldId id="367" r:id="rId7"/>
    <p:sldId id="431" r:id="rId8"/>
    <p:sldId id="411" r:id="rId9"/>
    <p:sldId id="410" r:id="rId10"/>
    <p:sldId id="394" r:id="rId11"/>
    <p:sldId id="409" r:id="rId12"/>
    <p:sldId id="358" r:id="rId13"/>
    <p:sldId id="365" r:id="rId14"/>
    <p:sldId id="362" r:id="rId15"/>
    <p:sldId id="331" r:id="rId16"/>
    <p:sldId id="334" r:id="rId17"/>
    <p:sldId id="426" r:id="rId18"/>
    <p:sldId id="427" r:id="rId19"/>
    <p:sldId id="428" r:id="rId20"/>
    <p:sldId id="429" r:id="rId21"/>
    <p:sldId id="430" r:id="rId22"/>
    <p:sldId id="416" r:id="rId23"/>
    <p:sldId id="379" r:id="rId24"/>
    <p:sldId id="381" r:id="rId25"/>
    <p:sldId id="373" r:id="rId26"/>
    <p:sldId id="407" r:id="rId27"/>
    <p:sldId id="413" r:id="rId28"/>
    <p:sldId id="389" r:id="rId29"/>
    <p:sldId id="390" r:id="rId30"/>
    <p:sldId id="401" r:id="rId31"/>
    <p:sldId id="402" r:id="rId32"/>
    <p:sldId id="417" r:id="rId33"/>
    <p:sldId id="359" r:id="rId34"/>
    <p:sldId id="408" r:id="rId35"/>
    <p:sldId id="418" r:id="rId36"/>
    <p:sldId id="372" r:id="rId37"/>
    <p:sldId id="419" r:id="rId38"/>
    <p:sldId id="432" r:id="rId39"/>
    <p:sldId id="378" r:id="rId40"/>
    <p:sldId id="380" r:id="rId41"/>
    <p:sldId id="420" r:id="rId42"/>
    <p:sldId id="421" r:id="rId43"/>
    <p:sldId id="391" r:id="rId4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SANDAG Freeways with 65 mph Free Flow Speed</a:t>
            </a:r>
            <a:r>
              <a:rPr lang="en-US" sz="1800" b="1" i="0" u="none" strike="noStrike" baseline="0"/>
              <a:t> </a:t>
            </a:r>
            <a:endParaRPr lang="en-US" b="1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Freeway!$B$2</c:f>
              <c:strCache>
                <c:ptCount val="1"/>
                <c:pt idx="0">
                  <c:v>Model_Speed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Freeway!$A$3:$A$354</c:f>
              <c:numCache>
                <c:formatCode>General</c:formatCode>
                <c:ptCount val="352"/>
                <c:pt idx="0">
                  <c:v>3.578E-3</c:v>
                </c:pt>
                <c:pt idx="1">
                  <c:v>4.6730000000000001E-3</c:v>
                </c:pt>
                <c:pt idx="2">
                  <c:v>8.1270000000000005E-3</c:v>
                </c:pt>
                <c:pt idx="3">
                  <c:v>1.7205999999999999E-2</c:v>
                </c:pt>
                <c:pt idx="4">
                  <c:v>1.8578000000000001E-2</c:v>
                </c:pt>
                <c:pt idx="5">
                  <c:v>2.8236000000000001E-2</c:v>
                </c:pt>
                <c:pt idx="6">
                  <c:v>4.8952000000000002E-2</c:v>
                </c:pt>
                <c:pt idx="7">
                  <c:v>5.2781000000000002E-2</c:v>
                </c:pt>
                <c:pt idx="8">
                  <c:v>8.5214999999999999E-2</c:v>
                </c:pt>
                <c:pt idx="9">
                  <c:v>0.113803</c:v>
                </c:pt>
                <c:pt idx="10">
                  <c:v>0.11462</c:v>
                </c:pt>
                <c:pt idx="11">
                  <c:v>0.114713</c:v>
                </c:pt>
                <c:pt idx="12">
                  <c:v>0.12647900000000001</c:v>
                </c:pt>
                <c:pt idx="13">
                  <c:v>0.13534199999999999</c:v>
                </c:pt>
                <c:pt idx="14">
                  <c:v>0.14230599999999999</c:v>
                </c:pt>
                <c:pt idx="15">
                  <c:v>0.142651</c:v>
                </c:pt>
                <c:pt idx="16">
                  <c:v>0.15190400000000001</c:v>
                </c:pt>
                <c:pt idx="17">
                  <c:v>0.17854100000000001</c:v>
                </c:pt>
                <c:pt idx="18">
                  <c:v>0.17869199999999999</c:v>
                </c:pt>
                <c:pt idx="19">
                  <c:v>0.20222899999999999</c:v>
                </c:pt>
                <c:pt idx="20">
                  <c:v>0.205291</c:v>
                </c:pt>
                <c:pt idx="21">
                  <c:v>0.20858699999999999</c:v>
                </c:pt>
                <c:pt idx="22">
                  <c:v>0.21850900000000001</c:v>
                </c:pt>
                <c:pt idx="23">
                  <c:v>0.237817</c:v>
                </c:pt>
                <c:pt idx="24">
                  <c:v>0.24735199999999999</c:v>
                </c:pt>
                <c:pt idx="25">
                  <c:v>0.26450600000000002</c:v>
                </c:pt>
                <c:pt idx="26">
                  <c:v>0.27397100000000002</c:v>
                </c:pt>
                <c:pt idx="27">
                  <c:v>0.285215</c:v>
                </c:pt>
                <c:pt idx="28">
                  <c:v>0.28695500000000002</c:v>
                </c:pt>
                <c:pt idx="29">
                  <c:v>0.29654900000000001</c:v>
                </c:pt>
                <c:pt idx="30">
                  <c:v>0.308035</c:v>
                </c:pt>
                <c:pt idx="31">
                  <c:v>0.31620799999999999</c:v>
                </c:pt>
                <c:pt idx="32">
                  <c:v>0.31661899999999998</c:v>
                </c:pt>
                <c:pt idx="33">
                  <c:v>0.32139800000000002</c:v>
                </c:pt>
                <c:pt idx="34">
                  <c:v>0.32449299999999998</c:v>
                </c:pt>
                <c:pt idx="35">
                  <c:v>0.32669700000000002</c:v>
                </c:pt>
                <c:pt idx="36">
                  <c:v>0.339223</c:v>
                </c:pt>
                <c:pt idx="37">
                  <c:v>0.34898699999999999</c:v>
                </c:pt>
                <c:pt idx="38">
                  <c:v>0.35018199999999999</c:v>
                </c:pt>
                <c:pt idx="39">
                  <c:v>0.36593799999999999</c:v>
                </c:pt>
                <c:pt idx="40">
                  <c:v>0.36696299999999998</c:v>
                </c:pt>
                <c:pt idx="41">
                  <c:v>0.37297599999999997</c:v>
                </c:pt>
                <c:pt idx="42">
                  <c:v>0.38531199999999999</c:v>
                </c:pt>
                <c:pt idx="43">
                  <c:v>0.39312000000000002</c:v>
                </c:pt>
                <c:pt idx="44">
                  <c:v>0.40340900000000002</c:v>
                </c:pt>
                <c:pt idx="45">
                  <c:v>0.40789300000000001</c:v>
                </c:pt>
                <c:pt idx="46">
                  <c:v>0.41103000000000001</c:v>
                </c:pt>
                <c:pt idx="47">
                  <c:v>0.41351199999999999</c:v>
                </c:pt>
                <c:pt idx="48">
                  <c:v>0.41592600000000002</c:v>
                </c:pt>
                <c:pt idx="49">
                  <c:v>0.41637200000000002</c:v>
                </c:pt>
                <c:pt idx="50">
                  <c:v>0.41955500000000001</c:v>
                </c:pt>
                <c:pt idx="51">
                  <c:v>0.42024299999999998</c:v>
                </c:pt>
                <c:pt idx="52">
                  <c:v>0.425039</c:v>
                </c:pt>
                <c:pt idx="53">
                  <c:v>0.42718099999999998</c:v>
                </c:pt>
                <c:pt idx="54">
                  <c:v>0.43018299999999998</c:v>
                </c:pt>
                <c:pt idx="55">
                  <c:v>0.430867</c:v>
                </c:pt>
                <c:pt idx="56">
                  <c:v>0.431116</c:v>
                </c:pt>
                <c:pt idx="57">
                  <c:v>0.43119600000000002</c:v>
                </c:pt>
                <c:pt idx="58">
                  <c:v>0.43225200000000003</c:v>
                </c:pt>
                <c:pt idx="59">
                  <c:v>0.43285600000000002</c:v>
                </c:pt>
                <c:pt idx="60">
                  <c:v>0.43408400000000003</c:v>
                </c:pt>
                <c:pt idx="61">
                  <c:v>0.43739400000000001</c:v>
                </c:pt>
                <c:pt idx="62">
                  <c:v>0.43775399999999998</c:v>
                </c:pt>
                <c:pt idx="63">
                  <c:v>0.43909799999999999</c:v>
                </c:pt>
                <c:pt idx="64">
                  <c:v>0.44353399999999998</c:v>
                </c:pt>
                <c:pt idx="65">
                  <c:v>0.450544</c:v>
                </c:pt>
                <c:pt idx="66">
                  <c:v>0.45210899999999998</c:v>
                </c:pt>
                <c:pt idx="67">
                  <c:v>0.453185</c:v>
                </c:pt>
                <c:pt idx="68">
                  <c:v>0.45332299999999998</c:v>
                </c:pt>
                <c:pt idx="69">
                  <c:v>0.45346199999999998</c:v>
                </c:pt>
                <c:pt idx="70">
                  <c:v>0.45671699999999998</c:v>
                </c:pt>
                <c:pt idx="71">
                  <c:v>0.46089200000000002</c:v>
                </c:pt>
                <c:pt idx="72">
                  <c:v>0.46455600000000002</c:v>
                </c:pt>
                <c:pt idx="73">
                  <c:v>0.46547300000000003</c:v>
                </c:pt>
                <c:pt idx="74">
                  <c:v>0.46612199999999998</c:v>
                </c:pt>
                <c:pt idx="75">
                  <c:v>0.468914</c:v>
                </c:pt>
                <c:pt idx="76">
                  <c:v>0.47106199999999998</c:v>
                </c:pt>
                <c:pt idx="77">
                  <c:v>0.474435</c:v>
                </c:pt>
                <c:pt idx="78">
                  <c:v>0.47789599999999999</c:v>
                </c:pt>
                <c:pt idx="79">
                  <c:v>0.478549</c:v>
                </c:pt>
                <c:pt idx="80">
                  <c:v>0.47895399999999999</c:v>
                </c:pt>
                <c:pt idx="81">
                  <c:v>0.47942600000000002</c:v>
                </c:pt>
                <c:pt idx="82">
                  <c:v>0.48210599999999998</c:v>
                </c:pt>
                <c:pt idx="83">
                  <c:v>0.48306300000000002</c:v>
                </c:pt>
                <c:pt idx="84">
                  <c:v>0.49051800000000001</c:v>
                </c:pt>
                <c:pt idx="85">
                  <c:v>0.49399500000000002</c:v>
                </c:pt>
                <c:pt idx="86">
                  <c:v>0.49462499999999998</c:v>
                </c:pt>
                <c:pt idx="87">
                  <c:v>0.49579600000000001</c:v>
                </c:pt>
                <c:pt idx="88">
                  <c:v>0.50060300000000002</c:v>
                </c:pt>
                <c:pt idx="89">
                  <c:v>0.50161699999999998</c:v>
                </c:pt>
                <c:pt idx="90">
                  <c:v>0.50544299999999998</c:v>
                </c:pt>
                <c:pt idx="91">
                  <c:v>0.505741</c:v>
                </c:pt>
                <c:pt idx="92">
                  <c:v>0.50738000000000005</c:v>
                </c:pt>
                <c:pt idx="93">
                  <c:v>0.51006300000000004</c:v>
                </c:pt>
                <c:pt idx="94">
                  <c:v>0.51239599999999996</c:v>
                </c:pt>
                <c:pt idx="95">
                  <c:v>0.51929199999999998</c:v>
                </c:pt>
                <c:pt idx="96">
                  <c:v>0.51953300000000002</c:v>
                </c:pt>
                <c:pt idx="97">
                  <c:v>0.52524300000000002</c:v>
                </c:pt>
                <c:pt idx="98">
                  <c:v>0.52793500000000004</c:v>
                </c:pt>
                <c:pt idx="99">
                  <c:v>0.52805100000000005</c:v>
                </c:pt>
                <c:pt idx="100">
                  <c:v>0.533968</c:v>
                </c:pt>
                <c:pt idx="101">
                  <c:v>0.53444999999999998</c:v>
                </c:pt>
                <c:pt idx="102">
                  <c:v>0.53952299999999997</c:v>
                </c:pt>
                <c:pt idx="103">
                  <c:v>0.54027700000000001</c:v>
                </c:pt>
                <c:pt idx="104">
                  <c:v>0.54319700000000004</c:v>
                </c:pt>
                <c:pt idx="105">
                  <c:v>0.54614399999999996</c:v>
                </c:pt>
                <c:pt idx="106">
                  <c:v>0.548566</c:v>
                </c:pt>
                <c:pt idx="107">
                  <c:v>0.55091400000000001</c:v>
                </c:pt>
                <c:pt idx="108">
                  <c:v>0.55415099999999995</c:v>
                </c:pt>
                <c:pt idx="109">
                  <c:v>0.55477399999999999</c:v>
                </c:pt>
                <c:pt idx="110">
                  <c:v>0.55732199999999998</c:v>
                </c:pt>
                <c:pt idx="111">
                  <c:v>0.55771800000000005</c:v>
                </c:pt>
                <c:pt idx="112">
                  <c:v>0.56077299999999997</c:v>
                </c:pt>
                <c:pt idx="113">
                  <c:v>0.56112899999999999</c:v>
                </c:pt>
                <c:pt idx="114">
                  <c:v>0.56350999999999996</c:v>
                </c:pt>
                <c:pt idx="115">
                  <c:v>0.56418299999999999</c:v>
                </c:pt>
                <c:pt idx="116">
                  <c:v>0.56525999999999998</c:v>
                </c:pt>
                <c:pt idx="117">
                  <c:v>0.56527700000000003</c:v>
                </c:pt>
                <c:pt idx="118">
                  <c:v>0.56864199999999998</c:v>
                </c:pt>
                <c:pt idx="119">
                  <c:v>0.57374000000000003</c:v>
                </c:pt>
                <c:pt idx="120">
                  <c:v>0.57393099999999997</c:v>
                </c:pt>
                <c:pt idx="121">
                  <c:v>0.57495099999999999</c:v>
                </c:pt>
                <c:pt idx="122">
                  <c:v>0.57526600000000006</c:v>
                </c:pt>
                <c:pt idx="123">
                  <c:v>0.58044700000000005</c:v>
                </c:pt>
                <c:pt idx="124">
                  <c:v>0.58083099999999999</c:v>
                </c:pt>
                <c:pt idx="125">
                  <c:v>0.58418599999999998</c:v>
                </c:pt>
                <c:pt idx="126">
                  <c:v>0.59242499999999998</c:v>
                </c:pt>
                <c:pt idx="127">
                  <c:v>0.594835</c:v>
                </c:pt>
                <c:pt idx="128">
                  <c:v>0.59611499999999995</c:v>
                </c:pt>
                <c:pt idx="129">
                  <c:v>0.59838499999999994</c:v>
                </c:pt>
                <c:pt idx="130">
                  <c:v>0.59929600000000005</c:v>
                </c:pt>
                <c:pt idx="131">
                  <c:v>0.59972199999999998</c:v>
                </c:pt>
                <c:pt idx="132">
                  <c:v>0.60277800000000004</c:v>
                </c:pt>
                <c:pt idx="133">
                  <c:v>0.60941900000000004</c:v>
                </c:pt>
                <c:pt idx="134">
                  <c:v>0.61300100000000002</c:v>
                </c:pt>
                <c:pt idx="135">
                  <c:v>0.61354299999999995</c:v>
                </c:pt>
                <c:pt idx="136">
                  <c:v>0.61471600000000004</c:v>
                </c:pt>
                <c:pt idx="137">
                  <c:v>0.61518099999999998</c:v>
                </c:pt>
                <c:pt idx="138">
                  <c:v>0.61738599999999999</c:v>
                </c:pt>
                <c:pt idx="139">
                  <c:v>0.618421</c:v>
                </c:pt>
                <c:pt idx="140">
                  <c:v>0.61880000000000002</c:v>
                </c:pt>
                <c:pt idx="141">
                  <c:v>0.62227299999999997</c:v>
                </c:pt>
                <c:pt idx="142">
                  <c:v>0.62332399999999999</c:v>
                </c:pt>
                <c:pt idx="143">
                  <c:v>0.62558999999999998</c:v>
                </c:pt>
                <c:pt idx="144">
                  <c:v>0.62559699999999996</c:v>
                </c:pt>
                <c:pt idx="145">
                  <c:v>0.62639</c:v>
                </c:pt>
                <c:pt idx="146">
                  <c:v>0.62812599999999996</c:v>
                </c:pt>
                <c:pt idx="147">
                  <c:v>0.62875800000000004</c:v>
                </c:pt>
                <c:pt idx="148">
                  <c:v>0.63056900000000005</c:v>
                </c:pt>
                <c:pt idx="149">
                  <c:v>0.63258499999999995</c:v>
                </c:pt>
                <c:pt idx="150">
                  <c:v>0.63660499999999998</c:v>
                </c:pt>
                <c:pt idx="151">
                  <c:v>0.63736400000000004</c:v>
                </c:pt>
                <c:pt idx="152">
                  <c:v>0.63788299999999998</c:v>
                </c:pt>
                <c:pt idx="153">
                  <c:v>0.64075599999999999</c:v>
                </c:pt>
                <c:pt idx="154">
                  <c:v>0.644258</c:v>
                </c:pt>
                <c:pt idx="155">
                  <c:v>0.64648700000000003</c:v>
                </c:pt>
                <c:pt idx="156">
                  <c:v>0.65120999999999996</c:v>
                </c:pt>
                <c:pt idx="157">
                  <c:v>0.65143499999999999</c:v>
                </c:pt>
                <c:pt idx="158">
                  <c:v>0.65625</c:v>
                </c:pt>
                <c:pt idx="159">
                  <c:v>0.66052900000000003</c:v>
                </c:pt>
                <c:pt idx="160">
                  <c:v>0.66649499999999995</c:v>
                </c:pt>
                <c:pt idx="161">
                  <c:v>0.66714300000000004</c:v>
                </c:pt>
                <c:pt idx="162">
                  <c:v>0.66866499999999995</c:v>
                </c:pt>
                <c:pt idx="163">
                  <c:v>0.67233200000000004</c:v>
                </c:pt>
                <c:pt idx="164">
                  <c:v>0.67251099999999997</c:v>
                </c:pt>
                <c:pt idx="165">
                  <c:v>0.67618100000000003</c:v>
                </c:pt>
                <c:pt idx="166">
                  <c:v>0.67758300000000005</c:v>
                </c:pt>
                <c:pt idx="167">
                  <c:v>0.67825800000000003</c:v>
                </c:pt>
                <c:pt idx="168">
                  <c:v>0.67865399999999998</c:v>
                </c:pt>
                <c:pt idx="169">
                  <c:v>0.68023299999999998</c:v>
                </c:pt>
                <c:pt idx="170">
                  <c:v>0.68140500000000004</c:v>
                </c:pt>
                <c:pt idx="171">
                  <c:v>0.68468700000000005</c:v>
                </c:pt>
                <c:pt idx="172">
                  <c:v>0.68676899999999996</c:v>
                </c:pt>
                <c:pt idx="173">
                  <c:v>0.69089400000000001</c:v>
                </c:pt>
                <c:pt idx="174">
                  <c:v>0.703762</c:v>
                </c:pt>
                <c:pt idx="175">
                  <c:v>0.70569199999999999</c:v>
                </c:pt>
                <c:pt idx="176">
                  <c:v>0.70986099999999996</c:v>
                </c:pt>
                <c:pt idx="177">
                  <c:v>0.71077400000000002</c:v>
                </c:pt>
                <c:pt idx="178">
                  <c:v>0.71078600000000003</c:v>
                </c:pt>
                <c:pt idx="179">
                  <c:v>0.71105300000000005</c:v>
                </c:pt>
                <c:pt idx="180">
                  <c:v>0.71165599999999996</c:v>
                </c:pt>
                <c:pt idx="181">
                  <c:v>0.712399</c:v>
                </c:pt>
                <c:pt idx="182">
                  <c:v>0.71359700000000004</c:v>
                </c:pt>
                <c:pt idx="183">
                  <c:v>0.71919900000000003</c:v>
                </c:pt>
                <c:pt idx="184">
                  <c:v>0.72231699999999999</c:v>
                </c:pt>
                <c:pt idx="185">
                  <c:v>0.72440700000000002</c:v>
                </c:pt>
                <c:pt idx="186">
                  <c:v>0.73088200000000003</c:v>
                </c:pt>
                <c:pt idx="187">
                  <c:v>0.73171699999999995</c:v>
                </c:pt>
                <c:pt idx="188">
                  <c:v>0.73193799999999998</c:v>
                </c:pt>
                <c:pt idx="189">
                  <c:v>0.73232799999999998</c:v>
                </c:pt>
                <c:pt idx="190">
                  <c:v>0.73273299999999997</c:v>
                </c:pt>
                <c:pt idx="191">
                  <c:v>0.733514</c:v>
                </c:pt>
                <c:pt idx="192">
                  <c:v>0.73385800000000001</c:v>
                </c:pt>
                <c:pt idx="193">
                  <c:v>0.73488600000000004</c:v>
                </c:pt>
                <c:pt idx="194">
                  <c:v>0.73823899999999998</c:v>
                </c:pt>
                <c:pt idx="195">
                  <c:v>0.73950499999999997</c:v>
                </c:pt>
                <c:pt idx="196">
                  <c:v>0.74374700000000005</c:v>
                </c:pt>
                <c:pt idx="197">
                  <c:v>0.74404899999999996</c:v>
                </c:pt>
                <c:pt idx="198">
                  <c:v>0.75274399999999997</c:v>
                </c:pt>
                <c:pt idx="199">
                  <c:v>0.75364799999999998</c:v>
                </c:pt>
                <c:pt idx="200">
                  <c:v>0.75759299999999996</c:v>
                </c:pt>
                <c:pt idx="201">
                  <c:v>0.75977899999999998</c:v>
                </c:pt>
                <c:pt idx="202">
                  <c:v>0.76008900000000001</c:v>
                </c:pt>
                <c:pt idx="203">
                  <c:v>0.76332999999999995</c:v>
                </c:pt>
                <c:pt idx="204">
                  <c:v>0.76519199999999998</c:v>
                </c:pt>
                <c:pt idx="205">
                  <c:v>0.77350600000000003</c:v>
                </c:pt>
                <c:pt idx="206">
                  <c:v>0.77557699999999996</c:v>
                </c:pt>
                <c:pt idx="207">
                  <c:v>0.77726300000000004</c:v>
                </c:pt>
                <c:pt idx="208">
                  <c:v>0.78018699999999996</c:v>
                </c:pt>
                <c:pt idx="209">
                  <c:v>0.78327599999999997</c:v>
                </c:pt>
                <c:pt idx="210">
                  <c:v>0.78334000000000004</c:v>
                </c:pt>
                <c:pt idx="211">
                  <c:v>0.78930999999999996</c:v>
                </c:pt>
                <c:pt idx="212">
                  <c:v>0.78971800000000003</c:v>
                </c:pt>
                <c:pt idx="213">
                  <c:v>0.79291</c:v>
                </c:pt>
                <c:pt idx="214">
                  <c:v>0.79394100000000001</c:v>
                </c:pt>
                <c:pt idx="215">
                  <c:v>0.79689100000000002</c:v>
                </c:pt>
                <c:pt idx="216">
                  <c:v>0.79736799999999997</c:v>
                </c:pt>
                <c:pt idx="217">
                  <c:v>0.797705</c:v>
                </c:pt>
                <c:pt idx="218">
                  <c:v>0.79913800000000001</c:v>
                </c:pt>
                <c:pt idx="219">
                  <c:v>0.80054199999999998</c:v>
                </c:pt>
                <c:pt idx="220">
                  <c:v>0.80061000000000004</c:v>
                </c:pt>
                <c:pt idx="221">
                  <c:v>0.80223999999999995</c:v>
                </c:pt>
                <c:pt idx="222">
                  <c:v>0.80247100000000005</c:v>
                </c:pt>
                <c:pt idx="223">
                  <c:v>0.80632199999999998</c:v>
                </c:pt>
                <c:pt idx="224">
                  <c:v>0.80705000000000005</c:v>
                </c:pt>
                <c:pt idx="225">
                  <c:v>0.80781899999999995</c:v>
                </c:pt>
                <c:pt idx="226">
                  <c:v>0.808504</c:v>
                </c:pt>
                <c:pt idx="227">
                  <c:v>0.81014399999999998</c:v>
                </c:pt>
                <c:pt idx="228">
                  <c:v>0.81170699999999996</c:v>
                </c:pt>
                <c:pt idx="229">
                  <c:v>0.81301699999999999</c:v>
                </c:pt>
                <c:pt idx="230">
                  <c:v>0.81312899999999999</c:v>
                </c:pt>
                <c:pt idx="231">
                  <c:v>0.81518500000000005</c:v>
                </c:pt>
                <c:pt idx="232">
                  <c:v>0.81649899999999997</c:v>
                </c:pt>
                <c:pt idx="233">
                  <c:v>0.81751200000000002</c:v>
                </c:pt>
                <c:pt idx="234">
                  <c:v>0.81945000000000001</c:v>
                </c:pt>
                <c:pt idx="235">
                  <c:v>0.81949000000000005</c:v>
                </c:pt>
                <c:pt idx="236">
                  <c:v>0.81991700000000001</c:v>
                </c:pt>
                <c:pt idx="237">
                  <c:v>0.825241</c:v>
                </c:pt>
                <c:pt idx="238">
                  <c:v>0.83569700000000002</c:v>
                </c:pt>
                <c:pt idx="239">
                  <c:v>0.83654700000000004</c:v>
                </c:pt>
                <c:pt idx="240">
                  <c:v>0.84039200000000003</c:v>
                </c:pt>
                <c:pt idx="241">
                  <c:v>0.84385200000000005</c:v>
                </c:pt>
                <c:pt idx="242">
                  <c:v>0.84393099999999999</c:v>
                </c:pt>
                <c:pt idx="243">
                  <c:v>0.84479800000000005</c:v>
                </c:pt>
                <c:pt idx="244">
                  <c:v>0.85187900000000005</c:v>
                </c:pt>
                <c:pt idx="245">
                  <c:v>0.85216700000000001</c:v>
                </c:pt>
                <c:pt idx="246">
                  <c:v>0.85436500000000004</c:v>
                </c:pt>
                <c:pt idx="247">
                  <c:v>0.85473600000000005</c:v>
                </c:pt>
                <c:pt idx="248">
                  <c:v>0.86446199999999995</c:v>
                </c:pt>
                <c:pt idx="249">
                  <c:v>0.86848199999999998</c:v>
                </c:pt>
                <c:pt idx="250">
                  <c:v>0.86870599999999998</c:v>
                </c:pt>
                <c:pt idx="251">
                  <c:v>0.87447600000000003</c:v>
                </c:pt>
                <c:pt idx="252">
                  <c:v>0.87640399999999996</c:v>
                </c:pt>
                <c:pt idx="253">
                  <c:v>0.87744200000000006</c:v>
                </c:pt>
                <c:pt idx="254">
                  <c:v>0.87950600000000001</c:v>
                </c:pt>
                <c:pt idx="255">
                  <c:v>0.88820900000000003</c:v>
                </c:pt>
                <c:pt idx="256">
                  <c:v>0.88885499999999995</c:v>
                </c:pt>
                <c:pt idx="257">
                  <c:v>0.88969100000000001</c:v>
                </c:pt>
                <c:pt idx="258">
                  <c:v>0.88988</c:v>
                </c:pt>
                <c:pt idx="259">
                  <c:v>0.89031899999999997</c:v>
                </c:pt>
                <c:pt idx="260">
                  <c:v>0.89097099999999996</c:v>
                </c:pt>
                <c:pt idx="261">
                  <c:v>0.89433799999999997</c:v>
                </c:pt>
                <c:pt idx="262">
                  <c:v>0.89891900000000002</c:v>
                </c:pt>
                <c:pt idx="263">
                  <c:v>0.90107899999999996</c:v>
                </c:pt>
                <c:pt idx="264">
                  <c:v>0.90626399999999996</c:v>
                </c:pt>
                <c:pt idx="265">
                  <c:v>0.90759299999999998</c:v>
                </c:pt>
                <c:pt idx="266">
                  <c:v>0.909999</c:v>
                </c:pt>
                <c:pt idx="267">
                  <c:v>0.91351199999999999</c:v>
                </c:pt>
                <c:pt idx="268">
                  <c:v>0.91741399999999995</c:v>
                </c:pt>
                <c:pt idx="269">
                  <c:v>0.91999299999999995</c:v>
                </c:pt>
                <c:pt idx="270">
                  <c:v>0.92049899999999996</c:v>
                </c:pt>
                <c:pt idx="271">
                  <c:v>0.92355500000000001</c:v>
                </c:pt>
                <c:pt idx="272">
                  <c:v>0.92517899999999997</c:v>
                </c:pt>
                <c:pt idx="273">
                  <c:v>0.92685799999999996</c:v>
                </c:pt>
                <c:pt idx="274">
                  <c:v>0.929921</c:v>
                </c:pt>
                <c:pt idx="275">
                  <c:v>0.93396400000000002</c:v>
                </c:pt>
                <c:pt idx="276">
                  <c:v>0.93463300000000005</c:v>
                </c:pt>
                <c:pt idx="277">
                  <c:v>0.94395600000000002</c:v>
                </c:pt>
                <c:pt idx="278">
                  <c:v>0.94807300000000005</c:v>
                </c:pt>
                <c:pt idx="279">
                  <c:v>0.95156399999999997</c:v>
                </c:pt>
                <c:pt idx="280">
                  <c:v>0.95716800000000002</c:v>
                </c:pt>
                <c:pt idx="281">
                  <c:v>0.95740700000000001</c:v>
                </c:pt>
                <c:pt idx="282">
                  <c:v>0.95959799999999995</c:v>
                </c:pt>
                <c:pt idx="283">
                  <c:v>0.96255000000000002</c:v>
                </c:pt>
                <c:pt idx="284">
                  <c:v>0.96415499999999998</c:v>
                </c:pt>
                <c:pt idx="285">
                  <c:v>0.96729799999999999</c:v>
                </c:pt>
                <c:pt idx="286">
                  <c:v>0.98511599999999999</c:v>
                </c:pt>
                <c:pt idx="287">
                  <c:v>0.99127399999999999</c:v>
                </c:pt>
                <c:pt idx="288">
                  <c:v>0.99190699999999998</c:v>
                </c:pt>
                <c:pt idx="289">
                  <c:v>0.99328899999999998</c:v>
                </c:pt>
                <c:pt idx="290">
                  <c:v>0.99612900000000004</c:v>
                </c:pt>
                <c:pt idx="291">
                  <c:v>0.99762200000000001</c:v>
                </c:pt>
                <c:pt idx="292">
                  <c:v>1.0012540000000001</c:v>
                </c:pt>
                <c:pt idx="293">
                  <c:v>1.004407</c:v>
                </c:pt>
                <c:pt idx="294">
                  <c:v>1.0128950000000001</c:v>
                </c:pt>
                <c:pt idx="295">
                  <c:v>1.015037</c:v>
                </c:pt>
                <c:pt idx="296">
                  <c:v>1.037498</c:v>
                </c:pt>
                <c:pt idx="297">
                  <c:v>1.0611729999999999</c:v>
                </c:pt>
                <c:pt idx="298">
                  <c:v>1.0640419999999999</c:v>
                </c:pt>
                <c:pt idx="299">
                  <c:v>1.065504</c:v>
                </c:pt>
                <c:pt idx="300">
                  <c:v>1.103478</c:v>
                </c:pt>
                <c:pt idx="301">
                  <c:v>1.104141</c:v>
                </c:pt>
                <c:pt idx="302">
                  <c:v>1.168604</c:v>
                </c:pt>
              </c:numCache>
            </c:numRef>
          </c:xVal>
          <c:yVal>
            <c:numRef>
              <c:f>Freeway!$B$3:$B$354</c:f>
              <c:numCache>
                <c:formatCode>General</c:formatCode>
                <c:ptCount val="352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64.999994999999998</c:v>
                </c:pt>
                <c:pt idx="4">
                  <c:v>64.999993000000003</c:v>
                </c:pt>
                <c:pt idx="5">
                  <c:v>64.999962999999994</c:v>
                </c:pt>
                <c:pt idx="6">
                  <c:v>64.999663999999996</c:v>
                </c:pt>
                <c:pt idx="7">
                  <c:v>64.999545999999995</c:v>
                </c:pt>
                <c:pt idx="8">
                  <c:v>64.996915000000001</c:v>
                </c:pt>
                <c:pt idx="9">
                  <c:v>64.990189000000001</c:v>
                </c:pt>
                <c:pt idx="10">
                  <c:v>64.989904999999993</c:v>
                </c:pt>
                <c:pt idx="11">
                  <c:v>64.989872000000005</c:v>
                </c:pt>
                <c:pt idx="12">
                  <c:v>64.985033000000001</c:v>
                </c:pt>
                <c:pt idx="13">
                  <c:v>64.980377000000004</c:v>
                </c:pt>
                <c:pt idx="14">
                  <c:v>64.976017999999996</c:v>
                </c:pt>
                <c:pt idx="15">
                  <c:v>64.975784000000004</c:v>
                </c:pt>
                <c:pt idx="16">
                  <c:v>64.968866000000006</c:v>
                </c:pt>
                <c:pt idx="17">
                  <c:v>64.940611000000004</c:v>
                </c:pt>
                <c:pt idx="18">
                  <c:v>64.94041</c:v>
                </c:pt>
                <c:pt idx="19">
                  <c:v>64.902303000000003</c:v>
                </c:pt>
                <c:pt idx="20">
                  <c:v>64.896259999999998</c:v>
                </c:pt>
                <c:pt idx="21">
                  <c:v>64.889448999999999</c:v>
                </c:pt>
                <c:pt idx="22">
                  <c:v>64.866911000000002</c:v>
                </c:pt>
                <c:pt idx="23">
                  <c:v>64.813415000000006</c:v>
                </c:pt>
                <c:pt idx="24">
                  <c:v>64.781749000000005</c:v>
                </c:pt>
                <c:pt idx="25">
                  <c:v>64.714904000000004</c:v>
                </c:pt>
                <c:pt idx="26">
                  <c:v>64.672072</c:v>
                </c:pt>
                <c:pt idx="27">
                  <c:v>64.615171000000004</c:v>
                </c:pt>
                <c:pt idx="28">
                  <c:v>64.605750999999998</c:v>
                </c:pt>
                <c:pt idx="29">
                  <c:v>64.550708999999998</c:v>
                </c:pt>
                <c:pt idx="30">
                  <c:v>64.477538999999993</c:v>
                </c:pt>
                <c:pt idx="31">
                  <c:v>64.420365000000004</c:v>
                </c:pt>
                <c:pt idx="32">
                  <c:v>64.417366000000001</c:v>
                </c:pt>
                <c:pt idx="33">
                  <c:v>64.381729000000007</c:v>
                </c:pt>
                <c:pt idx="34">
                  <c:v>64.357809000000003</c:v>
                </c:pt>
                <c:pt idx="35">
                  <c:v>64.340360000000004</c:v>
                </c:pt>
                <c:pt idx="36">
                  <c:v>64.234485000000006</c:v>
                </c:pt>
                <c:pt idx="37">
                  <c:v>64.143688999999995</c:v>
                </c:pt>
                <c:pt idx="38">
                  <c:v>64.132054999999994</c:v>
                </c:pt>
                <c:pt idx="39">
                  <c:v>63.967630999999997</c:v>
                </c:pt>
                <c:pt idx="40">
                  <c:v>63.956211000000003</c:v>
                </c:pt>
                <c:pt idx="41">
                  <c:v>63.887293999999997</c:v>
                </c:pt>
                <c:pt idx="42">
                  <c:v>63.735624000000001</c:v>
                </c:pt>
                <c:pt idx="43">
                  <c:v>63.632205999999996</c:v>
                </c:pt>
                <c:pt idx="44">
                  <c:v>63.486764999999998</c:v>
                </c:pt>
                <c:pt idx="45">
                  <c:v>63.420006000000001</c:v>
                </c:pt>
                <c:pt idx="46">
                  <c:v>63.372078000000002</c:v>
                </c:pt>
                <c:pt idx="47">
                  <c:v>63.333418999999999</c:v>
                </c:pt>
                <c:pt idx="48">
                  <c:v>63.295186000000001</c:v>
                </c:pt>
                <c:pt idx="49">
                  <c:v>63.288046000000001</c:v>
                </c:pt>
                <c:pt idx="50">
                  <c:v>63.236538000000003</c:v>
                </c:pt>
                <c:pt idx="51">
                  <c:v>63.225262000000001</c:v>
                </c:pt>
                <c:pt idx="52">
                  <c:v>63.145201</c:v>
                </c:pt>
                <c:pt idx="53">
                  <c:v>63.108612999999998</c:v>
                </c:pt>
                <c:pt idx="54">
                  <c:v>63.056503999999997</c:v>
                </c:pt>
                <c:pt idx="55">
                  <c:v>63.044469999999997</c:v>
                </c:pt>
                <c:pt idx="56">
                  <c:v>63.040095000000001</c:v>
                </c:pt>
                <c:pt idx="57">
                  <c:v>63.038682999999999</c:v>
                </c:pt>
                <c:pt idx="58">
                  <c:v>63.019978999999999</c:v>
                </c:pt>
                <c:pt idx="59">
                  <c:v>63.009228</c:v>
                </c:pt>
                <c:pt idx="60">
                  <c:v>62.98724</c:v>
                </c:pt>
                <c:pt idx="61">
                  <c:v>62.927134000000002</c:v>
                </c:pt>
                <c:pt idx="62">
                  <c:v>62.920510999999998</c:v>
                </c:pt>
                <c:pt idx="63">
                  <c:v>62.895685999999998</c:v>
                </c:pt>
                <c:pt idx="64">
                  <c:v>62.812258999999997</c:v>
                </c:pt>
                <c:pt idx="65">
                  <c:v>62.675707000000003</c:v>
                </c:pt>
                <c:pt idx="66">
                  <c:v>62.644427</c:v>
                </c:pt>
                <c:pt idx="67">
                  <c:v>62.622750000000003</c:v>
                </c:pt>
                <c:pt idx="68">
                  <c:v>62.619942000000002</c:v>
                </c:pt>
                <c:pt idx="69">
                  <c:v>62.617142000000001</c:v>
                </c:pt>
                <c:pt idx="70">
                  <c:v>62.550579999999997</c:v>
                </c:pt>
                <c:pt idx="71">
                  <c:v>62.463323000000003</c:v>
                </c:pt>
                <c:pt idx="72">
                  <c:v>62.384985999999998</c:v>
                </c:pt>
                <c:pt idx="73">
                  <c:v>62.365118000000002</c:v>
                </c:pt>
                <c:pt idx="74">
                  <c:v>62.350987000000003</c:v>
                </c:pt>
                <c:pt idx="75">
                  <c:v>62.289617999999997</c:v>
                </c:pt>
                <c:pt idx="76">
                  <c:v>62.241731999999999</c:v>
                </c:pt>
                <c:pt idx="77">
                  <c:v>62.165351000000001</c:v>
                </c:pt>
                <c:pt idx="78">
                  <c:v>62.085493999999997</c:v>
                </c:pt>
                <c:pt idx="79">
                  <c:v>62.070247999999999</c:v>
                </c:pt>
                <c:pt idx="80">
                  <c:v>62.060749999999999</c:v>
                </c:pt>
                <c:pt idx="81">
                  <c:v>62.049675000000001</c:v>
                </c:pt>
                <c:pt idx="82">
                  <c:v>61.986252</c:v>
                </c:pt>
                <c:pt idx="83">
                  <c:v>61.963357000000002</c:v>
                </c:pt>
                <c:pt idx="84">
                  <c:v>61.781027000000002</c:v>
                </c:pt>
                <c:pt idx="85">
                  <c:v>61.693471000000002</c:v>
                </c:pt>
                <c:pt idx="86">
                  <c:v>61.677432000000003</c:v>
                </c:pt>
                <c:pt idx="87">
                  <c:v>61.647494000000002</c:v>
                </c:pt>
                <c:pt idx="88">
                  <c:v>61.522624</c:v>
                </c:pt>
                <c:pt idx="89">
                  <c:v>61.495893000000002</c:v>
                </c:pt>
                <c:pt idx="90">
                  <c:v>61.393740999999999</c:v>
                </c:pt>
                <c:pt idx="91">
                  <c:v>61.385725999999998</c:v>
                </c:pt>
                <c:pt idx="92">
                  <c:v>61.341293</c:v>
                </c:pt>
                <c:pt idx="93">
                  <c:v>61.267769999999999</c:v>
                </c:pt>
                <c:pt idx="94">
                  <c:v>61.203015999999998</c:v>
                </c:pt>
                <c:pt idx="95">
                  <c:v>61.007255999999998</c:v>
                </c:pt>
                <c:pt idx="96">
                  <c:v>61.000312999999998</c:v>
                </c:pt>
                <c:pt idx="97">
                  <c:v>60.833019999999998</c:v>
                </c:pt>
                <c:pt idx="98">
                  <c:v>60.752544999999998</c:v>
                </c:pt>
                <c:pt idx="99">
                  <c:v>60.749049999999997</c:v>
                </c:pt>
                <c:pt idx="100">
                  <c:v>60.568497000000001</c:v>
                </c:pt>
                <c:pt idx="101">
                  <c:v>60.553573</c:v>
                </c:pt>
                <c:pt idx="102">
                  <c:v>60.394460000000002</c:v>
                </c:pt>
                <c:pt idx="103">
                  <c:v>60.370493000000003</c:v>
                </c:pt>
                <c:pt idx="104">
                  <c:v>60.27693</c:v>
                </c:pt>
                <c:pt idx="105">
                  <c:v>60.181279000000004</c:v>
                </c:pt>
                <c:pt idx="106">
                  <c:v>60.101706</c:v>
                </c:pt>
                <c:pt idx="107">
                  <c:v>60.023764999999997</c:v>
                </c:pt>
                <c:pt idx="108">
                  <c:v>59.914996000000002</c:v>
                </c:pt>
                <c:pt idx="109">
                  <c:v>59.893912999999998</c:v>
                </c:pt>
                <c:pt idx="110">
                  <c:v>59.806998999999998</c:v>
                </c:pt>
                <c:pt idx="111">
                  <c:v>59.793402</c:v>
                </c:pt>
                <c:pt idx="112">
                  <c:v>59.687776999999997</c:v>
                </c:pt>
                <c:pt idx="113">
                  <c:v>59.675393999999997</c:v>
                </c:pt>
                <c:pt idx="114">
                  <c:v>59.592005999999998</c:v>
                </c:pt>
                <c:pt idx="115">
                  <c:v>59.568286999999998</c:v>
                </c:pt>
                <c:pt idx="116">
                  <c:v>59.530195999999997</c:v>
                </c:pt>
                <c:pt idx="117">
                  <c:v>59.529567</c:v>
                </c:pt>
                <c:pt idx="118">
                  <c:v>59.409449000000002</c:v>
                </c:pt>
                <c:pt idx="119">
                  <c:v>59.224316000000002</c:v>
                </c:pt>
                <c:pt idx="120">
                  <c:v>59.217295999999997</c:v>
                </c:pt>
                <c:pt idx="121">
                  <c:v>59.179766999999998</c:v>
                </c:pt>
                <c:pt idx="122">
                  <c:v>59.168156000000003</c:v>
                </c:pt>
                <c:pt idx="123">
                  <c:v>58.974938999999999</c:v>
                </c:pt>
                <c:pt idx="124">
                  <c:v>58.960475000000002</c:v>
                </c:pt>
                <c:pt idx="125">
                  <c:v>58.833061000000001</c:v>
                </c:pt>
                <c:pt idx="126">
                  <c:v>58.513191999999997</c:v>
                </c:pt>
                <c:pt idx="127">
                  <c:v>58.417771999999999</c:v>
                </c:pt>
                <c:pt idx="128">
                  <c:v>58.366726</c:v>
                </c:pt>
                <c:pt idx="129">
                  <c:v>58.275626000000003</c:v>
                </c:pt>
                <c:pt idx="130">
                  <c:v>58.238836999999997</c:v>
                </c:pt>
                <c:pt idx="131">
                  <c:v>58.221592999999999</c:v>
                </c:pt>
                <c:pt idx="132">
                  <c:v>58.097158999999998</c:v>
                </c:pt>
                <c:pt idx="133">
                  <c:v>57.822066999999997</c:v>
                </c:pt>
                <c:pt idx="134">
                  <c:v>57.670983</c:v>
                </c:pt>
                <c:pt idx="135">
                  <c:v>57.647987000000001</c:v>
                </c:pt>
                <c:pt idx="136">
                  <c:v>57.598014999999997</c:v>
                </c:pt>
                <c:pt idx="137">
                  <c:v>57.578173999999997</c:v>
                </c:pt>
                <c:pt idx="138">
                  <c:v>57.483522000000001</c:v>
                </c:pt>
                <c:pt idx="139">
                  <c:v>57.438904000000001</c:v>
                </c:pt>
                <c:pt idx="140">
                  <c:v>57.42248</c:v>
                </c:pt>
                <c:pt idx="141">
                  <c:v>57.271363000000001</c:v>
                </c:pt>
                <c:pt idx="142">
                  <c:v>57.225273000000001</c:v>
                </c:pt>
                <c:pt idx="143">
                  <c:v>57.125342000000003</c:v>
                </c:pt>
                <c:pt idx="144">
                  <c:v>57.125053000000001</c:v>
                </c:pt>
                <c:pt idx="145">
                  <c:v>57.089925000000001</c:v>
                </c:pt>
                <c:pt idx="146">
                  <c:v>57.012683000000003</c:v>
                </c:pt>
                <c:pt idx="147">
                  <c:v>56.984445999999998</c:v>
                </c:pt>
                <c:pt idx="148">
                  <c:v>56.903243000000003</c:v>
                </c:pt>
                <c:pt idx="149">
                  <c:v>56.812319000000002</c:v>
                </c:pt>
                <c:pt idx="150">
                  <c:v>56.629263999999999</c:v>
                </c:pt>
                <c:pt idx="151">
                  <c:v>56.594430000000003</c:v>
                </c:pt>
                <c:pt idx="152">
                  <c:v>56.570602999999998</c:v>
                </c:pt>
                <c:pt idx="153">
                  <c:v>56.437837999999999</c:v>
                </c:pt>
                <c:pt idx="154">
                  <c:v>56.274462999999997</c:v>
                </c:pt>
                <c:pt idx="155">
                  <c:v>56.169564000000001</c:v>
                </c:pt>
                <c:pt idx="156">
                  <c:v>55.944997999999998</c:v>
                </c:pt>
                <c:pt idx="157">
                  <c:v>55.934230999999997</c:v>
                </c:pt>
                <c:pt idx="158">
                  <c:v>55.701963999999997</c:v>
                </c:pt>
                <c:pt idx="159">
                  <c:v>55.492901000000003</c:v>
                </c:pt>
                <c:pt idx="160">
                  <c:v>55.19726</c:v>
                </c:pt>
                <c:pt idx="161">
                  <c:v>55.164864999999999</c:v>
                </c:pt>
                <c:pt idx="162">
                  <c:v>55.088531000000003</c:v>
                </c:pt>
                <c:pt idx="163">
                  <c:v>54.903368999999998</c:v>
                </c:pt>
                <c:pt idx="164">
                  <c:v>54.894283999999999</c:v>
                </c:pt>
                <c:pt idx="165">
                  <c:v>54.707118999999999</c:v>
                </c:pt>
                <c:pt idx="166">
                  <c:v>54.635100999999999</c:v>
                </c:pt>
                <c:pt idx="167">
                  <c:v>54.600369000000001</c:v>
                </c:pt>
                <c:pt idx="168">
                  <c:v>54.579962999999999</c:v>
                </c:pt>
                <c:pt idx="169">
                  <c:v>54.498362999999998</c:v>
                </c:pt>
                <c:pt idx="170">
                  <c:v>54.437623000000002</c:v>
                </c:pt>
                <c:pt idx="171">
                  <c:v>54.266455999999998</c:v>
                </c:pt>
                <c:pt idx="172">
                  <c:v>54.157203000000003</c:v>
                </c:pt>
                <c:pt idx="173">
                  <c:v>53.939067999999999</c:v>
                </c:pt>
                <c:pt idx="174">
                  <c:v>53.244982</c:v>
                </c:pt>
                <c:pt idx="175">
                  <c:v>53.139082000000002</c:v>
                </c:pt>
                <c:pt idx="176">
                  <c:v>52.908940000000001</c:v>
                </c:pt>
                <c:pt idx="177">
                  <c:v>52.858229000000001</c:v>
                </c:pt>
                <c:pt idx="178">
                  <c:v>52.857599999999998</c:v>
                </c:pt>
                <c:pt idx="179">
                  <c:v>52.842739999999999</c:v>
                </c:pt>
                <c:pt idx="180">
                  <c:v>52.809173000000001</c:v>
                </c:pt>
                <c:pt idx="181">
                  <c:v>52.767791000000003</c:v>
                </c:pt>
                <c:pt idx="182">
                  <c:v>52.700943000000002</c:v>
                </c:pt>
                <c:pt idx="183">
                  <c:v>52.385959999999997</c:v>
                </c:pt>
                <c:pt idx="184">
                  <c:v>52.209139999999998</c:v>
                </c:pt>
                <c:pt idx="185">
                  <c:v>52.089973000000001</c:v>
                </c:pt>
                <c:pt idx="186">
                  <c:v>51.717773000000001</c:v>
                </c:pt>
                <c:pt idx="187">
                  <c:v>51.669446999999998</c:v>
                </c:pt>
                <c:pt idx="188">
                  <c:v>51.656616</c:v>
                </c:pt>
                <c:pt idx="189">
                  <c:v>51.634013000000003</c:v>
                </c:pt>
                <c:pt idx="190">
                  <c:v>51.610526</c:v>
                </c:pt>
                <c:pt idx="191">
                  <c:v>51.565157999999997</c:v>
                </c:pt>
                <c:pt idx="192">
                  <c:v>51.545189000000001</c:v>
                </c:pt>
                <c:pt idx="193">
                  <c:v>51.485306999999999</c:v>
                </c:pt>
                <c:pt idx="194">
                  <c:v>51.289383999999998</c:v>
                </c:pt>
                <c:pt idx="195">
                  <c:v>51.215083999999997</c:v>
                </c:pt>
                <c:pt idx="196">
                  <c:v>50.964934999999997</c:v>
                </c:pt>
                <c:pt idx="197">
                  <c:v>50.947046</c:v>
                </c:pt>
                <c:pt idx="198">
                  <c:v>50.428421999999998</c:v>
                </c:pt>
                <c:pt idx="199">
                  <c:v>50.374056000000003</c:v>
                </c:pt>
                <c:pt idx="200">
                  <c:v>50.135975999999999</c:v>
                </c:pt>
                <c:pt idx="201">
                  <c:v>50.003456999999997</c:v>
                </c:pt>
                <c:pt idx="202">
                  <c:v>49.984583000000001</c:v>
                </c:pt>
                <c:pt idx="203">
                  <c:v>49.787162000000002</c:v>
                </c:pt>
                <c:pt idx="204">
                  <c:v>49.673347</c:v>
                </c:pt>
                <c:pt idx="205">
                  <c:v>49.161254999999997</c:v>
                </c:pt>
                <c:pt idx="206">
                  <c:v>49.032792999999998</c:v>
                </c:pt>
                <c:pt idx="207">
                  <c:v>48.927956000000002</c:v>
                </c:pt>
                <c:pt idx="208">
                  <c:v>48.745562999999997</c:v>
                </c:pt>
                <c:pt idx="209">
                  <c:v>48.552126000000001</c:v>
                </c:pt>
                <c:pt idx="210">
                  <c:v>48.548124999999999</c:v>
                </c:pt>
                <c:pt idx="211">
                  <c:v>48.172158000000003</c:v>
                </c:pt>
                <c:pt idx="212">
                  <c:v>48.146321999999998</c:v>
                </c:pt>
                <c:pt idx="213">
                  <c:v>47.944128999999997</c:v>
                </c:pt>
                <c:pt idx="214">
                  <c:v>47.878653999999997</c:v>
                </c:pt>
                <c:pt idx="215">
                  <c:v>47.690897999999997</c:v>
                </c:pt>
                <c:pt idx="216">
                  <c:v>47.660482999999999</c:v>
                </c:pt>
                <c:pt idx="217">
                  <c:v>47.639028000000003</c:v>
                </c:pt>
                <c:pt idx="218">
                  <c:v>47.547493000000003</c:v>
                </c:pt>
                <c:pt idx="219">
                  <c:v>47.457700000000003</c:v>
                </c:pt>
                <c:pt idx="220">
                  <c:v>47.453383000000002</c:v>
                </c:pt>
                <c:pt idx="221">
                  <c:v>47.348956999999999</c:v>
                </c:pt>
                <c:pt idx="222">
                  <c:v>47.334121000000003</c:v>
                </c:pt>
                <c:pt idx="223">
                  <c:v>47.086706999999997</c:v>
                </c:pt>
                <c:pt idx="224">
                  <c:v>47.039850999999999</c:v>
                </c:pt>
                <c:pt idx="225">
                  <c:v>46.990265000000001</c:v>
                </c:pt>
                <c:pt idx="226">
                  <c:v>46.946089999999998</c:v>
                </c:pt>
                <c:pt idx="227">
                  <c:v>46.840257000000001</c:v>
                </c:pt>
                <c:pt idx="228">
                  <c:v>46.739175000000003</c:v>
                </c:pt>
                <c:pt idx="229">
                  <c:v>46.654325</c:v>
                </c:pt>
                <c:pt idx="230">
                  <c:v>46.647080000000003</c:v>
                </c:pt>
                <c:pt idx="231">
                  <c:v>46.513787999999998</c:v>
                </c:pt>
                <c:pt idx="232">
                  <c:v>46.428401000000001</c:v>
                </c:pt>
                <c:pt idx="233">
                  <c:v>46.362558</c:v>
                </c:pt>
                <c:pt idx="234">
                  <c:v>46.236378999999999</c:v>
                </c:pt>
                <c:pt idx="235">
                  <c:v>46.233772999999999</c:v>
                </c:pt>
                <c:pt idx="236">
                  <c:v>46.205976</c:v>
                </c:pt>
                <c:pt idx="237">
                  <c:v>45.858210999999997</c:v>
                </c:pt>
                <c:pt idx="238">
                  <c:v>45.171125000000004</c:v>
                </c:pt>
                <c:pt idx="239">
                  <c:v>45.115026</c:v>
                </c:pt>
                <c:pt idx="240">
                  <c:v>44.860965</c:v>
                </c:pt>
                <c:pt idx="241">
                  <c:v>44.631838999999999</c:v>
                </c:pt>
                <c:pt idx="242">
                  <c:v>44.626593</c:v>
                </c:pt>
                <c:pt idx="243">
                  <c:v>44.569073000000003</c:v>
                </c:pt>
                <c:pt idx="244">
                  <c:v>44.098492999999998</c:v>
                </c:pt>
                <c:pt idx="245">
                  <c:v>44.079286000000003</c:v>
                </c:pt>
                <c:pt idx="246">
                  <c:v>43.932851999999997</c:v>
                </c:pt>
                <c:pt idx="247">
                  <c:v>43.90813</c:v>
                </c:pt>
                <c:pt idx="248">
                  <c:v>43.258208000000003</c:v>
                </c:pt>
                <c:pt idx="249">
                  <c:v>42.988919000000003</c:v>
                </c:pt>
                <c:pt idx="250">
                  <c:v>42.973872999999998</c:v>
                </c:pt>
                <c:pt idx="251">
                  <c:v>42.586654000000003</c:v>
                </c:pt>
                <c:pt idx="252">
                  <c:v>42.457065</c:v>
                </c:pt>
                <c:pt idx="253">
                  <c:v>42.387329999999999</c:v>
                </c:pt>
                <c:pt idx="254">
                  <c:v>42.248559999999998</c:v>
                </c:pt>
                <c:pt idx="255">
                  <c:v>41.662692999999997</c:v>
                </c:pt>
                <c:pt idx="256">
                  <c:v>41.619188000000001</c:v>
                </c:pt>
                <c:pt idx="257">
                  <c:v>41.562840000000001</c:v>
                </c:pt>
                <c:pt idx="258">
                  <c:v>41.550151</c:v>
                </c:pt>
                <c:pt idx="259">
                  <c:v>41.520536999999997</c:v>
                </c:pt>
                <c:pt idx="260">
                  <c:v>41.476607000000001</c:v>
                </c:pt>
                <c:pt idx="261">
                  <c:v>41.249693999999998</c:v>
                </c:pt>
                <c:pt idx="262">
                  <c:v>40.940772000000003</c:v>
                </c:pt>
                <c:pt idx="263">
                  <c:v>40.795122999999997</c:v>
                </c:pt>
                <c:pt idx="264">
                  <c:v>40.445473999999997</c:v>
                </c:pt>
                <c:pt idx="265">
                  <c:v>40.355890000000002</c:v>
                </c:pt>
                <c:pt idx="266">
                  <c:v>40.193641999999997</c:v>
                </c:pt>
                <c:pt idx="267">
                  <c:v>39.956783999999999</c:v>
                </c:pt>
                <c:pt idx="268">
                  <c:v>39.693786000000003</c:v>
                </c:pt>
                <c:pt idx="269">
                  <c:v>39.520085999999999</c:v>
                </c:pt>
                <c:pt idx="270">
                  <c:v>39.485970999999999</c:v>
                </c:pt>
                <c:pt idx="271">
                  <c:v>39.280223999999997</c:v>
                </c:pt>
                <c:pt idx="272">
                  <c:v>39.170901999999998</c:v>
                </c:pt>
                <c:pt idx="273">
                  <c:v>39.057932999999998</c:v>
                </c:pt>
                <c:pt idx="274">
                  <c:v>38.851940999999997</c:v>
                </c:pt>
                <c:pt idx="275">
                  <c:v>38.580257000000003</c:v>
                </c:pt>
                <c:pt idx="276">
                  <c:v>38.535322999999998</c:v>
                </c:pt>
                <c:pt idx="277">
                  <c:v>37.910207</c:v>
                </c:pt>
                <c:pt idx="278">
                  <c:v>37.634801000000003</c:v>
                </c:pt>
                <c:pt idx="279">
                  <c:v>37.401555999999999</c:v>
                </c:pt>
                <c:pt idx="280">
                  <c:v>37.027949</c:v>
                </c:pt>
                <c:pt idx="281">
                  <c:v>37.011991000000002</c:v>
                </c:pt>
                <c:pt idx="282">
                  <c:v>36.866235000000003</c:v>
                </c:pt>
                <c:pt idx="283">
                  <c:v>36.670017999999999</c:v>
                </c:pt>
                <c:pt idx="284">
                  <c:v>36.563460999999997</c:v>
                </c:pt>
                <c:pt idx="285">
                  <c:v>36.355015000000002</c:v>
                </c:pt>
                <c:pt idx="286">
                  <c:v>35.180742000000002</c:v>
                </c:pt>
                <c:pt idx="287">
                  <c:v>34.778069000000002</c:v>
                </c:pt>
                <c:pt idx="288">
                  <c:v>34.736732000000003</c:v>
                </c:pt>
                <c:pt idx="289">
                  <c:v>34.646659999999997</c:v>
                </c:pt>
                <c:pt idx="290">
                  <c:v>34.461841</c:v>
                </c:pt>
                <c:pt idx="291">
                  <c:v>34.364795000000001</c:v>
                </c:pt>
                <c:pt idx="292">
                  <c:v>34.129277999999999</c:v>
                </c:pt>
                <c:pt idx="293">
                  <c:v>33.925362999999997</c:v>
                </c:pt>
                <c:pt idx="294">
                  <c:v>33.379105000000003</c:v>
                </c:pt>
                <c:pt idx="295">
                  <c:v>33.241880000000002</c:v>
                </c:pt>
                <c:pt idx="296">
                  <c:v>31.819395</c:v>
                </c:pt>
                <c:pt idx="297">
                  <c:v>30.355868999999998</c:v>
                </c:pt>
                <c:pt idx="298">
                  <c:v>30.181213</c:v>
                </c:pt>
                <c:pt idx="299">
                  <c:v>30.092424000000001</c:v>
                </c:pt>
                <c:pt idx="300">
                  <c:v>27.843979000000001</c:v>
                </c:pt>
                <c:pt idx="301">
                  <c:v>27.805754</c:v>
                </c:pt>
                <c:pt idx="302">
                  <c:v>24.267620000000001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Freeway!$C$2</c:f>
              <c:strCache>
                <c:ptCount val="1"/>
                <c:pt idx="0">
                  <c:v>AVG_HERE_SPEED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Freeway!$A$3:$A$354</c:f>
              <c:numCache>
                <c:formatCode>General</c:formatCode>
                <c:ptCount val="352"/>
                <c:pt idx="0">
                  <c:v>3.578E-3</c:v>
                </c:pt>
                <c:pt idx="1">
                  <c:v>4.6730000000000001E-3</c:v>
                </c:pt>
                <c:pt idx="2">
                  <c:v>8.1270000000000005E-3</c:v>
                </c:pt>
                <c:pt idx="3">
                  <c:v>1.7205999999999999E-2</c:v>
                </c:pt>
                <c:pt idx="4">
                  <c:v>1.8578000000000001E-2</c:v>
                </c:pt>
                <c:pt idx="5">
                  <c:v>2.8236000000000001E-2</c:v>
                </c:pt>
                <c:pt idx="6">
                  <c:v>4.8952000000000002E-2</c:v>
                </c:pt>
                <c:pt idx="7">
                  <c:v>5.2781000000000002E-2</c:v>
                </c:pt>
                <c:pt idx="8">
                  <c:v>8.5214999999999999E-2</c:v>
                </c:pt>
                <c:pt idx="9">
                  <c:v>0.113803</c:v>
                </c:pt>
                <c:pt idx="10">
                  <c:v>0.11462</c:v>
                </c:pt>
                <c:pt idx="11">
                  <c:v>0.114713</c:v>
                </c:pt>
                <c:pt idx="12">
                  <c:v>0.12647900000000001</c:v>
                </c:pt>
                <c:pt idx="13">
                  <c:v>0.13534199999999999</c:v>
                </c:pt>
                <c:pt idx="14">
                  <c:v>0.14230599999999999</c:v>
                </c:pt>
                <c:pt idx="15">
                  <c:v>0.142651</c:v>
                </c:pt>
                <c:pt idx="16">
                  <c:v>0.15190400000000001</c:v>
                </c:pt>
                <c:pt idx="17">
                  <c:v>0.17854100000000001</c:v>
                </c:pt>
                <c:pt idx="18">
                  <c:v>0.17869199999999999</c:v>
                </c:pt>
                <c:pt idx="19">
                  <c:v>0.20222899999999999</c:v>
                </c:pt>
                <c:pt idx="20">
                  <c:v>0.205291</c:v>
                </c:pt>
                <c:pt idx="21">
                  <c:v>0.20858699999999999</c:v>
                </c:pt>
                <c:pt idx="22">
                  <c:v>0.21850900000000001</c:v>
                </c:pt>
                <c:pt idx="23">
                  <c:v>0.237817</c:v>
                </c:pt>
                <c:pt idx="24">
                  <c:v>0.24735199999999999</c:v>
                </c:pt>
                <c:pt idx="25">
                  <c:v>0.26450600000000002</c:v>
                </c:pt>
                <c:pt idx="26">
                  <c:v>0.27397100000000002</c:v>
                </c:pt>
                <c:pt idx="27">
                  <c:v>0.285215</c:v>
                </c:pt>
                <c:pt idx="28">
                  <c:v>0.28695500000000002</c:v>
                </c:pt>
                <c:pt idx="29">
                  <c:v>0.29654900000000001</c:v>
                </c:pt>
                <c:pt idx="30">
                  <c:v>0.308035</c:v>
                </c:pt>
                <c:pt idx="31">
                  <c:v>0.31620799999999999</c:v>
                </c:pt>
                <c:pt idx="32">
                  <c:v>0.31661899999999998</c:v>
                </c:pt>
                <c:pt idx="33">
                  <c:v>0.32139800000000002</c:v>
                </c:pt>
                <c:pt idx="34">
                  <c:v>0.32449299999999998</c:v>
                </c:pt>
                <c:pt idx="35">
                  <c:v>0.32669700000000002</c:v>
                </c:pt>
                <c:pt idx="36">
                  <c:v>0.339223</c:v>
                </c:pt>
                <c:pt idx="37">
                  <c:v>0.34898699999999999</c:v>
                </c:pt>
                <c:pt idx="38">
                  <c:v>0.35018199999999999</c:v>
                </c:pt>
                <c:pt idx="39">
                  <c:v>0.36593799999999999</c:v>
                </c:pt>
                <c:pt idx="40">
                  <c:v>0.36696299999999998</c:v>
                </c:pt>
                <c:pt idx="41">
                  <c:v>0.37297599999999997</c:v>
                </c:pt>
                <c:pt idx="42">
                  <c:v>0.38531199999999999</c:v>
                </c:pt>
                <c:pt idx="43">
                  <c:v>0.39312000000000002</c:v>
                </c:pt>
                <c:pt idx="44">
                  <c:v>0.40340900000000002</c:v>
                </c:pt>
                <c:pt idx="45">
                  <c:v>0.40789300000000001</c:v>
                </c:pt>
                <c:pt idx="46">
                  <c:v>0.41103000000000001</c:v>
                </c:pt>
                <c:pt idx="47">
                  <c:v>0.41351199999999999</c:v>
                </c:pt>
                <c:pt idx="48">
                  <c:v>0.41592600000000002</c:v>
                </c:pt>
                <c:pt idx="49">
                  <c:v>0.41637200000000002</c:v>
                </c:pt>
                <c:pt idx="50">
                  <c:v>0.41955500000000001</c:v>
                </c:pt>
                <c:pt idx="51">
                  <c:v>0.42024299999999998</c:v>
                </c:pt>
                <c:pt idx="52">
                  <c:v>0.425039</c:v>
                </c:pt>
                <c:pt idx="53">
                  <c:v>0.42718099999999998</c:v>
                </c:pt>
                <c:pt idx="54">
                  <c:v>0.43018299999999998</c:v>
                </c:pt>
                <c:pt idx="55">
                  <c:v>0.430867</c:v>
                </c:pt>
                <c:pt idx="56">
                  <c:v>0.431116</c:v>
                </c:pt>
                <c:pt idx="57">
                  <c:v>0.43119600000000002</c:v>
                </c:pt>
                <c:pt idx="58">
                  <c:v>0.43225200000000003</c:v>
                </c:pt>
                <c:pt idx="59">
                  <c:v>0.43285600000000002</c:v>
                </c:pt>
                <c:pt idx="60">
                  <c:v>0.43408400000000003</c:v>
                </c:pt>
                <c:pt idx="61">
                  <c:v>0.43739400000000001</c:v>
                </c:pt>
                <c:pt idx="62">
                  <c:v>0.43775399999999998</c:v>
                </c:pt>
                <c:pt idx="63">
                  <c:v>0.43909799999999999</c:v>
                </c:pt>
                <c:pt idx="64">
                  <c:v>0.44353399999999998</c:v>
                </c:pt>
                <c:pt idx="65">
                  <c:v>0.450544</c:v>
                </c:pt>
                <c:pt idx="66">
                  <c:v>0.45210899999999998</c:v>
                </c:pt>
                <c:pt idx="67">
                  <c:v>0.453185</c:v>
                </c:pt>
                <c:pt idx="68">
                  <c:v>0.45332299999999998</c:v>
                </c:pt>
                <c:pt idx="69">
                  <c:v>0.45346199999999998</c:v>
                </c:pt>
                <c:pt idx="70">
                  <c:v>0.45671699999999998</c:v>
                </c:pt>
                <c:pt idx="71">
                  <c:v>0.46089200000000002</c:v>
                </c:pt>
                <c:pt idx="72">
                  <c:v>0.46455600000000002</c:v>
                </c:pt>
                <c:pt idx="73">
                  <c:v>0.46547300000000003</c:v>
                </c:pt>
                <c:pt idx="74">
                  <c:v>0.46612199999999998</c:v>
                </c:pt>
                <c:pt idx="75">
                  <c:v>0.468914</c:v>
                </c:pt>
                <c:pt idx="76">
                  <c:v>0.47106199999999998</c:v>
                </c:pt>
                <c:pt idx="77">
                  <c:v>0.474435</c:v>
                </c:pt>
                <c:pt idx="78">
                  <c:v>0.47789599999999999</c:v>
                </c:pt>
                <c:pt idx="79">
                  <c:v>0.478549</c:v>
                </c:pt>
                <c:pt idx="80">
                  <c:v>0.47895399999999999</c:v>
                </c:pt>
                <c:pt idx="81">
                  <c:v>0.47942600000000002</c:v>
                </c:pt>
                <c:pt idx="82">
                  <c:v>0.48210599999999998</c:v>
                </c:pt>
                <c:pt idx="83">
                  <c:v>0.48306300000000002</c:v>
                </c:pt>
                <c:pt idx="84">
                  <c:v>0.49051800000000001</c:v>
                </c:pt>
                <c:pt idx="85">
                  <c:v>0.49399500000000002</c:v>
                </c:pt>
                <c:pt idx="86">
                  <c:v>0.49462499999999998</c:v>
                </c:pt>
                <c:pt idx="87">
                  <c:v>0.49579600000000001</c:v>
                </c:pt>
                <c:pt idx="88">
                  <c:v>0.50060300000000002</c:v>
                </c:pt>
                <c:pt idx="89">
                  <c:v>0.50161699999999998</c:v>
                </c:pt>
                <c:pt idx="90">
                  <c:v>0.50544299999999998</c:v>
                </c:pt>
                <c:pt idx="91">
                  <c:v>0.505741</c:v>
                </c:pt>
                <c:pt idx="92">
                  <c:v>0.50738000000000005</c:v>
                </c:pt>
                <c:pt idx="93">
                  <c:v>0.51006300000000004</c:v>
                </c:pt>
                <c:pt idx="94">
                  <c:v>0.51239599999999996</c:v>
                </c:pt>
                <c:pt idx="95">
                  <c:v>0.51929199999999998</c:v>
                </c:pt>
                <c:pt idx="96">
                  <c:v>0.51953300000000002</c:v>
                </c:pt>
                <c:pt idx="97">
                  <c:v>0.52524300000000002</c:v>
                </c:pt>
                <c:pt idx="98">
                  <c:v>0.52793500000000004</c:v>
                </c:pt>
                <c:pt idx="99">
                  <c:v>0.52805100000000005</c:v>
                </c:pt>
                <c:pt idx="100">
                  <c:v>0.533968</c:v>
                </c:pt>
                <c:pt idx="101">
                  <c:v>0.53444999999999998</c:v>
                </c:pt>
                <c:pt idx="102">
                  <c:v>0.53952299999999997</c:v>
                </c:pt>
                <c:pt idx="103">
                  <c:v>0.54027700000000001</c:v>
                </c:pt>
                <c:pt idx="104">
                  <c:v>0.54319700000000004</c:v>
                </c:pt>
                <c:pt idx="105">
                  <c:v>0.54614399999999996</c:v>
                </c:pt>
                <c:pt idx="106">
                  <c:v>0.548566</c:v>
                </c:pt>
                <c:pt idx="107">
                  <c:v>0.55091400000000001</c:v>
                </c:pt>
                <c:pt idx="108">
                  <c:v>0.55415099999999995</c:v>
                </c:pt>
                <c:pt idx="109">
                  <c:v>0.55477399999999999</c:v>
                </c:pt>
                <c:pt idx="110">
                  <c:v>0.55732199999999998</c:v>
                </c:pt>
                <c:pt idx="111">
                  <c:v>0.55771800000000005</c:v>
                </c:pt>
                <c:pt idx="112">
                  <c:v>0.56077299999999997</c:v>
                </c:pt>
                <c:pt idx="113">
                  <c:v>0.56112899999999999</c:v>
                </c:pt>
                <c:pt idx="114">
                  <c:v>0.56350999999999996</c:v>
                </c:pt>
                <c:pt idx="115">
                  <c:v>0.56418299999999999</c:v>
                </c:pt>
                <c:pt idx="116">
                  <c:v>0.56525999999999998</c:v>
                </c:pt>
                <c:pt idx="117">
                  <c:v>0.56527700000000003</c:v>
                </c:pt>
                <c:pt idx="118">
                  <c:v>0.56864199999999998</c:v>
                </c:pt>
                <c:pt idx="119">
                  <c:v>0.57374000000000003</c:v>
                </c:pt>
                <c:pt idx="120">
                  <c:v>0.57393099999999997</c:v>
                </c:pt>
                <c:pt idx="121">
                  <c:v>0.57495099999999999</c:v>
                </c:pt>
                <c:pt idx="122">
                  <c:v>0.57526600000000006</c:v>
                </c:pt>
                <c:pt idx="123">
                  <c:v>0.58044700000000005</c:v>
                </c:pt>
                <c:pt idx="124">
                  <c:v>0.58083099999999999</c:v>
                </c:pt>
                <c:pt idx="125">
                  <c:v>0.58418599999999998</c:v>
                </c:pt>
                <c:pt idx="126">
                  <c:v>0.59242499999999998</c:v>
                </c:pt>
                <c:pt idx="127">
                  <c:v>0.594835</c:v>
                </c:pt>
                <c:pt idx="128">
                  <c:v>0.59611499999999995</c:v>
                </c:pt>
                <c:pt idx="129">
                  <c:v>0.59838499999999994</c:v>
                </c:pt>
                <c:pt idx="130">
                  <c:v>0.59929600000000005</c:v>
                </c:pt>
                <c:pt idx="131">
                  <c:v>0.59972199999999998</c:v>
                </c:pt>
                <c:pt idx="132">
                  <c:v>0.60277800000000004</c:v>
                </c:pt>
                <c:pt idx="133">
                  <c:v>0.60941900000000004</c:v>
                </c:pt>
                <c:pt idx="134">
                  <c:v>0.61300100000000002</c:v>
                </c:pt>
                <c:pt idx="135">
                  <c:v>0.61354299999999995</c:v>
                </c:pt>
                <c:pt idx="136">
                  <c:v>0.61471600000000004</c:v>
                </c:pt>
                <c:pt idx="137">
                  <c:v>0.61518099999999998</c:v>
                </c:pt>
                <c:pt idx="138">
                  <c:v>0.61738599999999999</c:v>
                </c:pt>
                <c:pt idx="139">
                  <c:v>0.618421</c:v>
                </c:pt>
                <c:pt idx="140">
                  <c:v>0.61880000000000002</c:v>
                </c:pt>
                <c:pt idx="141">
                  <c:v>0.62227299999999997</c:v>
                </c:pt>
                <c:pt idx="142">
                  <c:v>0.62332399999999999</c:v>
                </c:pt>
                <c:pt idx="143">
                  <c:v>0.62558999999999998</c:v>
                </c:pt>
                <c:pt idx="144">
                  <c:v>0.62559699999999996</c:v>
                </c:pt>
                <c:pt idx="145">
                  <c:v>0.62639</c:v>
                </c:pt>
                <c:pt idx="146">
                  <c:v>0.62812599999999996</c:v>
                </c:pt>
                <c:pt idx="147">
                  <c:v>0.62875800000000004</c:v>
                </c:pt>
                <c:pt idx="148">
                  <c:v>0.63056900000000005</c:v>
                </c:pt>
                <c:pt idx="149">
                  <c:v>0.63258499999999995</c:v>
                </c:pt>
                <c:pt idx="150">
                  <c:v>0.63660499999999998</c:v>
                </c:pt>
                <c:pt idx="151">
                  <c:v>0.63736400000000004</c:v>
                </c:pt>
                <c:pt idx="152">
                  <c:v>0.63788299999999998</c:v>
                </c:pt>
                <c:pt idx="153">
                  <c:v>0.64075599999999999</c:v>
                </c:pt>
                <c:pt idx="154">
                  <c:v>0.644258</c:v>
                </c:pt>
                <c:pt idx="155">
                  <c:v>0.64648700000000003</c:v>
                </c:pt>
                <c:pt idx="156">
                  <c:v>0.65120999999999996</c:v>
                </c:pt>
                <c:pt idx="157">
                  <c:v>0.65143499999999999</c:v>
                </c:pt>
                <c:pt idx="158">
                  <c:v>0.65625</c:v>
                </c:pt>
                <c:pt idx="159">
                  <c:v>0.66052900000000003</c:v>
                </c:pt>
                <c:pt idx="160">
                  <c:v>0.66649499999999995</c:v>
                </c:pt>
                <c:pt idx="161">
                  <c:v>0.66714300000000004</c:v>
                </c:pt>
                <c:pt idx="162">
                  <c:v>0.66866499999999995</c:v>
                </c:pt>
                <c:pt idx="163">
                  <c:v>0.67233200000000004</c:v>
                </c:pt>
                <c:pt idx="164">
                  <c:v>0.67251099999999997</c:v>
                </c:pt>
                <c:pt idx="165">
                  <c:v>0.67618100000000003</c:v>
                </c:pt>
                <c:pt idx="166">
                  <c:v>0.67758300000000005</c:v>
                </c:pt>
                <c:pt idx="167">
                  <c:v>0.67825800000000003</c:v>
                </c:pt>
                <c:pt idx="168">
                  <c:v>0.67865399999999998</c:v>
                </c:pt>
                <c:pt idx="169">
                  <c:v>0.68023299999999998</c:v>
                </c:pt>
                <c:pt idx="170">
                  <c:v>0.68140500000000004</c:v>
                </c:pt>
                <c:pt idx="171">
                  <c:v>0.68468700000000005</c:v>
                </c:pt>
                <c:pt idx="172">
                  <c:v>0.68676899999999996</c:v>
                </c:pt>
                <c:pt idx="173">
                  <c:v>0.69089400000000001</c:v>
                </c:pt>
                <c:pt idx="174">
                  <c:v>0.703762</c:v>
                </c:pt>
                <c:pt idx="175">
                  <c:v>0.70569199999999999</c:v>
                </c:pt>
                <c:pt idx="176">
                  <c:v>0.70986099999999996</c:v>
                </c:pt>
                <c:pt idx="177">
                  <c:v>0.71077400000000002</c:v>
                </c:pt>
                <c:pt idx="178">
                  <c:v>0.71078600000000003</c:v>
                </c:pt>
                <c:pt idx="179">
                  <c:v>0.71105300000000005</c:v>
                </c:pt>
                <c:pt idx="180">
                  <c:v>0.71165599999999996</c:v>
                </c:pt>
                <c:pt idx="181">
                  <c:v>0.712399</c:v>
                </c:pt>
                <c:pt idx="182">
                  <c:v>0.71359700000000004</c:v>
                </c:pt>
                <c:pt idx="183">
                  <c:v>0.71919900000000003</c:v>
                </c:pt>
                <c:pt idx="184">
                  <c:v>0.72231699999999999</c:v>
                </c:pt>
                <c:pt idx="185">
                  <c:v>0.72440700000000002</c:v>
                </c:pt>
                <c:pt idx="186">
                  <c:v>0.73088200000000003</c:v>
                </c:pt>
                <c:pt idx="187">
                  <c:v>0.73171699999999995</c:v>
                </c:pt>
                <c:pt idx="188">
                  <c:v>0.73193799999999998</c:v>
                </c:pt>
                <c:pt idx="189">
                  <c:v>0.73232799999999998</c:v>
                </c:pt>
                <c:pt idx="190">
                  <c:v>0.73273299999999997</c:v>
                </c:pt>
                <c:pt idx="191">
                  <c:v>0.733514</c:v>
                </c:pt>
                <c:pt idx="192">
                  <c:v>0.73385800000000001</c:v>
                </c:pt>
                <c:pt idx="193">
                  <c:v>0.73488600000000004</c:v>
                </c:pt>
                <c:pt idx="194">
                  <c:v>0.73823899999999998</c:v>
                </c:pt>
                <c:pt idx="195">
                  <c:v>0.73950499999999997</c:v>
                </c:pt>
                <c:pt idx="196">
                  <c:v>0.74374700000000005</c:v>
                </c:pt>
                <c:pt idx="197">
                  <c:v>0.74404899999999996</c:v>
                </c:pt>
                <c:pt idx="198">
                  <c:v>0.75274399999999997</c:v>
                </c:pt>
                <c:pt idx="199">
                  <c:v>0.75364799999999998</c:v>
                </c:pt>
                <c:pt idx="200">
                  <c:v>0.75759299999999996</c:v>
                </c:pt>
                <c:pt idx="201">
                  <c:v>0.75977899999999998</c:v>
                </c:pt>
                <c:pt idx="202">
                  <c:v>0.76008900000000001</c:v>
                </c:pt>
                <c:pt idx="203">
                  <c:v>0.76332999999999995</c:v>
                </c:pt>
                <c:pt idx="204">
                  <c:v>0.76519199999999998</c:v>
                </c:pt>
                <c:pt idx="205">
                  <c:v>0.77350600000000003</c:v>
                </c:pt>
                <c:pt idx="206">
                  <c:v>0.77557699999999996</c:v>
                </c:pt>
                <c:pt idx="207">
                  <c:v>0.77726300000000004</c:v>
                </c:pt>
                <c:pt idx="208">
                  <c:v>0.78018699999999996</c:v>
                </c:pt>
                <c:pt idx="209">
                  <c:v>0.78327599999999997</c:v>
                </c:pt>
                <c:pt idx="210">
                  <c:v>0.78334000000000004</c:v>
                </c:pt>
                <c:pt idx="211">
                  <c:v>0.78930999999999996</c:v>
                </c:pt>
                <c:pt idx="212">
                  <c:v>0.78971800000000003</c:v>
                </c:pt>
                <c:pt idx="213">
                  <c:v>0.79291</c:v>
                </c:pt>
                <c:pt idx="214">
                  <c:v>0.79394100000000001</c:v>
                </c:pt>
                <c:pt idx="215">
                  <c:v>0.79689100000000002</c:v>
                </c:pt>
                <c:pt idx="216">
                  <c:v>0.79736799999999997</c:v>
                </c:pt>
                <c:pt idx="217">
                  <c:v>0.797705</c:v>
                </c:pt>
                <c:pt idx="218">
                  <c:v>0.79913800000000001</c:v>
                </c:pt>
                <c:pt idx="219">
                  <c:v>0.80054199999999998</c:v>
                </c:pt>
                <c:pt idx="220">
                  <c:v>0.80061000000000004</c:v>
                </c:pt>
                <c:pt idx="221">
                  <c:v>0.80223999999999995</c:v>
                </c:pt>
                <c:pt idx="222">
                  <c:v>0.80247100000000005</c:v>
                </c:pt>
                <c:pt idx="223">
                  <c:v>0.80632199999999998</c:v>
                </c:pt>
                <c:pt idx="224">
                  <c:v>0.80705000000000005</c:v>
                </c:pt>
                <c:pt idx="225">
                  <c:v>0.80781899999999995</c:v>
                </c:pt>
                <c:pt idx="226">
                  <c:v>0.808504</c:v>
                </c:pt>
                <c:pt idx="227">
                  <c:v>0.81014399999999998</c:v>
                </c:pt>
                <c:pt idx="228">
                  <c:v>0.81170699999999996</c:v>
                </c:pt>
                <c:pt idx="229">
                  <c:v>0.81301699999999999</c:v>
                </c:pt>
                <c:pt idx="230">
                  <c:v>0.81312899999999999</c:v>
                </c:pt>
                <c:pt idx="231">
                  <c:v>0.81518500000000005</c:v>
                </c:pt>
                <c:pt idx="232">
                  <c:v>0.81649899999999997</c:v>
                </c:pt>
                <c:pt idx="233">
                  <c:v>0.81751200000000002</c:v>
                </c:pt>
                <c:pt idx="234">
                  <c:v>0.81945000000000001</c:v>
                </c:pt>
                <c:pt idx="235">
                  <c:v>0.81949000000000005</c:v>
                </c:pt>
                <c:pt idx="236">
                  <c:v>0.81991700000000001</c:v>
                </c:pt>
                <c:pt idx="237">
                  <c:v>0.825241</c:v>
                </c:pt>
                <c:pt idx="238">
                  <c:v>0.83569700000000002</c:v>
                </c:pt>
                <c:pt idx="239">
                  <c:v>0.83654700000000004</c:v>
                </c:pt>
                <c:pt idx="240">
                  <c:v>0.84039200000000003</c:v>
                </c:pt>
                <c:pt idx="241">
                  <c:v>0.84385200000000005</c:v>
                </c:pt>
                <c:pt idx="242">
                  <c:v>0.84393099999999999</c:v>
                </c:pt>
                <c:pt idx="243">
                  <c:v>0.84479800000000005</c:v>
                </c:pt>
                <c:pt idx="244">
                  <c:v>0.85187900000000005</c:v>
                </c:pt>
                <c:pt idx="245">
                  <c:v>0.85216700000000001</c:v>
                </c:pt>
                <c:pt idx="246">
                  <c:v>0.85436500000000004</c:v>
                </c:pt>
                <c:pt idx="247">
                  <c:v>0.85473600000000005</c:v>
                </c:pt>
                <c:pt idx="248">
                  <c:v>0.86446199999999995</c:v>
                </c:pt>
                <c:pt idx="249">
                  <c:v>0.86848199999999998</c:v>
                </c:pt>
                <c:pt idx="250">
                  <c:v>0.86870599999999998</c:v>
                </c:pt>
                <c:pt idx="251">
                  <c:v>0.87447600000000003</c:v>
                </c:pt>
                <c:pt idx="252">
                  <c:v>0.87640399999999996</c:v>
                </c:pt>
                <c:pt idx="253">
                  <c:v>0.87744200000000006</c:v>
                </c:pt>
                <c:pt idx="254">
                  <c:v>0.87950600000000001</c:v>
                </c:pt>
                <c:pt idx="255">
                  <c:v>0.88820900000000003</c:v>
                </c:pt>
                <c:pt idx="256">
                  <c:v>0.88885499999999995</c:v>
                </c:pt>
                <c:pt idx="257">
                  <c:v>0.88969100000000001</c:v>
                </c:pt>
                <c:pt idx="258">
                  <c:v>0.88988</c:v>
                </c:pt>
                <c:pt idx="259">
                  <c:v>0.89031899999999997</c:v>
                </c:pt>
                <c:pt idx="260">
                  <c:v>0.89097099999999996</c:v>
                </c:pt>
                <c:pt idx="261">
                  <c:v>0.89433799999999997</c:v>
                </c:pt>
                <c:pt idx="262">
                  <c:v>0.89891900000000002</c:v>
                </c:pt>
                <c:pt idx="263">
                  <c:v>0.90107899999999996</c:v>
                </c:pt>
                <c:pt idx="264">
                  <c:v>0.90626399999999996</c:v>
                </c:pt>
                <c:pt idx="265">
                  <c:v>0.90759299999999998</c:v>
                </c:pt>
                <c:pt idx="266">
                  <c:v>0.909999</c:v>
                </c:pt>
                <c:pt idx="267">
                  <c:v>0.91351199999999999</c:v>
                </c:pt>
                <c:pt idx="268">
                  <c:v>0.91741399999999995</c:v>
                </c:pt>
                <c:pt idx="269">
                  <c:v>0.91999299999999995</c:v>
                </c:pt>
                <c:pt idx="270">
                  <c:v>0.92049899999999996</c:v>
                </c:pt>
                <c:pt idx="271">
                  <c:v>0.92355500000000001</c:v>
                </c:pt>
                <c:pt idx="272">
                  <c:v>0.92517899999999997</c:v>
                </c:pt>
                <c:pt idx="273">
                  <c:v>0.92685799999999996</c:v>
                </c:pt>
                <c:pt idx="274">
                  <c:v>0.929921</c:v>
                </c:pt>
                <c:pt idx="275">
                  <c:v>0.93396400000000002</c:v>
                </c:pt>
                <c:pt idx="276">
                  <c:v>0.93463300000000005</c:v>
                </c:pt>
                <c:pt idx="277">
                  <c:v>0.94395600000000002</c:v>
                </c:pt>
                <c:pt idx="278">
                  <c:v>0.94807300000000005</c:v>
                </c:pt>
                <c:pt idx="279">
                  <c:v>0.95156399999999997</c:v>
                </c:pt>
                <c:pt idx="280">
                  <c:v>0.95716800000000002</c:v>
                </c:pt>
                <c:pt idx="281">
                  <c:v>0.95740700000000001</c:v>
                </c:pt>
                <c:pt idx="282">
                  <c:v>0.95959799999999995</c:v>
                </c:pt>
                <c:pt idx="283">
                  <c:v>0.96255000000000002</c:v>
                </c:pt>
                <c:pt idx="284">
                  <c:v>0.96415499999999998</c:v>
                </c:pt>
                <c:pt idx="285">
                  <c:v>0.96729799999999999</c:v>
                </c:pt>
                <c:pt idx="286">
                  <c:v>0.98511599999999999</c:v>
                </c:pt>
                <c:pt idx="287">
                  <c:v>0.99127399999999999</c:v>
                </c:pt>
                <c:pt idx="288">
                  <c:v>0.99190699999999998</c:v>
                </c:pt>
                <c:pt idx="289">
                  <c:v>0.99328899999999998</c:v>
                </c:pt>
                <c:pt idx="290">
                  <c:v>0.99612900000000004</c:v>
                </c:pt>
                <c:pt idx="291">
                  <c:v>0.99762200000000001</c:v>
                </c:pt>
                <c:pt idx="292">
                  <c:v>1.0012540000000001</c:v>
                </c:pt>
                <c:pt idx="293">
                  <c:v>1.004407</c:v>
                </c:pt>
                <c:pt idx="294">
                  <c:v>1.0128950000000001</c:v>
                </c:pt>
                <c:pt idx="295">
                  <c:v>1.015037</c:v>
                </c:pt>
                <c:pt idx="296">
                  <c:v>1.037498</c:v>
                </c:pt>
                <c:pt idx="297">
                  <c:v>1.0611729999999999</c:v>
                </c:pt>
                <c:pt idx="298">
                  <c:v>1.0640419999999999</c:v>
                </c:pt>
                <c:pt idx="299">
                  <c:v>1.065504</c:v>
                </c:pt>
                <c:pt idx="300">
                  <c:v>1.103478</c:v>
                </c:pt>
                <c:pt idx="301">
                  <c:v>1.104141</c:v>
                </c:pt>
                <c:pt idx="302">
                  <c:v>1.168604</c:v>
                </c:pt>
              </c:numCache>
            </c:numRef>
          </c:xVal>
          <c:yVal>
            <c:numRef>
              <c:f>Freeway!$C$3:$C$354</c:f>
              <c:numCache>
                <c:formatCode>General</c:formatCode>
                <c:ptCount val="352"/>
                <c:pt idx="0">
                  <c:v>63.546486000000002</c:v>
                </c:pt>
                <c:pt idx="1">
                  <c:v>63.059730000000002</c:v>
                </c:pt>
                <c:pt idx="2">
                  <c:v>61.11</c:v>
                </c:pt>
                <c:pt idx="3">
                  <c:v>59.977837999999998</c:v>
                </c:pt>
                <c:pt idx="4">
                  <c:v>63.262973000000002</c:v>
                </c:pt>
                <c:pt idx="5">
                  <c:v>60.344054</c:v>
                </c:pt>
                <c:pt idx="6">
                  <c:v>56.213783999999997</c:v>
                </c:pt>
                <c:pt idx="7">
                  <c:v>63.75027</c:v>
                </c:pt>
                <c:pt idx="8">
                  <c:v>62.402973000000003</c:v>
                </c:pt>
                <c:pt idx="9">
                  <c:v>64.222702999999996</c:v>
                </c:pt>
                <c:pt idx="10">
                  <c:v>63.815945999999997</c:v>
                </c:pt>
                <c:pt idx="11">
                  <c:v>46.132973</c:v>
                </c:pt>
                <c:pt idx="12">
                  <c:v>52.697567999999997</c:v>
                </c:pt>
                <c:pt idx="13">
                  <c:v>64.120541000000003</c:v>
                </c:pt>
                <c:pt idx="14">
                  <c:v>63.874865</c:v>
                </c:pt>
                <c:pt idx="15">
                  <c:v>62.987296999999998</c:v>
                </c:pt>
                <c:pt idx="16">
                  <c:v>63.240541</c:v>
                </c:pt>
                <c:pt idx="17">
                  <c:v>46.471622000000004</c:v>
                </c:pt>
                <c:pt idx="18">
                  <c:v>46.019188999999997</c:v>
                </c:pt>
                <c:pt idx="19">
                  <c:v>64.307297000000005</c:v>
                </c:pt>
                <c:pt idx="20">
                  <c:v>65.131891999999993</c:v>
                </c:pt>
                <c:pt idx="21">
                  <c:v>44.354053999999998</c:v>
                </c:pt>
                <c:pt idx="22">
                  <c:v>62.234324000000001</c:v>
                </c:pt>
                <c:pt idx="23">
                  <c:v>61.385945999999997</c:v>
                </c:pt>
                <c:pt idx="24">
                  <c:v>60.827838</c:v>
                </c:pt>
                <c:pt idx="25">
                  <c:v>54.746485999999997</c:v>
                </c:pt>
                <c:pt idx="26">
                  <c:v>64.532162</c:v>
                </c:pt>
                <c:pt idx="27">
                  <c:v>59.528377999999996</c:v>
                </c:pt>
                <c:pt idx="28">
                  <c:v>62.008918999999999</c:v>
                </c:pt>
                <c:pt idx="29">
                  <c:v>61.302162000000003</c:v>
                </c:pt>
                <c:pt idx="30">
                  <c:v>60.350811</c:v>
                </c:pt>
                <c:pt idx="31">
                  <c:v>63.571621999999998</c:v>
                </c:pt>
                <c:pt idx="32">
                  <c:v>61.092703</c:v>
                </c:pt>
                <c:pt idx="33">
                  <c:v>61.857297000000003</c:v>
                </c:pt>
                <c:pt idx="34">
                  <c:v>57.429459000000001</c:v>
                </c:pt>
                <c:pt idx="35">
                  <c:v>62.202973</c:v>
                </c:pt>
                <c:pt idx="36">
                  <c:v>60.826216000000002</c:v>
                </c:pt>
                <c:pt idx="37">
                  <c:v>63.160811000000002</c:v>
                </c:pt>
                <c:pt idx="38">
                  <c:v>64.373243000000002</c:v>
                </c:pt>
                <c:pt idx="39">
                  <c:v>61.263243000000003</c:v>
                </c:pt>
                <c:pt idx="40">
                  <c:v>63.579729999999998</c:v>
                </c:pt>
                <c:pt idx="41">
                  <c:v>63.282702999999998</c:v>
                </c:pt>
                <c:pt idx="42">
                  <c:v>63.218919</c:v>
                </c:pt>
                <c:pt idx="43">
                  <c:v>60.012431999999997</c:v>
                </c:pt>
                <c:pt idx="44">
                  <c:v>62.403784000000002</c:v>
                </c:pt>
                <c:pt idx="45">
                  <c:v>64.449730000000002</c:v>
                </c:pt>
                <c:pt idx="46">
                  <c:v>61.741081000000001</c:v>
                </c:pt>
                <c:pt idx="47">
                  <c:v>62.510810999999997</c:v>
                </c:pt>
                <c:pt idx="48">
                  <c:v>59.095945999999998</c:v>
                </c:pt>
                <c:pt idx="49">
                  <c:v>63.402161999999997</c:v>
                </c:pt>
                <c:pt idx="50">
                  <c:v>62.062702999999999</c:v>
                </c:pt>
                <c:pt idx="51">
                  <c:v>63.492702999999999</c:v>
                </c:pt>
                <c:pt idx="52">
                  <c:v>62.325405000000003</c:v>
                </c:pt>
                <c:pt idx="53">
                  <c:v>57.681891999999998</c:v>
                </c:pt>
                <c:pt idx="54">
                  <c:v>62.387838000000002</c:v>
                </c:pt>
                <c:pt idx="55">
                  <c:v>62.223242999999997</c:v>
                </c:pt>
                <c:pt idx="56">
                  <c:v>61.706757000000003</c:v>
                </c:pt>
                <c:pt idx="57">
                  <c:v>62.76</c:v>
                </c:pt>
                <c:pt idx="58">
                  <c:v>63.277838000000003</c:v>
                </c:pt>
                <c:pt idx="59">
                  <c:v>63.570270000000001</c:v>
                </c:pt>
                <c:pt idx="60">
                  <c:v>63.291891999999997</c:v>
                </c:pt>
                <c:pt idx="61">
                  <c:v>59.621622000000002</c:v>
                </c:pt>
                <c:pt idx="62">
                  <c:v>61.037838000000001</c:v>
                </c:pt>
                <c:pt idx="63">
                  <c:v>61.890540999999999</c:v>
                </c:pt>
                <c:pt idx="64">
                  <c:v>62.752161999999998</c:v>
                </c:pt>
                <c:pt idx="65">
                  <c:v>62.121622000000002</c:v>
                </c:pt>
                <c:pt idx="66">
                  <c:v>60.906486000000001</c:v>
                </c:pt>
                <c:pt idx="67">
                  <c:v>62.729188999999998</c:v>
                </c:pt>
                <c:pt idx="68">
                  <c:v>61.626756999999998</c:v>
                </c:pt>
                <c:pt idx="69">
                  <c:v>60.283783999999997</c:v>
                </c:pt>
                <c:pt idx="70">
                  <c:v>58.154595</c:v>
                </c:pt>
                <c:pt idx="71">
                  <c:v>63.381081000000002</c:v>
                </c:pt>
                <c:pt idx="72">
                  <c:v>57.300541000000003</c:v>
                </c:pt>
                <c:pt idx="73">
                  <c:v>59.795676</c:v>
                </c:pt>
                <c:pt idx="74">
                  <c:v>61.123514</c:v>
                </c:pt>
                <c:pt idx="75">
                  <c:v>60.09</c:v>
                </c:pt>
                <c:pt idx="76">
                  <c:v>41.488919000000003</c:v>
                </c:pt>
                <c:pt idx="77">
                  <c:v>63.998378000000002</c:v>
                </c:pt>
                <c:pt idx="78">
                  <c:v>62.268649000000003</c:v>
                </c:pt>
                <c:pt idx="79">
                  <c:v>62.622973000000002</c:v>
                </c:pt>
                <c:pt idx="80">
                  <c:v>64.694595000000007</c:v>
                </c:pt>
                <c:pt idx="81">
                  <c:v>59.168919000000002</c:v>
                </c:pt>
                <c:pt idx="82">
                  <c:v>62.242702999999999</c:v>
                </c:pt>
                <c:pt idx="83">
                  <c:v>62.249459000000002</c:v>
                </c:pt>
                <c:pt idx="84">
                  <c:v>63.128107999999997</c:v>
                </c:pt>
                <c:pt idx="85">
                  <c:v>63.477567999999998</c:v>
                </c:pt>
                <c:pt idx="86">
                  <c:v>63.688648999999998</c:v>
                </c:pt>
                <c:pt idx="87">
                  <c:v>63.676757000000002</c:v>
                </c:pt>
                <c:pt idx="88">
                  <c:v>63.807837999999997</c:v>
                </c:pt>
                <c:pt idx="89">
                  <c:v>59.789189</c:v>
                </c:pt>
                <c:pt idx="90">
                  <c:v>60.987296999999998</c:v>
                </c:pt>
                <c:pt idx="91">
                  <c:v>59.488919000000003</c:v>
                </c:pt>
                <c:pt idx="92">
                  <c:v>63.399189</c:v>
                </c:pt>
                <c:pt idx="93">
                  <c:v>59.598919000000002</c:v>
                </c:pt>
                <c:pt idx="94">
                  <c:v>64.117026999999993</c:v>
                </c:pt>
                <c:pt idx="95">
                  <c:v>49.293514000000002</c:v>
                </c:pt>
                <c:pt idx="96">
                  <c:v>61.717838</c:v>
                </c:pt>
                <c:pt idx="97">
                  <c:v>63.898378000000001</c:v>
                </c:pt>
                <c:pt idx="98">
                  <c:v>60.608378000000002</c:v>
                </c:pt>
                <c:pt idx="99">
                  <c:v>54.835946</c:v>
                </c:pt>
                <c:pt idx="100">
                  <c:v>63.125945999999999</c:v>
                </c:pt>
                <c:pt idx="101">
                  <c:v>63.480811000000003</c:v>
                </c:pt>
                <c:pt idx="102">
                  <c:v>63.094324</c:v>
                </c:pt>
                <c:pt idx="103">
                  <c:v>63.369729999999997</c:v>
                </c:pt>
                <c:pt idx="104">
                  <c:v>60.507838</c:v>
                </c:pt>
                <c:pt idx="105">
                  <c:v>63.395404999999997</c:v>
                </c:pt>
                <c:pt idx="106">
                  <c:v>62.951892000000001</c:v>
                </c:pt>
                <c:pt idx="107">
                  <c:v>60.445675999999999</c:v>
                </c:pt>
                <c:pt idx="108">
                  <c:v>64.348107999999996</c:v>
                </c:pt>
                <c:pt idx="109">
                  <c:v>45.299729999999997</c:v>
                </c:pt>
                <c:pt idx="110">
                  <c:v>58.014324000000002</c:v>
                </c:pt>
                <c:pt idx="111">
                  <c:v>62.764054000000002</c:v>
                </c:pt>
                <c:pt idx="112">
                  <c:v>61.873243000000002</c:v>
                </c:pt>
                <c:pt idx="113">
                  <c:v>65.016486</c:v>
                </c:pt>
                <c:pt idx="114">
                  <c:v>62.304864999999999</c:v>
                </c:pt>
                <c:pt idx="115">
                  <c:v>59.791621999999997</c:v>
                </c:pt>
                <c:pt idx="116">
                  <c:v>62.141891999999999</c:v>
                </c:pt>
                <c:pt idx="117">
                  <c:v>62.337837999999998</c:v>
                </c:pt>
                <c:pt idx="118">
                  <c:v>60.685676000000001</c:v>
                </c:pt>
                <c:pt idx="119">
                  <c:v>61.385404999999999</c:v>
                </c:pt>
                <c:pt idx="120">
                  <c:v>54.417296999999998</c:v>
                </c:pt>
                <c:pt idx="121">
                  <c:v>64.194323999999995</c:v>
                </c:pt>
                <c:pt idx="122">
                  <c:v>59.463514000000004</c:v>
                </c:pt>
                <c:pt idx="123">
                  <c:v>62.45</c:v>
                </c:pt>
                <c:pt idx="124">
                  <c:v>62.177568000000001</c:v>
                </c:pt>
                <c:pt idx="125">
                  <c:v>61.45</c:v>
                </c:pt>
                <c:pt idx="126">
                  <c:v>61.064594999999997</c:v>
                </c:pt>
                <c:pt idx="127">
                  <c:v>62.965676000000002</c:v>
                </c:pt>
                <c:pt idx="128">
                  <c:v>61.267296999999999</c:v>
                </c:pt>
                <c:pt idx="129">
                  <c:v>62.384323999999999</c:v>
                </c:pt>
                <c:pt idx="130">
                  <c:v>63.933242999999997</c:v>
                </c:pt>
                <c:pt idx="131">
                  <c:v>62.946486</c:v>
                </c:pt>
                <c:pt idx="132">
                  <c:v>62.699458999999997</c:v>
                </c:pt>
                <c:pt idx="133">
                  <c:v>62.47</c:v>
                </c:pt>
                <c:pt idx="134">
                  <c:v>54.844594999999998</c:v>
                </c:pt>
                <c:pt idx="135">
                  <c:v>63.002431999999999</c:v>
                </c:pt>
                <c:pt idx="136">
                  <c:v>62.415405</c:v>
                </c:pt>
                <c:pt idx="137">
                  <c:v>46.354864999999997</c:v>
                </c:pt>
                <c:pt idx="138">
                  <c:v>62.933784000000003</c:v>
                </c:pt>
                <c:pt idx="139">
                  <c:v>61.462161999999999</c:v>
                </c:pt>
                <c:pt idx="140">
                  <c:v>61.440541000000003</c:v>
                </c:pt>
                <c:pt idx="141">
                  <c:v>62.335135000000001</c:v>
                </c:pt>
                <c:pt idx="142">
                  <c:v>60.734864999999999</c:v>
                </c:pt>
                <c:pt idx="143">
                  <c:v>64.122162000000003</c:v>
                </c:pt>
                <c:pt idx="144">
                  <c:v>58.280270000000002</c:v>
                </c:pt>
                <c:pt idx="145">
                  <c:v>62.542161999999998</c:v>
                </c:pt>
                <c:pt idx="146">
                  <c:v>57.307837999999997</c:v>
                </c:pt>
                <c:pt idx="147">
                  <c:v>63.630811000000001</c:v>
                </c:pt>
                <c:pt idx="148">
                  <c:v>61.184054000000003</c:v>
                </c:pt>
                <c:pt idx="149">
                  <c:v>62.449730000000002</c:v>
                </c:pt>
                <c:pt idx="150">
                  <c:v>17.295404999999999</c:v>
                </c:pt>
                <c:pt idx="151">
                  <c:v>64.054323999999994</c:v>
                </c:pt>
                <c:pt idx="152">
                  <c:v>59.987026999999998</c:v>
                </c:pt>
                <c:pt idx="153">
                  <c:v>60.425134999999997</c:v>
                </c:pt>
                <c:pt idx="154">
                  <c:v>37.565404999999998</c:v>
                </c:pt>
                <c:pt idx="155">
                  <c:v>62.045405000000002</c:v>
                </c:pt>
                <c:pt idx="156">
                  <c:v>55.023243000000001</c:v>
                </c:pt>
                <c:pt idx="157">
                  <c:v>61.807296999999998</c:v>
                </c:pt>
                <c:pt idx="158">
                  <c:v>62.055675999999998</c:v>
                </c:pt>
                <c:pt idx="159">
                  <c:v>62.354864999999997</c:v>
                </c:pt>
                <c:pt idx="160">
                  <c:v>62.826757000000001</c:v>
                </c:pt>
                <c:pt idx="161">
                  <c:v>58.291350999999999</c:v>
                </c:pt>
                <c:pt idx="162">
                  <c:v>53.983514</c:v>
                </c:pt>
                <c:pt idx="163">
                  <c:v>62.862703000000003</c:v>
                </c:pt>
                <c:pt idx="164">
                  <c:v>59.476216000000001</c:v>
                </c:pt>
                <c:pt idx="165">
                  <c:v>63.665405</c:v>
                </c:pt>
                <c:pt idx="166">
                  <c:v>54.087297</c:v>
                </c:pt>
                <c:pt idx="167">
                  <c:v>63.609189000000001</c:v>
                </c:pt>
                <c:pt idx="168">
                  <c:v>63.368648999999998</c:v>
                </c:pt>
                <c:pt idx="169">
                  <c:v>61.301892000000002</c:v>
                </c:pt>
                <c:pt idx="170">
                  <c:v>62.338918999999997</c:v>
                </c:pt>
                <c:pt idx="171">
                  <c:v>62.442162000000003</c:v>
                </c:pt>
                <c:pt idx="172">
                  <c:v>62.848649000000002</c:v>
                </c:pt>
                <c:pt idx="173">
                  <c:v>63.300541000000003</c:v>
                </c:pt>
                <c:pt idx="174">
                  <c:v>58.788108000000001</c:v>
                </c:pt>
                <c:pt idx="175">
                  <c:v>64.381621999999993</c:v>
                </c:pt>
                <c:pt idx="176">
                  <c:v>60.329729999999998</c:v>
                </c:pt>
                <c:pt idx="177">
                  <c:v>50.130270000000003</c:v>
                </c:pt>
                <c:pt idx="178">
                  <c:v>61.224865000000001</c:v>
                </c:pt>
                <c:pt idx="179">
                  <c:v>61.297567999999998</c:v>
                </c:pt>
                <c:pt idx="180">
                  <c:v>62.916485999999999</c:v>
                </c:pt>
                <c:pt idx="181">
                  <c:v>63.858378000000002</c:v>
                </c:pt>
                <c:pt idx="182">
                  <c:v>62.802703000000001</c:v>
                </c:pt>
                <c:pt idx="183">
                  <c:v>62.098108000000003</c:v>
                </c:pt>
                <c:pt idx="184">
                  <c:v>62.880811000000001</c:v>
                </c:pt>
                <c:pt idx="185">
                  <c:v>63.358378000000002</c:v>
                </c:pt>
                <c:pt idx="186">
                  <c:v>64.424594999999997</c:v>
                </c:pt>
                <c:pt idx="187">
                  <c:v>61.319189000000001</c:v>
                </c:pt>
                <c:pt idx="188">
                  <c:v>46.818919000000001</c:v>
                </c:pt>
                <c:pt idx="189">
                  <c:v>64.057838000000004</c:v>
                </c:pt>
                <c:pt idx="190">
                  <c:v>59.614054000000003</c:v>
                </c:pt>
                <c:pt idx="191">
                  <c:v>61.164054</c:v>
                </c:pt>
                <c:pt idx="192">
                  <c:v>63.125405000000001</c:v>
                </c:pt>
                <c:pt idx="193">
                  <c:v>63.315945999999997</c:v>
                </c:pt>
                <c:pt idx="194">
                  <c:v>60.738377999999997</c:v>
                </c:pt>
                <c:pt idx="195">
                  <c:v>55.232973000000001</c:v>
                </c:pt>
                <c:pt idx="196">
                  <c:v>63.311081000000001</c:v>
                </c:pt>
                <c:pt idx="197">
                  <c:v>63.83</c:v>
                </c:pt>
                <c:pt idx="198">
                  <c:v>63.988377999999997</c:v>
                </c:pt>
                <c:pt idx="199">
                  <c:v>64.208107999999996</c:v>
                </c:pt>
                <c:pt idx="200">
                  <c:v>62.2</c:v>
                </c:pt>
                <c:pt idx="201">
                  <c:v>60.621350999999997</c:v>
                </c:pt>
                <c:pt idx="202">
                  <c:v>59.768107999999998</c:v>
                </c:pt>
                <c:pt idx="203">
                  <c:v>62.455404999999999</c:v>
                </c:pt>
                <c:pt idx="204">
                  <c:v>63.142702999999997</c:v>
                </c:pt>
                <c:pt idx="205">
                  <c:v>56.339730000000003</c:v>
                </c:pt>
                <c:pt idx="206">
                  <c:v>64.049188999999998</c:v>
                </c:pt>
                <c:pt idx="207">
                  <c:v>63.187027</c:v>
                </c:pt>
                <c:pt idx="208">
                  <c:v>62.424053999999998</c:v>
                </c:pt>
                <c:pt idx="209">
                  <c:v>62.766486</c:v>
                </c:pt>
                <c:pt idx="210">
                  <c:v>60.247027000000003</c:v>
                </c:pt>
                <c:pt idx="211">
                  <c:v>58.339188999999998</c:v>
                </c:pt>
                <c:pt idx="212">
                  <c:v>56.526215999999998</c:v>
                </c:pt>
                <c:pt idx="213">
                  <c:v>63.392431999999999</c:v>
                </c:pt>
                <c:pt idx="214">
                  <c:v>59.631622</c:v>
                </c:pt>
                <c:pt idx="215">
                  <c:v>60.516216</c:v>
                </c:pt>
                <c:pt idx="216">
                  <c:v>63.210270000000001</c:v>
                </c:pt>
                <c:pt idx="217">
                  <c:v>62.743783999999998</c:v>
                </c:pt>
                <c:pt idx="218">
                  <c:v>57.781621999999999</c:v>
                </c:pt>
                <c:pt idx="219">
                  <c:v>55.925404999999998</c:v>
                </c:pt>
                <c:pt idx="220">
                  <c:v>63.876756999999998</c:v>
                </c:pt>
                <c:pt idx="221">
                  <c:v>39.189188999999999</c:v>
                </c:pt>
                <c:pt idx="222">
                  <c:v>63.646486000000003</c:v>
                </c:pt>
                <c:pt idx="223">
                  <c:v>63.207026999999997</c:v>
                </c:pt>
                <c:pt idx="224">
                  <c:v>62.586756999999999</c:v>
                </c:pt>
                <c:pt idx="225">
                  <c:v>61.707838000000002</c:v>
                </c:pt>
                <c:pt idx="226">
                  <c:v>64.415946000000005</c:v>
                </c:pt>
                <c:pt idx="227">
                  <c:v>64.327297000000002</c:v>
                </c:pt>
                <c:pt idx="228">
                  <c:v>47.048378</c:v>
                </c:pt>
                <c:pt idx="229">
                  <c:v>58.371080999999997</c:v>
                </c:pt>
                <c:pt idx="230">
                  <c:v>61.708378000000003</c:v>
                </c:pt>
                <c:pt idx="231">
                  <c:v>64.325676000000001</c:v>
                </c:pt>
                <c:pt idx="232">
                  <c:v>64.236485999999999</c:v>
                </c:pt>
                <c:pt idx="233">
                  <c:v>58.979458999999999</c:v>
                </c:pt>
                <c:pt idx="234">
                  <c:v>64.168649000000002</c:v>
                </c:pt>
                <c:pt idx="235">
                  <c:v>64.207837999999995</c:v>
                </c:pt>
                <c:pt idx="236">
                  <c:v>60.034865000000003</c:v>
                </c:pt>
                <c:pt idx="237">
                  <c:v>63.869458999999999</c:v>
                </c:pt>
                <c:pt idx="238">
                  <c:v>60.862161999999998</c:v>
                </c:pt>
                <c:pt idx="239">
                  <c:v>63.664594999999998</c:v>
                </c:pt>
                <c:pt idx="240">
                  <c:v>58.815404999999998</c:v>
                </c:pt>
                <c:pt idx="241">
                  <c:v>63.311622</c:v>
                </c:pt>
                <c:pt idx="242">
                  <c:v>59.845405</c:v>
                </c:pt>
                <c:pt idx="243">
                  <c:v>63.900540999999997</c:v>
                </c:pt>
                <c:pt idx="244">
                  <c:v>18.388377999999999</c:v>
                </c:pt>
                <c:pt idx="245">
                  <c:v>53.084054000000002</c:v>
                </c:pt>
                <c:pt idx="246">
                  <c:v>53.394595000000002</c:v>
                </c:pt>
                <c:pt idx="247">
                  <c:v>35.167296999999998</c:v>
                </c:pt>
                <c:pt idx="248">
                  <c:v>47.339188999999998</c:v>
                </c:pt>
                <c:pt idx="249">
                  <c:v>61.367297000000001</c:v>
                </c:pt>
                <c:pt idx="250">
                  <c:v>37.020541000000001</c:v>
                </c:pt>
                <c:pt idx="251">
                  <c:v>35.030270000000002</c:v>
                </c:pt>
                <c:pt idx="252">
                  <c:v>59.809458999999997</c:v>
                </c:pt>
                <c:pt idx="253">
                  <c:v>64.708107999999996</c:v>
                </c:pt>
                <c:pt idx="254">
                  <c:v>44.797297</c:v>
                </c:pt>
                <c:pt idx="255">
                  <c:v>63.813243</c:v>
                </c:pt>
                <c:pt idx="256">
                  <c:v>45.437567999999999</c:v>
                </c:pt>
                <c:pt idx="257">
                  <c:v>63.43</c:v>
                </c:pt>
                <c:pt idx="258">
                  <c:v>42.811351000000002</c:v>
                </c:pt>
                <c:pt idx="259">
                  <c:v>60.646486000000003</c:v>
                </c:pt>
                <c:pt idx="260">
                  <c:v>63.394595000000002</c:v>
                </c:pt>
                <c:pt idx="261">
                  <c:v>55.832703000000002</c:v>
                </c:pt>
                <c:pt idx="262">
                  <c:v>63.880541000000001</c:v>
                </c:pt>
                <c:pt idx="263">
                  <c:v>43.879458999999997</c:v>
                </c:pt>
                <c:pt idx="264">
                  <c:v>50.20973</c:v>
                </c:pt>
                <c:pt idx="265">
                  <c:v>48.355134999999997</c:v>
                </c:pt>
                <c:pt idx="266">
                  <c:v>60.670541</c:v>
                </c:pt>
                <c:pt idx="267">
                  <c:v>44.445135000000001</c:v>
                </c:pt>
                <c:pt idx="268">
                  <c:v>63.033513999999997</c:v>
                </c:pt>
                <c:pt idx="269">
                  <c:v>44.931621999999997</c:v>
                </c:pt>
                <c:pt idx="270">
                  <c:v>40.816215999999997</c:v>
                </c:pt>
                <c:pt idx="271">
                  <c:v>35.481622000000002</c:v>
                </c:pt>
                <c:pt idx="272">
                  <c:v>39.075135000000003</c:v>
                </c:pt>
                <c:pt idx="273">
                  <c:v>42.369188999999999</c:v>
                </c:pt>
                <c:pt idx="274">
                  <c:v>57.061351000000002</c:v>
                </c:pt>
                <c:pt idx="275">
                  <c:v>56.104053999999998</c:v>
                </c:pt>
                <c:pt idx="276">
                  <c:v>54.286216000000003</c:v>
                </c:pt>
                <c:pt idx="277">
                  <c:v>63.850541</c:v>
                </c:pt>
                <c:pt idx="278">
                  <c:v>47.478648999999997</c:v>
                </c:pt>
                <c:pt idx="279">
                  <c:v>47.265135000000001</c:v>
                </c:pt>
                <c:pt idx="280">
                  <c:v>46.144323999999997</c:v>
                </c:pt>
                <c:pt idx="281">
                  <c:v>51.510269999999998</c:v>
                </c:pt>
                <c:pt idx="282">
                  <c:v>48.165675999999998</c:v>
                </c:pt>
                <c:pt idx="283">
                  <c:v>36.602972999999999</c:v>
                </c:pt>
                <c:pt idx="284">
                  <c:v>54.882162000000001</c:v>
                </c:pt>
                <c:pt idx="285">
                  <c:v>58.261350999999998</c:v>
                </c:pt>
                <c:pt idx="286">
                  <c:v>52.373784000000001</c:v>
                </c:pt>
                <c:pt idx="287">
                  <c:v>34.323514000000003</c:v>
                </c:pt>
                <c:pt idx="288">
                  <c:v>47.291350999999999</c:v>
                </c:pt>
                <c:pt idx="289">
                  <c:v>47.536485999999996</c:v>
                </c:pt>
                <c:pt idx="290">
                  <c:v>51.371892000000003</c:v>
                </c:pt>
                <c:pt idx="291">
                  <c:v>59.7</c:v>
                </c:pt>
                <c:pt idx="292">
                  <c:v>36.781081</c:v>
                </c:pt>
                <c:pt idx="293">
                  <c:v>60.740541</c:v>
                </c:pt>
                <c:pt idx="294">
                  <c:v>36.517026999999999</c:v>
                </c:pt>
                <c:pt idx="295">
                  <c:v>57.661622000000001</c:v>
                </c:pt>
                <c:pt idx="296">
                  <c:v>58.247297000000003</c:v>
                </c:pt>
                <c:pt idx="297">
                  <c:v>29.527297000000001</c:v>
                </c:pt>
                <c:pt idx="298">
                  <c:v>54.844324</c:v>
                </c:pt>
                <c:pt idx="299">
                  <c:v>42.355946000000003</c:v>
                </c:pt>
                <c:pt idx="300">
                  <c:v>40.800541000000003</c:v>
                </c:pt>
                <c:pt idx="301">
                  <c:v>53.697026999999999</c:v>
                </c:pt>
                <c:pt idx="302">
                  <c:v>50.518107999999998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4944"/>
        <c:axId val="168705504"/>
      </c:scatterChart>
      <c:valAx>
        <c:axId val="16870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V/C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705504"/>
        <c:crosses val="autoZero"/>
        <c:crossBetween val="midCat"/>
      </c:valAx>
      <c:valAx>
        <c:axId val="168705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704944"/>
        <c:crosses val="autoZero"/>
        <c:crossBetween val="midCat"/>
      </c:valAx>
      <c:spPr>
        <a:solidFill>
          <a:srgbClr val="DAEDE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SANDAG</a:t>
            </a:r>
            <a:r>
              <a:rPr lang="en-US" baseline="0"/>
              <a:t> Arterial</a:t>
            </a:r>
            <a:r>
              <a:rPr lang="en-US"/>
              <a:t> 35mph with Intersection Delay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4907840626201921E-2"/>
          <c:y val="3.2808864317492227E-2"/>
          <c:w val="0.92861331947033188"/>
          <c:h val="0.83049878073751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Arterial!$Y$1</c:f>
              <c:strCache>
                <c:ptCount val="1"/>
                <c:pt idx="0">
                  <c:v>Model_Speed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Arterial!$X$2:$X$295</c:f>
              <c:numCache>
                <c:formatCode>General</c:formatCode>
                <c:ptCount val="294"/>
                <c:pt idx="0">
                  <c:v>3.0202E-2</c:v>
                </c:pt>
                <c:pt idx="1">
                  <c:v>3.2150999999999999E-2</c:v>
                </c:pt>
                <c:pt idx="2">
                  <c:v>3.5882999999999998E-2</c:v>
                </c:pt>
                <c:pt idx="3">
                  <c:v>3.6756999999999998E-2</c:v>
                </c:pt>
                <c:pt idx="4">
                  <c:v>4.4775000000000002E-2</c:v>
                </c:pt>
                <c:pt idx="5">
                  <c:v>5.0527000000000002E-2</c:v>
                </c:pt>
                <c:pt idx="6">
                  <c:v>5.5398000000000003E-2</c:v>
                </c:pt>
                <c:pt idx="7">
                  <c:v>5.7258999999999997E-2</c:v>
                </c:pt>
                <c:pt idx="8">
                  <c:v>5.8303000000000001E-2</c:v>
                </c:pt>
                <c:pt idx="9">
                  <c:v>6.0033999999999997E-2</c:v>
                </c:pt>
                <c:pt idx="10">
                  <c:v>6.0686999999999998E-2</c:v>
                </c:pt>
                <c:pt idx="11">
                  <c:v>6.1747000000000003E-2</c:v>
                </c:pt>
                <c:pt idx="12">
                  <c:v>6.2900999999999999E-2</c:v>
                </c:pt>
                <c:pt idx="13">
                  <c:v>6.3652E-2</c:v>
                </c:pt>
                <c:pt idx="14">
                  <c:v>6.4020999999999995E-2</c:v>
                </c:pt>
                <c:pt idx="15">
                  <c:v>6.5454999999999999E-2</c:v>
                </c:pt>
                <c:pt idx="16">
                  <c:v>6.6425999999999999E-2</c:v>
                </c:pt>
                <c:pt idx="17">
                  <c:v>6.7908999999999997E-2</c:v>
                </c:pt>
                <c:pt idx="18">
                  <c:v>6.9103999999999999E-2</c:v>
                </c:pt>
                <c:pt idx="19">
                  <c:v>6.9908999999999999E-2</c:v>
                </c:pt>
                <c:pt idx="20">
                  <c:v>6.9908999999999999E-2</c:v>
                </c:pt>
                <c:pt idx="21">
                  <c:v>6.9934999999999997E-2</c:v>
                </c:pt>
                <c:pt idx="22">
                  <c:v>7.0366999999999999E-2</c:v>
                </c:pt>
                <c:pt idx="23">
                  <c:v>7.0580000000000004E-2</c:v>
                </c:pt>
                <c:pt idx="24">
                  <c:v>7.1268999999999999E-2</c:v>
                </c:pt>
                <c:pt idx="25">
                  <c:v>7.1831999999999993E-2</c:v>
                </c:pt>
                <c:pt idx="26">
                  <c:v>7.2327000000000002E-2</c:v>
                </c:pt>
                <c:pt idx="27">
                  <c:v>7.6906000000000002E-2</c:v>
                </c:pt>
                <c:pt idx="28">
                  <c:v>7.9347000000000001E-2</c:v>
                </c:pt>
                <c:pt idx="29">
                  <c:v>8.1099000000000004E-2</c:v>
                </c:pt>
                <c:pt idx="30">
                  <c:v>8.1386E-2</c:v>
                </c:pt>
                <c:pt idx="31">
                  <c:v>8.1479999999999997E-2</c:v>
                </c:pt>
                <c:pt idx="32">
                  <c:v>8.2627000000000006E-2</c:v>
                </c:pt>
                <c:pt idx="33">
                  <c:v>8.3008999999999999E-2</c:v>
                </c:pt>
                <c:pt idx="34">
                  <c:v>8.3783999999999997E-2</c:v>
                </c:pt>
                <c:pt idx="35">
                  <c:v>8.6749000000000007E-2</c:v>
                </c:pt>
                <c:pt idx="36">
                  <c:v>8.7060999999999999E-2</c:v>
                </c:pt>
                <c:pt idx="37">
                  <c:v>8.7720999999999993E-2</c:v>
                </c:pt>
                <c:pt idx="38">
                  <c:v>8.7889999999999996E-2</c:v>
                </c:pt>
                <c:pt idx="39">
                  <c:v>9.0276999999999996E-2</c:v>
                </c:pt>
                <c:pt idx="40">
                  <c:v>9.0586E-2</c:v>
                </c:pt>
                <c:pt idx="41">
                  <c:v>9.3701999999999994E-2</c:v>
                </c:pt>
                <c:pt idx="42">
                  <c:v>9.5430000000000001E-2</c:v>
                </c:pt>
                <c:pt idx="43">
                  <c:v>9.7677E-2</c:v>
                </c:pt>
                <c:pt idx="44">
                  <c:v>9.9474000000000007E-2</c:v>
                </c:pt>
                <c:pt idx="45">
                  <c:v>9.9632999999999999E-2</c:v>
                </c:pt>
                <c:pt idx="46">
                  <c:v>0.10165399999999999</c:v>
                </c:pt>
                <c:pt idx="47">
                  <c:v>0.102133</c:v>
                </c:pt>
                <c:pt idx="48">
                  <c:v>0.103535</c:v>
                </c:pt>
                <c:pt idx="49">
                  <c:v>0.103619</c:v>
                </c:pt>
                <c:pt idx="50">
                  <c:v>0.10388699999999999</c:v>
                </c:pt>
                <c:pt idx="51">
                  <c:v>0.103938</c:v>
                </c:pt>
                <c:pt idx="52">
                  <c:v>0.105239</c:v>
                </c:pt>
                <c:pt idx="53">
                  <c:v>0.10793800000000001</c:v>
                </c:pt>
                <c:pt idx="54">
                  <c:v>0.108572</c:v>
                </c:pt>
                <c:pt idx="55">
                  <c:v>0.10910499999999999</c:v>
                </c:pt>
                <c:pt idx="56">
                  <c:v>0.110292</c:v>
                </c:pt>
                <c:pt idx="57">
                  <c:v>0.110292</c:v>
                </c:pt>
                <c:pt idx="58">
                  <c:v>0.110961</c:v>
                </c:pt>
                <c:pt idx="59">
                  <c:v>0.111086</c:v>
                </c:pt>
                <c:pt idx="60">
                  <c:v>0.11179</c:v>
                </c:pt>
                <c:pt idx="61">
                  <c:v>0.11264</c:v>
                </c:pt>
                <c:pt idx="62">
                  <c:v>0.112835</c:v>
                </c:pt>
                <c:pt idx="63">
                  <c:v>0.11287999999999999</c:v>
                </c:pt>
                <c:pt idx="64">
                  <c:v>0.114928</c:v>
                </c:pt>
                <c:pt idx="65">
                  <c:v>0.115152</c:v>
                </c:pt>
                <c:pt idx="66">
                  <c:v>0.11552999999999999</c:v>
                </c:pt>
                <c:pt idx="67">
                  <c:v>0.115787</c:v>
                </c:pt>
                <c:pt idx="68">
                  <c:v>0.116588</c:v>
                </c:pt>
                <c:pt idx="69">
                  <c:v>0.11765200000000001</c:v>
                </c:pt>
                <c:pt idx="70">
                  <c:v>0.120879</c:v>
                </c:pt>
                <c:pt idx="71">
                  <c:v>0.12277299999999999</c:v>
                </c:pt>
                <c:pt idx="72">
                  <c:v>0.12411999999999999</c:v>
                </c:pt>
                <c:pt idx="73">
                  <c:v>0.12501899999999999</c:v>
                </c:pt>
                <c:pt idx="74">
                  <c:v>0.12556400000000001</c:v>
                </c:pt>
                <c:pt idx="75">
                  <c:v>0.125745</c:v>
                </c:pt>
                <c:pt idx="76">
                  <c:v>0.12700600000000001</c:v>
                </c:pt>
                <c:pt idx="77">
                  <c:v>0.12753600000000001</c:v>
                </c:pt>
                <c:pt idx="78">
                  <c:v>0.12901899999999999</c:v>
                </c:pt>
                <c:pt idx="79">
                  <c:v>0.13030700000000001</c:v>
                </c:pt>
                <c:pt idx="80">
                  <c:v>0.13198799999999999</c:v>
                </c:pt>
                <c:pt idx="81">
                  <c:v>0.133689</c:v>
                </c:pt>
                <c:pt idx="82">
                  <c:v>0.13553799999999999</c:v>
                </c:pt>
                <c:pt idx="83">
                  <c:v>0.13559599999999999</c:v>
                </c:pt>
                <c:pt idx="84">
                  <c:v>0.136072</c:v>
                </c:pt>
                <c:pt idx="85">
                  <c:v>0.13799400000000001</c:v>
                </c:pt>
                <c:pt idx="86">
                  <c:v>0.13836499999999999</c:v>
                </c:pt>
                <c:pt idx="87">
                  <c:v>0.13863400000000001</c:v>
                </c:pt>
                <c:pt idx="88">
                  <c:v>0.13930100000000001</c:v>
                </c:pt>
                <c:pt idx="89">
                  <c:v>0.13997599999999999</c:v>
                </c:pt>
                <c:pt idx="90">
                  <c:v>0.14072899999999999</c:v>
                </c:pt>
                <c:pt idx="91">
                  <c:v>0.14197299999999999</c:v>
                </c:pt>
                <c:pt idx="92">
                  <c:v>0.14271200000000001</c:v>
                </c:pt>
                <c:pt idx="93">
                  <c:v>0.14283399999999999</c:v>
                </c:pt>
                <c:pt idx="94">
                  <c:v>0.14315800000000001</c:v>
                </c:pt>
                <c:pt idx="95">
                  <c:v>0.14599200000000001</c:v>
                </c:pt>
                <c:pt idx="96">
                  <c:v>0.14614199999999999</c:v>
                </c:pt>
                <c:pt idx="97">
                  <c:v>0.14696600000000001</c:v>
                </c:pt>
                <c:pt idx="98">
                  <c:v>0.147011</c:v>
                </c:pt>
                <c:pt idx="99">
                  <c:v>0.14707500000000001</c:v>
                </c:pt>
                <c:pt idx="100">
                  <c:v>0.14763699999999999</c:v>
                </c:pt>
                <c:pt idx="101">
                  <c:v>0.14965500000000001</c:v>
                </c:pt>
                <c:pt idx="102">
                  <c:v>0.15018100000000001</c:v>
                </c:pt>
                <c:pt idx="103">
                  <c:v>0.15059500000000001</c:v>
                </c:pt>
                <c:pt idx="104">
                  <c:v>0.151722</c:v>
                </c:pt>
                <c:pt idx="105">
                  <c:v>0.152583</c:v>
                </c:pt>
                <c:pt idx="106">
                  <c:v>0.15287200000000001</c:v>
                </c:pt>
                <c:pt idx="107">
                  <c:v>0.15326400000000001</c:v>
                </c:pt>
                <c:pt idx="108">
                  <c:v>0.15332599999999999</c:v>
                </c:pt>
                <c:pt idx="109">
                  <c:v>0.154811</c:v>
                </c:pt>
                <c:pt idx="110">
                  <c:v>0.155255</c:v>
                </c:pt>
                <c:pt idx="111">
                  <c:v>0.15809500000000001</c:v>
                </c:pt>
                <c:pt idx="112">
                  <c:v>0.15945899999999999</c:v>
                </c:pt>
                <c:pt idx="113">
                  <c:v>0.160547</c:v>
                </c:pt>
                <c:pt idx="114">
                  <c:v>0.161047</c:v>
                </c:pt>
                <c:pt idx="115">
                  <c:v>0.16147600000000001</c:v>
                </c:pt>
                <c:pt idx="116">
                  <c:v>0.16148799999999999</c:v>
                </c:pt>
                <c:pt idx="117">
                  <c:v>0.16370799999999999</c:v>
                </c:pt>
                <c:pt idx="118">
                  <c:v>0.17211499999999999</c:v>
                </c:pt>
                <c:pt idx="119">
                  <c:v>0.17308999999999999</c:v>
                </c:pt>
                <c:pt idx="120">
                  <c:v>0.173204</c:v>
                </c:pt>
                <c:pt idx="121">
                  <c:v>0.17341599999999999</c:v>
                </c:pt>
                <c:pt idx="122">
                  <c:v>0.17685200000000001</c:v>
                </c:pt>
                <c:pt idx="123">
                  <c:v>0.1779</c:v>
                </c:pt>
                <c:pt idx="124">
                  <c:v>0.18201200000000001</c:v>
                </c:pt>
                <c:pt idx="125">
                  <c:v>0.18492600000000001</c:v>
                </c:pt>
                <c:pt idx="126">
                  <c:v>0.18579399999999999</c:v>
                </c:pt>
                <c:pt idx="127">
                  <c:v>0.18584700000000001</c:v>
                </c:pt>
                <c:pt idx="128">
                  <c:v>0.189385</c:v>
                </c:pt>
                <c:pt idx="129">
                  <c:v>0.19046199999999999</c:v>
                </c:pt>
                <c:pt idx="130">
                  <c:v>0.19047900000000001</c:v>
                </c:pt>
                <c:pt idx="131">
                  <c:v>0.19092000000000001</c:v>
                </c:pt>
                <c:pt idx="132">
                  <c:v>0.19104199999999999</c:v>
                </c:pt>
                <c:pt idx="133">
                  <c:v>0.19111300000000001</c:v>
                </c:pt>
                <c:pt idx="134">
                  <c:v>0.191549</c:v>
                </c:pt>
                <c:pt idx="135">
                  <c:v>0.19261</c:v>
                </c:pt>
                <c:pt idx="136">
                  <c:v>0.19278100000000001</c:v>
                </c:pt>
                <c:pt idx="137">
                  <c:v>0.192991</c:v>
                </c:pt>
                <c:pt idx="138">
                  <c:v>0.193747</c:v>
                </c:pt>
                <c:pt idx="139">
                  <c:v>0.19403899999999999</c:v>
                </c:pt>
                <c:pt idx="140">
                  <c:v>0.19409399999999999</c:v>
                </c:pt>
                <c:pt idx="141">
                  <c:v>0.195358</c:v>
                </c:pt>
                <c:pt idx="142">
                  <c:v>0.19558900000000001</c:v>
                </c:pt>
                <c:pt idx="143">
                  <c:v>0.19634099999999999</c:v>
                </c:pt>
                <c:pt idx="144">
                  <c:v>0.19765099999999999</c:v>
                </c:pt>
                <c:pt idx="145">
                  <c:v>0.19787399999999999</c:v>
                </c:pt>
                <c:pt idx="146">
                  <c:v>0.19822100000000001</c:v>
                </c:pt>
                <c:pt idx="147">
                  <c:v>0.20020199999999999</c:v>
                </c:pt>
                <c:pt idx="148">
                  <c:v>0.201881</c:v>
                </c:pt>
                <c:pt idx="149">
                  <c:v>0.202899</c:v>
                </c:pt>
                <c:pt idx="150">
                  <c:v>0.20302000000000001</c:v>
                </c:pt>
                <c:pt idx="151">
                  <c:v>0.20357900000000001</c:v>
                </c:pt>
                <c:pt idx="152">
                  <c:v>0.20394399999999999</c:v>
                </c:pt>
                <c:pt idx="153">
                  <c:v>0.20400399999999999</c:v>
                </c:pt>
                <c:pt idx="154">
                  <c:v>0.20655299999999999</c:v>
                </c:pt>
                <c:pt idx="155">
                  <c:v>0.20768300000000001</c:v>
                </c:pt>
                <c:pt idx="156">
                  <c:v>0.208097</c:v>
                </c:pt>
                <c:pt idx="157">
                  <c:v>0.20904400000000001</c:v>
                </c:pt>
                <c:pt idx="158">
                  <c:v>0.209123</c:v>
                </c:pt>
                <c:pt idx="159">
                  <c:v>0.20935899999999999</c:v>
                </c:pt>
                <c:pt idx="160">
                  <c:v>0.20937500000000001</c:v>
                </c:pt>
                <c:pt idx="161">
                  <c:v>0.209401</c:v>
                </c:pt>
                <c:pt idx="162">
                  <c:v>0.21077599999999999</c:v>
                </c:pt>
                <c:pt idx="163">
                  <c:v>0.21120800000000001</c:v>
                </c:pt>
                <c:pt idx="164">
                  <c:v>0.21126500000000001</c:v>
                </c:pt>
                <c:pt idx="165">
                  <c:v>0.21279300000000001</c:v>
                </c:pt>
                <c:pt idx="166">
                  <c:v>0.21290799999999999</c:v>
                </c:pt>
                <c:pt idx="167">
                  <c:v>0.21321799999999999</c:v>
                </c:pt>
                <c:pt idx="168">
                  <c:v>0.21324599999999999</c:v>
                </c:pt>
                <c:pt idx="169">
                  <c:v>0.21600900000000001</c:v>
                </c:pt>
                <c:pt idx="170">
                  <c:v>0.22059200000000001</c:v>
                </c:pt>
                <c:pt idx="171">
                  <c:v>0.22159699999999999</c:v>
                </c:pt>
                <c:pt idx="172">
                  <c:v>0.22223000000000001</c:v>
                </c:pt>
                <c:pt idx="173">
                  <c:v>0.223691</c:v>
                </c:pt>
                <c:pt idx="174">
                  <c:v>0.226267</c:v>
                </c:pt>
                <c:pt idx="175">
                  <c:v>0.22683700000000001</c:v>
                </c:pt>
                <c:pt idx="176">
                  <c:v>0.22702800000000001</c:v>
                </c:pt>
                <c:pt idx="177">
                  <c:v>0.22730800000000001</c:v>
                </c:pt>
                <c:pt idx="178">
                  <c:v>0.228912</c:v>
                </c:pt>
                <c:pt idx="179">
                  <c:v>0.23147599999999999</c:v>
                </c:pt>
                <c:pt idx="180">
                  <c:v>0.23302400000000001</c:v>
                </c:pt>
                <c:pt idx="181">
                  <c:v>0.23319400000000001</c:v>
                </c:pt>
                <c:pt idx="182">
                  <c:v>0.23411499999999999</c:v>
                </c:pt>
                <c:pt idx="183">
                  <c:v>0.23550699999999999</c:v>
                </c:pt>
                <c:pt idx="184">
                  <c:v>0.236542</c:v>
                </c:pt>
                <c:pt idx="185">
                  <c:v>0.236675</c:v>
                </c:pt>
                <c:pt idx="186">
                  <c:v>0.23808499999999999</c:v>
                </c:pt>
                <c:pt idx="187">
                  <c:v>0.24138899999999999</c:v>
                </c:pt>
                <c:pt idx="188">
                  <c:v>0.243427</c:v>
                </c:pt>
                <c:pt idx="189">
                  <c:v>0.243477</c:v>
                </c:pt>
                <c:pt idx="190">
                  <c:v>0.24354500000000001</c:v>
                </c:pt>
                <c:pt idx="191">
                  <c:v>0.24551300000000001</c:v>
                </c:pt>
                <c:pt idx="192">
                  <c:v>0.25506499999999999</c:v>
                </c:pt>
                <c:pt idx="193">
                  <c:v>0.25517499999999999</c:v>
                </c:pt>
                <c:pt idx="194">
                  <c:v>0.25562099999999999</c:v>
                </c:pt>
                <c:pt idx="195">
                  <c:v>0.257745</c:v>
                </c:pt>
                <c:pt idx="196">
                  <c:v>0.25988499999999998</c:v>
                </c:pt>
                <c:pt idx="197">
                  <c:v>0.26129200000000002</c:v>
                </c:pt>
                <c:pt idx="198">
                  <c:v>0.26219799999999999</c:v>
                </c:pt>
                <c:pt idx="199">
                  <c:v>0.262602</c:v>
                </c:pt>
                <c:pt idx="200">
                  <c:v>0.26743800000000001</c:v>
                </c:pt>
                <c:pt idx="201">
                  <c:v>0.26888200000000001</c:v>
                </c:pt>
                <c:pt idx="202">
                  <c:v>0.26898300000000003</c:v>
                </c:pt>
                <c:pt idx="203">
                  <c:v>0.27092100000000002</c:v>
                </c:pt>
                <c:pt idx="204">
                  <c:v>0.27092699999999997</c:v>
                </c:pt>
                <c:pt idx="205">
                  <c:v>0.271478</c:v>
                </c:pt>
                <c:pt idx="206">
                  <c:v>0.27273199999999997</c:v>
                </c:pt>
                <c:pt idx="207">
                  <c:v>0.281329</c:v>
                </c:pt>
                <c:pt idx="208">
                  <c:v>0.281474</c:v>
                </c:pt>
                <c:pt idx="209">
                  <c:v>0.28312500000000002</c:v>
                </c:pt>
                <c:pt idx="210">
                  <c:v>0.28380499999999997</c:v>
                </c:pt>
                <c:pt idx="211">
                  <c:v>0.28703800000000002</c:v>
                </c:pt>
                <c:pt idx="212">
                  <c:v>0.28775099999999998</c:v>
                </c:pt>
                <c:pt idx="213">
                  <c:v>0.28875600000000001</c:v>
                </c:pt>
                <c:pt idx="214">
                  <c:v>0.293379</c:v>
                </c:pt>
                <c:pt idx="215">
                  <c:v>0.29626000000000002</c:v>
                </c:pt>
                <c:pt idx="216">
                  <c:v>0.29979099999999997</c:v>
                </c:pt>
                <c:pt idx="217">
                  <c:v>0.29991499999999999</c:v>
                </c:pt>
                <c:pt idx="218">
                  <c:v>0.30016300000000001</c:v>
                </c:pt>
                <c:pt idx="219">
                  <c:v>0.30816199999999999</c:v>
                </c:pt>
                <c:pt idx="220">
                  <c:v>0.308336</c:v>
                </c:pt>
                <c:pt idx="221">
                  <c:v>0.30938500000000002</c:v>
                </c:pt>
                <c:pt idx="222">
                  <c:v>0.31208999999999998</c:v>
                </c:pt>
                <c:pt idx="223">
                  <c:v>0.31348300000000001</c:v>
                </c:pt>
                <c:pt idx="224">
                  <c:v>0.31750600000000001</c:v>
                </c:pt>
                <c:pt idx="225">
                  <c:v>0.32056499999999999</c:v>
                </c:pt>
                <c:pt idx="226">
                  <c:v>0.32435199999999997</c:v>
                </c:pt>
                <c:pt idx="227">
                  <c:v>0.32587300000000002</c:v>
                </c:pt>
                <c:pt idx="228">
                  <c:v>0.32836500000000002</c:v>
                </c:pt>
                <c:pt idx="229">
                  <c:v>0.32863999999999999</c:v>
                </c:pt>
                <c:pt idx="230">
                  <c:v>0.328953</c:v>
                </c:pt>
                <c:pt idx="231">
                  <c:v>0.329262</c:v>
                </c:pt>
                <c:pt idx="232">
                  <c:v>0.33099499999999998</c:v>
                </c:pt>
                <c:pt idx="233">
                  <c:v>0.34629100000000002</c:v>
                </c:pt>
                <c:pt idx="234">
                  <c:v>0.34977200000000003</c:v>
                </c:pt>
                <c:pt idx="235">
                  <c:v>0.353132</c:v>
                </c:pt>
                <c:pt idx="236">
                  <c:v>0.35567199999999999</c:v>
                </c:pt>
                <c:pt idx="237">
                  <c:v>0.35608099999999998</c:v>
                </c:pt>
                <c:pt idx="238">
                  <c:v>0.35761399999999999</c:v>
                </c:pt>
                <c:pt idx="239">
                  <c:v>0.35968800000000001</c:v>
                </c:pt>
                <c:pt idx="240">
                  <c:v>0.35971500000000001</c:v>
                </c:pt>
                <c:pt idx="241">
                  <c:v>0.360734</c:v>
                </c:pt>
                <c:pt idx="242">
                  <c:v>0.36287399999999997</c:v>
                </c:pt>
                <c:pt idx="243">
                  <c:v>0.36336200000000002</c:v>
                </c:pt>
                <c:pt idx="244">
                  <c:v>0.36368099999999998</c:v>
                </c:pt>
                <c:pt idx="245">
                  <c:v>0.36871700000000002</c:v>
                </c:pt>
                <c:pt idx="246">
                  <c:v>0.37863200000000002</c:v>
                </c:pt>
                <c:pt idx="247">
                  <c:v>0.38032199999999999</c:v>
                </c:pt>
                <c:pt idx="248">
                  <c:v>0.38145299999999999</c:v>
                </c:pt>
                <c:pt idx="249">
                  <c:v>0.38710800000000001</c:v>
                </c:pt>
                <c:pt idx="250">
                  <c:v>0.38953300000000002</c:v>
                </c:pt>
                <c:pt idx="251">
                  <c:v>0.39041900000000002</c:v>
                </c:pt>
                <c:pt idx="252">
                  <c:v>0.39082499999999998</c:v>
                </c:pt>
                <c:pt idx="253">
                  <c:v>0.394534</c:v>
                </c:pt>
                <c:pt idx="254">
                  <c:v>0.39833800000000003</c:v>
                </c:pt>
                <c:pt idx="255">
                  <c:v>0.39859899999999998</c:v>
                </c:pt>
                <c:pt idx="256">
                  <c:v>0.39994000000000002</c:v>
                </c:pt>
                <c:pt idx="257">
                  <c:v>0.40063300000000002</c:v>
                </c:pt>
                <c:pt idx="258">
                  <c:v>0.43723099999999998</c:v>
                </c:pt>
                <c:pt idx="259">
                  <c:v>0.44115599999999999</c:v>
                </c:pt>
                <c:pt idx="260">
                  <c:v>0.44211</c:v>
                </c:pt>
                <c:pt idx="261">
                  <c:v>0.44306600000000002</c:v>
                </c:pt>
                <c:pt idx="262">
                  <c:v>0.443546</c:v>
                </c:pt>
                <c:pt idx="263">
                  <c:v>0.45228299999999999</c:v>
                </c:pt>
                <c:pt idx="264">
                  <c:v>0.45515899999999998</c:v>
                </c:pt>
                <c:pt idx="265">
                  <c:v>0.461202</c:v>
                </c:pt>
                <c:pt idx="266">
                  <c:v>0.46948499999999999</c:v>
                </c:pt>
                <c:pt idx="267">
                  <c:v>0.50533700000000004</c:v>
                </c:pt>
                <c:pt idx="268">
                  <c:v>0.51045399999999996</c:v>
                </c:pt>
                <c:pt idx="269">
                  <c:v>0.54006699999999996</c:v>
                </c:pt>
                <c:pt idx="270">
                  <c:v>0.54180200000000001</c:v>
                </c:pt>
                <c:pt idx="271">
                  <c:v>0.55731200000000003</c:v>
                </c:pt>
                <c:pt idx="272">
                  <c:v>0.561392</c:v>
                </c:pt>
                <c:pt idx="273">
                  <c:v>0.66435599999999995</c:v>
                </c:pt>
              </c:numCache>
            </c:numRef>
          </c:xVal>
          <c:yVal>
            <c:numRef>
              <c:f>Arterial!$Y$2:$Y$295</c:f>
              <c:numCache>
                <c:formatCode>General</c:formatCode>
                <c:ptCount val="294"/>
                <c:pt idx="0">
                  <c:v>25.054583999999998</c:v>
                </c:pt>
                <c:pt idx="1">
                  <c:v>28.070585000000001</c:v>
                </c:pt>
                <c:pt idx="2">
                  <c:v>27.162769000000001</c:v>
                </c:pt>
                <c:pt idx="3">
                  <c:v>23.331285000000001</c:v>
                </c:pt>
                <c:pt idx="4">
                  <c:v>28.708708999999999</c:v>
                </c:pt>
                <c:pt idx="5">
                  <c:v>26.327839999999998</c:v>
                </c:pt>
                <c:pt idx="6">
                  <c:v>23.698537000000002</c:v>
                </c:pt>
                <c:pt idx="7">
                  <c:v>12.413843</c:v>
                </c:pt>
                <c:pt idx="8">
                  <c:v>22.732821000000001</c:v>
                </c:pt>
                <c:pt idx="9">
                  <c:v>28.335519000000001</c:v>
                </c:pt>
                <c:pt idx="10">
                  <c:v>29.103960000000001</c:v>
                </c:pt>
                <c:pt idx="11">
                  <c:v>30.190300000000001</c:v>
                </c:pt>
                <c:pt idx="12">
                  <c:v>28.387851000000001</c:v>
                </c:pt>
                <c:pt idx="13">
                  <c:v>30.738664</c:v>
                </c:pt>
                <c:pt idx="14">
                  <c:v>24.981382</c:v>
                </c:pt>
                <c:pt idx="15">
                  <c:v>29.787803</c:v>
                </c:pt>
                <c:pt idx="16">
                  <c:v>26.791563</c:v>
                </c:pt>
                <c:pt idx="17">
                  <c:v>25.378354000000002</c:v>
                </c:pt>
                <c:pt idx="18">
                  <c:v>24.136043000000001</c:v>
                </c:pt>
                <c:pt idx="19">
                  <c:v>30.506979999999999</c:v>
                </c:pt>
                <c:pt idx="20">
                  <c:v>28.649011000000002</c:v>
                </c:pt>
                <c:pt idx="21">
                  <c:v>31.195727000000002</c:v>
                </c:pt>
                <c:pt idx="22">
                  <c:v>29.338656</c:v>
                </c:pt>
                <c:pt idx="23">
                  <c:v>28.485316999999998</c:v>
                </c:pt>
                <c:pt idx="24">
                  <c:v>26.673960999999998</c:v>
                </c:pt>
                <c:pt idx="25">
                  <c:v>27.606314999999999</c:v>
                </c:pt>
                <c:pt idx="26">
                  <c:v>30.759969999999999</c:v>
                </c:pt>
                <c:pt idx="27">
                  <c:v>28.281915999999999</c:v>
                </c:pt>
                <c:pt idx="28">
                  <c:v>28.981307000000001</c:v>
                </c:pt>
                <c:pt idx="29">
                  <c:v>26.688321999999999</c:v>
                </c:pt>
                <c:pt idx="30">
                  <c:v>27.585637999999999</c:v>
                </c:pt>
                <c:pt idx="31">
                  <c:v>28.140863</c:v>
                </c:pt>
                <c:pt idx="32">
                  <c:v>32.072949000000001</c:v>
                </c:pt>
                <c:pt idx="33">
                  <c:v>30.956447000000001</c:v>
                </c:pt>
                <c:pt idx="34">
                  <c:v>29.987606</c:v>
                </c:pt>
                <c:pt idx="35">
                  <c:v>30.449895000000001</c:v>
                </c:pt>
                <c:pt idx="36">
                  <c:v>33.167084000000003</c:v>
                </c:pt>
                <c:pt idx="37">
                  <c:v>34.282617999999999</c:v>
                </c:pt>
                <c:pt idx="38">
                  <c:v>31.231961999999999</c:v>
                </c:pt>
                <c:pt idx="39">
                  <c:v>30.612300999999999</c:v>
                </c:pt>
                <c:pt idx="40">
                  <c:v>29.248951000000002</c:v>
                </c:pt>
                <c:pt idx="41">
                  <c:v>27.291848000000002</c:v>
                </c:pt>
                <c:pt idx="42">
                  <c:v>20.981027999999998</c:v>
                </c:pt>
                <c:pt idx="43">
                  <c:v>30.462088999999999</c:v>
                </c:pt>
                <c:pt idx="44">
                  <c:v>30.509036999999999</c:v>
                </c:pt>
                <c:pt idx="45">
                  <c:v>26.53755</c:v>
                </c:pt>
                <c:pt idx="46">
                  <c:v>27.580556000000001</c:v>
                </c:pt>
                <c:pt idx="47">
                  <c:v>32.687185999999997</c:v>
                </c:pt>
                <c:pt idx="48">
                  <c:v>23.858241</c:v>
                </c:pt>
                <c:pt idx="49">
                  <c:v>30.172167999999999</c:v>
                </c:pt>
                <c:pt idx="50">
                  <c:v>24.6127</c:v>
                </c:pt>
                <c:pt idx="51">
                  <c:v>28.118718000000001</c:v>
                </c:pt>
                <c:pt idx="52">
                  <c:v>31.923159999999999</c:v>
                </c:pt>
                <c:pt idx="53">
                  <c:v>34.620106</c:v>
                </c:pt>
                <c:pt idx="54">
                  <c:v>32.073771000000001</c:v>
                </c:pt>
                <c:pt idx="55">
                  <c:v>27.465235</c:v>
                </c:pt>
                <c:pt idx="56">
                  <c:v>23.175228000000001</c:v>
                </c:pt>
                <c:pt idx="57">
                  <c:v>23.175228000000001</c:v>
                </c:pt>
                <c:pt idx="58">
                  <c:v>31.191333</c:v>
                </c:pt>
                <c:pt idx="59">
                  <c:v>27.989954999999998</c:v>
                </c:pt>
                <c:pt idx="60">
                  <c:v>31.184170000000002</c:v>
                </c:pt>
                <c:pt idx="61">
                  <c:v>29.483993999999999</c:v>
                </c:pt>
                <c:pt idx="62">
                  <c:v>31.536847000000002</c:v>
                </c:pt>
                <c:pt idx="63">
                  <c:v>27.748065</c:v>
                </c:pt>
                <c:pt idx="64">
                  <c:v>24.063141999999999</c:v>
                </c:pt>
                <c:pt idx="65">
                  <c:v>28.293343</c:v>
                </c:pt>
                <c:pt idx="66">
                  <c:v>28.804286999999999</c:v>
                </c:pt>
                <c:pt idx="67">
                  <c:v>28.790071999999999</c:v>
                </c:pt>
                <c:pt idx="68">
                  <c:v>32.342548999999998</c:v>
                </c:pt>
                <c:pt idx="69">
                  <c:v>28.944050000000001</c:v>
                </c:pt>
                <c:pt idx="70">
                  <c:v>31.712081999999999</c:v>
                </c:pt>
                <c:pt idx="71">
                  <c:v>31.240462999999998</c:v>
                </c:pt>
                <c:pt idx="72">
                  <c:v>27.976429</c:v>
                </c:pt>
                <c:pt idx="73">
                  <c:v>26.950576000000002</c:v>
                </c:pt>
                <c:pt idx="74">
                  <c:v>30.861272</c:v>
                </c:pt>
                <c:pt idx="75">
                  <c:v>31.265464000000001</c:v>
                </c:pt>
                <c:pt idx="76">
                  <c:v>24.236333999999999</c:v>
                </c:pt>
                <c:pt idx="77">
                  <c:v>28.354011</c:v>
                </c:pt>
                <c:pt idx="78">
                  <c:v>29.929244000000001</c:v>
                </c:pt>
                <c:pt idx="79">
                  <c:v>29.957106</c:v>
                </c:pt>
                <c:pt idx="80">
                  <c:v>28.889368000000001</c:v>
                </c:pt>
                <c:pt idx="81">
                  <c:v>29.092261000000001</c:v>
                </c:pt>
                <c:pt idx="82">
                  <c:v>33.273674999999997</c:v>
                </c:pt>
                <c:pt idx="83">
                  <c:v>27.609964000000002</c:v>
                </c:pt>
                <c:pt idx="84">
                  <c:v>27.372586999999999</c:v>
                </c:pt>
                <c:pt idx="85">
                  <c:v>31.470769000000001</c:v>
                </c:pt>
                <c:pt idx="86">
                  <c:v>27.073180000000001</c:v>
                </c:pt>
                <c:pt idx="87">
                  <c:v>28.117031999999998</c:v>
                </c:pt>
                <c:pt idx="88">
                  <c:v>28.275765</c:v>
                </c:pt>
                <c:pt idx="89">
                  <c:v>30.328966000000001</c:v>
                </c:pt>
                <c:pt idx="90">
                  <c:v>27.394217000000001</c:v>
                </c:pt>
                <c:pt idx="91">
                  <c:v>32.433238000000003</c:v>
                </c:pt>
                <c:pt idx="92">
                  <c:v>24.942299999999999</c:v>
                </c:pt>
                <c:pt idx="93">
                  <c:v>16.966989000000002</c:v>
                </c:pt>
                <c:pt idx="94">
                  <c:v>28.503931000000001</c:v>
                </c:pt>
                <c:pt idx="95">
                  <c:v>30.634125999999998</c:v>
                </c:pt>
                <c:pt idx="96">
                  <c:v>30.659882</c:v>
                </c:pt>
                <c:pt idx="97">
                  <c:v>31.52298</c:v>
                </c:pt>
                <c:pt idx="98">
                  <c:v>29.700665000000001</c:v>
                </c:pt>
                <c:pt idx="99">
                  <c:v>22.033580000000001</c:v>
                </c:pt>
                <c:pt idx="100">
                  <c:v>29.789453999999999</c:v>
                </c:pt>
                <c:pt idx="101">
                  <c:v>23.555703999999999</c:v>
                </c:pt>
                <c:pt idx="102">
                  <c:v>25.734400999999998</c:v>
                </c:pt>
                <c:pt idx="103">
                  <c:v>28.535429000000001</c:v>
                </c:pt>
                <c:pt idx="104">
                  <c:v>30.288209999999999</c:v>
                </c:pt>
                <c:pt idx="105">
                  <c:v>33.182257</c:v>
                </c:pt>
                <c:pt idx="106">
                  <c:v>34.040798000000002</c:v>
                </c:pt>
                <c:pt idx="107">
                  <c:v>28.210554999999999</c:v>
                </c:pt>
                <c:pt idx="108">
                  <c:v>29.946991000000001</c:v>
                </c:pt>
                <c:pt idx="109">
                  <c:v>30.836245999999999</c:v>
                </c:pt>
                <c:pt idx="110">
                  <c:v>30.038108999999999</c:v>
                </c:pt>
                <c:pt idx="111">
                  <c:v>30.211877000000001</c:v>
                </c:pt>
                <c:pt idx="112">
                  <c:v>21.956845000000001</c:v>
                </c:pt>
                <c:pt idx="113">
                  <c:v>31.869878</c:v>
                </c:pt>
                <c:pt idx="114">
                  <c:v>26.056895000000001</c:v>
                </c:pt>
                <c:pt idx="115">
                  <c:v>28.526350999999998</c:v>
                </c:pt>
                <c:pt idx="116">
                  <c:v>15.417267000000001</c:v>
                </c:pt>
                <c:pt idx="117">
                  <c:v>31.896404</c:v>
                </c:pt>
                <c:pt idx="118">
                  <c:v>31.138255999999998</c:v>
                </c:pt>
                <c:pt idx="119">
                  <c:v>25.888483000000001</c:v>
                </c:pt>
                <c:pt idx="120">
                  <c:v>27.008706</c:v>
                </c:pt>
                <c:pt idx="121">
                  <c:v>29.186558000000002</c:v>
                </c:pt>
                <c:pt idx="122">
                  <c:v>22.247844000000001</c:v>
                </c:pt>
                <c:pt idx="123">
                  <c:v>15.287134999999999</c:v>
                </c:pt>
                <c:pt idx="124">
                  <c:v>33.177740999999997</c:v>
                </c:pt>
                <c:pt idx="125">
                  <c:v>29.055451999999999</c:v>
                </c:pt>
                <c:pt idx="126">
                  <c:v>32.041944000000001</c:v>
                </c:pt>
                <c:pt idx="127">
                  <c:v>26.592454</c:v>
                </c:pt>
                <c:pt idx="128">
                  <c:v>29.961001</c:v>
                </c:pt>
                <c:pt idx="129">
                  <c:v>24.237203999999998</c:v>
                </c:pt>
                <c:pt idx="130">
                  <c:v>31.5684</c:v>
                </c:pt>
                <c:pt idx="131">
                  <c:v>28.795352999999999</c:v>
                </c:pt>
                <c:pt idx="132">
                  <c:v>24.476448000000001</c:v>
                </c:pt>
                <c:pt idx="133">
                  <c:v>25.278549000000002</c:v>
                </c:pt>
                <c:pt idx="134">
                  <c:v>30.250529</c:v>
                </c:pt>
                <c:pt idx="135">
                  <c:v>29.61279</c:v>
                </c:pt>
                <c:pt idx="136">
                  <c:v>28.577407000000001</c:v>
                </c:pt>
                <c:pt idx="137">
                  <c:v>29.770462999999999</c:v>
                </c:pt>
                <c:pt idx="138">
                  <c:v>29.241292000000001</c:v>
                </c:pt>
                <c:pt idx="139">
                  <c:v>30.531122</c:v>
                </c:pt>
                <c:pt idx="140">
                  <c:v>28.349411</c:v>
                </c:pt>
                <c:pt idx="141">
                  <c:v>26.242919000000001</c:v>
                </c:pt>
                <c:pt idx="142">
                  <c:v>26.819811000000001</c:v>
                </c:pt>
                <c:pt idx="143">
                  <c:v>24.963985999999998</c:v>
                </c:pt>
                <c:pt idx="144">
                  <c:v>27.348091</c:v>
                </c:pt>
                <c:pt idx="145">
                  <c:v>33.434781999999998</c:v>
                </c:pt>
                <c:pt idx="146">
                  <c:v>16.825858</c:v>
                </c:pt>
                <c:pt idx="147">
                  <c:v>23.752942000000001</c:v>
                </c:pt>
                <c:pt idx="148">
                  <c:v>26.755989</c:v>
                </c:pt>
                <c:pt idx="149">
                  <c:v>29.594669</c:v>
                </c:pt>
                <c:pt idx="150">
                  <c:v>25.432635999999999</c:v>
                </c:pt>
                <c:pt idx="151">
                  <c:v>31.372195000000001</c:v>
                </c:pt>
                <c:pt idx="152">
                  <c:v>25.999693000000001</c:v>
                </c:pt>
                <c:pt idx="153">
                  <c:v>31.287251999999999</c:v>
                </c:pt>
                <c:pt idx="154">
                  <c:v>25.042200000000001</c:v>
                </c:pt>
                <c:pt idx="155">
                  <c:v>26.660398000000001</c:v>
                </c:pt>
                <c:pt idx="156">
                  <c:v>26.808253000000001</c:v>
                </c:pt>
                <c:pt idx="157">
                  <c:v>30.603475</c:v>
                </c:pt>
                <c:pt idx="158">
                  <c:v>19.451031</c:v>
                </c:pt>
                <c:pt idx="159">
                  <c:v>27.051383999999999</c:v>
                </c:pt>
                <c:pt idx="160">
                  <c:v>30.322485</c:v>
                </c:pt>
                <c:pt idx="161">
                  <c:v>27.101939000000002</c:v>
                </c:pt>
                <c:pt idx="162">
                  <c:v>26.3749</c:v>
                </c:pt>
                <c:pt idx="163">
                  <c:v>31.25376</c:v>
                </c:pt>
                <c:pt idx="164">
                  <c:v>27.125768999999998</c:v>
                </c:pt>
                <c:pt idx="165">
                  <c:v>32.338213000000003</c:v>
                </c:pt>
                <c:pt idx="166">
                  <c:v>27.948218000000001</c:v>
                </c:pt>
                <c:pt idx="167">
                  <c:v>22.858089</c:v>
                </c:pt>
                <c:pt idx="168">
                  <c:v>25.889662999999999</c:v>
                </c:pt>
                <c:pt idx="169">
                  <c:v>33.451608</c:v>
                </c:pt>
                <c:pt idx="170">
                  <c:v>30.549233999999998</c:v>
                </c:pt>
                <c:pt idx="171">
                  <c:v>32.048751000000003</c:v>
                </c:pt>
                <c:pt idx="172">
                  <c:v>29.856166000000002</c:v>
                </c:pt>
                <c:pt idx="173">
                  <c:v>23.144955</c:v>
                </c:pt>
                <c:pt idx="174">
                  <c:v>14.531639</c:v>
                </c:pt>
                <c:pt idx="175">
                  <c:v>25.472225000000002</c:v>
                </c:pt>
                <c:pt idx="176">
                  <c:v>27.798162999999999</c:v>
                </c:pt>
                <c:pt idx="177">
                  <c:v>30.158329999999999</c:v>
                </c:pt>
                <c:pt idx="178">
                  <c:v>24.636621000000002</c:v>
                </c:pt>
                <c:pt idx="179">
                  <c:v>28.348428999999999</c:v>
                </c:pt>
                <c:pt idx="180">
                  <c:v>28.608758999999999</c:v>
                </c:pt>
                <c:pt idx="181">
                  <c:v>22.806822</c:v>
                </c:pt>
                <c:pt idx="182">
                  <c:v>27.983333999999999</c:v>
                </c:pt>
                <c:pt idx="183">
                  <c:v>26.527618</c:v>
                </c:pt>
                <c:pt idx="184">
                  <c:v>19.463321000000001</c:v>
                </c:pt>
                <c:pt idx="185">
                  <c:v>24.422381999999999</c:v>
                </c:pt>
                <c:pt idx="186">
                  <c:v>25.808163</c:v>
                </c:pt>
                <c:pt idx="187">
                  <c:v>30.674565999999999</c:v>
                </c:pt>
                <c:pt idx="188">
                  <c:v>27.678981</c:v>
                </c:pt>
                <c:pt idx="189">
                  <c:v>30.46848</c:v>
                </c:pt>
                <c:pt idx="190">
                  <c:v>30.392571</c:v>
                </c:pt>
                <c:pt idx="191">
                  <c:v>12.41197</c:v>
                </c:pt>
                <c:pt idx="192">
                  <c:v>30.407342</c:v>
                </c:pt>
                <c:pt idx="193">
                  <c:v>24.710287000000001</c:v>
                </c:pt>
                <c:pt idx="194">
                  <c:v>17.462952000000001</c:v>
                </c:pt>
                <c:pt idx="195">
                  <c:v>21.146711</c:v>
                </c:pt>
                <c:pt idx="196">
                  <c:v>27.421946999999999</c:v>
                </c:pt>
                <c:pt idx="197">
                  <c:v>30.098752000000001</c:v>
                </c:pt>
                <c:pt idx="198">
                  <c:v>29.468900000000001</c:v>
                </c:pt>
                <c:pt idx="199">
                  <c:v>30.967601999999999</c:v>
                </c:pt>
                <c:pt idx="200">
                  <c:v>28.912877000000002</c:v>
                </c:pt>
                <c:pt idx="201">
                  <c:v>28.574753000000001</c:v>
                </c:pt>
                <c:pt idx="202">
                  <c:v>27.906561</c:v>
                </c:pt>
                <c:pt idx="203">
                  <c:v>26.908455</c:v>
                </c:pt>
                <c:pt idx="204">
                  <c:v>29.704521</c:v>
                </c:pt>
                <c:pt idx="205">
                  <c:v>30.063564</c:v>
                </c:pt>
                <c:pt idx="206">
                  <c:v>29.369018000000001</c:v>
                </c:pt>
                <c:pt idx="207">
                  <c:v>32.912920999999997</c:v>
                </c:pt>
                <c:pt idx="208">
                  <c:v>26.426054000000001</c:v>
                </c:pt>
                <c:pt idx="209">
                  <c:v>31.444913</c:v>
                </c:pt>
                <c:pt idx="210">
                  <c:v>27.171019999999999</c:v>
                </c:pt>
                <c:pt idx="211">
                  <c:v>11.202107</c:v>
                </c:pt>
                <c:pt idx="212">
                  <c:v>25.895157999999999</c:v>
                </c:pt>
                <c:pt idx="213">
                  <c:v>30.995874000000001</c:v>
                </c:pt>
                <c:pt idx="214">
                  <c:v>25.369547000000001</c:v>
                </c:pt>
                <c:pt idx="215">
                  <c:v>31.079630999999999</c:v>
                </c:pt>
                <c:pt idx="216">
                  <c:v>31.906493999999999</c:v>
                </c:pt>
                <c:pt idx="217">
                  <c:v>27.564800000000002</c:v>
                </c:pt>
                <c:pt idx="218">
                  <c:v>25.281016000000001</c:v>
                </c:pt>
                <c:pt idx="219">
                  <c:v>21.601935999999998</c:v>
                </c:pt>
                <c:pt idx="220">
                  <c:v>28.720279000000001</c:v>
                </c:pt>
                <c:pt idx="221">
                  <c:v>31.946677999999999</c:v>
                </c:pt>
                <c:pt idx="222">
                  <c:v>28.672103</c:v>
                </c:pt>
                <c:pt idx="223">
                  <c:v>30.857496999999999</c:v>
                </c:pt>
                <c:pt idx="224">
                  <c:v>31.208977999999998</c:v>
                </c:pt>
                <c:pt idx="225">
                  <c:v>30.136495</c:v>
                </c:pt>
                <c:pt idx="226">
                  <c:v>27.936492999999999</c:v>
                </c:pt>
                <c:pt idx="227">
                  <c:v>32.111137999999997</c:v>
                </c:pt>
                <c:pt idx="228">
                  <c:v>32.656802999999996</c:v>
                </c:pt>
                <c:pt idx="229">
                  <c:v>29.206562000000002</c:v>
                </c:pt>
                <c:pt idx="230">
                  <c:v>27.025528000000001</c:v>
                </c:pt>
                <c:pt idx="231">
                  <c:v>25.682656999999999</c:v>
                </c:pt>
                <c:pt idx="232">
                  <c:v>27.147176999999999</c:v>
                </c:pt>
                <c:pt idx="233">
                  <c:v>24.537627000000001</c:v>
                </c:pt>
                <c:pt idx="234">
                  <c:v>12.689691</c:v>
                </c:pt>
                <c:pt idx="235">
                  <c:v>27.715015000000001</c:v>
                </c:pt>
                <c:pt idx="236">
                  <c:v>26.246238000000002</c:v>
                </c:pt>
                <c:pt idx="237">
                  <c:v>30.545142999999999</c:v>
                </c:pt>
                <c:pt idx="238">
                  <c:v>27.434477000000001</c:v>
                </c:pt>
                <c:pt idx="239">
                  <c:v>20.980958000000001</c:v>
                </c:pt>
                <c:pt idx="240">
                  <c:v>30.940550000000002</c:v>
                </c:pt>
                <c:pt idx="241">
                  <c:v>27.579312999999999</c:v>
                </c:pt>
                <c:pt idx="242">
                  <c:v>31.084005999999999</c:v>
                </c:pt>
                <c:pt idx="243">
                  <c:v>24.376328999999998</c:v>
                </c:pt>
                <c:pt idx="244">
                  <c:v>26.547257999999999</c:v>
                </c:pt>
                <c:pt idx="245">
                  <c:v>28.152396</c:v>
                </c:pt>
                <c:pt idx="246">
                  <c:v>28.314993999999999</c:v>
                </c:pt>
                <c:pt idx="247">
                  <c:v>27.304811000000001</c:v>
                </c:pt>
                <c:pt idx="248">
                  <c:v>25.636272000000002</c:v>
                </c:pt>
                <c:pt idx="249">
                  <c:v>30.856908000000001</c:v>
                </c:pt>
                <c:pt idx="250">
                  <c:v>27.427147000000001</c:v>
                </c:pt>
                <c:pt idx="251">
                  <c:v>31.464507999999999</c:v>
                </c:pt>
                <c:pt idx="252">
                  <c:v>29.075156</c:v>
                </c:pt>
                <c:pt idx="253">
                  <c:v>29.45185</c:v>
                </c:pt>
                <c:pt idx="254">
                  <c:v>28.907464000000001</c:v>
                </c:pt>
                <c:pt idx="255">
                  <c:v>31.534338000000002</c:v>
                </c:pt>
                <c:pt idx="256">
                  <c:v>29.538681</c:v>
                </c:pt>
                <c:pt idx="257">
                  <c:v>30.008569999999999</c:v>
                </c:pt>
                <c:pt idx="258">
                  <c:v>7.0249519999999999</c:v>
                </c:pt>
                <c:pt idx="259">
                  <c:v>28.573121</c:v>
                </c:pt>
                <c:pt idx="260">
                  <c:v>29.2394</c:v>
                </c:pt>
                <c:pt idx="261">
                  <c:v>32.470258000000001</c:v>
                </c:pt>
                <c:pt idx="262">
                  <c:v>31.691368000000001</c:v>
                </c:pt>
                <c:pt idx="263">
                  <c:v>28.935379000000001</c:v>
                </c:pt>
                <c:pt idx="264">
                  <c:v>28.069557</c:v>
                </c:pt>
                <c:pt idx="265">
                  <c:v>30.593073</c:v>
                </c:pt>
                <c:pt idx="266">
                  <c:v>23.703764</c:v>
                </c:pt>
                <c:pt idx="267">
                  <c:v>27.152539000000001</c:v>
                </c:pt>
                <c:pt idx="268">
                  <c:v>26.493380999999999</c:v>
                </c:pt>
                <c:pt idx="269">
                  <c:v>17.265649</c:v>
                </c:pt>
                <c:pt idx="270">
                  <c:v>24.514534999999999</c:v>
                </c:pt>
                <c:pt idx="271">
                  <c:v>28.250959000000002</c:v>
                </c:pt>
                <c:pt idx="272">
                  <c:v>27.777312999999999</c:v>
                </c:pt>
                <c:pt idx="273">
                  <c:v>26.354039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Arterial!$Z$1</c:f>
              <c:strCache>
                <c:ptCount val="1"/>
                <c:pt idx="0">
                  <c:v>HERE_SPEED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Arterial!$X$2:$X$295</c:f>
              <c:numCache>
                <c:formatCode>General</c:formatCode>
                <c:ptCount val="294"/>
                <c:pt idx="0">
                  <c:v>3.0202E-2</c:v>
                </c:pt>
                <c:pt idx="1">
                  <c:v>3.2150999999999999E-2</c:v>
                </c:pt>
                <c:pt idx="2">
                  <c:v>3.5882999999999998E-2</c:v>
                </c:pt>
                <c:pt idx="3">
                  <c:v>3.6756999999999998E-2</c:v>
                </c:pt>
                <c:pt idx="4">
                  <c:v>4.4775000000000002E-2</c:v>
                </c:pt>
                <c:pt idx="5">
                  <c:v>5.0527000000000002E-2</c:v>
                </c:pt>
                <c:pt idx="6">
                  <c:v>5.5398000000000003E-2</c:v>
                </c:pt>
                <c:pt idx="7">
                  <c:v>5.7258999999999997E-2</c:v>
                </c:pt>
                <c:pt idx="8">
                  <c:v>5.8303000000000001E-2</c:v>
                </c:pt>
                <c:pt idx="9">
                  <c:v>6.0033999999999997E-2</c:v>
                </c:pt>
                <c:pt idx="10">
                  <c:v>6.0686999999999998E-2</c:v>
                </c:pt>
                <c:pt idx="11">
                  <c:v>6.1747000000000003E-2</c:v>
                </c:pt>
                <c:pt idx="12">
                  <c:v>6.2900999999999999E-2</c:v>
                </c:pt>
                <c:pt idx="13">
                  <c:v>6.3652E-2</c:v>
                </c:pt>
                <c:pt idx="14">
                  <c:v>6.4020999999999995E-2</c:v>
                </c:pt>
                <c:pt idx="15">
                  <c:v>6.5454999999999999E-2</c:v>
                </c:pt>
                <c:pt idx="16">
                  <c:v>6.6425999999999999E-2</c:v>
                </c:pt>
                <c:pt idx="17">
                  <c:v>6.7908999999999997E-2</c:v>
                </c:pt>
                <c:pt idx="18">
                  <c:v>6.9103999999999999E-2</c:v>
                </c:pt>
                <c:pt idx="19">
                  <c:v>6.9908999999999999E-2</c:v>
                </c:pt>
                <c:pt idx="20">
                  <c:v>6.9908999999999999E-2</c:v>
                </c:pt>
                <c:pt idx="21">
                  <c:v>6.9934999999999997E-2</c:v>
                </c:pt>
                <c:pt idx="22">
                  <c:v>7.0366999999999999E-2</c:v>
                </c:pt>
                <c:pt idx="23">
                  <c:v>7.0580000000000004E-2</c:v>
                </c:pt>
                <c:pt idx="24">
                  <c:v>7.1268999999999999E-2</c:v>
                </c:pt>
                <c:pt idx="25">
                  <c:v>7.1831999999999993E-2</c:v>
                </c:pt>
                <c:pt idx="26">
                  <c:v>7.2327000000000002E-2</c:v>
                </c:pt>
                <c:pt idx="27">
                  <c:v>7.6906000000000002E-2</c:v>
                </c:pt>
                <c:pt idx="28">
                  <c:v>7.9347000000000001E-2</c:v>
                </c:pt>
                <c:pt idx="29">
                  <c:v>8.1099000000000004E-2</c:v>
                </c:pt>
                <c:pt idx="30">
                  <c:v>8.1386E-2</c:v>
                </c:pt>
                <c:pt idx="31">
                  <c:v>8.1479999999999997E-2</c:v>
                </c:pt>
                <c:pt idx="32">
                  <c:v>8.2627000000000006E-2</c:v>
                </c:pt>
                <c:pt idx="33">
                  <c:v>8.3008999999999999E-2</c:v>
                </c:pt>
                <c:pt idx="34">
                  <c:v>8.3783999999999997E-2</c:v>
                </c:pt>
                <c:pt idx="35">
                  <c:v>8.6749000000000007E-2</c:v>
                </c:pt>
                <c:pt idx="36">
                  <c:v>8.7060999999999999E-2</c:v>
                </c:pt>
                <c:pt idx="37">
                  <c:v>8.7720999999999993E-2</c:v>
                </c:pt>
                <c:pt idx="38">
                  <c:v>8.7889999999999996E-2</c:v>
                </c:pt>
                <c:pt idx="39">
                  <c:v>9.0276999999999996E-2</c:v>
                </c:pt>
                <c:pt idx="40">
                  <c:v>9.0586E-2</c:v>
                </c:pt>
                <c:pt idx="41">
                  <c:v>9.3701999999999994E-2</c:v>
                </c:pt>
                <c:pt idx="42">
                  <c:v>9.5430000000000001E-2</c:v>
                </c:pt>
                <c:pt idx="43">
                  <c:v>9.7677E-2</c:v>
                </c:pt>
                <c:pt idx="44">
                  <c:v>9.9474000000000007E-2</c:v>
                </c:pt>
                <c:pt idx="45">
                  <c:v>9.9632999999999999E-2</c:v>
                </c:pt>
                <c:pt idx="46">
                  <c:v>0.10165399999999999</c:v>
                </c:pt>
                <c:pt idx="47">
                  <c:v>0.102133</c:v>
                </c:pt>
                <c:pt idx="48">
                  <c:v>0.103535</c:v>
                </c:pt>
                <c:pt idx="49">
                  <c:v>0.103619</c:v>
                </c:pt>
                <c:pt idx="50">
                  <c:v>0.10388699999999999</c:v>
                </c:pt>
                <c:pt idx="51">
                  <c:v>0.103938</c:v>
                </c:pt>
                <c:pt idx="52">
                  <c:v>0.105239</c:v>
                </c:pt>
                <c:pt idx="53">
                  <c:v>0.10793800000000001</c:v>
                </c:pt>
                <c:pt idx="54">
                  <c:v>0.108572</c:v>
                </c:pt>
                <c:pt idx="55">
                  <c:v>0.10910499999999999</c:v>
                </c:pt>
                <c:pt idx="56">
                  <c:v>0.110292</c:v>
                </c:pt>
                <c:pt idx="57">
                  <c:v>0.110292</c:v>
                </c:pt>
                <c:pt idx="58">
                  <c:v>0.110961</c:v>
                </c:pt>
                <c:pt idx="59">
                  <c:v>0.111086</c:v>
                </c:pt>
                <c:pt idx="60">
                  <c:v>0.11179</c:v>
                </c:pt>
                <c:pt idx="61">
                  <c:v>0.11264</c:v>
                </c:pt>
                <c:pt idx="62">
                  <c:v>0.112835</c:v>
                </c:pt>
                <c:pt idx="63">
                  <c:v>0.11287999999999999</c:v>
                </c:pt>
                <c:pt idx="64">
                  <c:v>0.114928</c:v>
                </c:pt>
                <c:pt idx="65">
                  <c:v>0.115152</c:v>
                </c:pt>
                <c:pt idx="66">
                  <c:v>0.11552999999999999</c:v>
                </c:pt>
                <c:pt idx="67">
                  <c:v>0.115787</c:v>
                </c:pt>
                <c:pt idx="68">
                  <c:v>0.116588</c:v>
                </c:pt>
                <c:pt idx="69">
                  <c:v>0.11765200000000001</c:v>
                </c:pt>
                <c:pt idx="70">
                  <c:v>0.120879</c:v>
                </c:pt>
                <c:pt idx="71">
                  <c:v>0.12277299999999999</c:v>
                </c:pt>
                <c:pt idx="72">
                  <c:v>0.12411999999999999</c:v>
                </c:pt>
                <c:pt idx="73">
                  <c:v>0.12501899999999999</c:v>
                </c:pt>
                <c:pt idx="74">
                  <c:v>0.12556400000000001</c:v>
                </c:pt>
                <c:pt idx="75">
                  <c:v>0.125745</c:v>
                </c:pt>
                <c:pt idx="76">
                  <c:v>0.12700600000000001</c:v>
                </c:pt>
                <c:pt idx="77">
                  <c:v>0.12753600000000001</c:v>
                </c:pt>
                <c:pt idx="78">
                  <c:v>0.12901899999999999</c:v>
                </c:pt>
                <c:pt idx="79">
                  <c:v>0.13030700000000001</c:v>
                </c:pt>
                <c:pt idx="80">
                  <c:v>0.13198799999999999</c:v>
                </c:pt>
                <c:pt idx="81">
                  <c:v>0.133689</c:v>
                </c:pt>
                <c:pt idx="82">
                  <c:v>0.13553799999999999</c:v>
                </c:pt>
                <c:pt idx="83">
                  <c:v>0.13559599999999999</c:v>
                </c:pt>
                <c:pt idx="84">
                  <c:v>0.136072</c:v>
                </c:pt>
                <c:pt idx="85">
                  <c:v>0.13799400000000001</c:v>
                </c:pt>
                <c:pt idx="86">
                  <c:v>0.13836499999999999</c:v>
                </c:pt>
                <c:pt idx="87">
                  <c:v>0.13863400000000001</c:v>
                </c:pt>
                <c:pt idx="88">
                  <c:v>0.13930100000000001</c:v>
                </c:pt>
                <c:pt idx="89">
                  <c:v>0.13997599999999999</c:v>
                </c:pt>
                <c:pt idx="90">
                  <c:v>0.14072899999999999</c:v>
                </c:pt>
                <c:pt idx="91">
                  <c:v>0.14197299999999999</c:v>
                </c:pt>
                <c:pt idx="92">
                  <c:v>0.14271200000000001</c:v>
                </c:pt>
                <c:pt idx="93">
                  <c:v>0.14283399999999999</c:v>
                </c:pt>
                <c:pt idx="94">
                  <c:v>0.14315800000000001</c:v>
                </c:pt>
                <c:pt idx="95">
                  <c:v>0.14599200000000001</c:v>
                </c:pt>
                <c:pt idx="96">
                  <c:v>0.14614199999999999</c:v>
                </c:pt>
                <c:pt idx="97">
                  <c:v>0.14696600000000001</c:v>
                </c:pt>
                <c:pt idx="98">
                  <c:v>0.147011</c:v>
                </c:pt>
                <c:pt idx="99">
                  <c:v>0.14707500000000001</c:v>
                </c:pt>
                <c:pt idx="100">
                  <c:v>0.14763699999999999</c:v>
                </c:pt>
                <c:pt idx="101">
                  <c:v>0.14965500000000001</c:v>
                </c:pt>
                <c:pt idx="102">
                  <c:v>0.15018100000000001</c:v>
                </c:pt>
                <c:pt idx="103">
                  <c:v>0.15059500000000001</c:v>
                </c:pt>
                <c:pt idx="104">
                  <c:v>0.151722</c:v>
                </c:pt>
                <c:pt idx="105">
                  <c:v>0.152583</c:v>
                </c:pt>
                <c:pt idx="106">
                  <c:v>0.15287200000000001</c:v>
                </c:pt>
                <c:pt idx="107">
                  <c:v>0.15326400000000001</c:v>
                </c:pt>
                <c:pt idx="108">
                  <c:v>0.15332599999999999</c:v>
                </c:pt>
                <c:pt idx="109">
                  <c:v>0.154811</c:v>
                </c:pt>
                <c:pt idx="110">
                  <c:v>0.155255</c:v>
                </c:pt>
                <c:pt idx="111">
                  <c:v>0.15809500000000001</c:v>
                </c:pt>
                <c:pt idx="112">
                  <c:v>0.15945899999999999</c:v>
                </c:pt>
                <c:pt idx="113">
                  <c:v>0.160547</c:v>
                </c:pt>
                <c:pt idx="114">
                  <c:v>0.161047</c:v>
                </c:pt>
                <c:pt idx="115">
                  <c:v>0.16147600000000001</c:v>
                </c:pt>
                <c:pt idx="116">
                  <c:v>0.16148799999999999</c:v>
                </c:pt>
                <c:pt idx="117">
                  <c:v>0.16370799999999999</c:v>
                </c:pt>
                <c:pt idx="118">
                  <c:v>0.17211499999999999</c:v>
                </c:pt>
                <c:pt idx="119">
                  <c:v>0.17308999999999999</c:v>
                </c:pt>
                <c:pt idx="120">
                  <c:v>0.173204</c:v>
                </c:pt>
                <c:pt idx="121">
                  <c:v>0.17341599999999999</c:v>
                </c:pt>
                <c:pt idx="122">
                  <c:v>0.17685200000000001</c:v>
                </c:pt>
                <c:pt idx="123">
                  <c:v>0.1779</c:v>
                </c:pt>
                <c:pt idx="124">
                  <c:v>0.18201200000000001</c:v>
                </c:pt>
                <c:pt idx="125">
                  <c:v>0.18492600000000001</c:v>
                </c:pt>
                <c:pt idx="126">
                  <c:v>0.18579399999999999</c:v>
                </c:pt>
                <c:pt idx="127">
                  <c:v>0.18584700000000001</c:v>
                </c:pt>
                <c:pt idx="128">
                  <c:v>0.189385</c:v>
                </c:pt>
                <c:pt idx="129">
                  <c:v>0.19046199999999999</c:v>
                </c:pt>
                <c:pt idx="130">
                  <c:v>0.19047900000000001</c:v>
                </c:pt>
                <c:pt idx="131">
                  <c:v>0.19092000000000001</c:v>
                </c:pt>
                <c:pt idx="132">
                  <c:v>0.19104199999999999</c:v>
                </c:pt>
                <c:pt idx="133">
                  <c:v>0.19111300000000001</c:v>
                </c:pt>
                <c:pt idx="134">
                  <c:v>0.191549</c:v>
                </c:pt>
                <c:pt idx="135">
                  <c:v>0.19261</c:v>
                </c:pt>
                <c:pt idx="136">
                  <c:v>0.19278100000000001</c:v>
                </c:pt>
                <c:pt idx="137">
                  <c:v>0.192991</c:v>
                </c:pt>
                <c:pt idx="138">
                  <c:v>0.193747</c:v>
                </c:pt>
                <c:pt idx="139">
                  <c:v>0.19403899999999999</c:v>
                </c:pt>
                <c:pt idx="140">
                  <c:v>0.19409399999999999</c:v>
                </c:pt>
                <c:pt idx="141">
                  <c:v>0.195358</c:v>
                </c:pt>
                <c:pt idx="142">
                  <c:v>0.19558900000000001</c:v>
                </c:pt>
                <c:pt idx="143">
                  <c:v>0.19634099999999999</c:v>
                </c:pt>
                <c:pt idx="144">
                  <c:v>0.19765099999999999</c:v>
                </c:pt>
                <c:pt idx="145">
                  <c:v>0.19787399999999999</c:v>
                </c:pt>
                <c:pt idx="146">
                  <c:v>0.19822100000000001</c:v>
                </c:pt>
                <c:pt idx="147">
                  <c:v>0.20020199999999999</c:v>
                </c:pt>
                <c:pt idx="148">
                  <c:v>0.201881</c:v>
                </c:pt>
                <c:pt idx="149">
                  <c:v>0.202899</c:v>
                </c:pt>
                <c:pt idx="150">
                  <c:v>0.20302000000000001</c:v>
                </c:pt>
                <c:pt idx="151">
                  <c:v>0.20357900000000001</c:v>
                </c:pt>
                <c:pt idx="152">
                  <c:v>0.20394399999999999</c:v>
                </c:pt>
                <c:pt idx="153">
                  <c:v>0.20400399999999999</c:v>
                </c:pt>
                <c:pt idx="154">
                  <c:v>0.20655299999999999</c:v>
                </c:pt>
                <c:pt idx="155">
                  <c:v>0.20768300000000001</c:v>
                </c:pt>
                <c:pt idx="156">
                  <c:v>0.208097</c:v>
                </c:pt>
                <c:pt idx="157">
                  <c:v>0.20904400000000001</c:v>
                </c:pt>
                <c:pt idx="158">
                  <c:v>0.209123</c:v>
                </c:pt>
                <c:pt idx="159">
                  <c:v>0.20935899999999999</c:v>
                </c:pt>
                <c:pt idx="160">
                  <c:v>0.20937500000000001</c:v>
                </c:pt>
                <c:pt idx="161">
                  <c:v>0.209401</c:v>
                </c:pt>
                <c:pt idx="162">
                  <c:v>0.21077599999999999</c:v>
                </c:pt>
                <c:pt idx="163">
                  <c:v>0.21120800000000001</c:v>
                </c:pt>
                <c:pt idx="164">
                  <c:v>0.21126500000000001</c:v>
                </c:pt>
                <c:pt idx="165">
                  <c:v>0.21279300000000001</c:v>
                </c:pt>
                <c:pt idx="166">
                  <c:v>0.21290799999999999</c:v>
                </c:pt>
                <c:pt idx="167">
                  <c:v>0.21321799999999999</c:v>
                </c:pt>
                <c:pt idx="168">
                  <c:v>0.21324599999999999</c:v>
                </c:pt>
                <c:pt idx="169">
                  <c:v>0.21600900000000001</c:v>
                </c:pt>
                <c:pt idx="170">
                  <c:v>0.22059200000000001</c:v>
                </c:pt>
                <c:pt idx="171">
                  <c:v>0.22159699999999999</c:v>
                </c:pt>
                <c:pt idx="172">
                  <c:v>0.22223000000000001</c:v>
                </c:pt>
                <c:pt idx="173">
                  <c:v>0.223691</c:v>
                </c:pt>
                <c:pt idx="174">
                  <c:v>0.226267</c:v>
                </c:pt>
                <c:pt idx="175">
                  <c:v>0.22683700000000001</c:v>
                </c:pt>
                <c:pt idx="176">
                  <c:v>0.22702800000000001</c:v>
                </c:pt>
                <c:pt idx="177">
                  <c:v>0.22730800000000001</c:v>
                </c:pt>
                <c:pt idx="178">
                  <c:v>0.228912</c:v>
                </c:pt>
                <c:pt idx="179">
                  <c:v>0.23147599999999999</c:v>
                </c:pt>
                <c:pt idx="180">
                  <c:v>0.23302400000000001</c:v>
                </c:pt>
                <c:pt idx="181">
                  <c:v>0.23319400000000001</c:v>
                </c:pt>
                <c:pt idx="182">
                  <c:v>0.23411499999999999</c:v>
                </c:pt>
                <c:pt idx="183">
                  <c:v>0.23550699999999999</c:v>
                </c:pt>
                <c:pt idx="184">
                  <c:v>0.236542</c:v>
                </c:pt>
                <c:pt idx="185">
                  <c:v>0.236675</c:v>
                </c:pt>
                <c:pt idx="186">
                  <c:v>0.23808499999999999</c:v>
                </c:pt>
                <c:pt idx="187">
                  <c:v>0.24138899999999999</c:v>
                </c:pt>
                <c:pt idx="188">
                  <c:v>0.243427</c:v>
                </c:pt>
                <c:pt idx="189">
                  <c:v>0.243477</c:v>
                </c:pt>
                <c:pt idx="190">
                  <c:v>0.24354500000000001</c:v>
                </c:pt>
                <c:pt idx="191">
                  <c:v>0.24551300000000001</c:v>
                </c:pt>
                <c:pt idx="192">
                  <c:v>0.25506499999999999</c:v>
                </c:pt>
                <c:pt idx="193">
                  <c:v>0.25517499999999999</c:v>
                </c:pt>
                <c:pt idx="194">
                  <c:v>0.25562099999999999</c:v>
                </c:pt>
                <c:pt idx="195">
                  <c:v>0.257745</c:v>
                </c:pt>
                <c:pt idx="196">
                  <c:v>0.25988499999999998</c:v>
                </c:pt>
                <c:pt idx="197">
                  <c:v>0.26129200000000002</c:v>
                </c:pt>
                <c:pt idx="198">
                  <c:v>0.26219799999999999</c:v>
                </c:pt>
                <c:pt idx="199">
                  <c:v>0.262602</c:v>
                </c:pt>
                <c:pt idx="200">
                  <c:v>0.26743800000000001</c:v>
                </c:pt>
                <c:pt idx="201">
                  <c:v>0.26888200000000001</c:v>
                </c:pt>
                <c:pt idx="202">
                  <c:v>0.26898300000000003</c:v>
                </c:pt>
                <c:pt idx="203">
                  <c:v>0.27092100000000002</c:v>
                </c:pt>
                <c:pt idx="204">
                  <c:v>0.27092699999999997</c:v>
                </c:pt>
                <c:pt idx="205">
                  <c:v>0.271478</c:v>
                </c:pt>
                <c:pt idx="206">
                  <c:v>0.27273199999999997</c:v>
                </c:pt>
                <c:pt idx="207">
                  <c:v>0.281329</c:v>
                </c:pt>
                <c:pt idx="208">
                  <c:v>0.281474</c:v>
                </c:pt>
                <c:pt idx="209">
                  <c:v>0.28312500000000002</c:v>
                </c:pt>
                <c:pt idx="210">
                  <c:v>0.28380499999999997</c:v>
                </c:pt>
                <c:pt idx="211">
                  <c:v>0.28703800000000002</c:v>
                </c:pt>
                <c:pt idx="212">
                  <c:v>0.28775099999999998</c:v>
                </c:pt>
                <c:pt idx="213">
                  <c:v>0.28875600000000001</c:v>
                </c:pt>
                <c:pt idx="214">
                  <c:v>0.293379</c:v>
                </c:pt>
                <c:pt idx="215">
                  <c:v>0.29626000000000002</c:v>
                </c:pt>
                <c:pt idx="216">
                  <c:v>0.29979099999999997</c:v>
                </c:pt>
                <c:pt idx="217">
                  <c:v>0.29991499999999999</c:v>
                </c:pt>
                <c:pt idx="218">
                  <c:v>0.30016300000000001</c:v>
                </c:pt>
                <c:pt idx="219">
                  <c:v>0.30816199999999999</c:v>
                </c:pt>
                <c:pt idx="220">
                  <c:v>0.308336</c:v>
                </c:pt>
                <c:pt idx="221">
                  <c:v>0.30938500000000002</c:v>
                </c:pt>
                <c:pt idx="222">
                  <c:v>0.31208999999999998</c:v>
                </c:pt>
                <c:pt idx="223">
                  <c:v>0.31348300000000001</c:v>
                </c:pt>
                <c:pt idx="224">
                  <c:v>0.31750600000000001</c:v>
                </c:pt>
                <c:pt idx="225">
                  <c:v>0.32056499999999999</c:v>
                </c:pt>
                <c:pt idx="226">
                  <c:v>0.32435199999999997</c:v>
                </c:pt>
                <c:pt idx="227">
                  <c:v>0.32587300000000002</c:v>
                </c:pt>
                <c:pt idx="228">
                  <c:v>0.32836500000000002</c:v>
                </c:pt>
                <c:pt idx="229">
                  <c:v>0.32863999999999999</c:v>
                </c:pt>
                <c:pt idx="230">
                  <c:v>0.328953</c:v>
                </c:pt>
                <c:pt idx="231">
                  <c:v>0.329262</c:v>
                </c:pt>
                <c:pt idx="232">
                  <c:v>0.33099499999999998</c:v>
                </c:pt>
                <c:pt idx="233">
                  <c:v>0.34629100000000002</c:v>
                </c:pt>
                <c:pt idx="234">
                  <c:v>0.34977200000000003</c:v>
                </c:pt>
                <c:pt idx="235">
                  <c:v>0.353132</c:v>
                </c:pt>
                <c:pt idx="236">
                  <c:v>0.35567199999999999</c:v>
                </c:pt>
                <c:pt idx="237">
                  <c:v>0.35608099999999998</c:v>
                </c:pt>
                <c:pt idx="238">
                  <c:v>0.35761399999999999</c:v>
                </c:pt>
                <c:pt idx="239">
                  <c:v>0.35968800000000001</c:v>
                </c:pt>
                <c:pt idx="240">
                  <c:v>0.35971500000000001</c:v>
                </c:pt>
                <c:pt idx="241">
                  <c:v>0.360734</c:v>
                </c:pt>
                <c:pt idx="242">
                  <c:v>0.36287399999999997</c:v>
                </c:pt>
                <c:pt idx="243">
                  <c:v>0.36336200000000002</c:v>
                </c:pt>
                <c:pt idx="244">
                  <c:v>0.36368099999999998</c:v>
                </c:pt>
                <c:pt idx="245">
                  <c:v>0.36871700000000002</c:v>
                </c:pt>
                <c:pt idx="246">
                  <c:v>0.37863200000000002</c:v>
                </c:pt>
                <c:pt idx="247">
                  <c:v>0.38032199999999999</c:v>
                </c:pt>
                <c:pt idx="248">
                  <c:v>0.38145299999999999</c:v>
                </c:pt>
                <c:pt idx="249">
                  <c:v>0.38710800000000001</c:v>
                </c:pt>
                <c:pt idx="250">
                  <c:v>0.38953300000000002</c:v>
                </c:pt>
                <c:pt idx="251">
                  <c:v>0.39041900000000002</c:v>
                </c:pt>
                <c:pt idx="252">
                  <c:v>0.39082499999999998</c:v>
                </c:pt>
                <c:pt idx="253">
                  <c:v>0.394534</c:v>
                </c:pt>
                <c:pt idx="254">
                  <c:v>0.39833800000000003</c:v>
                </c:pt>
                <c:pt idx="255">
                  <c:v>0.39859899999999998</c:v>
                </c:pt>
                <c:pt idx="256">
                  <c:v>0.39994000000000002</c:v>
                </c:pt>
                <c:pt idx="257">
                  <c:v>0.40063300000000002</c:v>
                </c:pt>
                <c:pt idx="258">
                  <c:v>0.43723099999999998</c:v>
                </c:pt>
                <c:pt idx="259">
                  <c:v>0.44115599999999999</c:v>
                </c:pt>
                <c:pt idx="260">
                  <c:v>0.44211</c:v>
                </c:pt>
                <c:pt idx="261">
                  <c:v>0.44306600000000002</c:v>
                </c:pt>
                <c:pt idx="262">
                  <c:v>0.443546</c:v>
                </c:pt>
                <c:pt idx="263">
                  <c:v>0.45228299999999999</c:v>
                </c:pt>
                <c:pt idx="264">
                  <c:v>0.45515899999999998</c:v>
                </c:pt>
                <c:pt idx="265">
                  <c:v>0.461202</c:v>
                </c:pt>
                <c:pt idx="266">
                  <c:v>0.46948499999999999</c:v>
                </c:pt>
                <c:pt idx="267">
                  <c:v>0.50533700000000004</c:v>
                </c:pt>
                <c:pt idx="268">
                  <c:v>0.51045399999999996</c:v>
                </c:pt>
                <c:pt idx="269">
                  <c:v>0.54006699999999996</c:v>
                </c:pt>
                <c:pt idx="270">
                  <c:v>0.54180200000000001</c:v>
                </c:pt>
                <c:pt idx="271">
                  <c:v>0.55731200000000003</c:v>
                </c:pt>
                <c:pt idx="272">
                  <c:v>0.561392</c:v>
                </c:pt>
                <c:pt idx="273">
                  <c:v>0.66435599999999995</c:v>
                </c:pt>
              </c:numCache>
            </c:numRef>
          </c:xVal>
          <c:yVal>
            <c:numRef>
              <c:f>Arterial!$Z$2:$Z$295</c:f>
              <c:numCache>
                <c:formatCode>General</c:formatCode>
                <c:ptCount val="294"/>
                <c:pt idx="0">
                  <c:v>21.234864999999999</c:v>
                </c:pt>
                <c:pt idx="1">
                  <c:v>23.876757000000001</c:v>
                </c:pt>
                <c:pt idx="2">
                  <c:v>20.828108</c:v>
                </c:pt>
                <c:pt idx="3">
                  <c:v>23.649459</c:v>
                </c:pt>
                <c:pt idx="4">
                  <c:v>16.610541000000001</c:v>
                </c:pt>
                <c:pt idx="5">
                  <c:v>20.474323999999999</c:v>
                </c:pt>
                <c:pt idx="6">
                  <c:v>20.144864999999999</c:v>
                </c:pt>
                <c:pt idx="7">
                  <c:v>21.850269999999998</c:v>
                </c:pt>
                <c:pt idx="8">
                  <c:v>15.426757</c:v>
                </c:pt>
                <c:pt idx="9">
                  <c:v>29.409189000000001</c:v>
                </c:pt>
                <c:pt idx="10">
                  <c:v>27.338377999999999</c:v>
                </c:pt>
                <c:pt idx="11">
                  <c:v>28.781351000000001</c:v>
                </c:pt>
                <c:pt idx="12">
                  <c:v>29.815135000000001</c:v>
                </c:pt>
                <c:pt idx="13">
                  <c:v>27.388919000000001</c:v>
                </c:pt>
                <c:pt idx="14">
                  <c:v>25.580269999999999</c:v>
                </c:pt>
                <c:pt idx="15">
                  <c:v>24.585135000000001</c:v>
                </c:pt>
                <c:pt idx="16">
                  <c:v>20.925405000000001</c:v>
                </c:pt>
                <c:pt idx="17">
                  <c:v>18.940270000000002</c:v>
                </c:pt>
                <c:pt idx="18">
                  <c:v>27.039189</c:v>
                </c:pt>
                <c:pt idx="19">
                  <c:v>29.204865000000002</c:v>
                </c:pt>
                <c:pt idx="20">
                  <c:v>25.272973</c:v>
                </c:pt>
                <c:pt idx="21">
                  <c:v>29.560269999999999</c:v>
                </c:pt>
                <c:pt idx="22">
                  <c:v>31.404595</c:v>
                </c:pt>
                <c:pt idx="23">
                  <c:v>22.313243</c:v>
                </c:pt>
                <c:pt idx="24">
                  <c:v>26.916757</c:v>
                </c:pt>
                <c:pt idx="25">
                  <c:v>23.562162000000001</c:v>
                </c:pt>
                <c:pt idx="26">
                  <c:v>29.811622</c:v>
                </c:pt>
                <c:pt idx="27">
                  <c:v>24.375135</c:v>
                </c:pt>
                <c:pt idx="28">
                  <c:v>21.743514000000001</c:v>
                </c:pt>
                <c:pt idx="29">
                  <c:v>22.192162</c:v>
                </c:pt>
                <c:pt idx="30">
                  <c:v>11.18</c:v>
                </c:pt>
                <c:pt idx="31">
                  <c:v>29.765675999999999</c:v>
                </c:pt>
                <c:pt idx="32">
                  <c:v>29.905404999999998</c:v>
                </c:pt>
                <c:pt idx="33">
                  <c:v>15.49973</c:v>
                </c:pt>
                <c:pt idx="34">
                  <c:v>26.051351</c:v>
                </c:pt>
                <c:pt idx="35">
                  <c:v>28.260269999999998</c:v>
                </c:pt>
                <c:pt idx="36">
                  <c:v>22.83</c:v>
                </c:pt>
                <c:pt idx="37">
                  <c:v>18.591892000000001</c:v>
                </c:pt>
                <c:pt idx="38">
                  <c:v>32.748108000000002</c:v>
                </c:pt>
                <c:pt idx="39">
                  <c:v>18.258108</c:v>
                </c:pt>
                <c:pt idx="40">
                  <c:v>31.435134999999999</c:v>
                </c:pt>
                <c:pt idx="41">
                  <c:v>28.74973</c:v>
                </c:pt>
                <c:pt idx="42">
                  <c:v>15.007027000000001</c:v>
                </c:pt>
                <c:pt idx="43">
                  <c:v>24.460540999999999</c:v>
                </c:pt>
                <c:pt idx="44">
                  <c:v>26.06973</c:v>
                </c:pt>
                <c:pt idx="45">
                  <c:v>26.972162000000001</c:v>
                </c:pt>
                <c:pt idx="46">
                  <c:v>28.856757000000002</c:v>
                </c:pt>
                <c:pt idx="47">
                  <c:v>30.022431999999998</c:v>
                </c:pt>
                <c:pt idx="48">
                  <c:v>23.722973</c:v>
                </c:pt>
                <c:pt idx="49">
                  <c:v>32.986485999999999</c:v>
                </c:pt>
                <c:pt idx="50">
                  <c:v>24.568107999999999</c:v>
                </c:pt>
                <c:pt idx="51">
                  <c:v>30.788108000000001</c:v>
                </c:pt>
                <c:pt idx="52">
                  <c:v>24.490811000000001</c:v>
                </c:pt>
                <c:pt idx="53">
                  <c:v>30.138377999999999</c:v>
                </c:pt>
                <c:pt idx="54">
                  <c:v>27.511081000000001</c:v>
                </c:pt>
                <c:pt idx="55">
                  <c:v>19.768108000000002</c:v>
                </c:pt>
                <c:pt idx="56">
                  <c:v>25.409458999999998</c:v>
                </c:pt>
                <c:pt idx="57">
                  <c:v>21.158377999999999</c:v>
                </c:pt>
                <c:pt idx="58">
                  <c:v>20.730270000000001</c:v>
                </c:pt>
                <c:pt idx="59">
                  <c:v>28.732703000000001</c:v>
                </c:pt>
                <c:pt idx="60">
                  <c:v>27.19</c:v>
                </c:pt>
                <c:pt idx="61">
                  <c:v>19.102703000000002</c:v>
                </c:pt>
                <c:pt idx="62">
                  <c:v>16.346757</c:v>
                </c:pt>
                <c:pt idx="63">
                  <c:v>23.415946000000002</c:v>
                </c:pt>
                <c:pt idx="64">
                  <c:v>16.413243000000001</c:v>
                </c:pt>
                <c:pt idx="65">
                  <c:v>20.388919000000001</c:v>
                </c:pt>
                <c:pt idx="66">
                  <c:v>27.484864999999999</c:v>
                </c:pt>
                <c:pt idx="67">
                  <c:v>29.180810999999999</c:v>
                </c:pt>
                <c:pt idx="68">
                  <c:v>19.774054</c:v>
                </c:pt>
                <c:pt idx="69">
                  <c:v>22.216757000000001</c:v>
                </c:pt>
                <c:pt idx="70">
                  <c:v>26.144054000000001</c:v>
                </c:pt>
                <c:pt idx="71">
                  <c:v>29.727837999999998</c:v>
                </c:pt>
                <c:pt idx="72">
                  <c:v>30.115404999999999</c:v>
                </c:pt>
                <c:pt idx="73">
                  <c:v>25.911622000000001</c:v>
                </c:pt>
                <c:pt idx="74">
                  <c:v>24.764054000000002</c:v>
                </c:pt>
                <c:pt idx="75">
                  <c:v>20.014865</c:v>
                </c:pt>
                <c:pt idx="76">
                  <c:v>15.413243</c:v>
                </c:pt>
                <c:pt idx="77">
                  <c:v>29.692972999999999</c:v>
                </c:pt>
                <c:pt idx="78">
                  <c:v>11.286486</c:v>
                </c:pt>
                <c:pt idx="79">
                  <c:v>23.768919</c:v>
                </c:pt>
                <c:pt idx="80">
                  <c:v>25.349459</c:v>
                </c:pt>
                <c:pt idx="81">
                  <c:v>29.503784</c:v>
                </c:pt>
                <c:pt idx="82">
                  <c:v>26.297837999999999</c:v>
                </c:pt>
                <c:pt idx="83">
                  <c:v>23.577027000000001</c:v>
                </c:pt>
                <c:pt idx="84">
                  <c:v>21.733514</c:v>
                </c:pt>
                <c:pt idx="85">
                  <c:v>21.102162</c:v>
                </c:pt>
                <c:pt idx="86">
                  <c:v>24.660540999999998</c:v>
                </c:pt>
                <c:pt idx="87">
                  <c:v>26.535675999999999</c:v>
                </c:pt>
                <c:pt idx="88">
                  <c:v>27.837568000000001</c:v>
                </c:pt>
                <c:pt idx="89">
                  <c:v>26.641081</c:v>
                </c:pt>
                <c:pt idx="90">
                  <c:v>22.941351000000001</c:v>
                </c:pt>
                <c:pt idx="91">
                  <c:v>31.647027000000001</c:v>
                </c:pt>
                <c:pt idx="92">
                  <c:v>23.745946</c:v>
                </c:pt>
                <c:pt idx="93">
                  <c:v>17.384595000000001</c:v>
                </c:pt>
                <c:pt idx="94">
                  <c:v>24.900269999999999</c:v>
                </c:pt>
                <c:pt idx="95">
                  <c:v>21.6</c:v>
                </c:pt>
                <c:pt idx="96">
                  <c:v>30.953513999999998</c:v>
                </c:pt>
                <c:pt idx="97">
                  <c:v>31.519729999999999</c:v>
                </c:pt>
                <c:pt idx="98">
                  <c:v>23.636486000000001</c:v>
                </c:pt>
                <c:pt idx="99">
                  <c:v>20.607296999999999</c:v>
                </c:pt>
                <c:pt idx="100">
                  <c:v>24.676486000000001</c:v>
                </c:pt>
                <c:pt idx="101">
                  <c:v>27.291350999999999</c:v>
                </c:pt>
                <c:pt idx="102">
                  <c:v>26.142703000000001</c:v>
                </c:pt>
                <c:pt idx="103">
                  <c:v>26.775676000000001</c:v>
                </c:pt>
                <c:pt idx="104">
                  <c:v>29.215945999999999</c:v>
                </c:pt>
                <c:pt idx="105">
                  <c:v>27.297027</c:v>
                </c:pt>
                <c:pt idx="106">
                  <c:v>31.290541000000001</c:v>
                </c:pt>
                <c:pt idx="107">
                  <c:v>25.954595000000001</c:v>
                </c:pt>
                <c:pt idx="108">
                  <c:v>28.860811000000002</c:v>
                </c:pt>
                <c:pt idx="109">
                  <c:v>29.130811000000001</c:v>
                </c:pt>
                <c:pt idx="110">
                  <c:v>27.155946</c:v>
                </c:pt>
                <c:pt idx="111">
                  <c:v>27.683783999999999</c:v>
                </c:pt>
                <c:pt idx="112">
                  <c:v>28.446216</c:v>
                </c:pt>
                <c:pt idx="113">
                  <c:v>22.985135</c:v>
                </c:pt>
                <c:pt idx="114">
                  <c:v>20.272431999999998</c:v>
                </c:pt>
                <c:pt idx="115">
                  <c:v>17.241622</c:v>
                </c:pt>
                <c:pt idx="116">
                  <c:v>23.922432000000001</c:v>
                </c:pt>
                <c:pt idx="117">
                  <c:v>22.042432000000002</c:v>
                </c:pt>
                <c:pt idx="118">
                  <c:v>28.995676</c:v>
                </c:pt>
                <c:pt idx="119">
                  <c:v>27.959188999999999</c:v>
                </c:pt>
                <c:pt idx="120">
                  <c:v>24.129729999999999</c:v>
                </c:pt>
                <c:pt idx="121">
                  <c:v>13.444324</c:v>
                </c:pt>
                <c:pt idx="122">
                  <c:v>11.458919</c:v>
                </c:pt>
                <c:pt idx="123">
                  <c:v>26.56</c:v>
                </c:pt>
                <c:pt idx="124">
                  <c:v>20.633783999999999</c:v>
                </c:pt>
                <c:pt idx="125">
                  <c:v>27.449459000000001</c:v>
                </c:pt>
                <c:pt idx="126">
                  <c:v>32.564053999999999</c:v>
                </c:pt>
                <c:pt idx="127">
                  <c:v>28.215405000000001</c:v>
                </c:pt>
                <c:pt idx="128">
                  <c:v>27.762702999999998</c:v>
                </c:pt>
                <c:pt idx="129">
                  <c:v>27.439188999999999</c:v>
                </c:pt>
                <c:pt idx="130">
                  <c:v>30.413243000000001</c:v>
                </c:pt>
                <c:pt idx="131">
                  <c:v>26.653784000000002</c:v>
                </c:pt>
                <c:pt idx="132">
                  <c:v>27.089459000000002</c:v>
                </c:pt>
                <c:pt idx="133">
                  <c:v>23.240811000000001</c:v>
                </c:pt>
                <c:pt idx="134">
                  <c:v>22.459188999999999</c:v>
                </c:pt>
                <c:pt idx="135">
                  <c:v>31.996756999999999</c:v>
                </c:pt>
                <c:pt idx="136">
                  <c:v>25.39</c:v>
                </c:pt>
                <c:pt idx="137">
                  <c:v>26.765675999999999</c:v>
                </c:pt>
                <c:pt idx="138">
                  <c:v>17.520541000000001</c:v>
                </c:pt>
                <c:pt idx="139">
                  <c:v>29.117297000000001</c:v>
                </c:pt>
                <c:pt idx="140">
                  <c:v>29.351351000000001</c:v>
                </c:pt>
                <c:pt idx="141">
                  <c:v>19.301081</c:v>
                </c:pt>
                <c:pt idx="142">
                  <c:v>26.782703000000001</c:v>
                </c:pt>
                <c:pt idx="143">
                  <c:v>25.945405000000001</c:v>
                </c:pt>
                <c:pt idx="144">
                  <c:v>31.836756999999999</c:v>
                </c:pt>
                <c:pt idx="145">
                  <c:v>27.664864999999999</c:v>
                </c:pt>
                <c:pt idx="146">
                  <c:v>19.902972999999999</c:v>
                </c:pt>
                <c:pt idx="147">
                  <c:v>18.485676000000002</c:v>
                </c:pt>
                <c:pt idx="148">
                  <c:v>27.295134999999998</c:v>
                </c:pt>
                <c:pt idx="149">
                  <c:v>27.606216</c:v>
                </c:pt>
                <c:pt idx="150">
                  <c:v>29.264865</c:v>
                </c:pt>
                <c:pt idx="151">
                  <c:v>30.097027000000001</c:v>
                </c:pt>
                <c:pt idx="152">
                  <c:v>29.104323999999998</c:v>
                </c:pt>
                <c:pt idx="153">
                  <c:v>28.903243</c:v>
                </c:pt>
                <c:pt idx="154">
                  <c:v>28.221350999999999</c:v>
                </c:pt>
                <c:pt idx="155">
                  <c:v>24.933513999999999</c:v>
                </c:pt>
                <c:pt idx="156">
                  <c:v>25.686216000000002</c:v>
                </c:pt>
                <c:pt idx="157">
                  <c:v>25.193514</c:v>
                </c:pt>
                <c:pt idx="158">
                  <c:v>21.089729999999999</c:v>
                </c:pt>
                <c:pt idx="159">
                  <c:v>23.977027</c:v>
                </c:pt>
                <c:pt idx="160">
                  <c:v>28.198108000000001</c:v>
                </c:pt>
                <c:pt idx="161">
                  <c:v>23.51</c:v>
                </c:pt>
                <c:pt idx="162">
                  <c:v>22.176486000000001</c:v>
                </c:pt>
                <c:pt idx="163">
                  <c:v>29.393514</c:v>
                </c:pt>
                <c:pt idx="164">
                  <c:v>28.041350999999999</c:v>
                </c:pt>
                <c:pt idx="165">
                  <c:v>24.085405000000002</c:v>
                </c:pt>
                <c:pt idx="166">
                  <c:v>28.085675999999999</c:v>
                </c:pt>
                <c:pt idx="167">
                  <c:v>23.208107999999999</c:v>
                </c:pt>
                <c:pt idx="168">
                  <c:v>24.109729999999999</c:v>
                </c:pt>
                <c:pt idx="169">
                  <c:v>28.289459000000001</c:v>
                </c:pt>
                <c:pt idx="170">
                  <c:v>21.211621999999998</c:v>
                </c:pt>
                <c:pt idx="171">
                  <c:v>21.170541</c:v>
                </c:pt>
                <c:pt idx="172">
                  <c:v>29.135676</c:v>
                </c:pt>
                <c:pt idx="173">
                  <c:v>22.818919000000001</c:v>
                </c:pt>
                <c:pt idx="174">
                  <c:v>19.434054</c:v>
                </c:pt>
                <c:pt idx="175">
                  <c:v>20.496486000000001</c:v>
                </c:pt>
                <c:pt idx="176">
                  <c:v>30.273783999999999</c:v>
                </c:pt>
                <c:pt idx="177">
                  <c:v>26.925135000000001</c:v>
                </c:pt>
                <c:pt idx="178">
                  <c:v>22.454053999999999</c:v>
                </c:pt>
                <c:pt idx="179">
                  <c:v>23.828108</c:v>
                </c:pt>
                <c:pt idx="180">
                  <c:v>23.447026999999999</c:v>
                </c:pt>
                <c:pt idx="181">
                  <c:v>17.600811</c:v>
                </c:pt>
                <c:pt idx="182">
                  <c:v>22.413784</c:v>
                </c:pt>
                <c:pt idx="183">
                  <c:v>21.981891999999998</c:v>
                </c:pt>
                <c:pt idx="184">
                  <c:v>23.627026999999998</c:v>
                </c:pt>
                <c:pt idx="185">
                  <c:v>28.862431999999998</c:v>
                </c:pt>
                <c:pt idx="186">
                  <c:v>26.686485999999999</c:v>
                </c:pt>
                <c:pt idx="187">
                  <c:v>22.978649000000001</c:v>
                </c:pt>
                <c:pt idx="188">
                  <c:v>22.865404999999999</c:v>
                </c:pt>
                <c:pt idx="189">
                  <c:v>28.319458999999998</c:v>
                </c:pt>
                <c:pt idx="190">
                  <c:v>28.411351</c:v>
                </c:pt>
                <c:pt idx="191">
                  <c:v>27.853514000000001</c:v>
                </c:pt>
                <c:pt idx="192">
                  <c:v>12.999188999999999</c:v>
                </c:pt>
                <c:pt idx="193">
                  <c:v>25.65</c:v>
                </c:pt>
                <c:pt idx="194">
                  <c:v>20.575676000000001</c:v>
                </c:pt>
                <c:pt idx="195">
                  <c:v>28.538648999999999</c:v>
                </c:pt>
                <c:pt idx="196">
                  <c:v>25.130269999999999</c:v>
                </c:pt>
                <c:pt idx="197">
                  <c:v>29.597567999999999</c:v>
                </c:pt>
                <c:pt idx="198">
                  <c:v>21.546486000000002</c:v>
                </c:pt>
                <c:pt idx="199">
                  <c:v>16.066756999999999</c:v>
                </c:pt>
                <c:pt idx="200">
                  <c:v>30.463784</c:v>
                </c:pt>
                <c:pt idx="201">
                  <c:v>28.639188999999998</c:v>
                </c:pt>
                <c:pt idx="202">
                  <c:v>25.487568</c:v>
                </c:pt>
                <c:pt idx="203">
                  <c:v>13.762432</c:v>
                </c:pt>
                <c:pt idx="204">
                  <c:v>13.384323999999999</c:v>
                </c:pt>
                <c:pt idx="205">
                  <c:v>33.271081000000002</c:v>
                </c:pt>
                <c:pt idx="206">
                  <c:v>30.222973</c:v>
                </c:pt>
                <c:pt idx="207">
                  <c:v>24.224323999999999</c:v>
                </c:pt>
                <c:pt idx="208">
                  <c:v>25.780270000000002</c:v>
                </c:pt>
                <c:pt idx="209">
                  <c:v>22.287838000000001</c:v>
                </c:pt>
                <c:pt idx="210">
                  <c:v>26.890540999999999</c:v>
                </c:pt>
                <c:pt idx="211">
                  <c:v>18.134323999999999</c:v>
                </c:pt>
                <c:pt idx="212">
                  <c:v>23.482161999999999</c:v>
                </c:pt>
                <c:pt idx="213">
                  <c:v>29.262972999999999</c:v>
                </c:pt>
                <c:pt idx="214">
                  <c:v>17.261621999999999</c:v>
                </c:pt>
                <c:pt idx="215">
                  <c:v>25.948919</c:v>
                </c:pt>
                <c:pt idx="216">
                  <c:v>28.952703</c:v>
                </c:pt>
                <c:pt idx="217">
                  <c:v>24.911622000000001</c:v>
                </c:pt>
                <c:pt idx="218">
                  <c:v>20.694865</c:v>
                </c:pt>
                <c:pt idx="219">
                  <c:v>24.272162000000002</c:v>
                </c:pt>
                <c:pt idx="220">
                  <c:v>40.875405000000001</c:v>
                </c:pt>
                <c:pt idx="221">
                  <c:v>28.473783999999998</c:v>
                </c:pt>
                <c:pt idx="222">
                  <c:v>25.313243</c:v>
                </c:pt>
                <c:pt idx="223">
                  <c:v>21.910540999999998</c:v>
                </c:pt>
                <c:pt idx="224">
                  <c:v>30.909189000000001</c:v>
                </c:pt>
                <c:pt idx="225">
                  <c:v>30.823784</c:v>
                </c:pt>
                <c:pt idx="226">
                  <c:v>23.607026999999999</c:v>
                </c:pt>
                <c:pt idx="227">
                  <c:v>31.258648999999998</c:v>
                </c:pt>
                <c:pt idx="228">
                  <c:v>30.078648999999999</c:v>
                </c:pt>
                <c:pt idx="229">
                  <c:v>24.752431999999999</c:v>
                </c:pt>
                <c:pt idx="230">
                  <c:v>20.538648999999999</c:v>
                </c:pt>
                <c:pt idx="231">
                  <c:v>22.183243000000001</c:v>
                </c:pt>
                <c:pt idx="232">
                  <c:v>24.271622000000001</c:v>
                </c:pt>
                <c:pt idx="233">
                  <c:v>26.591351</c:v>
                </c:pt>
                <c:pt idx="234">
                  <c:v>22.838919000000001</c:v>
                </c:pt>
                <c:pt idx="235">
                  <c:v>26.738108</c:v>
                </c:pt>
                <c:pt idx="236">
                  <c:v>32.167026999999997</c:v>
                </c:pt>
                <c:pt idx="237">
                  <c:v>34.033513999999997</c:v>
                </c:pt>
                <c:pt idx="238">
                  <c:v>21.515405000000001</c:v>
                </c:pt>
                <c:pt idx="239">
                  <c:v>20.729458999999999</c:v>
                </c:pt>
                <c:pt idx="240">
                  <c:v>28.654323999999999</c:v>
                </c:pt>
                <c:pt idx="241">
                  <c:v>27.392973000000001</c:v>
                </c:pt>
                <c:pt idx="242">
                  <c:v>23.480540999999999</c:v>
                </c:pt>
                <c:pt idx="243">
                  <c:v>22.476756999999999</c:v>
                </c:pt>
                <c:pt idx="244">
                  <c:v>27.877026999999998</c:v>
                </c:pt>
                <c:pt idx="245">
                  <c:v>25.79973</c:v>
                </c:pt>
                <c:pt idx="246">
                  <c:v>25.743243</c:v>
                </c:pt>
                <c:pt idx="247">
                  <c:v>22.77027</c:v>
                </c:pt>
                <c:pt idx="248">
                  <c:v>22.619730000000001</c:v>
                </c:pt>
                <c:pt idx="249">
                  <c:v>40.18027</c:v>
                </c:pt>
                <c:pt idx="250">
                  <c:v>28.778918999999998</c:v>
                </c:pt>
                <c:pt idx="251">
                  <c:v>20.917297000000001</c:v>
                </c:pt>
                <c:pt idx="252">
                  <c:v>32.136757000000003</c:v>
                </c:pt>
                <c:pt idx="253">
                  <c:v>28.405946</c:v>
                </c:pt>
                <c:pt idx="254">
                  <c:v>28.282703000000001</c:v>
                </c:pt>
                <c:pt idx="255">
                  <c:v>21.692162</c:v>
                </c:pt>
                <c:pt idx="256">
                  <c:v>24.029188999999999</c:v>
                </c:pt>
                <c:pt idx="257">
                  <c:v>17.315135000000001</c:v>
                </c:pt>
                <c:pt idx="258">
                  <c:v>16.329459</c:v>
                </c:pt>
                <c:pt idx="259">
                  <c:v>27.546486000000002</c:v>
                </c:pt>
                <c:pt idx="260">
                  <c:v>22.355945999999999</c:v>
                </c:pt>
                <c:pt idx="261">
                  <c:v>26.112431999999998</c:v>
                </c:pt>
                <c:pt idx="262">
                  <c:v>23.510811</c:v>
                </c:pt>
                <c:pt idx="263">
                  <c:v>21.044595000000001</c:v>
                </c:pt>
                <c:pt idx="264">
                  <c:v>32.344054</c:v>
                </c:pt>
                <c:pt idx="265">
                  <c:v>20.816216000000001</c:v>
                </c:pt>
                <c:pt idx="266">
                  <c:v>21.385946000000001</c:v>
                </c:pt>
                <c:pt idx="267">
                  <c:v>26.182162000000002</c:v>
                </c:pt>
                <c:pt idx="268">
                  <c:v>17.988648999999999</c:v>
                </c:pt>
                <c:pt idx="269">
                  <c:v>28.041622</c:v>
                </c:pt>
                <c:pt idx="270">
                  <c:v>28.693784000000001</c:v>
                </c:pt>
                <c:pt idx="271">
                  <c:v>27.005134999999999</c:v>
                </c:pt>
                <c:pt idx="272">
                  <c:v>26.430810999999999</c:v>
                </c:pt>
                <c:pt idx="273">
                  <c:v>30.364595000000001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8304"/>
        <c:axId val="168708864"/>
      </c:scatterChart>
      <c:valAx>
        <c:axId val="16870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V/C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708864"/>
        <c:crosses val="autoZero"/>
        <c:crossBetween val="midCat"/>
      </c:valAx>
      <c:valAx>
        <c:axId val="168708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708304"/>
        <c:crosses val="autoZero"/>
        <c:crossBetween val="midCat"/>
      </c:valAx>
      <c:spPr>
        <a:solidFill>
          <a:srgbClr val="DAEDE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0.09197</cdr:x>
      <cdr:y>0.79015</cdr:y>
    </cdr:from>
    <cdr:to>
      <cdr:x>0.97756</cdr:x>
      <cdr:y>0.87489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6633" y="3408857"/>
          <a:ext cx="5263617" cy="365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0.09616</cdr:x>
      <cdr:y>0.69256</cdr:y>
    </cdr:from>
    <cdr:to>
      <cdr:x>0.95032</cdr:x>
      <cdr:y>0.77724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19" y="2989602"/>
          <a:ext cx="5076805" cy="365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Model </a:t>
          </a:r>
          <a:r>
            <a:rPr lang="en-US" sz="1600" baseline="0" dirty="0"/>
            <a:t>Speed = 21.76 + 0.24 * Avg. HERE Speed, </a:t>
          </a: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R</a:t>
          </a:r>
          <a:r>
            <a:rPr kumimoji="0" lang="en-US" sz="16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</a:t>
          </a:r>
          <a:r>
            <a:rPr lang="en-US" sz="1600" baseline="0" dirty="0"/>
            <a:t> = 0.07 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1E608-15AE-4132-B1E0-6D50221B019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3B4D6-22BE-4004-A146-E62056C6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B4D6-22BE-4004-A146-E62056C650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3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40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4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  <p:sldLayoutId id="2147483700" r:id="rId14"/>
    <p:sldLayoutId id="21474837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Findings from FTA Traffic Assignment &amp; Feedback Research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9342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Howard Slavin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Jonathan Brandon</a:t>
            </a:r>
          </a:p>
          <a:p>
            <a:pPr>
              <a:buFontTx/>
              <a:buNone/>
            </a:pPr>
            <a:r>
              <a:rPr lang="en-US" dirty="0" smtClean="0"/>
              <a:t>Jim Lam</a:t>
            </a:r>
          </a:p>
          <a:p>
            <a:pPr>
              <a:buFontTx/>
              <a:buNone/>
            </a:pPr>
            <a:r>
              <a:rPr lang="en-US" dirty="0" smtClean="0"/>
              <a:t>Kanchana Nanduri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Caliper </a:t>
            </a:r>
            <a:r>
              <a:rPr lang="en-US" dirty="0" smtClean="0"/>
              <a:t>Corporation</a:t>
            </a:r>
          </a:p>
          <a:p>
            <a:pPr>
              <a:buFontTx/>
              <a:buNone/>
            </a:pPr>
            <a:r>
              <a:rPr lang="en-US" dirty="0" smtClean="0"/>
              <a:t>May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792162"/>
          </a:xfrm>
        </p:spPr>
        <p:txBody>
          <a:bodyPr/>
          <a:lstStyle/>
          <a:p>
            <a:r>
              <a:rPr lang="en-US" sz="2800" dirty="0" smtClean="0"/>
              <a:t>Road Impacts of Blue Line Service Improvements at 1E-6 Relative Gap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94" y="1524000"/>
            <a:ext cx="59604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MPOs use ad hoc measures</a:t>
            </a:r>
          </a:p>
          <a:p>
            <a:r>
              <a:rPr lang="en-US" dirty="0" smtClean="0"/>
              <a:t>Most do feedback for only one time period</a:t>
            </a:r>
          </a:p>
          <a:p>
            <a:r>
              <a:rPr lang="en-US" dirty="0" smtClean="0"/>
              <a:t>Many do naïve speed feedback</a:t>
            </a:r>
          </a:p>
          <a:p>
            <a:r>
              <a:rPr lang="en-US" dirty="0" smtClean="0"/>
              <a:t>Many do not have converged traffic assignments</a:t>
            </a:r>
          </a:p>
          <a:p>
            <a:r>
              <a:rPr lang="en-US" dirty="0" smtClean="0"/>
              <a:t>Common reliance on % Link Flow differences between iterations</a:t>
            </a:r>
          </a:p>
          <a:p>
            <a:r>
              <a:rPr lang="en-US" dirty="0" smtClean="0"/>
              <a:t>Practices governed more by run time issues than appropriateness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Methodological Framework</a:t>
            </a:r>
          </a:p>
          <a:p>
            <a:r>
              <a:rPr lang="en-US" dirty="0" smtClean="0"/>
              <a:t>Convergence Metrics</a:t>
            </a:r>
          </a:p>
          <a:p>
            <a:r>
              <a:rPr lang="en-US" dirty="0" smtClean="0"/>
              <a:t>Convexity/Uniqueness Issues</a:t>
            </a:r>
          </a:p>
          <a:p>
            <a:r>
              <a:rPr lang="en-US" dirty="0" smtClean="0"/>
              <a:t>Computational Approaches</a:t>
            </a:r>
          </a:p>
          <a:p>
            <a:r>
              <a:rPr lang="en-US" dirty="0" smtClean="0"/>
              <a:t>Achievable Levels</a:t>
            </a:r>
          </a:p>
          <a:p>
            <a:r>
              <a:rPr lang="en-US" dirty="0" smtClean="0"/>
              <a:t>Computational Burden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good practice or bad practice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question for our empirical work</a:t>
            </a:r>
          </a:p>
          <a:p>
            <a:r>
              <a:rPr lang="en-US" dirty="0" smtClean="0"/>
              <a:t>Relevant to many modeling choices</a:t>
            </a:r>
          </a:p>
          <a:p>
            <a:r>
              <a:rPr lang="en-US" dirty="0" smtClean="0"/>
              <a:t>We attempt to find and quantify the answers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How much error is there in the link flows in an unconverged assignment?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7086600" cy="4114800"/>
          </a:xfrm>
        </p:spPr>
        <p:txBody>
          <a:bodyPr/>
          <a:lstStyle/>
          <a:p>
            <a:r>
              <a:rPr lang="en-US" dirty="0" smtClean="0"/>
              <a:t>Can be quantified</a:t>
            </a:r>
          </a:p>
          <a:p>
            <a:r>
              <a:rPr lang="en-US" dirty="0" smtClean="0"/>
              <a:t>Using the convergence abilities of improved methods, we can compare less converged solutions with highly converged ones.</a:t>
            </a:r>
          </a:p>
        </p:txBody>
      </p:sp>
    </p:spTree>
    <p:extLst>
      <p:ext uri="{BB962C8B-B14F-4D97-AF65-F5344CB8AC3E}">
        <p14:creationId xmlns:p14="http://schemas.microsoft.com/office/powerpoint/2010/main" val="2944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Flow Difference Maps Comparing assignments at different relative gaps with the equilibrium solution</a:t>
            </a:r>
          </a:p>
        </p:txBody>
      </p:sp>
      <p:pic>
        <p:nvPicPr>
          <p:cNvPr id="83971" name="Picture 3" descr="OUE_Differences_All_F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08150"/>
            <a:ext cx="457041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1408001"/>
            <a:ext cx="8614395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5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7696" cy="443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3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69263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174622" cy="38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8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81543"/>
            <a:ext cx="7086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wish to acknowledge the encouragement and technical involvement of FTA and FHWA planning staff, and modelers from ARC, MAG, NCTCOG, SANDAG,  and PSRC.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findings presented, however, solely reflect the view of the authors and not those of U.S. DOT or any of the participating MPOs.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807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3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none" dirty="0" smtClean="0"/>
              <a:t>Assignments to 1E-4 Relative Gap with the Bi-conjugate FW Algorithm on a 12 core computer</a:t>
            </a:r>
            <a:endParaRPr lang="en-US" sz="2400" u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043858"/>
              </p:ext>
            </p:extLst>
          </p:nvPr>
        </p:nvGraphicFramePr>
        <p:xfrm>
          <a:off x="228599" y="1295403"/>
          <a:ext cx="8458201" cy="4731759"/>
        </p:xfrm>
        <a:graphic>
          <a:graphicData uri="http://schemas.openxmlformats.org/drawingml/2006/table">
            <a:tbl>
              <a:tblPr firstRow="1" firstCol="1" bandRow="1"/>
              <a:tblGrid>
                <a:gridCol w="1900799"/>
                <a:gridCol w="1077590"/>
                <a:gridCol w="1075824"/>
                <a:gridCol w="1107622"/>
                <a:gridCol w="1110271"/>
                <a:gridCol w="1110271"/>
                <a:gridCol w="1075824"/>
              </a:tblGrid>
              <a:tr h="8300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NCTCOG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SANDAG ABM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SANDAG trip-based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PERIOD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CONVERGENCE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5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ITERATIONS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COMPUTATIONAL TIME 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min 19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VMT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40,264,910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29,356,528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35,209,830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13,122,656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16,934,816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15,727,035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VHT</a:t>
                      </a:r>
                      <a:endParaRPr lang="en-US" sz="1600" spc="-1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1,244,615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889,645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1,089,180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447,006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490,625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959429" y="-63148"/>
            <a:ext cx="127190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Assignments to 1.E-4 Relative Gap with Bi-conjugate FW Algorithm on a 12 core computer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6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Assignment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validation against counts appears quite insufficient</a:t>
            </a:r>
          </a:p>
          <a:p>
            <a:r>
              <a:rPr lang="en-US" dirty="0" smtClean="0"/>
              <a:t>Counts must be by time period and direction to be useful for validation</a:t>
            </a:r>
          </a:p>
          <a:p>
            <a:r>
              <a:rPr lang="en-US" dirty="0" smtClean="0"/>
              <a:t>Sample size considerations are warranted for statistical significance</a:t>
            </a:r>
          </a:p>
          <a:p>
            <a:r>
              <a:rPr lang="en-US" dirty="0" smtClean="0"/>
              <a:t>Validation against counts and speeds would be attractive</a:t>
            </a:r>
          </a:p>
          <a:p>
            <a:r>
              <a:rPr lang="en-US" dirty="0" smtClean="0"/>
              <a:t>Validation of multi-class assignment is not performed, but should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Assignment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Tighter convergence is useful and achievable with current software packages and published methods</a:t>
            </a:r>
          </a:p>
          <a:p>
            <a:r>
              <a:rPr lang="en-US" dirty="0" smtClean="0"/>
              <a:t>Deployed models have substantial convergence error and spurious project impacts</a:t>
            </a:r>
          </a:p>
          <a:p>
            <a:r>
              <a:rPr lang="en-US" dirty="0" smtClean="0"/>
              <a:t>The degree of convergence that is useful may be </a:t>
            </a:r>
            <a:r>
              <a:rPr lang="en-US" dirty="0" smtClean="0"/>
              <a:t>problem-dependent </a:t>
            </a:r>
            <a:r>
              <a:rPr lang="en-US" dirty="0" smtClean="0"/>
              <a:t>and can be assessed through straightforward comparisons.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Impact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one highway project and one transit project for each MPO</a:t>
            </a:r>
          </a:p>
          <a:p>
            <a:r>
              <a:rPr lang="en-US" dirty="0" smtClean="0"/>
              <a:t>More extensive tests for MAG, NCTCOG, &amp; SANDAG performed by Caliper</a:t>
            </a:r>
          </a:p>
          <a:p>
            <a:r>
              <a:rPr lang="en-US" dirty="0" smtClean="0"/>
              <a:t>Limited tests for ARC and PSRC</a:t>
            </a:r>
          </a:p>
          <a:p>
            <a:r>
              <a:rPr lang="en-US" dirty="0" smtClean="0"/>
              <a:t>Varied analysis protocols with and without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of a SANDAG Region Road Project—New Section of SR 52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731" y="1295400"/>
            <a:ext cx="82130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0596"/>
              </p:ext>
            </p:extLst>
          </p:nvPr>
        </p:nvGraphicFramePr>
        <p:xfrm>
          <a:off x="381001" y="228599"/>
          <a:ext cx="8458198" cy="6053582"/>
        </p:xfrm>
        <a:graphic>
          <a:graphicData uri="http://schemas.openxmlformats.org/drawingml/2006/table">
            <a:tbl>
              <a:tblPr firstRow="1" firstCol="1" bandRow="1"/>
              <a:tblGrid>
                <a:gridCol w="1128820"/>
                <a:gridCol w="1987359"/>
                <a:gridCol w="1271909"/>
                <a:gridCol w="1351403"/>
                <a:gridCol w="1271909"/>
                <a:gridCol w="1446798"/>
              </a:tblGrid>
              <a:tr h="83820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Rel.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Gap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model run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AM VMT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(Project-base)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AM VHT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(Project-base)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AM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trips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AM Transit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trips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47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AM assignment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-33,360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-14,035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(no transit 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assign)</a:t>
                      </a:r>
                      <a:endParaRPr lang="en-US" sz="1800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AM assignment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(no transit 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assign)</a:t>
                      </a:r>
                      <a:endParaRPr lang="en-US" sz="1800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AM assignment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-56,850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 (no transit 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assign)</a:t>
                      </a:r>
                      <a:endParaRPr lang="en-US" sz="1800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loop run with 100% 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ABM sample</a:t>
                      </a:r>
                      <a:endParaRPr lang="en-US" sz="1800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loop run with 100% 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ABM sample</a:t>
                      </a:r>
                      <a:endParaRPr lang="en-US" sz="1800" spc="-1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-28,519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-1,644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model 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-17,582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model 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-33,774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-1,952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model 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-26,197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03438" y="2089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000" b="0" i="0" u="none" strike="noStrike" cap="none" normalizeH="0" baseline="0" dirty="0" smtClean="0" bmk="">
                <a:ln>
                  <a:noFill/>
                </a:ln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able 7-10:  SANDAG Highway Project Impact Summary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6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transit routes in Phoenix</a:t>
            </a:r>
            <a:endParaRPr lang="en-US" dirty="0"/>
          </a:p>
        </p:txBody>
      </p:sp>
      <p:pic>
        <p:nvPicPr>
          <p:cNvPr id="4" name="Content Placeholder 3" descr="C:\Users\kanchana\AppData\Local\Temp\SNAGHTML41f0f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82" y="1524000"/>
            <a:ext cx="456463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0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Transit Flow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:\Users\kanchana\AppData\Local\Temp\SNAGHTMLa77c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14400"/>
            <a:ext cx="80010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Flow Changes at 1e-4</a:t>
            </a:r>
            <a:endParaRPr lang="en-US" dirty="0"/>
          </a:p>
        </p:txBody>
      </p:sp>
      <p:pic>
        <p:nvPicPr>
          <p:cNvPr id="4" name="Content Placeholder 3" descr="C:\Users\kanchana\AppData\Local\Temp\SNAGHTMLd4433b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086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9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Research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0866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Congressional interest in highway benefits of </a:t>
            </a:r>
            <a:r>
              <a:rPr lang="en-US" dirty="0" smtClean="0"/>
              <a:t>major transit </a:t>
            </a:r>
            <a:r>
              <a:rPr lang="en-US" dirty="0" smtClean="0"/>
              <a:t>improvements</a:t>
            </a:r>
          </a:p>
          <a:p>
            <a:r>
              <a:rPr lang="en-US" dirty="0" smtClean="0"/>
              <a:t>FTA relies on congested travel times and other model output for new starts evaluation</a:t>
            </a:r>
          </a:p>
          <a:p>
            <a:r>
              <a:rPr lang="en-US" dirty="0" smtClean="0"/>
              <a:t>Congested travel times underpin nearly all travel demand modeling components and forecasts for other purposes</a:t>
            </a:r>
          </a:p>
          <a:p>
            <a:r>
              <a:rPr lang="en-US" dirty="0" smtClean="0"/>
              <a:t>Travel demand models are the quantitative basis for transportation planning in the U.S.</a:t>
            </a:r>
          </a:p>
          <a:p>
            <a:r>
              <a:rPr lang="en-US" dirty="0" smtClean="0"/>
              <a:t>Convergence problems have been identified as a source of error in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Flow Differences at 1e-6</a:t>
            </a:r>
            <a:endParaRPr lang="en-US" dirty="0"/>
          </a:p>
        </p:txBody>
      </p:sp>
      <p:pic>
        <p:nvPicPr>
          <p:cNvPr id="4" name="Content Placeholder 3" descr="C:\Users\kanchana\AppData\Local\Temp\SNAGHTMLbffb71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538821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711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MAG Transit Project Run Summary</a:t>
            </a:r>
            <a:endParaRPr lang="en-US" u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876491"/>
              </p:ext>
            </p:extLst>
          </p:nvPr>
        </p:nvGraphicFramePr>
        <p:xfrm>
          <a:off x="762000" y="1058779"/>
          <a:ext cx="7772401" cy="5681471"/>
        </p:xfrm>
        <a:graphic>
          <a:graphicData uri="http://schemas.openxmlformats.org/drawingml/2006/table">
            <a:tbl>
              <a:tblPr firstRow="1" firstCol="1" bandRow="1"/>
              <a:tblGrid>
                <a:gridCol w="1029989"/>
                <a:gridCol w="943143"/>
                <a:gridCol w="1182580"/>
                <a:gridCol w="1168782"/>
                <a:gridCol w="1168782"/>
                <a:gridCol w="1168782"/>
                <a:gridCol w="1110343"/>
              </a:tblGrid>
              <a:tr h="91439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 RG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model run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PM VMT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(Project–base)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PM VHT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(Project–base)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PM Highway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trips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PM Transit trips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 PM PHT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(Project-base)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03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choice </a:t>
                      </a: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600" spc="-1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 </a:t>
                      </a: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choice </a:t>
                      </a: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assign </a:t>
                      </a: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1.E-6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feedback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32951" y="20053"/>
            <a:ext cx="116878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MAG Transit Project Impact Run Summary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Good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refined estimates of congested travel times for the first model loop</a:t>
            </a:r>
          </a:p>
          <a:p>
            <a:r>
              <a:rPr lang="en-US" dirty="0" smtClean="0"/>
              <a:t>Have an explicit formal, global definition of feedback convergence</a:t>
            </a:r>
          </a:p>
          <a:p>
            <a:r>
              <a:rPr lang="en-US" dirty="0" smtClean="0"/>
              <a:t>Use a valid feedback methodology</a:t>
            </a:r>
          </a:p>
          <a:p>
            <a:r>
              <a:rPr lang="en-US" dirty="0" smtClean="0"/>
              <a:t>Use tightly converged traffic assignments</a:t>
            </a:r>
          </a:p>
          <a:p>
            <a:r>
              <a:rPr lang="en-US" dirty="0" smtClean="0"/>
              <a:t>Achieve feedback convergence for each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Feedback Approaches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286" y="1643328"/>
            <a:ext cx="7171428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none" dirty="0">
                <a:solidFill>
                  <a:srgbClr val="FFFFFF"/>
                </a:solidFill>
              </a:rPr>
              <a:t>Flow differences between 5 loops and 30 loops</a:t>
            </a:r>
            <a:endParaRPr lang="en-US" sz="2400" u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084166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73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8229600" cy="792162"/>
          </a:xfrm>
        </p:spPr>
        <p:txBody>
          <a:bodyPr/>
          <a:lstStyle/>
          <a:p>
            <a:r>
              <a:rPr lang="en-US" dirty="0" smtClean="0"/>
              <a:t>Auto Travel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495800"/>
          </a:xfrm>
        </p:spPr>
        <p:txBody>
          <a:bodyPr/>
          <a:lstStyle/>
          <a:p>
            <a:r>
              <a:rPr lang="en-US" dirty="0" smtClean="0"/>
              <a:t>Comparison of Model times with HERE Real Time</a:t>
            </a:r>
          </a:p>
          <a:p>
            <a:r>
              <a:rPr lang="en-US" dirty="0" smtClean="0"/>
              <a:t>Based upon TMC segments</a:t>
            </a:r>
          </a:p>
          <a:p>
            <a:r>
              <a:rPr lang="en-US" dirty="0" smtClean="0"/>
              <a:t>HERE data harvested for several days and averaged</a:t>
            </a:r>
          </a:p>
          <a:p>
            <a:r>
              <a:rPr lang="en-US" dirty="0" smtClean="0"/>
              <a:t>Performed once for June as proof of concept and then repeated for  3 September weekdays</a:t>
            </a:r>
          </a:p>
          <a:p>
            <a:r>
              <a:rPr lang="en-US" dirty="0" smtClean="0"/>
              <a:t>Comparisons for AM period and for various categories of facilities</a:t>
            </a:r>
          </a:p>
          <a:p>
            <a:r>
              <a:rPr lang="en-US" dirty="0" smtClean="0"/>
              <a:t>Comparison with INRIX and </a:t>
            </a:r>
            <a:r>
              <a:rPr lang="en-US" dirty="0" smtClean="0"/>
              <a:t>Micro-simulated DTA </a:t>
            </a:r>
            <a:r>
              <a:rPr lang="en-US" dirty="0" smtClean="0"/>
              <a:t>speeds for MAG</a:t>
            </a:r>
          </a:p>
          <a:p>
            <a:r>
              <a:rPr lang="en-US" dirty="0" smtClean="0"/>
              <a:t>O-D travel time analysis using Google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Highway Speed Comparison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9" y="1203158"/>
            <a:ext cx="7255202" cy="52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Speed Comparison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182183"/>
            <a:ext cx="5440680" cy="39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3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speeds higher than predicted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189142"/>
              </p:ext>
            </p:extLst>
          </p:nvPr>
        </p:nvGraphicFramePr>
        <p:xfrm>
          <a:off x="685800" y="1219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signal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65406127"/>
              </p:ext>
            </p:extLst>
          </p:nvPr>
        </p:nvGraphicFramePr>
        <p:xfrm>
          <a:off x="1752600" y="1295400"/>
          <a:ext cx="591502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7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219200"/>
            <a:ext cx="7086600" cy="4114800"/>
          </a:xfrm>
        </p:spPr>
        <p:txBody>
          <a:bodyPr/>
          <a:lstStyle/>
          <a:p>
            <a:r>
              <a:rPr lang="en-US" dirty="0" smtClean="0"/>
              <a:t>Congested auto travel times are the major determinant of model components</a:t>
            </a:r>
          </a:p>
          <a:p>
            <a:r>
              <a:rPr lang="en-US" dirty="0" smtClean="0"/>
              <a:t>Congested travel times have historically been modeled rather than measured</a:t>
            </a:r>
          </a:p>
          <a:p>
            <a:r>
              <a:rPr lang="en-US" dirty="0" smtClean="0"/>
              <a:t>User equilibrium traffic assignment is the model paradigm that produces congested travel times</a:t>
            </a:r>
          </a:p>
          <a:p>
            <a:r>
              <a:rPr lang="en-US" dirty="0" smtClean="0"/>
              <a:t>Feedback is intended to be used to obtain consistent model travel times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none" dirty="0" smtClean="0"/>
              <a:t>Micro-simulated DTA v. Planning Model Travel Times</a:t>
            </a:r>
            <a:endParaRPr lang="en-US" sz="2400" u="non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232" y="1078832"/>
            <a:ext cx="8229600" cy="44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Micro-simulated DTA Times v. INRIX</a:t>
            </a:r>
            <a:endParaRPr lang="en-US" u="non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8474"/>
            <a:ext cx="8229600" cy="43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0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Some </a:t>
            </a:r>
            <a:r>
              <a:rPr lang="en-US" sz="2400" dirty="0" smtClean="0"/>
              <a:t>Observations and 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495800"/>
          </a:xfrm>
        </p:spPr>
        <p:txBody>
          <a:bodyPr/>
          <a:lstStyle/>
          <a:p>
            <a:r>
              <a:rPr lang="en-US" sz="2000" dirty="0" smtClean="0"/>
              <a:t>MPO </a:t>
            </a:r>
            <a:r>
              <a:rPr lang="en-US" sz="2000" dirty="0" smtClean="0"/>
              <a:t>models are continuously changing so characterizations are dated as soon as </a:t>
            </a:r>
            <a:r>
              <a:rPr lang="en-US" sz="2000" dirty="0" smtClean="0"/>
              <a:t>made</a:t>
            </a:r>
          </a:p>
          <a:p>
            <a:r>
              <a:rPr lang="en-US" sz="2000" dirty="0" smtClean="0"/>
              <a:t>There is room for improvement even in the better models</a:t>
            </a:r>
            <a:endParaRPr lang="en-US" sz="2000" dirty="0"/>
          </a:p>
          <a:p>
            <a:r>
              <a:rPr lang="en-US" dirty="0" smtClean="0"/>
              <a:t>E</a:t>
            </a:r>
            <a:r>
              <a:rPr lang="en-US" sz="2000" dirty="0" smtClean="0"/>
              <a:t>stimates </a:t>
            </a:r>
            <a:r>
              <a:rPr lang="en-US" sz="2000" dirty="0" smtClean="0"/>
              <a:t>of project impacts vary significantly with assignment convergence levels</a:t>
            </a:r>
          </a:p>
          <a:p>
            <a:r>
              <a:rPr lang="en-US" sz="2000" dirty="0" smtClean="0"/>
              <a:t>More convergence is needed but convergence is, by itself, not enough</a:t>
            </a:r>
          </a:p>
          <a:p>
            <a:r>
              <a:rPr lang="en-US" sz="2000" dirty="0" smtClean="0"/>
              <a:t>Better practices and better quality control are needed</a:t>
            </a:r>
          </a:p>
          <a:p>
            <a:r>
              <a:rPr lang="en-US" sz="2000" dirty="0" smtClean="0"/>
              <a:t>So are better modeled speeds and better </a:t>
            </a:r>
            <a:r>
              <a:rPr lang="en-US" sz="2000" dirty="0" smtClean="0"/>
              <a:t>external validation</a:t>
            </a:r>
            <a:endParaRPr lang="en-US" sz="2000" dirty="0" smtClean="0"/>
          </a:p>
          <a:p>
            <a:r>
              <a:rPr lang="en-US" sz="2000" dirty="0" smtClean="0"/>
              <a:t>Existing methods appear to be able to resolve project impacts including the highway impacts of transit projects when properly implemented</a:t>
            </a:r>
          </a:p>
          <a:p>
            <a:r>
              <a:rPr lang="en-US" sz="2000" dirty="0" smtClean="0"/>
              <a:t>Numerous research questions abound for further investigation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none" dirty="0" smtClean="0"/>
              <a:t>FTA Traffic Assignment and Feedback Research Project Overview</a:t>
            </a:r>
            <a:endParaRPr lang="en-US" sz="28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Inventory/Assessment of Practices of the 30 Largest MPOs</a:t>
            </a:r>
          </a:p>
          <a:p>
            <a:r>
              <a:rPr lang="en-US" dirty="0" smtClean="0"/>
              <a:t>Review of 5 of the better MPO Models</a:t>
            </a:r>
          </a:p>
          <a:p>
            <a:r>
              <a:rPr lang="en-US" dirty="0" smtClean="0"/>
              <a:t>Examination of Traffic Assignment Methods</a:t>
            </a:r>
          </a:p>
          <a:p>
            <a:r>
              <a:rPr lang="en-US" dirty="0" smtClean="0"/>
              <a:t>Examination of Feedback Methods</a:t>
            </a:r>
          </a:p>
          <a:p>
            <a:r>
              <a:rPr lang="en-US" dirty="0" smtClean="0"/>
              <a:t>Comparison of Modeled &amp; Measured Travel times</a:t>
            </a:r>
          </a:p>
          <a:p>
            <a:r>
              <a:rPr lang="en-US" dirty="0" smtClean="0"/>
              <a:t>Project Impact Analysis</a:t>
            </a:r>
          </a:p>
          <a:p>
            <a:r>
              <a:rPr lang="en-US" dirty="0" smtClean="0"/>
              <a:t>Cross-cutting 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2011 Current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universal coverage of the 30 largest MPOs</a:t>
            </a:r>
          </a:p>
          <a:p>
            <a:r>
              <a:rPr lang="en-US" dirty="0" smtClean="0"/>
              <a:t>Widespread deficiencies in traffic assignment methods</a:t>
            </a:r>
          </a:p>
          <a:p>
            <a:r>
              <a:rPr lang="en-US" dirty="0" smtClean="0"/>
              <a:t>Use of problematic assignment techniques and closure metrics – only 50% used a good metric</a:t>
            </a:r>
          </a:p>
          <a:p>
            <a:r>
              <a:rPr lang="en-US" dirty="0" smtClean="0"/>
              <a:t>Low convergence targets for the relative gap-many at .01 or larger, few at .001, 2 at .0001</a:t>
            </a:r>
          </a:p>
          <a:p>
            <a:r>
              <a:rPr lang="en-US" dirty="0" smtClean="0"/>
              <a:t>Feedback </a:t>
            </a:r>
            <a:r>
              <a:rPr lang="en-US" dirty="0" smtClean="0"/>
              <a:t>insufficiently and inefficiently computed-often </a:t>
            </a:r>
            <a:r>
              <a:rPr lang="en-US" dirty="0" smtClean="0"/>
              <a:t>only one time period, ad hoc methods and metrics, often stop at 5% flow diff.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5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143000"/>
            <a:ext cx="70866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How much convergence error is there in deployed MPO models?</a:t>
            </a:r>
          </a:p>
          <a:p>
            <a:r>
              <a:rPr lang="en-US" dirty="0" smtClean="0"/>
              <a:t>How much TA convergence is enough for project evaluation?</a:t>
            </a:r>
          </a:p>
          <a:p>
            <a:r>
              <a:rPr lang="en-US" dirty="0" smtClean="0"/>
              <a:t>How hard is it to achieve with current algorithms and commercial software?</a:t>
            </a:r>
          </a:p>
          <a:p>
            <a:r>
              <a:rPr lang="en-US" dirty="0" smtClean="0"/>
              <a:t>How significant is feedback convergence?</a:t>
            </a:r>
          </a:p>
          <a:p>
            <a:r>
              <a:rPr lang="en-US" dirty="0" smtClean="0"/>
              <a:t>How achievable is feedback convergence?</a:t>
            </a:r>
          </a:p>
          <a:p>
            <a:r>
              <a:rPr lang="en-US" dirty="0" smtClean="0"/>
              <a:t>How realistic are model-generated congested travel times?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85554"/>
            <a:ext cx="7086600" cy="4114800"/>
          </a:xfrm>
        </p:spPr>
        <p:txBody>
          <a:bodyPr/>
          <a:lstStyle/>
          <a:p>
            <a:r>
              <a:rPr lang="en-US" dirty="0" smtClean="0"/>
              <a:t>Work only with real, deployed models using those from ARC, MAG, NCTCOG, SANDAG, &amp; </a:t>
            </a:r>
            <a:r>
              <a:rPr lang="en-US" dirty="0" smtClean="0"/>
              <a:t>PSRC</a:t>
            </a:r>
          </a:p>
          <a:p>
            <a:r>
              <a:rPr lang="en-US" dirty="0" smtClean="0"/>
              <a:t>In-depth review of modeling practices</a:t>
            </a:r>
            <a:endParaRPr lang="en-US" dirty="0" smtClean="0"/>
          </a:p>
          <a:p>
            <a:r>
              <a:rPr lang="en-US" dirty="0" smtClean="0"/>
              <a:t>Perform empirical tests of model variants and project impacts</a:t>
            </a:r>
          </a:p>
          <a:p>
            <a:r>
              <a:rPr lang="en-US" dirty="0" smtClean="0"/>
              <a:t>Compare travel times with those from commercial sources</a:t>
            </a:r>
          </a:p>
          <a:p>
            <a:r>
              <a:rPr lang="en-US" dirty="0" smtClean="0"/>
              <a:t>Examine</a:t>
            </a:r>
            <a:r>
              <a:rPr lang="en-US" dirty="0" smtClean="0"/>
              <a:t> </a:t>
            </a:r>
            <a:r>
              <a:rPr lang="en-US" dirty="0" smtClean="0"/>
              <a:t>how impact assessments are influenced by chosen methods and convergence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Motivating Example </a:t>
            </a:r>
            <a:r>
              <a:rPr lang="en-US" sz="2800" dirty="0" smtClean="0"/>
              <a:t>of Convergence Error: Impact of Blue Line Service Improvements at 1% Relative Gap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589574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1419</Words>
  <Application>Microsoft Office PowerPoint</Application>
  <PresentationFormat>On-screen Show (4:3)</PresentationFormat>
  <Paragraphs>299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Tahoma</vt:lpstr>
      <vt:lpstr>Times New Roman</vt:lpstr>
      <vt:lpstr>Default Design</vt:lpstr>
      <vt:lpstr>1_Default Design</vt:lpstr>
      <vt:lpstr>Selected Findings from FTA Traffic Assignment &amp; Feedback Research</vt:lpstr>
      <vt:lpstr>Acknowledgements</vt:lpstr>
      <vt:lpstr>Research Motivation</vt:lpstr>
      <vt:lpstr>Background</vt:lpstr>
      <vt:lpstr>FTA Traffic Assignment and Feedback Research Project Overview</vt:lpstr>
      <vt:lpstr>Assessment of 2011 Current Practices</vt:lpstr>
      <vt:lpstr>Research Questions</vt:lpstr>
      <vt:lpstr>Study Approach</vt:lpstr>
      <vt:lpstr>Motivating Example of Convergence Error: Impact of Blue Line Service Improvements at 1% Relative Gap</vt:lpstr>
      <vt:lpstr>Road Impacts of Blue Line Service Improvements at 1E-6 Relative Gap</vt:lpstr>
      <vt:lpstr>Feedback Practices</vt:lpstr>
      <vt:lpstr>Feedback Research Questions</vt:lpstr>
      <vt:lpstr>How much does good practice or bad practice matter?</vt:lpstr>
      <vt:lpstr>How much error is there in the link flows in an unconverged assignment?</vt:lpstr>
      <vt:lpstr>Flow Difference Maps Comparing assignments at different relative gaps with the equilibrium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 to 1E-4 Relative Gap with the Bi-conjugate FW Algorithm on a 12 core computer</vt:lpstr>
      <vt:lpstr>Traffic Assignment Validation</vt:lpstr>
      <vt:lpstr>Traffic Assignment Findings</vt:lpstr>
      <vt:lpstr>Project Impact Analysis</vt:lpstr>
      <vt:lpstr>Example of a SANDAG Region Road Project—New Section of SR 52</vt:lpstr>
      <vt:lpstr>PowerPoint Presentation</vt:lpstr>
      <vt:lpstr>Two new transit routes in Phoenix</vt:lpstr>
      <vt:lpstr>Transit Flow Changes</vt:lpstr>
      <vt:lpstr>Highway Flow Changes at 1e-4</vt:lpstr>
      <vt:lpstr>Highway Flow Differences at 1e-6</vt:lpstr>
      <vt:lpstr>MAG Transit Project Run Summary</vt:lpstr>
      <vt:lpstr>Feedback Good Practices</vt:lpstr>
      <vt:lpstr>Comparison of Feedback Approaches</vt:lpstr>
      <vt:lpstr>Flow differences between 5 loops and 30 loops</vt:lpstr>
      <vt:lpstr>Auto Travel Time Analysis</vt:lpstr>
      <vt:lpstr>Highway Speed Comparison</vt:lpstr>
      <vt:lpstr>Arterial Speed Comparison</vt:lpstr>
      <vt:lpstr>Freeway speeds higher than predicted </vt:lpstr>
      <vt:lpstr>Problems with signal delay</vt:lpstr>
      <vt:lpstr>Micro-simulated DTA v. Planning Model Travel Times</vt:lpstr>
      <vt:lpstr>Micro-simulated DTA Times v. INRIX</vt:lpstr>
      <vt:lpstr>Some Observations and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Howard Slavin</cp:lastModifiedBy>
  <cp:revision>183</cp:revision>
  <cp:lastPrinted>2014-11-18T15:37:17Z</cp:lastPrinted>
  <dcterms:created xsi:type="dcterms:W3CDTF">2011-03-18T14:43:55Z</dcterms:created>
  <dcterms:modified xsi:type="dcterms:W3CDTF">2015-05-20T18:27:13Z</dcterms:modified>
  <cp:contentStatus/>
</cp:coreProperties>
</file>