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emf" ContentType="image/x-emf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64" r:id="rId1"/>
  </p:sldMasterIdLst>
  <p:notesMasterIdLst>
    <p:notesMasterId r:id="rId19"/>
  </p:notesMasterIdLst>
  <p:handoutMasterIdLst>
    <p:handoutMasterId r:id="rId20"/>
  </p:handoutMasterIdLst>
  <p:sldIdLst>
    <p:sldId id="283" r:id="rId2"/>
    <p:sldId id="284" r:id="rId3"/>
    <p:sldId id="298" r:id="rId4"/>
    <p:sldId id="285" r:id="rId5"/>
    <p:sldId id="286" r:id="rId6"/>
    <p:sldId id="319" r:id="rId7"/>
    <p:sldId id="320" r:id="rId8"/>
    <p:sldId id="321" r:id="rId9"/>
    <p:sldId id="322" r:id="rId10"/>
    <p:sldId id="318" r:id="rId11"/>
    <p:sldId id="323" r:id="rId12"/>
    <p:sldId id="324" r:id="rId13"/>
    <p:sldId id="325" r:id="rId14"/>
    <p:sldId id="326" r:id="rId15"/>
    <p:sldId id="327" r:id="rId16"/>
    <p:sldId id="329" r:id="rId17"/>
    <p:sldId id="328" r:id="rId18"/>
  </p:sldIdLst>
  <p:sldSz cx="9144000" cy="6858000" type="screen4x3"/>
  <p:notesSz cx="6019800" cy="8181975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14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14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14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14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14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400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1400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1400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1400"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0"/>
      </p:ext>
    </p:extLst>
  </p:showPr>
  <p:clrMru>
    <a:srgbClr val="1F5981"/>
    <a:srgbClr val="DC0000"/>
    <a:srgbClr val="FFFFCC"/>
    <a:srgbClr val="133F8D"/>
    <a:srgbClr val="0A9650"/>
    <a:srgbClr val="0B994F"/>
    <a:srgbClr val="FFCC66"/>
    <a:srgbClr val="FFFF00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 horzBarState="maximized">
    <p:restoredLeft sz="34587" autoAdjust="0"/>
    <p:restoredTop sz="94710" autoAdjust="0"/>
  </p:normalViewPr>
  <p:slideViewPr>
    <p:cSldViewPr>
      <p:cViewPr>
        <p:scale>
          <a:sx n="100" d="100"/>
          <a:sy n="100" d="100"/>
        </p:scale>
        <p:origin x="-312" y="-450"/>
      </p:cViewPr>
      <p:guideLst>
        <p:guide orient="horz" pos="2160"/>
        <p:guide orient="horz" pos="789"/>
        <p:guide orient="horz" pos="4015"/>
        <p:guide orient="horz" pos="4192"/>
        <p:guide orient="horz" pos="661"/>
        <p:guide orient="horz" pos="1141"/>
        <p:guide pos="2880"/>
        <p:guide pos="374"/>
        <p:guide pos="5457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66" d="100"/>
          <a:sy n="66" d="100"/>
        </p:scale>
        <p:origin x="0" y="0"/>
      </p:cViewPr>
      <p:guideLst/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908050" y="58738"/>
            <a:ext cx="792163" cy="292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0099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61889" tIns="61889" rIns="61889" bIns="61889" numCol="1" anchor="ctr" anchorCtr="1" compatLnSpc="1">
            <a:prstTxWarp prst="textNoShape">
              <a:avLst/>
            </a:prstTxWarp>
            <a:spAutoFit/>
          </a:bodyPr>
          <a:lstStyle>
            <a:lvl1pPr defTabSz="785813">
              <a:defRPr sz="1100"/>
            </a:lvl1pPr>
          </a:lstStyle>
          <a:p>
            <a:endParaRPr lang="de-DE"/>
          </a:p>
        </p:txBody>
      </p:sp>
      <p:sp>
        <p:nvSpPr>
          <p:cNvPr id="3686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160838" y="58738"/>
            <a:ext cx="1108075" cy="292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0099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61889" tIns="61889" rIns="61889" bIns="61889" numCol="1" anchor="ctr" anchorCtr="1" compatLnSpc="1">
            <a:prstTxWarp prst="textNoShape">
              <a:avLst/>
            </a:prstTxWarp>
            <a:spAutoFit/>
          </a:bodyPr>
          <a:lstStyle>
            <a:lvl1pPr algn="r" defTabSz="785813">
              <a:defRPr sz="1100"/>
            </a:lvl1pPr>
          </a:lstStyle>
          <a:p>
            <a:endParaRPr lang="de-DE"/>
          </a:p>
        </p:txBody>
      </p:sp>
      <p:sp>
        <p:nvSpPr>
          <p:cNvPr id="3686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7889875"/>
            <a:ext cx="754063" cy="292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0099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61889" tIns="61889" rIns="61889" bIns="61889" numCol="1" anchor="b" anchorCtr="0" compatLnSpc="1">
            <a:prstTxWarp prst="textNoShape">
              <a:avLst/>
            </a:prstTxWarp>
            <a:spAutoFit/>
          </a:bodyPr>
          <a:lstStyle>
            <a:lvl1pPr defTabSz="785813">
              <a:defRPr sz="1100"/>
            </a:lvl1pPr>
          </a:lstStyle>
          <a:p>
            <a:endParaRPr lang="de-DE"/>
          </a:p>
        </p:txBody>
      </p:sp>
      <p:sp>
        <p:nvSpPr>
          <p:cNvPr id="3686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5618163" y="7889875"/>
            <a:ext cx="401637" cy="292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0099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61889" tIns="61889" rIns="61889" bIns="61889" numCol="1" anchor="b" anchorCtr="0" compatLnSpc="1">
            <a:prstTxWarp prst="textNoShape">
              <a:avLst/>
            </a:prstTxWarp>
            <a:spAutoFit/>
          </a:bodyPr>
          <a:lstStyle>
            <a:lvl1pPr algn="r" defTabSz="785813">
              <a:defRPr sz="1100"/>
            </a:lvl1pPr>
          </a:lstStyle>
          <a:p>
            <a:fld id="{C746276B-26D8-4B2C-8EB8-EC1A2A4E49AA}" type="slidenum">
              <a:rPr lang="de-DE"/>
              <a:pPr/>
              <a:t>‹#›</a:t>
            </a:fld>
            <a:endParaRPr lang="de-DE"/>
          </a:p>
        </p:txBody>
      </p:sp>
    </p:spTree>
    <p:extLst>
      <p:ext uri="{BB962C8B-B14F-4D97-AF65-F5344CB8AC3E}">
        <p14:creationId xmlns="" xmlns:p14="http://schemas.microsoft.com/office/powerpoint/2010/main" val="18506885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908050" y="58738"/>
            <a:ext cx="792163" cy="292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0099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61889" tIns="61889" rIns="61889" bIns="61889" numCol="1" anchor="ctr" anchorCtr="1" compatLnSpc="1">
            <a:prstTxWarp prst="textNoShape">
              <a:avLst/>
            </a:prstTxWarp>
            <a:spAutoFit/>
          </a:bodyPr>
          <a:lstStyle>
            <a:lvl1pPr defTabSz="785813">
              <a:defRPr sz="1100"/>
            </a:lvl1pPr>
          </a:lstStyle>
          <a:p>
            <a:endParaRPr lang="de-DE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160838" y="58738"/>
            <a:ext cx="1108075" cy="292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0099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61889" tIns="61889" rIns="61889" bIns="61889" numCol="1" anchor="ctr" anchorCtr="1" compatLnSpc="1">
            <a:prstTxWarp prst="textNoShape">
              <a:avLst/>
            </a:prstTxWarp>
            <a:spAutoFit/>
          </a:bodyPr>
          <a:lstStyle>
            <a:lvl1pPr algn="r" defTabSz="785813">
              <a:defRPr sz="1100"/>
            </a:lvl1pPr>
          </a:lstStyle>
          <a:p>
            <a:endParaRPr lang="de-DE"/>
          </a:p>
        </p:txBody>
      </p:sp>
      <p:sp>
        <p:nvSpPr>
          <p:cNvPr id="410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65200" y="614363"/>
            <a:ext cx="4090988" cy="306863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="" xmlns:a14="http://schemas.microsoft.com/office/drawing/2010/main" val="1"/>
            </a:ext>
          </a:extLst>
        </p:spPr>
      </p:sp>
      <p:sp>
        <p:nvSpPr>
          <p:cNvPr id="410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1035050" y="5097463"/>
            <a:ext cx="3949700" cy="1258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0099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61889" tIns="61889" rIns="61889" bIns="61889" numCol="1" anchor="ctr" anchorCtr="1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de-DE" smtClean="0"/>
              <a:t>Klicken Sie, um die Formate des Vorlagentextes zu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7889875"/>
            <a:ext cx="754063" cy="292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0099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61889" tIns="61889" rIns="61889" bIns="61889" numCol="1" anchor="b" anchorCtr="0" compatLnSpc="1">
            <a:prstTxWarp prst="textNoShape">
              <a:avLst/>
            </a:prstTxWarp>
            <a:spAutoFit/>
          </a:bodyPr>
          <a:lstStyle>
            <a:lvl1pPr defTabSz="785813">
              <a:defRPr sz="1100"/>
            </a:lvl1pPr>
          </a:lstStyle>
          <a:p>
            <a:endParaRPr lang="de-DE"/>
          </a:p>
        </p:txBody>
      </p:sp>
      <p:sp>
        <p:nvSpPr>
          <p:cNvPr id="410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5618163" y="7889875"/>
            <a:ext cx="401637" cy="292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0099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61889" tIns="61889" rIns="61889" bIns="61889" numCol="1" anchor="b" anchorCtr="0" compatLnSpc="1">
            <a:prstTxWarp prst="textNoShape">
              <a:avLst/>
            </a:prstTxWarp>
            <a:spAutoFit/>
          </a:bodyPr>
          <a:lstStyle>
            <a:lvl1pPr algn="r" defTabSz="785813">
              <a:defRPr sz="1100"/>
            </a:lvl1pPr>
          </a:lstStyle>
          <a:p>
            <a:fld id="{60204EFB-AC91-4EE0-867E-A5E2C24F0EFF}" type="slidenum">
              <a:rPr lang="de-DE"/>
              <a:pPr/>
              <a:t>‹#›</a:t>
            </a:fld>
            <a:endParaRPr lang="de-DE"/>
          </a:p>
        </p:txBody>
      </p:sp>
    </p:spTree>
    <p:extLst>
      <p:ext uri="{BB962C8B-B14F-4D97-AF65-F5344CB8AC3E}">
        <p14:creationId xmlns="" xmlns:p14="http://schemas.microsoft.com/office/powerpoint/2010/main" val="68637080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uppieren 12"/>
          <p:cNvGrpSpPr/>
          <p:nvPr/>
        </p:nvGrpSpPr>
        <p:grpSpPr bwMode="gray">
          <a:xfrm>
            <a:off x="-19051" y="515144"/>
            <a:ext cx="9172575" cy="6370240"/>
            <a:chOff x="-19051" y="515144"/>
            <a:chExt cx="9172575" cy="6370240"/>
          </a:xfrm>
        </p:grpSpPr>
        <p:pic>
          <p:nvPicPr>
            <p:cNvPr id="12" name="Picture 2" descr="W:\Projekte\Red Pepper\PTV\Grafiken\PPT_Moebiusband.png"/>
            <p:cNvPicPr>
              <a:picLocks noChangeAspect="1" noChangeArrowheads="1"/>
            </p:cNvPicPr>
            <p:nvPr userDrawn="1"/>
          </p:nvPicPr>
          <p:blipFill rotWithShape="1">
            <a:blip r:embed="rId2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 b="2588"/>
            <a:stretch/>
          </p:blipFill>
          <p:spPr bwMode="gray">
            <a:xfrm>
              <a:off x="-19051" y="2819400"/>
              <a:ext cx="9172575" cy="4065984"/>
            </a:xfrm>
            <a:prstGeom prst="rect">
              <a:avLst/>
            </a:prstGeom>
            <a:noFill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8" name="Bild 3"/>
            <p:cNvPicPr>
              <a:picLocks noChangeAspect="1"/>
            </p:cNvPicPr>
            <p:nvPr userDrawn="1"/>
          </p:nvPicPr>
          <p:blipFill>
            <a:blip r:embed="rId3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 bwMode="gray">
            <a:xfrm>
              <a:off x="503548" y="515144"/>
              <a:ext cx="1511300" cy="609600"/>
            </a:xfrm>
            <a:prstGeom prst="rect">
              <a:avLst/>
            </a:prstGeom>
          </p:spPr>
        </p:pic>
        <p:sp>
          <p:nvSpPr>
            <p:cNvPr id="11" name="Textfeld 10"/>
            <p:cNvSpPr txBox="1"/>
            <p:nvPr userDrawn="1"/>
          </p:nvSpPr>
          <p:spPr bwMode="gray">
            <a:xfrm>
              <a:off x="539750" y="6326854"/>
              <a:ext cx="785898" cy="215444"/>
            </a:xfrm>
            <a:prstGeom prst="rect">
              <a:avLst/>
            </a:prstGeom>
          </p:spPr>
          <p:txBody>
            <a:bodyPr vert="horz" wrap="none" lIns="0" tIns="0" rIns="0" bIns="0" rtlCol="0" anchor="b" anchorCtr="0"/>
            <a:lstStyle>
              <a:defPPr>
                <a:defRPr lang="de-DE"/>
              </a:defPPr>
              <a:lvl1pPr algn="r">
                <a:defRPr sz="800"/>
              </a:lvl1pPr>
            </a:lstStyle>
            <a:p>
              <a:pPr lvl="0" algn="l"/>
              <a:r>
                <a:rPr lang="de-DE" noProof="0" smtClean="0">
                  <a:solidFill>
                    <a:schemeClr val="bg1"/>
                  </a:solidFill>
                </a:rPr>
                <a:t>www.ptvag.com</a:t>
              </a:r>
              <a:endParaRPr lang="de-DE" noProof="0">
                <a:solidFill>
                  <a:schemeClr val="bg1"/>
                </a:solidFill>
              </a:endParaRPr>
            </a:p>
          </p:txBody>
        </p:sp>
      </p:grpSp>
      <p:sp>
        <p:nvSpPr>
          <p:cNvPr id="2" name="Titel 1"/>
          <p:cNvSpPr>
            <a:spLocks noGrp="1"/>
          </p:cNvSpPr>
          <p:nvPr>
            <p:ph type="ctrTitle"/>
          </p:nvPr>
        </p:nvSpPr>
        <p:spPr bwMode="gray">
          <a:xfrm>
            <a:off x="539750" y="3104965"/>
            <a:ext cx="6300788" cy="1260140"/>
          </a:xfrm>
        </p:spPr>
        <p:txBody>
          <a:bodyPr/>
          <a:lstStyle>
            <a:lvl1pPr>
              <a:defRPr sz="2500"/>
            </a:lvl1pPr>
          </a:lstStyle>
          <a:p>
            <a:r>
              <a:rPr lang="de-DE" noProof="0" smtClean="0"/>
              <a:t>Titelmasterformat durch Klicken bearbeiten</a:t>
            </a:r>
            <a:endParaRPr lang="de-DE" noProof="0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 bwMode="gray">
          <a:xfrm>
            <a:off x="539750" y="1412875"/>
            <a:ext cx="6300788" cy="1665610"/>
          </a:xfrm>
        </p:spPr>
        <p:txBody>
          <a:bodyPr anchor="b" anchorCtr="0"/>
          <a:lstStyle>
            <a:lvl1pPr marL="0" indent="0" algn="l">
              <a:buNone/>
              <a:defRPr sz="10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noProof="0" smtClean="0"/>
              <a:t>Formatvorlage des Untertitelmasters durch Klicken bearbeiten</a:t>
            </a:r>
            <a:endParaRPr lang="de-DE" noProof="0"/>
          </a:p>
        </p:txBody>
      </p:sp>
      <p:sp>
        <p:nvSpPr>
          <p:cNvPr id="10" name="Textplatzhalter 9"/>
          <p:cNvSpPr>
            <a:spLocks noGrp="1"/>
          </p:cNvSpPr>
          <p:nvPr>
            <p:ph type="body" sz="quarter" idx="10" hasCustomPrompt="1"/>
          </p:nvPr>
        </p:nvSpPr>
        <p:spPr bwMode="gray">
          <a:xfrm>
            <a:off x="6012160" y="5733256"/>
            <a:ext cx="2580730" cy="809042"/>
          </a:xfrm>
        </p:spPr>
        <p:txBody>
          <a:bodyPr anchor="b" anchorCtr="0"/>
          <a:lstStyle>
            <a:lvl1pPr algn="r">
              <a:lnSpc>
                <a:spcPct val="110000"/>
              </a:lnSpc>
              <a:spcAft>
                <a:spcPts val="0"/>
              </a:spcAft>
              <a:defRPr sz="800"/>
            </a:lvl1pPr>
          </a:lstStyle>
          <a:p>
            <a:pPr lvl="0"/>
            <a:r>
              <a:rPr lang="de-DE" smtClean="0"/>
              <a:t>Name, Ort, Datum</a:t>
            </a:r>
            <a:endParaRPr lang="de-DE"/>
          </a:p>
        </p:txBody>
      </p:sp>
    </p:spTree>
    <p:extLst>
      <p:ext uri="{BB962C8B-B14F-4D97-AF65-F5344CB8AC3E}">
        <p14:creationId xmlns="" xmlns:p14="http://schemas.microsoft.com/office/powerpoint/2010/main" val="2207663559"/>
      </p:ext>
    </p:extLst>
  </p:cSld>
  <p:clrMapOvr>
    <a:masterClrMapping/>
  </p:clrMapOvr>
  <p:hf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Bilder mit Text (rechts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 bwMode="gray"/>
        <p:txBody>
          <a:bodyPr/>
          <a:lstStyle/>
          <a:p>
            <a:r>
              <a:rPr lang="de-DE" noProof="0" smtClean="0"/>
              <a:t>Titelmasterformat durch Klicken bearbeiten</a:t>
            </a:r>
            <a:endParaRPr lang="de-DE" noProof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 bwMode="gray">
          <a:xfrm>
            <a:off x="4716463" y="1340768"/>
            <a:ext cx="3887785" cy="1476164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de-DE" noProof="0" smtClean="0"/>
              <a:t>Textmasterformat bearbeiten</a:t>
            </a:r>
          </a:p>
          <a:p>
            <a:pPr lvl="1"/>
            <a:r>
              <a:rPr lang="de-DE" noProof="0" smtClean="0"/>
              <a:t>Zweite Ebene</a:t>
            </a:r>
          </a:p>
          <a:p>
            <a:pPr lvl="2"/>
            <a:r>
              <a:rPr lang="de-DE" noProof="0" smtClean="0"/>
              <a:t>Dritte Ebene</a:t>
            </a:r>
          </a:p>
          <a:p>
            <a:pPr lvl="3"/>
            <a:r>
              <a:rPr lang="de-DE" noProof="0" smtClean="0"/>
              <a:t>Vierte Ebene</a:t>
            </a:r>
          </a:p>
          <a:p>
            <a:pPr lvl="4"/>
            <a:r>
              <a:rPr lang="de-DE" noProof="0" smtClean="0"/>
              <a:t>Fünfte Ebene</a:t>
            </a:r>
            <a:endParaRPr lang="de-DE" noProof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 bwMode="gray"/>
        <p:txBody>
          <a:bodyPr/>
          <a:lstStyle/>
          <a:p>
            <a:r>
              <a:rPr lang="de-DE" noProof="0" smtClean="0"/>
              <a:t>Autor I Thema I Datum (Eingabe per "Einfügen &gt; Kopf- und Fußzeile")</a:t>
            </a:r>
            <a:endParaRPr lang="de-DE" noProof="0"/>
          </a:p>
        </p:txBody>
      </p:sp>
      <p:sp>
        <p:nvSpPr>
          <p:cNvPr id="9" name="Textplatzhalter 8"/>
          <p:cNvSpPr>
            <a:spLocks noGrp="1"/>
          </p:cNvSpPr>
          <p:nvPr>
            <p:ph type="body" sz="quarter" idx="12" hasCustomPrompt="1"/>
          </p:nvPr>
        </p:nvSpPr>
        <p:spPr bwMode="gray">
          <a:xfrm>
            <a:off x="539750" y="224645"/>
            <a:ext cx="8064500" cy="180020"/>
          </a:xfrm>
        </p:spPr>
        <p:txBody>
          <a:bodyPr/>
          <a:lstStyle>
            <a:lvl1pPr>
              <a:defRPr sz="800">
                <a:solidFill>
                  <a:schemeClr val="tx1"/>
                </a:solidFill>
              </a:defRPr>
            </a:lvl1pPr>
          </a:lstStyle>
          <a:p>
            <a:pPr lvl="0"/>
            <a:r>
              <a:rPr lang="de-DE" noProof="0" smtClean="0"/>
              <a:t>Subline/Navigation</a:t>
            </a:r>
            <a:endParaRPr lang="de-DE" noProof="0"/>
          </a:p>
        </p:txBody>
      </p:sp>
      <p:sp>
        <p:nvSpPr>
          <p:cNvPr id="7" name="Inhaltsplatzhalter 2"/>
          <p:cNvSpPr>
            <a:spLocks noGrp="1"/>
          </p:cNvSpPr>
          <p:nvPr>
            <p:ph idx="13"/>
          </p:nvPr>
        </p:nvSpPr>
        <p:spPr bwMode="gray">
          <a:xfrm>
            <a:off x="4716464" y="2996952"/>
            <a:ext cx="3887786" cy="144016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de-DE" noProof="0" smtClean="0"/>
              <a:t>Textmasterformat bearbeiten</a:t>
            </a:r>
          </a:p>
          <a:p>
            <a:pPr lvl="1"/>
            <a:r>
              <a:rPr lang="de-DE" noProof="0" smtClean="0"/>
              <a:t>Zweite Ebene</a:t>
            </a:r>
          </a:p>
          <a:p>
            <a:pPr lvl="2"/>
            <a:r>
              <a:rPr lang="de-DE" noProof="0" smtClean="0"/>
              <a:t>Dritte Ebene</a:t>
            </a:r>
          </a:p>
          <a:p>
            <a:pPr lvl="3"/>
            <a:r>
              <a:rPr lang="de-DE" noProof="0" smtClean="0"/>
              <a:t>Vierte Ebene</a:t>
            </a:r>
          </a:p>
          <a:p>
            <a:pPr lvl="4"/>
            <a:r>
              <a:rPr lang="de-DE" noProof="0" smtClean="0"/>
              <a:t>Fünfte Ebene</a:t>
            </a:r>
            <a:endParaRPr lang="de-DE" noProof="0"/>
          </a:p>
        </p:txBody>
      </p:sp>
      <p:sp>
        <p:nvSpPr>
          <p:cNvPr id="8" name="Inhaltsplatzhalter 2"/>
          <p:cNvSpPr>
            <a:spLocks noGrp="1"/>
          </p:cNvSpPr>
          <p:nvPr>
            <p:ph idx="14"/>
          </p:nvPr>
        </p:nvSpPr>
        <p:spPr bwMode="gray">
          <a:xfrm>
            <a:off x="4716464" y="4581028"/>
            <a:ext cx="3887785" cy="1440359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de-DE" noProof="0" smtClean="0"/>
              <a:t>Textmasterformat bearbeiten</a:t>
            </a:r>
          </a:p>
          <a:p>
            <a:pPr lvl="1"/>
            <a:r>
              <a:rPr lang="de-DE" noProof="0" smtClean="0"/>
              <a:t>Zweite Ebene</a:t>
            </a:r>
          </a:p>
          <a:p>
            <a:pPr lvl="2"/>
            <a:r>
              <a:rPr lang="de-DE" noProof="0" smtClean="0"/>
              <a:t>Dritte Ebene</a:t>
            </a:r>
          </a:p>
          <a:p>
            <a:pPr lvl="3"/>
            <a:r>
              <a:rPr lang="de-DE" noProof="0" smtClean="0"/>
              <a:t>Vierte Ebene</a:t>
            </a:r>
          </a:p>
          <a:p>
            <a:pPr lvl="4"/>
            <a:r>
              <a:rPr lang="de-DE" noProof="0" smtClean="0"/>
              <a:t>Fünfte Ebene</a:t>
            </a:r>
            <a:endParaRPr lang="de-DE" noProof="0"/>
          </a:p>
        </p:txBody>
      </p:sp>
      <p:sp>
        <p:nvSpPr>
          <p:cNvPr id="11" name="Bildplatzhalter 10"/>
          <p:cNvSpPr>
            <a:spLocks noGrp="1"/>
          </p:cNvSpPr>
          <p:nvPr>
            <p:ph type="pic" sz="quarter" idx="16"/>
          </p:nvPr>
        </p:nvSpPr>
        <p:spPr bwMode="gray">
          <a:xfrm>
            <a:off x="539750" y="1412875"/>
            <a:ext cx="3887788" cy="1404057"/>
          </a:xfrm>
          <a:solidFill>
            <a:schemeClr val="bg2"/>
          </a:solidFill>
        </p:spPr>
        <p:txBody>
          <a:bodyPr vert="horz" lIns="0" tIns="0" rIns="0" bIns="0" rtlCol="0" anchor="ctr" anchorCtr="0">
            <a:noAutofit/>
          </a:bodyPr>
          <a:lstStyle>
            <a:lvl1pPr>
              <a:defRPr lang="de-DE"/>
            </a:lvl1pPr>
          </a:lstStyle>
          <a:p>
            <a:pPr lvl="0" algn="ctr"/>
            <a:r>
              <a:rPr lang="de-DE" smtClean="0"/>
              <a:t>Bild durch Klicken auf Symbol hinzufügen</a:t>
            </a:r>
            <a:endParaRPr lang="de-DE"/>
          </a:p>
        </p:txBody>
      </p:sp>
      <p:sp>
        <p:nvSpPr>
          <p:cNvPr id="12" name="Bildplatzhalter 10"/>
          <p:cNvSpPr>
            <a:spLocks noGrp="1"/>
          </p:cNvSpPr>
          <p:nvPr>
            <p:ph type="pic" sz="quarter" idx="17"/>
          </p:nvPr>
        </p:nvSpPr>
        <p:spPr bwMode="gray">
          <a:xfrm>
            <a:off x="539750" y="3033112"/>
            <a:ext cx="3887788" cy="1404000"/>
          </a:xfrm>
          <a:solidFill>
            <a:schemeClr val="bg2"/>
          </a:solidFill>
        </p:spPr>
        <p:txBody>
          <a:bodyPr vert="horz" lIns="0" tIns="0" rIns="0" bIns="0" rtlCol="0" anchor="ctr" anchorCtr="0">
            <a:noAutofit/>
          </a:bodyPr>
          <a:lstStyle>
            <a:lvl1pPr>
              <a:defRPr lang="de-DE"/>
            </a:lvl1pPr>
          </a:lstStyle>
          <a:p>
            <a:pPr lvl="0" algn="ctr"/>
            <a:r>
              <a:rPr lang="de-DE" smtClean="0"/>
              <a:t>Bild durch Klicken auf Symbol hinzufügen</a:t>
            </a:r>
            <a:endParaRPr lang="de-DE"/>
          </a:p>
        </p:txBody>
      </p:sp>
      <p:sp>
        <p:nvSpPr>
          <p:cNvPr id="13" name="Bildplatzhalter 10"/>
          <p:cNvSpPr>
            <a:spLocks noGrp="1"/>
          </p:cNvSpPr>
          <p:nvPr>
            <p:ph type="pic" sz="quarter" idx="18"/>
          </p:nvPr>
        </p:nvSpPr>
        <p:spPr bwMode="gray">
          <a:xfrm>
            <a:off x="539750" y="4617132"/>
            <a:ext cx="3887788" cy="1401230"/>
          </a:xfrm>
          <a:solidFill>
            <a:schemeClr val="bg2"/>
          </a:solidFill>
        </p:spPr>
        <p:txBody>
          <a:bodyPr vert="horz" lIns="0" tIns="0" rIns="0" bIns="0" rtlCol="0" anchor="ctr" anchorCtr="0">
            <a:noAutofit/>
          </a:bodyPr>
          <a:lstStyle>
            <a:lvl1pPr>
              <a:defRPr lang="de-DE"/>
            </a:lvl1pPr>
          </a:lstStyle>
          <a:p>
            <a:pPr lvl="0" algn="ctr"/>
            <a:r>
              <a:rPr lang="de-DE" smtClean="0"/>
              <a:t>Bild durch Klicken auf Symbol hinzufügen</a:t>
            </a:r>
            <a:endParaRPr lang="de-DE"/>
          </a:p>
        </p:txBody>
      </p:sp>
    </p:spTree>
    <p:extLst>
      <p:ext uri="{BB962C8B-B14F-4D97-AF65-F5344CB8AC3E}">
        <p14:creationId xmlns="" xmlns:p14="http://schemas.microsoft.com/office/powerpoint/2010/main" val="3409271779"/>
      </p:ext>
    </p:extLst>
  </p:cSld>
  <p:clrMapOvr>
    <a:masterClrMapping/>
  </p:clrMapOvr>
  <p:hf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Bilder mit Text (links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 bwMode="gray"/>
        <p:txBody>
          <a:bodyPr/>
          <a:lstStyle/>
          <a:p>
            <a:r>
              <a:rPr lang="de-DE" noProof="0" smtClean="0"/>
              <a:t>Titelmasterformat durch Klicken bearbeiten</a:t>
            </a:r>
            <a:endParaRPr lang="de-DE" noProof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 bwMode="gray">
          <a:xfrm>
            <a:off x="539751" y="1340768"/>
            <a:ext cx="3887787" cy="1476164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de-DE" noProof="0" smtClean="0"/>
              <a:t>Textmasterformat bearbeiten</a:t>
            </a:r>
          </a:p>
          <a:p>
            <a:pPr lvl="1"/>
            <a:r>
              <a:rPr lang="de-DE" noProof="0" smtClean="0"/>
              <a:t>Zweite Ebene</a:t>
            </a:r>
          </a:p>
          <a:p>
            <a:pPr lvl="2"/>
            <a:r>
              <a:rPr lang="de-DE" noProof="0" smtClean="0"/>
              <a:t>Dritte Ebene</a:t>
            </a:r>
          </a:p>
          <a:p>
            <a:pPr lvl="3"/>
            <a:r>
              <a:rPr lang="de-DE" noProof="0" smtClean="0"/>
              <a:t>Vierte Ebene</a:t>
            </a:r>
          </a:p>
          <a:p>
            <a:pPr lvl="4"/>
            <a:r>
              <a:rPr lang="de-DE" noProof="0" smtClean="0"/>
              <a:t>Fünfte Ebene</a:t>
            </a:r>
            <a:endParaRPr lang="de-DE" noProof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 bwMode="gray"/>
        <p:txBody>
          <a:bodyPr/>
          <a:lstStyle/>
          <a:p>
            <a:r>
              <a:rPr lang="de-DE" noProof="0" smtClean="0"/>
              <a:t>Autor I Thema I Datum (Eingabe per "Einfügen &gt; Kopf- und Fußzeile")</a:t>
            </a:r>
            <a:endParaRPr lang="de-DE" noProof="0"/>
          </a:p>
        </p:txBody>
      </p:sp>
      <p:sp>
        <p:nvSpPr>
          <p:cNvPr id="9" name="Textplatzhalter 8"/>
          <p:cNvSpPr>
            <a:spLocks noGrp="1"/>
          </p:cNvSpPr>
          <p:nvPr>
            <p:ph type="body" sz="quarter" idx="12" hasCustomPrompt="1"/>
          </p:nvPr>
        </p:nvSpPr>
        <p:spPr bwMode="gray">
          <a:xfrm>
            <a:off x="539750" y="224645"/>
            <a:ext cx="8064500" cy="180020"/>
          </a:xfrm>
        </p:spPr>
        <p:txBody>
          <a:bodyPr/>
          <a:lstStyle>
            <a:lvl1pPr>
              <a:defRPr sz="800">
                <a:solidFill>
                  <a:schemeClr val="tx1"/>
                </a:solidFill>
              </a:defRPr>
            </a:lvl1pPr>
          </a:lstStyle>
          <a:p>
            <a:pPr lvl="0"/>
            <a:r>
              <a:rPr lang="de-DE" noProof="0" smtClean="0"/>
              <a:t>Subline/Navigation</a:t>
            </a:r>
            <a:endParaRPr lang="de-DE" noProof="0"/>
          </a:p>
        </p:txBody>
      </p:sp>
      <p:sp>
        <p:nvSpPr>
          <p:cNvPr id="7" name="Inhaltsplatzhalter 2"/>
          <p:cNvSpPr>
            <a:spLocks noGrp="1"/>
          </p:cNvSpPr>
          <p:nvPr>
            <p:ph idx="13"/>
          </p:nvPr>
        </p:nvSpPr>
        <p:spPr bwMode="gray">
          <a:xfrm>
            <a:off x="539750" y="2996952"/>
            <a:ext cx="3887788" cy="144016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de-DE" noProof="0" smtClean="0"/>
              <a:t>Textmasterformat bearbeiten</a:t>
            </a:r>
          </a:p>
          <a:p>
            <a:pPr lvl="1"/>
            <a:r>
              <a:rPr lang="de-DE" noProof="0" smtClean="0"/>
              <a:t>Zweite Ebene</a:t>
            </a:r>
          </a:p>
          <a:p>
            <a:pPr lvl="2"/>
            <a:r>
              <a:rPr lang="de-DE" noProof="0" smtClean="0"/>
              <a:t>Dritte Ebene</a:t>
            </a:r>
          </a:p>
          <a:p>
            <a:pPr lvl="3"/>
            <a:r>
              <a:rPr lang="de-DE" noProof="0" smtClean="0"/>
              <a:t>Vierte Ebene</a:t>
            </a:r>
          </a:p>
          <a:p>
            <a:pPr lvl="4"/>
            <a:r>
              <a:rPr lang="de-DE" noProof="0" smtClean="0"/>
              <a:t>Fünfte Ebene</a:t>
            </a:r>
            <a:endParaRPr lang="de-DE" noProof="0"/>
          </a:p>
        </p:txBody>
      </p:sp>
      <p:sp>
        <p:nvSpPr>
          <p:cNvPr id="8" name="Inhaltsplatzhalter 2"/>
          <p:cNvSpPr>
            <a:spLocks noGrp="1"/>
          </p:cNvSpPr>
          <p:nvPr>
            <p:ph idx="14"/>
          </p:nvPr>
        </p:nvSpPr>
        <p:spPr bwMode="gray">
          <a:xfrm>
            <a:off x="539752" y="4581028"/>
            <a:ext cx="3887787" cy="1440359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de-DE" noProof="0" smtClean="0"/>
              <a:t>Textmasterformat bearbeiten</a:t>
            </a:r>
          </a:p>
          <a:p>
            <a:pPr lvl="1"/>
            <a:r>
              <a:rPr lang="de-DE" noProof="0" smtClean="0"/>
              <a:t>Zweite Ebene</a:t>
            </a:r>
          </a:p>
          <a:p>
            <a:pPr lvl="2"/>
            <a:r>
              <a:rPr lang="de-DE" noProof="0" smtClean="0"/>
              <a:t>Dritte Ebene</a:t>
            </a:r>
          </a:p>
          <a:p>
            <a:pPr lvl="3"/>
            <a:r>
              <a:rPr lang="de-DE" noProof="0" smtClean="0"/>
              <a:t>Vierte Ebene</a:t>
            </a:r>
          </a:p>
          <a:p>
            <a:pPr lvl="4"/>
            <a:r>
              <a:rPr lang="de-DE" noProof="0" smtClean="0"/>
              <a:t>Fünfte Ebene</a:t>
            </a:r>
            <a:endParaRPr lang="de-DE" noProof="0"/>
          </a:p>
        </p:txBody>
      </p:sp>
      <p:sp>
        <p:nvSpPr>
          <p:cNvPr id="11" name="Bildplatzhalter 10"/>
          <p:cNvSpPr>
            <a:spLocks noGrp="1"/>
          </p:cNvSpPr>
          <p:nvPr>
            <p:ph type="pic" sz="quarter" idx="16"/>
          </p:nvPr>
        </p:nvSpPr>
        <p:spPr bwMode="gray">
          <a:xfrm>
            <a:off x="4716462" y="1412875"/>
            <a:ext cx="3887788" cy="1404057"/>
          </a:xfrm>
          <a:solidFill>
            <a:schemeClr val="bg2"/>
          </a:solidFill>
        </p:spPr>
        <p:txBody>
          <a:bodyPr vert="horz" lIns="0" tIns="0" rIns="0" bIns="0" rtlCol="0" anchor="ctr" anchorCtr="0">
            <a:noAutofit/>
          </a:bodyPr>
          <a:lstStyle>
            <a:lvl1pPr>
              <a:defRPr lang="de-DE"/>
            </a:lvl1pPr>
          </a:lstStyle>
          <a:p>
            <a:pPr lvl="0" algn="ctr"/>
            <a:r>
              <a:rPr lang="de-DE" smtClean="0"/>
              <a:t>Bild durch Klicken auf Symbol hinzufügen</a:t>
            </a:r>
            <a:endParaRPr lang="de-DE"/>
          </a:p>
        </p:txBody>
      </p:sp>
      <p:sp>
        <p:nvSpPr>
          <p:cNvPr id="12" name="Bildplatzhalter 10"/>
          <p:cNvSpPr>
            <a:spLocks noGrp="1"/>
          </p:cNvSpPr>
          <p:nvPr>
            <p:ph type="pic" sz="quarter" idx="17"/>
          </p:nvPr>
        </p:nvSpPr>
        <p:spPr bwMode="gray">
          <a:xfrm>
            <a:off x="4716462" y="3033112"/>
            <a:ext cx="3887788" cy="1404000"/>
          </a:xfrm>
          <a:solidFill>
            <a:schemeClr val="bg2"/>
          </a:solidFill>
        </p:spPr>
        <p:txBody>
          <a:bodyPr vert="horz" lIns="0" tIns="0" rIns="0" bIns="0" rtlCol="0" anchor="ctr" anchorCtr="0">
            <a:noAutofit/>
          </a:bodyPr>
          <a:lstStyle>
            <a:lvl1pPr>
              <a:defRPr lang="de-DE"/>
            </a:lvl1pPr>
          </a:lstStyle>
          <a:p>
            <a:pPr lvl="0" algn="ctr"/>
            <a:r>
              <a:rPr lang="de-DE" smtClean="0"/>
              <a:t>Bild durch Klicken auf Symbol hinzufügen</a:t>
            </a:r>
            <a:endParaRPr lang="de-DE"/>
          </a:p>
        </p:txBody>
      </p:sp>
      <p:sp>
        <p:nvSpPr>
          <p:cNvPr id="13" name="Bildplatzhalter 10"/>
          <p:cNvSpPr>
            <a:spLocks noGrp="1"/>
          </p:cNvSpPr>
          <p:nvPr>
            <p:ph type="pic" sz="quarter" idx="18"/>
          </p:nvPr>
        </p:nvSpPr>
        <p:spPr bwMode="gray">
          <a:xfrm>
            <a:off x="4716462" y="4617132"/>
            <a:ext cx="3887788" cy="1401230"/>
          </a:xfrm>
          <a:solidFill>
            <a:schemeClr val="bg2"/>
          </a:solidFill>
        </p:spPr>
        <p:txBody>
          <a:bodyPr vert="horz" lIns="0" tIns="0" rIns="0" bIns="0" rtlCol="0" anchor="ctr" anchorCtr="0">
            <a:noAutofit/>
          </a:bodyPr>
          <a:lstStyle>
            <a:lvl1pPr>
              <a:defRPr lang="de-DE"/>
            </a:lvl1pPr>
          </a:lstStyle>
          <a:p>
            <a:pPr lvl="0" algn="ctr"/>
            <a:r>
              <a:rPr lang="de-DE" smtClean="0"/>
              <a:t>Bild durch Klicken auf Symbol hinzufügen</a:t>
            </a:r>
            <a:endParaRPr lang="de-DE"/>
          </a:p>
        </p:txBody>
      </p:sp>
    </p:spTree>
    <p:extLst>
      <p:ext uri="{BB962C8B-B14F-4D97-AF65-F5344CB8AC3E}">
        <p14:creationId xmlns="" xmlns:p14="http://schemas.microsoft.com/office/powerpoint/2010/main" val="1082082291"/>
      </p:ext>
    </p:extLst>
  </p:cSld>
  <p:clrMapOvr>
    <a:masterClrMapping/>
  </p:clrMapOvr>
  <p:hf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 bwMode="gray"/>
        <p:txBody>
          <a:bodyPr/>
          <a:lstStyle/>
          <a:p>
            <a:r>
              <a:rPr lang="de-DE" noProof="0" smtClean="0"/>
              <a:t>Autor I Thema I Datum (Eingabe per "Einfügen &gt; Kopf- und Fußzeile")</a:t>
            </a:r>
            <a:endParaRPr lang="de-DE" noProof="0"/>
          </a:p>
        </p:txBody>
      </p:sp>
    </p:spTree>
    <p:extLst>
      <p:ext uri="{BB962C8B-B14F-4D97-AF65-F5344CB8AC3E}">
        <p14:creationId xmlns="" xmlns:p14="http://schemas.microsoft.com/office/powerpoint/2010/main" val="3638456772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>
  <p:cSld name="1_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467" name="Rectangle 3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2519363" y="2843213"/>
            <a:ext cx="5800725" cy="212725"/>
          </a:xfrm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lIns="0" tIns="0" rIns="0" bIns="0">
            <a:spAutoFit/>
          </a:bodyPr>
          <a:lstStyle>
            <a:lvl1pPr>
              <a:spcBef>
                <a:spcPct val="0"/>
              </a:spcBef>
              <a:defRPr sz="1400" b="0">
                <a:solidFill>
                  <a:schemeClr val="bg1"/>
                </a:solidFill>
              </a:defRPr>
            </a:lvl1pPr>
          </a:lstStyle>
          <a:p>
            <a:pPr lvl="0"/>
            <a:r>
              <a:rPr lang="de-DE" noProof="0" smtClean="0"/>
              <a:t>Name Referent, Datum</a:t>
            </a:r>
          </a:p>
        </p:txBody>
      </p:sp>
      <p:sp>
        <p:nvSpPr>
          <p:cNvPr id="190468" name="Rectangle 4"/>
          <p:cNvSpPr>
            <a:spLocks noGrp="1" noChangeArrowheads="1"/>
          </p:cNvSpPr>
          <p:nvPr>
            <p:ph type="ctrTitle" sz="quarter"/>
          </p:nvPr>
        </p:nvSpPr>
        <p:spPr>
          <a:xfrm>
            <a:off x="1547813" y="2160588"/>
            <a:ext cx="6777037" cy="635000"/>
          </a:xfrm>
        </p:spPr>
        <p:txBody>
          <a:bodyPr lIns="0" tIns="0" rIns="0" bIns="0" anchor="t"/>
          <a:lstStyle>
            <a:lvl1pPr>
              <a:lnSpc>
                <a:spcPts val="5000"/>
              </a:lnSpc>
              <a:defRPr sz="2800">
                <a:solidFill>
                  <a:schemeClr val="bg1"/>
                </a:solidFill>
              </a:defRPr>
            </a:lvl1pPr>
          </a:lstStyle>
          <a:p>
            <a:pPr lvl="0"/>
            <a:r>
              <a:rPr lang="de-DE" noProof="0" smtClean="0"/>
              <a:t>Titelmasterformat</a:t>
            </a:r>
          </a:p>
        </p:txBody>
      </p:sp>
    </p:spTree>
  </p:cSld>
  <p:clrMapOvr>
    <a:masterClrMapping/>
  </p:clrMapOvr>
  <p:transition spd="med">
    <p:wipe dir="r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uppieren 12"/>
          <p:cNvGrpSpPr/>
          <p:nvPr/>
        </p:nvGrpSpPr>
        <p:grpSpPr bwMode="gray">
          <a:xfrm>
            <a:off x="-19051" y="515144"/>
            <a:ext cx="9172575" cy="6370240"/>
            <a:chOff x="-19051" y="515144"/>
            <a:chExt cx="9172575" cy="6370240"/>
          </a:xfrm>
        </p:grpSpPr>
        <p:pic>
          <p:nvPicPr>
            <p:cNvPr id="14" name="Picture 2" descr="W:\Projekte\Red Pepper\PTV\Grafiken\PPT_Moebiusband.png"/>
            <p:cNvPicPr>
              <a:picLocks noChangeAspect="1" noChangeArrowheads="1"/>
            </p:cNvPicPr>
            <p:nvPr userDrawn="1"/>
          </p:nvPicPr>
          <p:blipFill rotWithShape="1">
            <a:blip r:embed="rId2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 b="2588"/>
            <a:stretch/>
          </p:blipFill>
          <p:spPr bwMode="gray">
            <a:xfrm>
              <a:off x="-19051" y="2819400"/>
              <a:ext cx="9172575" cy="4065984"/>
            </a:xfrm>
            <a:prstGeom prst="rect">
              <a:avLst/>
            </a:prstGeom>
            <a:noFill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5" name="Bild 3"/>
            <p:cNvPicPr>
              <a:picLocks noChangeAspect="1"/>
            </p:cNvPicPr>
            <p:nvPr userDrawn="1"/>
          </p:nvPicPr>
          <p:blipFill>
            <a:blip r:embed="rId3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 bwMode="gray">
            <a:xfrm>
              <a:off x="503548" y="515144"/>
              <a:ext cx="1511300" cy="609600"/>
            </a:xfrm>
            <a:prstGeom prst="rect">
              <a:avLst/>
            </a:prstGeom>
          </p:spPr>
        </p:pic>
        <p:sp>
          <p:nvSpPr>
            <p:cNvPr id="16" name="Textfeld 15"/>
            <p:cNvSpPr txBox="1"/>
            <p:nvPr userDrawn="1"/>
          </p:nvSpPr>
          <p:spPr bwMode="gray">
            <a:xfrm>
              <a:off x="539750" y="6326854"/>
              <a:ext cx="785898" cy="215444"/>
            </a:xfrm>
            <a:prstGeom prst="rect">
              <a:avLst/>
            </a:prstGeom>
          </p:spPr>
          <p:txBody>
            <a:bodyPr vert="horz" wrap="none" lIns="0" tIns="0" rIns="0" bIns="0" rtlCol="0" anchor="b" anchorCtr="0"/>
            <a:lstStyle>
              <a:defPPr>
                <a:defRPr lang="de-DE"/>
              </a:defPPr>
              <a:lvl1pPr algn="r">
                <a:defRPr sz="800"/>
              </a:lvl1pPr>
            </a:lstStyle>
            <a:p>
              <a:pPr lvl="0" algn="l"/>
              <a:r>
                <a:rPr lang="de-DE" noProof="0" smtClean="0">
                  <a:solidFill>
                    <a:schemeClr val="bg1"/>
                  </a:solidFill>
                </a:rPr>
                <a:t>www.ptvag.com</a:t>
              </a:r>
              <a:endParaRPr lang="de-DE" noProof="0">
                <a:solidFill>
                  <a:schemeClr val="bg1"/>
                </a:solidFill>
              </a:endParaRPr>
            </a:p>
          </p:txBody>
        </p:sp>
      </p:grpSp>
      <p:sp>
        <p:nvSpPr>
          <p:cNvPr id="2" name="Titel 1"/>
          <p:cNvSpPr>
            <a:spLocks noGrp="1"/>
          </p:cNvSpPr>
          <p:nvPr>
            <p:ph type="ctrTitle"/>
          </p:nvPr>
        </p:nvSpPr>
        <p:spPr bwMode="gray">
          <a:xfrm>
            <a:off x="539750" y="2240868"/>
            <a:ext cx="6300788" cy="288032"/>
          </a:xfrm>
        </p:spPr>
        <p:txBody>
          <a:bodyPr/>
          <a:lstStyle>
            <a:lvl1pPr>
              <a:lnSpc>
                <a:spcPct val="100000"/>
              </a:lnSpc>
              <a:defRPr sz="1800"/>
            </a:lvl1pPr>
          </a:lstStyle>
          <a:p>
            <a:r>
              <a:rPr lang="de-DE" noProof="0" smtClean="0"/>
              <a:t>Titelmasterformat durch Klicken bearbeiten</a:t>
            </a:r>
            <a:endParaRPr lang="de-DE" noProof="0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 bwMode="gray">
          <a:xfrm>
            <a:off x="539750" y="2562906"/>
            <a:ext cx="6300788" cy="2450269"/>
          </a:xfrm>
        </p:spPr>
        <p:txBody>
          <a:bodyPr anchor="t" anchorCtr="0"/>
          <a:lstStyle>
            <a:lvl1pPr marL="266700" indent="-266700" algn="l">
              <a:lnSpc>
                <a:spcPct val="120000"/>
              </a:lnSpc>
              <a:spcAft>
                <a:spcPts val="0"/>
              </a:spcAft>
              <a:buFont typeface="+mj-lt"/>
              <a:buAutoNum type="arabicPeriod"/>
              <a:tabLst>
                <a:tab pos="266700" algn="l"/>
              </a:tabLst>
              <a:defRPr sz="18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noProof="0" smtClean="0"/>
              <a:t>Formatvorlage des Untertitelmasters durch Klicken bearbeiten</a:t>
            </a:r>
            <a:endParaRPr lang="de-DE" noProof="0"/>
          </a:p>
        </p:txBody>
      </p:sp>
      <p:sp>
        <p:nvSpPr>
          <p:cNvPr id="10" name="Textplatzhalter 9"/>
          <p:cNvSpPr>
            <a:spLocks noGrp="1"/>
          </p:cNvSpPr>
          <p:nvPr>
            <p:ph type="body" sz="quarter" idx="10" hasCustomPrompt="1"/>
          </p:nvPr>
        </p:nvSpPr>
        <p:spPr bwMode="gray">
          <a:xfrm>
            <a:off x="6012160" y="5733256"/>
            <a:ext cx="2580730" cy="809042"/>
          </a:xfrm>
        </p:spPr>
        <p:txBody>
          <a:bodyPr anchor="b" anchorCtr="0"/>
          <a:lstStyle>
            <a:lvl1pPr algn="r">
              <a:lnSpc>
                <a:spcPct val="110000"/>
              </a:lnSpc>
              <a:spcAft>
                <a:spcPts val="0"/>
              </a:spcAft>
              <a:defRPr sz="800"/>
            </a:lvl1pPr>
          </a:lstStyle>
          <a:p>
            <a:pPr lvl="0"/>
            <a:r>
              <a:rPr lang="de-DE" smtClean="0"/>
              <a:t>Name, Ort, Datum</a:t>
            </a:r>
            <a:endParaRPr lang="de-DE"/>
          </a:p>
        </p:txBody>
      </p:sp>
    </p:spTree>
    <p:extLst>
      <p:ext uri="{BB962C8B-B14F-4D97-AF65-F5344CB8AC3E}">
        <p14:creationId xmlns="" xmlns:p14="http://schemas.microsoft.com/office/powerpoint/2010/main" val="777103501"/>
      </p:ext>
    </p:extLst>
  </p:cSld>
  <p:clrMapOvr>
    <a:masterClrMapping/>
  </p:clrMapOvr>
  <p:hf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 bwMode="gray"/>
        <p:txBody>
          <a:bodyPr/>
          <a:lstStyle/>
          <a:p>
            <a:r>
              <a:rPr lang="de-DE" noProof="0" smtClean="0"/>
              <a:t>Titelmasterformat durch Klicken bearbeiten</a:t>
            </a:r>
            <a:endParaRPr lang="de-DE" noProof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 bwMode="gray">
          <a:xfrm>
            <a:off x="539750" y="1357722"/>
            <a:ext cx="8064500" cy="4663666"/>
          </a:xfrm>
        </p:spPr>
        <p:txBody>
          <a:bodyPr/>
          <a:lstStyle/>
          <a:p>
            <a:pPr lvl="0"/>
            <a:r>
              <a:rPr lang="de-DE" noProof="0" smtClean="0"/>
              <a:t>Textmasterformat bearbeiten</a:t>
            </a:r>
          </a:p>
          <a:p>
            <a:pPr lvl="1"/>
            <a:r>
              <a:rPr lang="de-DE" noProof="0" smtClean="0"/>
              <a:t>Zweite Ebene</a:t>
            </a:r>
          </a:p>
          <a:p>
            <a:pPr lvl="2"/>
            <a:r>
              <a:rPr lang="de-DE" noProof="0" smtClean="0"/>
              <a:t>Dritte Ebene</a:t>
            </a:r>
          </a:p>
          <a:p>
            <a:pPr lvl="3"/>
            <a:r>
              <a:rPr lang="de-DE" noProof="0" smtClean="0"/>
              <a:t>Vierte Ebene</a:t>
            </a:r>
          </a:p>
          <a:p>
            <a:pPr lvl="4"/>
            <a:r>
              <a:rPr lang="de-DE" noProof="0" smtClean="0"/>
              <a:t>Fünfte Ebene</a:t>
            </a:r>
            <a:endParaRPr lang="de-DE" noProof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 bwMode="gray"/>
        <p:txBody>
          <a:bodyPr/>
          <a:lstStyle/>
          <a:p>
            <a:r>
              <a:rPr lang="de-DE" noProof="0" smtClean="0"/>
              <a:t>Autor I Thema I Datum (Eingabe per "Einfügen &gt; Kopf- und Fußzeile")</a:t>
            </a:r>
            <a:endParaRPr lang="de-DE" noProof="0"/>
          </a:p>
        </p:txBody>
      </p:sp>
      <p:sp>
        <p:nvSpPr>
          <p:cNvPr id="9" name="Textplatzhalter 8"/>
          <p:cNvSpPr>
            <a:spLocks noGrp="1"/>
          </p:cNvSpPr>
          <p:nvPr>
            <p:ph type="body" sz="quarter" idx="12" hasCustomPrompt="1"/>
          </p:nvPr>
        </p:nvSpPr>
        <p:spPr bwMode="gray">
          <a:xfrm>
            <a:off x="539750" y="224645"/>
            <a:ext cx="8064500" cy="180020"/>
          </a:xfrm>
        </p:spPr>
        <p:txBody>
          <a:bodyPr/>
          <a:lstStyle>
            <a:lvl1pPr>
              <a:defRPr sz="800">
                <a:solidFill>
                  <a:schemeClr val="tx1"/>
                </a:solidFill>
              </a:defRPr>
            </a:lvl1pPr>
          </a:lstStyle>
          <a:p>
            <a:pPr lvl="0"/>
            <a:r>
              <a:rPr lang="de-DE" noProof="0" smtClean="0"/>
              <a:t>Subline/Navigation</a:t>
            </a:r>
            <a:endParaRPr lang="de-DE" noProof="0"/>
          </a:p>
        </p:txBody>
      </p:sp>
    </p:spTree>
    <p:extLst>
      <p:ext uri="{BB962C8B-B14F-4D97-AF65-F5344CB8AC3E}">
        <p14:creationId xmlns="" xmlns:p14="http://schemas.microsoft.com/office/powerpoint/2010/main" val="2051017107"/>
      </p:ext>
    </p:extLst>
  </p:cSld>
  <p:clrMapOvr>
    <a:masterClrMapping/>
  </p:clrMapOvr>
  <p:hf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el und 2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 bwMode="gray"/>
        <p:txBody>
          <a:bodyPr/>
          <a:lstStyle/>
          <a:p>
            <a:r>
              <a:rPr lang="de-DE" noProof="0" smtClean="0"/>
              <a:t>Titelmasterformat durch Klicken bearbeiten</a:t>
            </a:r>
            <a:endParaRPr lang="de-DE" noProof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 bwMode="gray">
          <a:xfrm>
            <a:off x="539750" y="1357722"/>
            <a:ext cx="3887788" cy="4663666"/>
          </a:xfrm>
        </p:spPr>
        <p:txBody>
          <a:bodyPr/>
          <a:lstStyle/>
          <a:p>
            <a:pPr lvl="0"/>
            <a:r>
              <a:rPr lang="de-DE" noProof="0" smtClean="0"/>
              <a:t>Textmasterformat bearbeiten</a:t>
            </a:r>
          </a:p>
          <a:p>
            <a:pPr lvl="1"/>
            <a:r>
              <a:rPr lang="de-DE" noProof="0" smtClean="0"/>
              <a:t>Zweite Ebene</a:t>
            </a:r>
          </a:p>
          <a:p>
            <a:pPr lvl="2"/>
            <a:r>
              <a:rPr lang="de-DE" noProof="0" smtClean="0"/>
              <a:t>Dritte Ebene</a:t>
            </a:r>
          </a:p>
          <a:p>
            <a:pPr lvl="3"/>
            <a:r>
              <a:rPr lang="de-DE" noProof="0" smtClean="0"/>
              <a:t>Vierte Ebene</a:t>
            </a:r>
          </a:p>
          <a:p>
            <a:pPr lvl="4"/>
            <a:r>
              <a:rPr lang="de-DE" noProof="0" smtClean="0"/>
              <a:t>Fünfte Ebene</a:t>
            </a:r>
            <a:endParaRPr lang="de-DE" noProof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 bwMode="gray"/>
        <p:txBody>
          <a:bodyPr/>
          <a:lstStyle/>
          <a:p>
            <a:r>
              <a:rPr lang="de-DE" noProof="0" smtClean="0"/>
              <a:t>Autor I Thema I Datum (Eingabe per "Einfügen &gt; Kopf- und Fußzeile")</a:t>
            </a:r>
            <a:endParaRPr lang="de-DE" noProof="0"/>
          </a:p>
        </p:txBody>
      </p:sp>
      <p:sp>
        <p:nvSpPr>
          <p:cNvPr id="9" name="Textplatzhalter 8"/>
          <p:cNvSpPr>
            <a:spLocks noGrp="1"/>
          </p:cNvSpPr>
          <p:nvPr>
            <p:ph type="body" sz="quarter" idx="12" hasCustomPrompt="1"/>
          </p:nvPr>
        </p:nvSpPr>
        <p:spPr bwMode="gray">
          <a:xfrm>
            <a:off x="539750" y="224645"/>
            <a:ext cx="8064500" cy="180020"/>
          </a:xfrm>
        </p:spPr>
        <p:txBody>
          <a:bodyPr/>
          <a:lstStyle>
            <a:lvl1pPr>
              <a:defRPr sz="800">
                <a:solidFill>
                  <a:schemeClr val="tx1"/>
                </a:solidFill>
              </a:defRPr>
            </a:lvl1pPr>
          </a:lstStyle>
          <a:p>
            <a:pPr lvl="0"/>
            <a:r>
              <a:rPr lang="de-DE" noProof="0" smtClean="0"/>
              <a:t>Subline/Navigation</a:t>
            </a:r>
            <a:endParaRPr lang="de-DE" noProof="0"/>
          </a:p>
        </p:txBody>
      </p:sp>
      <p:sp>
        <p:nvSpPr>
          <p:cNvPr id="6" name="Inhaltsplatzhalter 2"/>
          <p:cNvSpPr>
            <a:spLocks noGrp="1"/>
          </p:cNvSpPr>
          <p:nvPr>
            <p:ph idx="13"/>
          </p:nvPr>
        </p:nvSpPr>
        <p:spPr bwMode="gray">
          <a:xfrm>
            <a:off x="4716463" y="1357722"/>
            <a:ext cx="3875819" cy="4663666"/>
          </a:xfrm>
        </p:spPr>
        <p:txBody>
          <a:bodyPr/>
          <a:lstStyle/>
          <a:p>
            <a:pPr lvl="0"/>
            <a:r>
              <a:rPr lang="de-DE" noProof="0" smtClean="0"/>
              <a:t>Textmasterformat bearbeiten</a:t>
            </a:r>
          </a:p>
          <a:p>
            <a:pPr lvl="1"/>
            <a:r>
              <a:rPr lang="de-DE" noProof="0" smtClean="0"/>
              <a:t>Zweite Ebene</a:t>
            </a:r>
          </a:p>
          <a:p>
            <a:pPr lvl="2"/>
            <a:r>
              <a:rPr lang="de-DE" noProof="0" smtClean="0"/>
              <a:t>Dritte Ebene</a:t>
            </a:r>
          </a:p>
          <a:p>
            <a:pPr lvl="3"/>
            <a:r>
              <a:rPr lang="de-DE" noProof="0" smtClean="0"/>
              <a:t>Vierte Ebene</a:t>
            </a:r>
          </a:p>
          <a:p>
            <a:pPr lvl="4"/>
            <a:r>
              <a:rPr lang="de-DE" noProof="0" smtClean="0"/>
              <a:t>Fünfte Ebene</a:t>
            </a:r>
            <a:endParaRPr lang="de-DE" noProof="0"/>
          </a:p>
        </p:txBody>
      </p:sp>
    </p:spTree>
    <p:extLst>
      <p:ext uri="{BB962C8B-B14F-4D97-AF65-F5344CB8AC3E}">
        <p14:creationId xmlns="" xmlns:p14="http://schemas.microsoft.com/office/powerpoint/2010/main" val="3239843278"/>
      </p:ext>
    </p:extLst>
  </p:cSld>
  <p:clrMapOvr>
    <a:masterClrMapping/>
  </p:clrMapOvr>
  <p:hf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 bwMode="gray"/>
        <p:txBody>
          <a:bodyPr/>
          <a:lstStyle/>
          <a:p>
            <a:r>
              <a:rPr lang="de-DE" noProof="0" smtClean="0"/>
              <a:t>Titelmasterformat durch Klicken bearbeiten</a:t>
            </a:r>
            <a:endParaRPr lang="de-DE" noProof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 bwMode="gray"/>
        <p:txBody>
          <a:bodyPr/>
          <a:lstStyle/>
          <a:p>
            <a:r>
              <a:rPr lang="de-DE" noProof="0" smtClean="0"/>
              <a:t>Autor I Thema I Datum (Eingabe per "Einfügen &gt; Kopf- und Fußzeile")</a:t>
            </a:r>
            <a:endParaRPr lang="de-DE" noProof="0"/>
          </a:p>
        </p:txBody>
      </p:sp>
      <p:sp>
        <p:nvSpPr>
          <p:cNvPr id="9" name="Textplatzhalter 8"/>
          <p:cNvSpPr>
            <a:spLocks noGrp="1"/>
          </p:cNvSpPr>
          <p:nvPr>
            <p:ph type="body" sz="quarter" idx="12" hasCustomPrompt="1"/>
          </p:nvPr>
        </p:nvSpPr>
        <p:spPr bwMode="gray">
          <a:xfrm>
            <a:off x="539750" y="224645"/>
            <a:ext cx="8064500" cy="180020"/>
          </a:xfrm>
        </p:spPr>
        <p:txBody>
          <a:bodyPr/>
          <a:lstStyle>
            <a:lvl1pPr>
              <a:defRPr sz="800">
                <a:solidFill>
                  <a:schemeClr val="tx1"/>
                </a:solidFill>
              </a:defRPr>
            </a:lvl1pPr>
          </a:lstStyle>
          <a:p>
            <a:pPr lvl="0"/>
            <a:r>
              <a:rPr lang="de-DE" noProof="0" smtClean="0"/>
              <a:t>Subline/Navigation</a:t>
            </a:r>
            <a:endParaRPr lang="de-DE" noProof="0"/>
          </a:p>
        </p:txBody>
      </p:sp>
    </p:spTree>
    <p:extLst>
      <p:ext uri="{BB962C8B-B14F-4D97-AF65-F5344CB8AC3E}">
        <p14:creationId xmlns="" xmlns:p14="http://schemas.microsoft.com/office/powerpoint/2010/main" val="3612260115"/>
      </p:ext>
    </p:extLst>
  </p:cSld>
  <p:clrMapOvr>
    <a:masterClrMapping/>
  </p:clrMapOvr>
  <p:hf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 bwMode="gray"/>
        <p:txBody>
          <a:bodyPr/>
          <a:lstStyle/>
          <a:p>
            <a:r>
              <a:rPr lang="de-DE" noProof="0" smtClean="0"/>
              <a:t>Titelmasterformat durch Klicken bearbeiten</a:t>
            </a:r>
            <a:endParaRPr lang="de-DE" noProof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 bwMode="gray"/>
        <p:txBody>
          <a:bodyPr/>
          <a:lstStyle/>
          <a:p>
            <a:r>
              <a:rPr lang="de-DE" noProof="0" smtClean="0"/>
              <a:t>Autor I Thema I Datum (Eingabe per "Einfügen &gt; Kopf- und Fußzeile")</a:t>
            </a:r>
            <a:endParaRPr lang="de-DE" noProof="0"/>
          </a:p>
        </p:txBody>
      </p:sp>
      <p:sp>
        <p:nvSpPr>
          <p:cNvPr id="9" name="Textplatzhalter 8"/>
          <p:cNvSpPr>
            <a:spLocks noGrp="1"/>
          </p:cNvSpPr>
          <p:nvPr>
            <p:ph type="body" sz="quarter" idx="12" hasCustomPrompt="1"/>
          </p:nvPr>
        </p:nvSpPr>
        <p:spPr bwMode="gray">
          <a:xfrm>
            <a:off x="539750" y="224645"/>
            <a:ext cx="8064500" cy="180020"/>
          </a:xfrm>
        </p:spPr>
        <p:txBody>
          <a:bodyPr/>
          <a:lstStyle>
            <a:lvl1pPr>
              <a:defRPr sz="800">
                <a:solidFill>
                  <a:schemeClr val="tx1"/>
                </a:solidFill>
              </a:defRPr>
            </a:lvl1pPr>
          </a:lstStyle>
          <a:p>
            <a:pPr lvl="0"/>
            <a:r>
              <a:rPr lang="de-DE" noProof="0" smtClean="0"/>
              <a:t>Subline/Navigation</a:t>
            </a:r>
            <a:endParaRPr lang="de-DE" noProof="0"/>
          </a:p>
        </p:txBody>
      </p:sp>
      <p:sp>
        <p:nvSpPr>
          <p:cNvPr id="6" name="Bildplatzhalter 5"/>
          <p:cNvSpPr>
            <a:spLocks noGrp="1"/>
          </p:cNvSpPr>
          <p:nvPr>
            <p:ph type="pic" sz="quarter" idx="13"/>
          </p:nvPr>
        </p:nvSpPr>
        <p:spPr bwMode="gray">
          <a:xfrm>
            <a:off x="539750" y="1412874"/>
            <a:ext cx="8064500" cy="4608513"/>
          </a:xfrm>
          <a:solidFill>
            <a:schemeClr val="bg2"/>
          </a:solidFill>
        </p:spPr>
        <p:txBody>
          <a:bodyPr anchor="ctr" anchorCtr="0"/>
          <a:lstStyle>
            <a:lvl1pPr algn="ctr">
              <a:defRPr/>
            </a:lvl1pPr>
          </a:lstStyle>
          <a:p>
            <a:r>
              <a:rPr lang="de-DE" smtClean="0"/>
              <a:t>Bild durch Klicken auf Symbol hinzufügen</a:t>
            </a:r>
            <a:endParaRPr lang="de-DE"/>
          </a:p>
        </p:txBody>
      </p:sp>
    </p:spTree>
    <p:extLst>
      <p:ext uri="{BB962C8B-B14F-4D97-AF65-F5344CB8AC3E}">
        <p14:creationId xmlns="" xmlns:p14="http://schemas.microsoft.com/office/powerpoint/2010/main" val="2887954895"/>
      </p:ext>
    </p:extLst>
  </p:cSld>
  <p:clrMapOvr>
    <a:masterClrMapping/>
  </p:clrMapOvr>
  <p:hf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Bi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 bwMode="gray"/>
        <p:txBody>
          <a:bodyPr/>
          <a:lstStyle/>
          <a:p>
            <a:r>
              <a:rPr lang="de-DE" noProof="0" smtClean="0"/>
              <a:t>Titelmasterformat durch Klicken bearbeiten</a:t>
            </a:r>
            <a:endParaRPr lang="de-DE" noProof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 bwMode="gray"/>
        <p:txBody>
          <a:bodyPr/>
          <a:lstStyle/>
          <a:p>
            <a:r>
              <a:rPr lang="de-DE" noProof="0" smtClean="0"/>
              <a:t>Autor I Thema I Datum (Eingabe per "Einfügen &gt; Kopf- und Fußzeile")</a:t>
            </a:r>
            <a:endParaRPr lang="de-DE" noProof="0"/>
          </a:p>
        </p:txBody>
      </p:sp>
      <p:sp>
        <p:nvSpPr>
          <p:cNvPr id="9" name="Textplatzhalter 8"/>
          <p:cNvSpPr>
            <a:spLocks noGrp="1"/>
          </p:cNvSpPr>
          <p:nvPr>
            <p:ph type="body" sz="quarter" idx="12" hasCustomPrompt="1"/>
          </p:nvPr>
        </p:nvSpPr>
        <p:spPr bwMode="gray">
          <a:xfrm>
            <a:off x="539750" y="224645"/>
            <a:ext cx="8064500" cy="180020"/>
          </a:xfrm>
        </p:spPr>
        <p:txBody>
          <a:bodyPr/>
          <a:lstStyle>
            <a:lvl1pPr>
              <a:defRPr sz="800">
                <a:solidFill>
                  <a:schemeClr val="tx1"/>
                </a:solidFill>
              </a:defRPr>
            </a:lvl1pPr>
          </a:lstStyle>
          <a:p>
            <a:pPr lvl="0"/>
            <a:r>
              <a:rPr lang="de-DE" noProof="0" smtClean="0"/>
              <a:t>Subline/Navigation</a:t>
            </a:r>
            <a:endParaRPr lang="de-DE" noProof="0"/>
          </a:p>
        </p:txBody>
      </p:sp>
      <p:sp>
        <p:nvSpPr>
          <p:cNvPr id="6" name="Bildplatzhalter 5"/>
          <p:cNvSpPr>
            <a:spLocks noGrp="1"/>
          </p:cNvSpPr>
          <p:nvPr>
            <p:ph type="pic" sz="quarter" idx="13"/>
          </p:nvPr>
        </p:nvSpPr>
        <p:spPr bwMode="gray">
          <a:xfrm>
            <a:off x="539750" y="1412874"/>
            <a:ext cx="3887788" cy="4608513"/>
          </a:xfrm>
          <a:solidFill>
            <a:schemeClr val="bg2"/>
          </a:solidFill>
        </p:spPr>
        <p:txBody>
          <a:bodyPr anchor="ctr" anchorCtr="0"/>
          <a:lstStyle>
            <a:lvl1pPr algn="ctr">
              <a:defRPr/>
            </a:lvl1pPr>
          </a:lstStyle>
          <a:p>
            <a:r>
              <a:rPr lang="de-DE" smtClean="0"/>
              <a:t>Bild durch Klicken auf Symbol hinzufügen</a:t>
            </a:r>
            <a:endParaRPr lang="de-DE"/>
          </a:p>
        </p:txBody>
      </p:sp>
      <p:sp>
        <p:nvSpPr>
          <p:cNvPr id="7" name="Bildplatzhalter 5"/>
          <p:cNvSpPr>
            <a:spLocks noGrp="1"/>
          </p:cNvSpPr>
          <p:nvPr>
            <p:ph type="pic" sz="quarter" idx="14"/>
          </p:nvPr>
        </p:nvSpPr>
        <p:spPr bwMode="gray">
          <a:xfrm>
            <a:off x="4716462" y="1412874"/>
            <a:ext cx="3887788" cy="4608513"/>
          </a:xfrm>
          <a:solidFill>
            <a:schemeClr val="bg2"/>
          </a:solidFill>
        </p:spPr>
        <p:txBody>
          <a:bodyPr anchor="ctr" anchorCtr="0"/>
          <a:lstStyle>
            <a:lvl1pPr algn="ctr">
              <a:defRPr/>
            </a:lvl1pPr>
          </a:lstStyle>
          <a:p>
            <a:r>
              <a:rPr lang="de-DE" smtClean="0"/>
              <a:t>Bild durch Klicken auf Symbol hinzufügen</a:t>
            </a:r>
            <a:endParaRPr lang="de-DE"/>
          </a:p>
        </p:txBody>
      </p:sp>
    </p:spTree>
    <p:extLst>
      <p:ext uri="{BB962C8B-B14F-4D97-AF65-F5344CB8AC3E}">
        <p14:creationId xmlns="" xmlns:p14="http://schemas.microsoft.com/office/powerpoint/2010/main" val="3796647316"/>
      </p:ext>
    </p:extLst>
  </p:cSld>
  <p:clrMapOvr>
    <a:masterClrMapping/>
  </p:clrMapOvr>
  <p:hf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 Bi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 bwMode="gray"/>
        <p:txBody>
          <a:bodyPr/>
          <a:lstStyle/>
          <a:p>
            <a:r>
              <a:rPr lang="de-DE" noProof="0" smtClean="0"/>
              <a:t>Titelmasterformat durch Klicken bearbeiten</a:t>
            </a:r>
            <a:endParaRPr lang="de-DE" noProof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 bwMode="gray"/>
        <p:txBody>
          <a:bodyPr/>
          <a:lstStyle/>
          <a:p>
            <a:r>
              <a:rPr lang="de-DE" noProof="0" smtClean="0"/>
              <a:t>Autor I Thema I Datum (Eingabe per "Einfügen &gt; Kopf- und Fußzeile")</a:t>
            </a:r>
            <a:endParaRPr lang="de-DE" noProof="0"/>
          </a:p>
        </p:txBody>
      </p:sp>
      <p:sp>
        <p:nvSpPr>
          <p:cNvPr id="9" name="Textplatzhalter 8"/>
          <p:cNvSpPr>
            <a:spLocks noGrp="1"/>
          </p:cNvSpPr>
          <p:nvPr>
            <p:ph type="body" sz="quarter" idx="12" hasCustomPrompt="1"/>
          </p:nvPr>
        </p:nvSpPr>
        <p:spPr bwMode="gray">
          <a:xfrm>
            <a:off x="539750" y="224645"/>
            <a:ext cx="8064500" cy="180020"/>
          </a:xfrm>
        </p:spPr>
        <p:txBody>
          <a:bodyPr/>
          <a:lstStyle>
            <a:lvl1pPr>
              <a:defRPr sz="800">
                <a:solidFill>
                  <a:schemeClr val="tx1"/>
                </a:solidFill>
              </a:defRPr>
            </a:lvl1pPr>
          </a:lstStyle>
          <a:p>
            <a:pPr lvl="0"/>
            <a:r>
              <a:rPr lang="de-DE" noProof="0" smtClean="0"/>
              <a:t>Subline/Navigation</a:t>
            </a:r>
            <a:endParaRPr lang="de-DE" noProof="0"/>
          </a:p>
        </p:txBody>
      </p:sp>
      <p:sp>
        <p:nvSpPr>
          <p:cNvPr id="6" name="Bildplatzhalter 5"/>
          <p:cNvSpPr>
            <a:spLocks noGrp="1"/>
          </p:cNvSpPr>
          <p:nvPr>
            <p:ph type="pic" sz="quarter" idx="13"/>
          </p:nvPr>
        </p:nvSpPr>
        <p:spPr bwMode="gray">
          <a:xfrm>
            <a:off x="539750" y="1412875"/>
            <a:ext cx="3887788" cy="2160588"/>
          </a:xfrm>
          <a:solidFill>
            <a:schemeClr val="bg2"/>
          </a:solidFill>
        </p:spPr>
        <p:txBody>
          <a:bodyPr anchor="ctr" anchorCtr="0"/>
          <a:lstStyle>
            <a:lvl1pPr algn="ctr">
              <a:defRPr/>
            </a:lvl1pPr>
          </a:lstStyle>
          <a:p>
            <a:r>
              <a:rPr lang="de-DE" smtClean="0"/>
              <a:t>Bild durch Klicken auf Symbol hinzufügen</a:t>
            </a:r>
            <a:endParaRPr lang="de-DE"/>
          </a:p>
        </p:txBody>
      </p:sp>
      <p:sp>
        <p:nvSpPr>
          <p:cNvPr id="7" name="Bildplatzhalter 5"/>
          <p:cNvSpPr>
            <a:spLocks noGrp="1"/>
          </p:cNvSpPr>
          <p:nvPr>
            <p:ph type="pic" sz="quarter" idx="14"/>
          </p:nvPr>
        </p:nvSpPr>
        <p:spPr bwMode="gray">
          <a:xfrm>
            <a:off x="4716462" y="1412875"/>
            <a:ext cx="3887788" cy="2160588"/>
          </a:xfrm>
          <a:solidFill>
            <a:schemeClr val="bg2"/>
          </a:solidFill>
        </p:spPr>
        <p:txBody>
          <a:bodyPr anchor="ctr" anchorCtr="0"/>
          <a:lstStyle>
            <a:lvl1pPr algn="ctr">
              <a:defRPr/>
            </a:lvl1pPr>
          </a:lstStyle>
          <a:p>
            <a:r>
              <a:rPr lang="de-DE" smtClean="0"/>
              <a:t>Bild durch Klicken auf Symbol hinzufügen</a:t>
            </a:r>
            <a:endParaRPr lang="de-DE"/>
          </a:p>
        </p:txBody>
      </p:sp>
      <p:sp>
        <p:nvSpPr>
          <p:cNvPr id="8" name="Bildplatzhalter 5"/>
          <p:cNvSpPr>
            <a:spLocks noGrp="1"/>
          </p:cNvSpPr>
          <p:nvPr>
            <p:ph type="pic" sz="quarter" idx="15"/>
          </p:nvPr>
        </p:nvSpPr>
        <p:spPr bwMode="gray">
          <a:xfrm>
            <a:off x="539750" y="3861358"/>
            <a:ext cx="3887788" cy="2160588"/>
          </a:xfrm>
          <a:solidFill>
            <a:schemeClr val="bg2"/>
          </a:solidFill>
        </p:spPr>
        <p:txBody>
          <a:bodyPr anchor="ctr" anchorCtr="0"/>
          <a:lstStyle>
            <a:lvl1pPr algn="ctr">
              <a:defRPr/>
            </a:lvl1pPr>
          </a:lstStyle>
          <a:p>
            <a:r>
              <a:rPr lang="de-DE" smtClean="0"/>
              <a:t>Bild durch Klicken auf Symbol hinzufügen</a:t>
            </a:r>
            <a:endParaRPr lang="de-DE"/>
          </a:p>
        </p:txBody>
      </p:sp>
      <p:sp>
        <p:nvSpPr>
          <p:cNvPr id="10" name="Bildplatzhalter 5"/>
          <p:cNvSpPr>
            <a:spLocks noGrp="1"/>
          </p:cNvSpPr>
          <p:nvPr>
            <p:ph type="pic" sz="quarter" idx="16"/>
          </p:nvPr>
        </p:nvSpPr>
        <p:spPr bwMode="gray">
          <a:xfrm>
            <a:off x="4716462" y="3861358"/>
            <a:ext cx="3887788" cy="2160030"/>
          </a:xfrm>
          <a:solidFill>
            <a:schemeClr val="bg2"/>
          </a:solidFill>
        </p:spPr>
        <p:txBody>
          <a:bodyPr anchor="ctr" anchorCtr="0"/>
          <a:lstStyle>
            <a:lvl1pPr algn="ctr">
              <a:defRPr/>
            </a:lvl1pPr>
          </a:lstStyle>
          <a:p>
            <a:r>
              <a:rPr lang="de-DE" smtClean="0"/>
              <a:t>Bild durch Klicken auf Symbol hinzufügen</a:t>
            </a:r>
            <a:endParaRPr lang="de-DE"/>
          </a:p>
        </p:txBody>
      </p:sp>
    </p:spTree>
    <p:extLst>
      <p:ext uri="{BB962C8B-B14F-4D97-AF65-F5344CB8AC3E}">
        <p14:creationId xmlns="" xmlns:p14="http://schemas.microsoft.com/office/powerpoint/2010/main" val="1668133960"/>
      </p:ext>
    </p:extLst>
  </p:cSld>
  <p:clrMapOvr>
    <a:masterClrMapping/>
  </p:clrMapOvr>
  <p:hf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 Bilder mi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 bwMode="gray"/>
        <p:txBody>
          <a:bodyPr/>
          <a:lstStyle/>
          <a:p>
            <a:r>
              <a:rPr lang="de-DE" noProof="0" smtClean="0"/>
              <a:t>Titelmasterformat durch Klicken bearbeiten</a:t>
            </a:r>
            <a:endParaRPr lang="de-DE" noProof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 bwMode="gray">
          <a:xfrm>
            <a:off x="539751" y="3805646"/>
            <a:ext cx="1836006" cy="2215742"/>
          </a:xfrm>
        </p:spPr>
        <p:txBody>
          <a:bodyPr/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de-DE" noProof="0" smtClean="0"/>
              <a:t>Textmasterformat bearbeiten</a:t>
            </a:r>
          </a:p>
          <a:p>
            <a:pPr lvl="1"/>
            <a:r>
              <a:rPr lang="de-DE" noProof="0" smtClean="0"/>
              <a:t>Zweite Ebene</a:t>
            </a:r>
          </a:p>
          <a:p>
            <a:pPr lvl="2"/>
            <a:r>
              <a:rPr lang="de-DE" noProof="0" smtClean="0"/>
              <a:t>Dritte Ebene</a:t>
            </a:r>
          </a:p>
          <a:p>
            <a:pPr lvl="3"/>
            <a:r>
              <a:rPr lang="de-DE" noProof="0" smtClean="0"/>
              <a:t>Vierte Ebene</a:t>
            </a:r>
          </a:p>
          <a:p>
            <a:pPr lvl="4"/>
            <a:r>
              <a:rPr lang="de-DE" noProof="0" smtClean="0"/>
              <a:t>Fünfte Ebene</a:t>
            </a:r>
            <a:endParaRPr lang="de-DE" noProof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 bwMode="gray"/>
        <p:txBody>
          <a:bodyPr/>
          <a:lstStyle/>
          <a:p>
            <a:r>
              <a:rPr lang="de-DE" noProof="0" smtClean="0"/>
              <a:t>Autor I Thema I Datum (Eingabe per "Einfügen &gt; Kopf- und Fußzeile")</a:t>
            </a:r>
            <a:endParaRPr lang="de-DE" noProof="0"/>
          </a:p>
        </p:txBody>
      </p:sp>
      <p:sp>
        <p:nvSpPr>
          <p:cNvPr id="9" name="Textplatzhalter 8"/>
          <p:cNvSpPr>
            <a:spLocks noGrp="1"/>
          </p:cNvSpPr>
          <p:nvPr>
            <p:ph type="body" sz="quarter" idx="12" hasCustomPrompt="1"/>
          </p:nvPr>
        </p:nvSpPr>
        <p:spPr bwMode="gray">
          <a:xfrm>
            <a:off x="539750" y="224645"/>
            <a:ext cx="8064500" cy="180020"/>
          </a:xfrm>
        </p:spPr>
        <p:txBody>
          <a:bodyPr/>
          <a:lstStyle>
            <a:lvl1pPr>
              <a:defRPr sz="800">
                <a:solidFill>
                  <a:schemeClr val="tx1"/>
                </a:solidFill>
              </a:defRPr>
            </a:lvl1pPr>
          </a:lstStyle>
          <a:p>
            <a:pPr lvl="0"/>
            <a:r>
              <a:rPr lang="de-DE" noProof="0" smtClean="0"/>
              <a:t>Subline/Navigation</a:t>
            </a:r>
            <a:endParaRPr lang="de-DE" noProof="0"/>
          </a:p>
        </p:txBody>
      </p:sp>
      <p:sp>
        <p:nvSpPr>
          <p:cNvPr id="7" name="Inhaltsplatzhalter 2"/>
          <p:cNvSpPr>
            <a:spLocks noGrp="1"/>
          </p:cNvSpPr>
          <p:nvPr>
            <p:ph idx="13"/>
          </p:nvPr>
        </p:nvSpPr>
        <p:spPr bwMode="gray">
          <a:xfrm>
            <a:off x="2592388" y="3805646"/>
            <a:ext cx="1835150" cy="2215742"/>
          </a:xfrm>
        </p:spPr>
        <p:txBody>
          <a:bodyPr/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de-DE" noProof="0" smtClean="0"/>
              <a:t>Textmasterformat bearbeiten</a:t>
            </a:r>
          </a:p>
          <a:p>
            <a:pPr lvl="1"/>
            <a:r>
              <a:rPr lang="de-DE" noProof="0" smtClean="0"/>
              <a:t>Zweite Ebene</a:t>
            </a:r>
          </a:p>
          <a:p>
            <a:pPr lvl="2"/>
            <a:r>
              <a:rPr lang="de-DE" noProof="0" smtClean="0"/>
              <a:t>Dritte Ebene</a:t>
            </a:r>
          </a:p>
          <a:p>
            <a:pPr lvl="3"/>
            <a:r>
              <a:rPr lang="de-DE" noProof="0" smtClean="0"/>
              <a:t>Vierte Ebene</a:t>
            </a:r>
          </a:p>
          <a:p>
            <a:pPr lvl="4"/>
            <a:r>
              <a:rPr lang="de-DE" noProof="0" smtClean="0"/>
              <a:t>Fünfte Ebene</a:t>
            </a:r>
            <a:endParaRPr lang="de-DE" noProof="0"/>
          </a:p>
        </p:txBody>
      </p:sp>
      <p:sp>
        <p:nvSpPr>
          <p:cNvPr id="8" name="Inhaltsplatzhalter 2"/>
          <p:cNvSpPr>
            <a:spLocks noGrp="1"/>
          </p:cNvSpPr>
          <p:nvPr>
            <p:ph idx="14"/>
          </p:nvPr>
        </p:nvSpPr>
        <p:spPr bwMode="gray">
          <a:xfrm>
            <a:off x="4716463" y="3805646"/>
            <a:ext cx="1835150" cy="2215742"/>
          </a:xfrm>
        </p:spPr>
        <p:txBody>
          <a:bodyPr/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de-DE" noProof="0" smtClean="0"/>
              <a:t>Textmasterformat bearbeiten</a:t>
            </a:r>
          </a:p>
          <a:p>
            <a:pPr lvl="1"/>
            <a:r>
              <a:rPr lang="de-DE" noProof="0" smtClean="0"/>
              <a:t>Zweite Ebene</a:t>
            </a:r>
          </a:p>
          <a:p>
            <a:pPr lvl="2"/>
            <a:r>
              <a:rPr lang="de-DE" noProof="0" smtClean="0"/>
              <a:t>Dritte Ebene</a:t>
            </a:r>
          </a:p>
          <a:p>
            <a:pPr lvl="3"/>
            <a:r>
              <a:rPr lang="de-DE" noProof="0" smtClean="0"/>
              <a:t>Vierte Ebene</a:t>
            </a:r>
          </a:p>
          <a:p>
            <a:pPr lvl="4"/>
            <a:r>
              <a:rPr lang="de-DE" noProof="0" smtClean="0"/>
              <a:t>Fünfte Ebene</a:t>
            </a:r>
            <a:endParaRPr lang="de-DE" noProof="0"/>
          </a:p>
        </p:txBody>
      </p:sp>
      <p:sp>
        <p:nvSpPr>
          <p:cNvPr id="10" name="Inhaltsplatzhalter 2"/>
          <p:cNvSpPr>
            <a:spLocks noGrp="1"/>
          </p:cNvSpPr>
          <p:nvPr>
            <p:ph idx="15"/>
          </p:nvPr>
        </p:nvSpPr>
        <p:spPr bwMode="gray">
          <a:xfrm>
            <a:off x="6768244" y="3805646"/>
            <a:ext cx="1836006" cy="2215742"/>
          </a:xfrm>
        </p:spPr>
        <p:txBody>
          <a:bodyPr/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de-DE" noProof="0" smtClean="0"/>
              <a:t>Textmasterformat bearbeiten</a:t>
            </a:r>
          </a:p>
          <a:p>
            <a:pPr lvl="1"/>
            <a:r>
              <a:rPr lang="de-DE" noProof="0" smtClean="0"/>
              <a:t>Zweite Ebene</a:t>
            </a:r>
          </a:p>
          <a:p>
            <a:pPr lvl="2"/>
            <a:r>
              <a:rPr lang="de-DE" noProof="0" smtClean="0"/>
              <a:t>Dritte Ebene</a:t>
            </a:r>
          </a:p>
          <a:p>
            <a:pPr lvl="3"/>
            <a:r>
              <a:rPr lang="de-DE" noProof="0" smtClean="0"/>
              <a:t>Vierte Ebene</a:t>
            </a:r>
          </a:p>
          <a:p>
            <a:pPr lvl="4"/>
            <a:r>
              <a:rPr lang="de-DE" noProof="0" smtClean="0"/>
              <a:t>Fünfte Ebene</a:t>
            </a:r>
            <a:endParaRPr lang="de-DE" noProof="0"/>
          </a:p>
        </p:txBody>
      </p:sp>
      <p:sp>
        <p:nvSpPr>
          <p:cNvPr id="11" name="Bildplatzhalter 10"/>
          <p:cNvSpPr>
            <a:spLocks noGrp="1"/>
          </p:cNvSpPr>
          <p:nvPr>
            <p:ph type="pic" sz="quarter" idx="16"/>
          </p:nvPr>
        </p:nvSpPr>
        <p:spPr bwMode="gray">
          <a:xfrm>
            <a:off x="539750" y="1412875"/>
            <a:ext cx="1836006" cy="2160141"/>
          </a:xfrm>
          <a:solidFill>
            <a:schemeClr val="bg2"/>
          </a:solidFill>
        </p:spPr>
        <p:txBody>
          <a:bodyPr vert="horz" lIns="0" tIns="0" rIns="0" bIns="0" rtlCol="0" anchor="ctr" anchorCtr="0">
            <a:noAutofit/>
          </a:bodyPr>
          <a:lstStyle>
            <a:lvl1pPr>
              <a:defRPr lang="de-DE"/>
            </a:lvl1pPr>
          </a:lstStyle>
          <a:p>
            <a:pPr lvl="0" algn="ctr"/>
            <a:r>
              <a:rPr lang="de-DE" smtClean="0"/>
              <a:t>Bild durch Klicken auf Symbol hinzufügen</a:t>
            </a:r>
            <a:endParaRPr lang="de-DE"/>
          </a:p>
        </p:txBody>
      </p:sp>
      <p:sp>
        <p:nvSpPr>
          <p:cNvPr id="12" name="Bildplatzhalter 10"/>
          <p:cNvSpPr>
            <a:spLocks noGrp="1"/>
          </p:cNvSpPr>
          <p:nvPr>
            <p:ph type="pic" sz="quarter" idx="17"/>
          </p:nvPr>
        </p:nvSpPr>
        <p:spPr bwMode="gray">
          <a:xfrm>
            <a:off x="2592388" y="1412875"/>
            <a:ext cx="1835150" cy="2160141"/>
          </a:xfrm>
          <a:solidFill>
            <a:schemeClr val="bg2"/>
          </a:solidFill>
        </p:spPr>
        <p:txBody>
          <a:bodyPr vert="horz" lIns="0" tIns="0" rIns="0" bIns="0" rtlCol="0" anchor="ctr" anchorCtr="0">
            <a:noAutofit/>
          </a:bodyPr>
          <a:lstStyle>
            <a:lvl1pPr>
              <a:defRPr lang="de-DE"/>
            </a:lvl1pPr>
          </a:lstStyle>
          <a:p>
            <a:pPr lvl="0" algn="ctr"/>
            <a:r>
              <a:rPr lang="de-DE" smtClean="0"/>
              <a:t>Bild durch Klicken auf Symbol hinzufügen</a:t>
            </a:r>
            <a:endParaRPr lang="de-DE"/>
          </a:p>
        </p:txBody>
      </p:sp>
      <p:sp>
        <p:nvSpPr>
          <p:cNvPr id="13" name="Bildplatzhalter 10"/>
          <p:cNvSpPr>
            <a:spLocks noGrp="1"/>
          </p:cNvSpPr>
          <p:nvPr>
            <p:ph type="pic" sz="quarter" idx="18"/>
          </p:nvPr>
        </p:nvSpPr>
        <p:spPr bwMode="gray">
          <a:xfrm>
            <a:off x="4716462" y="1412875"/>
            <a:ext cx="1835151" cy="2160141"/>
          </a:xfrm>
          <a:solidFill>
            <a:schemeClr val="bg2"/>
          </a:solidFill>
        </p:spPr>
        <p:txBody>
          <a:bodyPr vert="horz" lIns="0" tIns="0" rIns="0" bIns="0" rtlCol="0" anchor="ctr" anchorCtr="0">
            <a:noAutofit/>
          </a:bodyPr>
          <a:lstStyle>
            <a:lvl1pPr>
              <a:defRPr lang="de-DE"/>
            </a:lvl1pPr>
          </a:lstStyle>
          <a:p>
            <a:pPr lvl="0" algn="ctr"/>
            <a:r>
              <a:rPr lang="de-DE" smtClean="0"/>
              <a:t>Bild durch Klicken auf Symbol hinzufügen</a:t>
            </a:r>
            <a:endParaRPr lang="de-DE"/>
          </a:p>
        </p:txBody>
      </p:sp>
      <p:sp>
        <p:nvSpPr>
          <p:cNvPr id="14" name="Bildplatzhalter 10"/>
          <p:cNvSpPr>
            <a:spLocks noGrp="1"/>
          </p:cNvSpPr>
          <p:nvPr>
            <p:ph type="pic" sz="quarter" idx="19"/>
          </p:nvPr>
        </p:nvSpPr>
        <p:spPr bwMode="gray">
          <a:xfrm>
            <a:off x="6768244" y="1412875"/>
            <a:ext cx="1836006" cy="2160141"/>
          </a:xfrm>
          <a:solidFill>
            <a:schemeClr val="bg2"/>
          </a:solidFill>
        </p:spPr>
        <p:txBody>
          <a:bodyPr vert="horz" lIns="0" tIns="0" rIns="0" bIns="0" rtlCol="0" anchor="ctr" anchorCtr="0">
            <a:noAutofit/>
          </a:bodyPr>
          <a:lstStyle>
            <a:lvl1pPr>
              <a:defRPr lang="de-DE"/>
            </a:lvl1pPr>
          </a:lstStyle>
          <a:p>
            <a:pPr lvl="0" algn="ctr"/>
            <a:r>
              <a:rPr lang="de-DE" smtClean="0"/>
              <a:t>Bild durch Klicken auf Symbol hinzufügen</a:t>
            </a:r>
            <a:endParaRPr lang="de-DE"/>
          </a:p>
        </p:txBody>
      </p:sp>
    </p:spTree>
    <p:extLst>
      <p:ext uri="{BB962C8B-B14F-4D97-AF65-F5344CB8AC3E}">
        <p14:creationId xmlns="" xmlns:p14="http://schemas.microsoft.com/office/powerpoint/2010/main" val="115268115"/>
      </p:ext>
    </p:extLst>
  </p:cSld>
  <p:clrMapOvr>
    <a:masterClrMapping/>
  </p:clrMapOvr>
  <p:hf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emf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 bwMode="gray">
          <a:xfrm>
            <a:off x="539750" y="495722"/>
            <a:ext cx="8064500" cy="756084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de-DE" noProof="0" smtClean="0"/>
              <a:t>Titelmasterformat durch Klicken bearbeiten</a:t>
            </a:r>
            <a:endParaRPr lang="de-DE" noProof="0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 bwMode="gray">
          <a:xfrm>
            <a:off x="539750" y="1357722"/>
            <a:ext cx="8064500" cy="4663666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de-DE" noProof="0" smtClean="0"/>
              <a:t>Textmasterformat bearbeiten</a:t>
            </a:r>
          </a:p>
          <a:p>
            <a:pPr lvl="1"/>
            <a:r>
              <a:rPr lang="de-DE" noProof="0" smtClean="0"/>
              <a:t>Zweite Ebene</a:t>
            </a:r>
          </a:p>
          <a:p>
            <a:pPr lvl="2"/>
            <a:r>
              <a:rPr lang="de-DE" noProof="0" smtClean="0"/>
              <a:t>Dritte Ebene</a:t>
            </a:r>
          </a:p>
          <a:p>
            <a:pPr lvl="3"/>
            <a:r>
              <a:rPr lang="de-DE" noProof="0" smtClean="0"/>
              <a:t>Vierte Ebene</a:t>
            </a:r>
          </a:p>
          <a:p>
            <a:pPr lvl="4"/>
            <a:r>
              <a:rPr lang="de-DE" noProof="0" smtClean="0"/>
              <a:t>Fünfte Ebene</a:t>
            </a:r>
            <a:endParaRPr lang="de-DE" noProof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 bwMode="gray">
          <a:xfrm>
            <a:off x="2592388" y="6328800"/>
            <a:ext cx="5520704" cy="215444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r">
              <a:defRPr sz="800">
                <a:solidFill>
                  <a:schemeClr val="tx1"/>
                </a:solidFill>
              </a:defRPr>
            </a:lvl1pPr>
          </a:lstStyle>
          <a:p>
            <a:r>
              <a:rPr lang="de-DE" noProof="0" dirty="0" smtClean="0"/>
              <a:t>Autor I Thema I Datum (Eingabe per "Einfügen &gt; Kopf- und Fußzeile")</a:t>
            </a:r>
            <a:endParaRPr lang="de-DE" noProof="0" dirty="0"/>
          </a:p>
        </p:txBody>
      </p:sp>
      <p:sp>
        <p:nvSpPr>
          <p:cNvPr id="9" name="Textfeld 8"/>
          <p:cNvSpPr txBox="1"/>
          <p:nvPr/>
        </p:nvSpPr>
        <p:spPr bwMode="gray">
          <a:xfrm>
            <a:off x="1662027" y="6326854"/>
            <a:ext cx="785898" cy="215444"/>
          </a:xfrm>
          <a:prstGeom prst="rect">
            <a:avLst/>
          </a:prstGeom>
        </p:spPr>
        <p:txBody>
          <a:bodyPr vert="horz" wrap="none" lIns="0" tIns="0" rIns="0" bIns="0" rtlCol="0" anchor="b" anchorCtr="0"/>
          <a:lstStyle>
            <a:defPPr>
              <a:defRPr lang="de-DE"/>
            </a:defPPr>
            <a:lvl1pPr algn="r">
              <a:defRPr sz="800"/>
            </a:lvl1pPr>
          </a:lstStyle>
          <a:p>
            <a:pPr lvl="0" algn="l"/>
            <a:r>
              <a:rPr lang="de-DE" noProof="0" smtClean="0"/>
              <a:t>www.ptvag.com</a:t>
            </a:r>
            <a:endParaRPr lang="de-DE" noProof="0"/>
          </a:p>
        </p:txBody>
      </p:sp>
      <p:sp>
        <p:nvSpPr>
          <p:cNvPr id="10" name="Textfeld 9"/>
          <p:cNvSpPr txBox="1"/>
          <p:nvPr/>
        </p:nvSpPr>
        <p:spPr bwMode="gray">
          <a:xfrm>
            <a:off x="8139069" y="6328800"/>
            <a:ext cx="609395" cy="215444"/>
          </a:xfrm>
          <a:prstGeom prst="rect">
            <a:avLst/>
          </a:prstGeom>
        </p:spPr>
        <p:txBody>
          <a:bodyPr vert="horz" wrap="none" lIns="0" tIns="0" rIns="0" bIns="0" rtlCol="0" anchor="b" anchorCtr="0"/>
          <a:lstStyle>
            <a:defPPr>
              <a:defRPr lang="de-DE"/>
            </a:defPPr>
            <a:lvl1pPr algn="r">
              <a:defRPr sz="800"/>
            </a:lvl1pPr>
          </a:lstStyle>
          <a:p>
            <a:pPr lvl="0" algn="l"/>
            <a:r>
              <a:rPr lang="de-DE" noProof="0" smtClean="0"/>
              <a:t>I Seite </a:t>
            </a:r>
            <a:fld id="{C959D347-F71B-4BB4-8464-FA4D153279BA}" type="slidenum">
              <a:rPr lang="de-DE" noProof="0" smtClean="0"/>
              <a:pPr lvl="0" algn="l"/>
              <a:t>‹#›</a:t>
            </a:fld>
            <a:endParaRPr lang="de-DE" noProof="0"/>
          </a:p>
        </p:txBody>
      </p:sp>
      <p:pic>
        <p:nvPicPr>
          <p:cNvPr id="11" name="Bild 4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 bwMode="gray">
          <a:xfrm>
            <a:off x="517641" y="6291891"/>
            <a:ext cx="993659" cy="258853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9937516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5" r:id="rId1"/>
    <p:sldLayoutId id="2147483666" r:id="rId2"/>
    <p:sldLayoutId id="2147483667" r:id="rId3"/>
    <p:sldLayoutId id="2147483668" r:id="rId4"/>
    <p:sldLayoutId id="2147483669" r:id="rId5"/>
    <p:sldLayoutId id="2147483670" r:id="rId6"/>
    <p:sldLayoutId id="2147483671" r:id="rId7"/>
    <p:sldLayoutId id="2147483672" r:id="rId8"/>
    <p:sldLayoutId id="2147483673" r:id="rId9"/>
    <p:sldLayoutId id="2147483674" r:id="rId10"/>
    <p:sldLayoutId id="2147483675" r:id="rId11"/>
    <p:sldLayoutId id="2147483676" r:id="rId12"/>
    <p:sldLayoutId id="2147483677" r:id="rId13"/>
  </p:sldLayoutIdLst>
  <p:transition spd="med">
    <p:wipe dir="r"/>
  </p:transition>
  <p:timing>
    <p:tnLst>
      <p:par>
        <p:cTn id="1" dur="indefinite" restart="never" nodeType="tmRoot"/>
      </p:par>
    </p:tnLst>
  </p:timing>
  <p:hf hdr="0" ftr="0" dt="0"/>
  <p:txStyles>
    <p:titleStyle>
      <a:lvl1pPr algn="l" defTabSz="914400" rtl="0" eaLnBrk="1" latinLnBrk="0" hangingPunct="1">
        <a:lnSpc>
          <a:spcPct val="105000"/>
        </a:lnSpc>
        <a:spcBef>
          <a:spcPct val="0"/>
        </a:spcBef>
        <a:buNone/>
        <a:defRPr sz="2100" b="1" kern="1200" cap="all" baseline="0">
          <a:solidFill>
            <a:schemeClr val="tx1"/>
          </a:solidFill>
          <a:latin typeface="+mn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spcBef>
          <a:spcPts val="0"/>
        </a:spcBef>
        <a:spcAft>
          <a:spcPts val="600"/>
        </a:spcAft>
        <a:buFont typeface="Arial" pitchFamily="34" charset="0"/>
        <a:buNone/>
        <a:tabLst>
          <a:tab pos="266700" algn="l"/>
        </a:tabLst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266700" indent="-266700" algn="l" defTabSz="914400" rtl="0" eaLnBrk="1" latinLnBrk="0" hangingPunct="1">
        <a:spcBef>
          <a:spcPts val="0"/>
        </a:spcBef>
        <a:buClr>
          <a:schemeClr val="accent1"/>
        </a:buClr>
        <a:buFont typeface="Wingdings 3" pitchFamily="18" charset="2"/>
        <a:buChar char=""/>
        <a:tabLst>
          <a:tab pos="266700" algn="l"/>
        </a:tabLst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447675" indent="-180975" algn="l" defTabSz="914400" rtl="0" eaLnBrk="1" latinLnBrk="0" hangingPunct="1">
        <a:spcBef>
          <a:spcPts val="0"/>
        </a:spcBef>
        <a:buClr>
          <a:schemeClr val="accent1"/>
        </a:buClr>
        <a:buFont typeface="Arial" pitchFamily="34" charset="0"/>
        <a:buChar char="•"/>
        <a:tabLst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628650" indent="-180975" algn="l" defTabSz="914400" rtl="0" eaLnBrk="1" latinLnBrk="0" hangingPunct="1">
        <a:spcBef>
          <a:spcPts val="0"/>
        </a:spcBef>
        <a:buClr>
          <a:schemeClr val="accent1"/>
        </a:buClr>
        <a:buFont typeface="Arial" pitchFamily="34" charset="0"/>
        <a:buChar char="•"/>
        <a:tabLst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809625" indent="-180975" algn="l" defTabSz="914400" rtl="0" eaLnBrk="1" latinLnBrk="0" hangingPunct="1">
        <a:spcBef>
          <a:spcPts val="0"/>
        </a:spcBef>
        <a:buClr>
          <a:schemeClr val="accent1"/>
        </a:buClr>
        <a:buFont typeface="Arial" pitchFamily="34" charset="0"/>
        <a:buChar char="•"/>
        <a:tabLst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wmf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wmf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wmf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2.jpeg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21" name="Rectangle 5"/>
          <p:cNvSpPr>
            <a:spLocks noChangeArrowheads="1"/>
          </p:cNvSpPr>
          <p:nvPr/>
        </p:nvSpPr>
        <p:spPr bwMode="auto">
          <a:xfrm>
            <a:off x="1044575" y="1628775"/>
            <a:ext cx="6840538" cy="720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35941" tIns="35941" rIns="35941" bIns="35941" anchor="ctr" anchorCtr="1"/>
          <a:lstStyle/>
          <a:p>
            <a:pPr>
              <a:lnSpc>
                <a:spcPts val="3000"/>
              </a:lnSpc>
              <a:tabLst>
                <a:tab pos="384175" algn="l"/>
              </a:tabLst>
            </a:pPr>
            <a:r>
              <a:rPr lang="de-DE" sz="2700" b="1" dirty="0">
                <a:solidFill>
                  <a:schemeClr val="bg1"/>
                </a:solidFill>
                <a:cs typeface="Times New Roman" pitchFamily="18" charset="0"/>
              </a:rPr>
              <a:t>Routenwahl im IV</a:t>
            </a:r>
            <a:r>
              <a:rPr lang="de-DE" sz="2700" b="1" dirty="0">
                <a:solidFill>
                  <a:srgbClr val="000000"/>
                </a:solidFill>
              </a:rPr>
              <a:t> </a:t>
            </a:r>
            <a:r>
              <a:rPr lang="de-DE" sz="2700" b="1" dirty="0">
                <a:solidFill>
                  <a:schemeClr val="bg1"/>
                </a:solidFill>
              </a:rPr>
              <a:t>- Teil 2</a:t>
            </a:r>
            <a:endParaRPr lang="de-DE" sz="1600" b="1" dirty="0">
              <a:solidFill>
                <a:schemeClr val="bg1"/>
              </a:solidFill>
            </a:endParaRPr>
          </a:p>
        </p:txBody>
      </p:sp>
      <p:sp>
        <p:nvSpPr>
          <p:cNvPr id="111626" name="Rectangle 10"/>
          <p:cNvSpPr>
            <a:spLocks noChangeArrowheads="1"/>
          </p:cNvSpPr>
          <p:nvPr/>
        </p:nvSpPr>
        <p:spPr bwMode="auto">
          <a:xfrm>
            <a:off x="2690813" y="214788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0099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2000" tIns="72000" rIns="72000" bIns="72000">
            <a:spAutoFit/>
          </a:bodyPr>
          <a:lstStyle/>
          <a:p>
            <a:endParaRPr lang="de-DE"/>
          </a:p>
        </p:txBody>
      </p:sp>
      <p:sp>
        <p:nvSpPr>
          <p:cNvPr id="111629" name="Rectangle 13"/>
          <p:cNvSpPr>
            <a:spLocks noChangeArrowheads="1"/>
          </p:cNvSpPr>
          <p:nvPr/>
        </p:nvSpPr>
        <p:spPr bwMode="auto">
          <a:xfrm>
            <a:off x="2411413" y="2565400"/>
            <a:ext cx="6067425" cy="463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0099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2000" tIns="72000" rIns="72000" bIns="72000">
            <a:spAutoFit/>
          </a:bodyPr>
          <a:lstStyle/>
          <a:p>
            <a:r>
              <a:rPr lang="de-DE" sz="2100" i="1" dirty="0">
                <a:solidFill>
                  <a:schemeClr val="bg1"/>
                </a:solidFill>
                <a:cs typeface="Times New Roman" pitchFamily="18" charset="0"/>
              </a:rPr>
              <a:t>Klaus Nökel</a:t>
            </a:r>
            <a:endParaRPr lang="en-US" sz="2400" dirty="0"/>
          </a:p>
        </p:txBody>
      </p:sp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rubber-banding </a:t>
            </a:r>
            <a:r>
              <a:rPr lang="en-US" dirty="0" smtClean="0"/>
              <a:t>in aggregate tour based models</a:t>
            </a:r>
            <a:endParaRPr lang="de-DE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de-DE" dirty="0" smtClean="0"/>
              <a:t>15th TRB National Planning Applications Conference</a:t>
            </a:r>
            <a:endParaRPr lang="de-DE" dirty="0"/>
          </a:p>
        </p:txBody>
      </p:sp>
      <p:sp>
        <p:nvSpPr>
          <p:cNvPr id="4" name="Textplatzhalter 3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de-DE" dirty="0" smtClean="0"/>
              <a:t>Chetan Joshi, Portland </a:t>
            </a:r>
            <a:endParaRPr lang="de-DE" dirty="0" smtClean="0"/>
          </a:p>
          <a:p>
            <a:r>
              <a:rPr lang="de-DE" dirty="0" smtClean="0"/>
              <a:t>Klaus Nokel, Karlsruhe</a:t>
            </a:r>
          </a:p>
          <a:p>
            <a:r>
              <a:rPr lang="de-DE" dirty="0" smtClean="0"/>
              <a:t>Arne Schneck, Karlsruhe</a:t>
            </a:r>
            <a:endParaRPr lang="de-DE" dirty="0"/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539750" y="495722"/>
            <a:ext cx="8064500" cy="485006"/>
          </a:xfrm>
        </p:spPr>
        <p:txBody>
          <a:bodyPr/>
          <a:lstStyle/>
          <a:p>
            <a:r>
              <a:rPr lang="en-US" dirty="0" smtClean="0"/>
              <a:t>Real world Application </a:t>
            </a:r>
            <a:endParaRPr lang="en-US" dirty="0"/>
          </a:p>
        </p:txBody>
      </p:sp>
      <p:sp>
        <p:nvSpPr>
          <p:cNvPr id="20" name="Content Placeholder 13"/>
          <p:cNvSpPr txBox="1">
            <a:spLocks/>
          </p:cNvSpPr>
          <p:nvPr/>
        </p:nvSpPr>
        <p:spPr bwMode="gray">
          <a:xfrm>
            <a:off x="539552" y="1124744"/>
            <a:ext cx="8064500" cy="4663666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  <a:buClr>
                <a:srgbClr val="FF0000"/>
              </a:buClr>
              <a:buSzTx/>
              <a:buFont typeface="Arial" pitchFamily="34" charset="0"/>
              <a:buNone/>
              <a:tabLst>
                <a:tab pos="266700" algn="l"/>
              </a:tabLst>
              <a:defRPr/>
            </a:pP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The</a:t>
            </a:r>
            <a:r>
              <a:rPr kumimoji="0" lang="en-US" sz="18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rubber-banding method was applied to model en route stops in the Winnipeg Tour Based Model (different values of w were tested)</a:t>
            </a:r>
            <a:r>
              <a:rPr lang="en-US" sz="1800" dirty="0" smtClean="0">
                <a:latin typeface="+mn-lt"/>
              </a:rPr>
              <a:t>: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  <a:buClr>
                <a:srgbClr val="FF0000"/>
              </a:buClr>
              <a:buSzTx/>
              <a:buFont typeface="Arial" pitchFamily="34" charset="0"/>
              <a:buNone/>
              <a:tabLst>
                <a:tab pos="266700" algn="l"/>
              </a:tabLst>
              <a:defRPr/>
            </a:pPr>
            <a:endParaRPr lang="en-US" sz="1800" dirty="0" smtClean="0">
              <a:latin typeface="+mn-lt"/>
            </a:endParaRP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  <a:buClr>
                <a:srgbClr val="FF0000"/>
              </a:buClr>
              <a:buSzTx/>
              <a:buFont typeface="Arial" pitchFamily="34" charset="0"/>
              <a:buNone/>
              <a:tabLst>
                <a:tab pos="266700" algn="l"/>
              </a:tabLst>
              <a:defRPr/>
            </a:pPr>
            <a:endParaRPr lang="en-US" sz="1800" dirty="0" smtClean="0">
              <a:latin typeface="+mn-lt"/>
            </a:endParaRP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  <a:buClr>
                <a:srgbClr val="FF0000"/>
              </a:buClr>
              <a:buSzTx/>
              <a:buFont typeface="Arial" pitchFamily="34" charset="0"/>
              <a:buNone/>
              <a:tabLst>
                <a:tab pos="266700" algn="l"/>
              </a:tabLst>
              <a:defRPr/>
            </a:pPr>
            <a:endParaRPr kumimoji="0" lang="en-US" sz="1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  <a:buClr>
                <a:srgbClr val="FF0000"/>
              </a:buClr>
              <a:buSzTx/>
              <a:buFont typeface="Arial" pitchFamily="34" charset="0"/>
              <a:buNone/>
              <a:tabLst>
                <a:tab pos="266700" algn="l"/>
              </a:tabLst>
              <a:defRPr/>
            </a:pPr>
            <a:endParaRPr kumimoji="0" lang="en-US" sz="1800" b="1" i="1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  <a:buClr>
                <a:srgbClr val="FF0000"/>
              </a:buClr>
              <a:buSzTx/>
              <a:buFont typeface="Arial" pitchFamily="34" charset="0"/>
              <a:buNone/>
              <a:tabLst>
                <a:tab pos="266700" algn="l"/>
              </a:tabLst>
              <a:defRPr/>
            </a:pPr>
            <a:endParaRPr kumimoji="0" lang="en-US" sz="1800" b="1" i="1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  <a:buClr>
                <a:srgbClr val="FF0000"/>
              </a:buClr>
              <a:buSzTx/>
              <a:buFont typeface="Arial" pitchFamily="34" charset="0"/>
              <a:buNone/>
              <a:tabLst>
                <a:tab pos="266700" algn="l"/>
              </a:tabLst>
              <a:defRPr/>
            </a:pPr>
            <a:endParaRPr kumimoji="0" lang="en-US" sz="1800" b="1" i="1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4" name="Picture 3" descr="HO_noRB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483768" y="2132856"/>
            <a:ext cx="6173859" cy="3888432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971600" y="2852936"/>
            <a:ext cx="61747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w = 0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6042046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539750" y="495722"/>
            <a:ext cx="8064500" cy="485006"/>
          </a:xfrm>
        </p:spPr>
        <p:txBody>
          <a:bodyPr/>
          <a:lstStyle/>
          <a:p>
            <a:r>
              <a:rPr lang="en-US" dirty="0" smtClean="0"/>
              <a:t>Real world Application </a:t>
            </a:r>
            <a:endParaRPr lang="en-US" dirty="0"/>
          </a:p>
        </p:txBody>
      </p:sp>
      <p:sp>
        <p:nvSpPr>
          <p:cNvPr id="20" name="Content Placeholder 13"/>
          <p:cNvSpPr txBox="1">
            <a:spLocks/>
          </p:cNvSpPr>
          <p:nvPr/>
        </p:nvSpPr>
        <p:spPr bwMode="gray">
          <a:xfrm>
            <a:off x="539552" y="1124744"/>
            <a:ext cx="8064500" cy="4663666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  <a:buClr>
                <a:srgbClr val="FF0000"/>
              </a:buClr>
              <a:buSzTx/>
              <a:buFont typeface="Arial" pitchFamily="34" charset="0"/>
              <a:buNone/>
              <a:tabLst>
                <a:tab pos="266700" algn="l"/>
              </a:tabLst>
              <a:defRPr/>
            </a:pP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The</a:t>
            </a:r>
            <a:r>
              <a:rPr kumimoji="0" lang="en-US" sz="18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rubber-banding method was applied to model en route stops in the Winnipeg Tour Based Model (different values of w were tested)</a:t>
            </a:r>
            <a:r>
              <a:rPr lang="en-US" sz="1800" dirty="0" smtClean="0">
                <a:latin typeface="+mn-lt"/>
              </a:rPr>
              <a:t>: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  <a:buClr>
                <a:srgbClr val="FF0000"/>
              </a:buClr>
              <a:buSzTx/>
              <a:buFont typeface="Arial" pitchFamily="34" charset="0"/>
              <a:buNone/>
              <a:tabLst>
                <a:tab pos="266700" algn="l"/>
              </a:tabLst>
              <a:defRPr/>
            </a:pPr>
            <a:endParaRPr lang="en-US" sz="1800" dirty="0" smtClean="0">
              <a:latin typeface="+mn-lt"/>
            </a:endParaRP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  <a:buClr>
                <a:srgbClr val="FF0000"/>
              </a:buClr>
              <a:buSzTx/>
              <a:buFont typeface="Arial" pitchFamily="34" charset="0"/>
              <a:buNone/>
              <a:tabLst>
                <a:tab pos="266700" algn="l"/>
              </a:tabLst>
              <a:defRPr/>
            </a:pPr>
            <a:endParaRPr lang="en-US" sz="1800" dirty="0" smtClean="0">
              <a:latin typeface="+mn-lt"/>
            </a:endParaRP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  <a:buClr>
                <a:srgbClr val="FF0000"/>
              </a:buClr>
              <a:buSzTx/>
              <a:buFont typeface="Arial" pitchFamily="34" charset="0"/>
              <a:buNone/>
              <a:tabLst>
                <a:tab pos="266700" algn="l"/>
              </a:tabLst>
              <a:defRPr/>
            </a:pPr>
            <a:endParaRPr kumimoji="0" lang="en-US" sz="1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  <a:buClr>
                <a:srgbClr val="FF0000"/>
              </a:buClr>
              <a:buSzTx/>
              <a:buFont typeface="Arial" pitchFamily="34" charset="0"/>
              <a:buNone/>
              <a:tabLst>
                <a:tab pos="266700" algn="l"/>
              </a:tabLst>
              <a:defRPr/>
            </a:pPr>
            <a:endParaRPr kumimoji="0" lang="en-US" sz="1800" b="1" i="1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  <a:buClr>
                <a:srgbClr val="FF0000"/>
              </a:buClr>
              <a:buSzTx/>
              <a:buFont typeface="Arial" pitchFamily="34" charset="0"/>
              <a:buNone/>
              <a:tabLst>
                <a:tab pos="266700" algn="l"/>
              </a:tabLst>
              <a:defRPr/>
            </a:pPr>
            <a:endParaRPr kumimoji="0" lang="en-US" sz="1800" b="1" i="1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  <a:buClr>
                <a:srgbClr val="FF0000"/>
              </a:buClr>
              <a:buSzTx/>
              <a:buFont typeface="Arial" pitchFamily="34" charset="0"/>
              <a:buNone/>
              <a:tabLst>
                <a:tab pos="266700" algn="l"/>
              </a:tabLst>
              <a:defRPr/>
            </a:pPr>
            <a:endParaRPr kumimoji="0" lang="en-US" sz="1800" b="1" i="1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4" name="Picture 3" descr="HO_noRB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483768" y="2132856"/>
            <a:ext cx="6173859" cy="3888431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971600" y="2852936"/>
            <a:ext cx="86594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w = 0.25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6042046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539750" y="495722"/>
            <a:ext cx="8064500" cy="485006"/>
          </a:xfrm>
        </p:spPr>
        <p:txBody>
          <a:bodyPr/>
          <a:lstStyle/>
          <a:p>
            <a:r>
              <a:rPr lang="en-US" dirty="0" smtClean="0"/>
              <a:t>Real world Application </a:t>
            </a:r>
            <a:endParaRPr lang="en-US" dirty="0"/>
          </a:p>
        </p:txBody>
      </p:sp>
      <p:sp>
        <p:nvSpPr>
          <p:cNvPr id="20" name="Content Placeholder 13"/>
          <p:cNvSpPr txBox="1">
            <a:spLocks/>
          </p:cNvSpPr>
          <p:nvPr/>
        </p:nvSpPr>
        <p:spPr bwMode="gray">
          <a:xfrm>
            <a:off x="539552" y="1124744"/>
            <a:ext cx="8064500" cy="4663666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  <a:buClr>
                <a:srgbClr val="FF0000"/>
              </a:buClr>
              <a:buSzTx/>
              <a:buFont typeface="Arial" pitchFamily="34" charset="0"/>
              <a:buNone/>
              <a:tabLst>
                <a:tab pos="266700" algn="l"/>
              </a:tabLst>
              <a:defRPr/>
            </a:pP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The</a:t>
            </a:r>
            <a:r>
              <a:rPr kumimoji="0" lang="en-US" sz="18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rubber-banding method was applied to model en route stops in the Winnipeg Tour Based Model (different values of w were tested)</a:t>
            </a:r>
            <a:r>
              <a:rPr lang="en-US" sz="1800" dirty="0" smtClean="0">
                <a:latin typeface="+mn-lt"/>
              </a:rPr>
              <a:t>: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  <a:buClr>
                <a:srgbClr val="FF0000"/>
              </a:buClr>
              <a:buSzTx/>
              <a:buFont typeface="Arial" pitchFamily="34" charset="0"/>
              <a:buNone/>
              <a:tabLst>
                <a:tab pos="266700" algn="l"/>
              </a:tabLst>
              <a:defRPr/>
            </a:pPr>
            <a:endParaRPr lang="en-US" sz="1800" dirty="0" smtClean="0">
              <a:latin typeface="+mn-lt"/>
            </a:endParaRP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  <a:buClr>
                <a:srgbClr val="FF0000"/>
              </a:buClr>
              <a:buSzTx/>
              <a:buFont typeface="Arial" pitchFamily="34" charset="0"/>
              <a:buNone/>
              <a:tabLst>
                <a:tab pos="266700" algn="l"/>
              </a:tabLst>
              <a:defRPr/>
            </a:pPr>
            <a:endParaRPr lang="en-US" sz="1800" dirty="0" smtClean="0">
              <a:latin typeface="+mn-lt"/>
            </a:endParaRP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  <a:buClr>
                <a:srgbClr val="FF0000"/>
              </a:buClr>
              <a:buSzTx/>
              <a:buFont typeface="Arial" pitchFamily="34" charset="0"/>
              <a:buNone/>
              <a:tabLst>
                <a:tab pos="266700" algn="l"/>
              </a:tabLst>
              <a:defRPr/>
            </a:pPr>
            <a:endParaRPr kumimoji="0" lang="en-US" sz="1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  <a:buClr>
                <a:srgbClr val="FF0000"/>
              </a:buClr>
              <a:buSzTx/>
              <a:buFont typeface="Arial" pitchFamily="34" charset="0"/>
              <a:buNone/>
              <a:tabLst>
                <a:tab pos="266700" algn="l"/>
              </a:tabLst>
              <a:defRPr/>
            </a:pPr>
            <a:endParaRPr kumimoji="0" lang="en-US" sz="1800" b="1" i="1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  <a:buClr>
                <a:srgbClr val="FF0000"/>
              </a:buClr>
              <a:buSzTx/>
              <a:buFont typeface="Arial" pitchFamily="34" charset="0"/>
              <a:buNone/>
              <a:tabLst>
                <a:tab pos="266700" algn="l"/>
              </a:tabLst>
              <a:defRPr/>
            </a:pPr>
            <a:endParaRPr kumimoji="0" lang="en-US" sz="1800" b="1" i="1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  <a:buClr>
                <a:srgbClr val="FF0000"/>
              </a:buClr>
              <a:buSzTx/>
              <a:buFont typeface="Arial" pitchFamily="34" charset="0"/>
              <a:buNone/>
              <a:tabLst>
                <a:tab pos="266700" algn="l"/>
              </a:tabLst>
              <a:defRPr/>
            </a:pPr>
            <a:endParaRPr kumimoji="0" lang="en-US" sz="1800" b="1" i="1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4" name="Picture 3" descr="HO_noRB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483769" y="2132856"/>
            <a:ext cx="6173857" cy="3888431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971600" y="2852936"/>
            <a:ext cx="86594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w = 0.50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6042046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539750" y="495722"/>
            <a:ext cx="8064500" cy="485006"/>
          </a:xfrm>
        </p:spPr>
        <p:txBody>
          <a:bodyPr/>
          <a:lstStyle/>
          <a:p>
            <a:r>
              <a:rPr lang="en-US" dirty="0" smtClean="0"/>
              <a:t>Real world Application </a:t>
            </a:r>
            <a:endParaRPr lang="en-US" dirty="0"/>
          </a:p>
        </p:txBody>
      </p:sp>
      <p:sp>
        <p:nvSpPr>
          <p:cNvPr id="20" name="Content Placeholder 13"/>
          <p:cNvSpPr txBox="1">
            <a:spLocks/>
          </p:cNvSpPr>
          <p:nvPr/>
        </p:nvSpPr>
        <p:spPr bwMode="gray">
          <a:xfrm>
            <a:off x="539552" y="1124744"/>
            <a:ext cx="8064500" cy="4663666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  <a:buClr>
                <a:srgbClr val="FF0000"/>
              </a:buClr>
              <a:buSzTx/>
              <a:buFont typeface="Arial" pitchFamily="34" charset="0"/>
              <a:buNone/>
              <a:tabLst>
                <a:tab pos="266700" algn="l"/>
              </a:tabLst>
              <a:defRPr/>
            </a:pP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The</a:t>
            </a:r>
            <a:r>
              <a:rPr kumimoji="0" lang="en-US" sz="18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rubber-banding method was applied to model en route stops in the Winnipeg Tour Based Model (different values of w were tested)</a:t>
            </a:r>
            <a:r>
              <a:rPr lang="en-US" sz="1800" dirty="0" smtClean="0">
                <a:latin typeface="+mn-lt"/>
              </a:rPr>
              <a:t>: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  <a:buClr>
                <a:srgbClr val="FF0000"/>
              </a:buClr>
              <a:buSzTx/>
              <a:buFont typeface="Arial" pitchFamily="34" charset="0"/>
              <a:buNone/>
              <a:tabLst>
                <a:tab pos="266700" algn="l"/>
              </a:tabLst>
              <a:defRPr/>
            </a:pPr>
            <a:endParaRPr lang="en-US" sz="1800" dirty="0" smtClean="0">
              <a:latin typeface="+mn-lt"/>
            </a:endParaRP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  <a:buClr>
                <a:srgbClr val="FF0000"/>
              </a:buClr>
              <a:buSzTx/>
              <a:buFont typeface="Arial" pitchFamily="34" charset="0"/>
              <a:buNone/>
              <a:tabLst>
                <a:tab pos="266700" algn="l"/>
              </a:tabLst>
              <a:defRPr/>
            </a:pPr>
            <a:endParaRPr lang="en-US" sz="1800" dirty="0" smtClean="0">
              <a:latin typeface="+mn-lt"/>
            </a:endParaRP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  <a:buClr>
                <a:srgbClr val="FF0000"/>
              </a:buClr>
              <a:buSzTx/>
              <a:buFont typeface="Arial" pitchFamily="34" charset="0"/>
              <a:buNone/>
              <a:tabLst>
                <a:tab pos="266700" algn="l"/>
              </a:tabLst>
              <a:defRPr/>
            </a:pPr>
            <a:endParaRPr kumimoji="0" lang="en-US" sz="1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  <a:buClr>
                <a:srgbClr val="FF0000"/>
              </a:buClr>
              <a:buSzTx/>
              <a:buFont typeface="Arial" pitchFamily="34" charset="0"/>
              <a:buNone/>
              <a:tabLst>
                <a:tab pos="266700" algn="l"/>
              </a:tabLst>
              <a:defRPr/>
            </a:pPr>
            <a:endParaRPr kumimoji="0" lang="en-US" sz="1800" b="1" i="1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  <a:buClr>
                <a:srgbClr val="FF0000"/>
              </a:buClr>
              <a:buSzTx/>
              <a:buFont typeface="Arial" pitchFamily="34" charset="0"/>
              <a:buNone/>
              <a:tabLst>
                <a:tab pos="266700" algn="l"/>
              </a:tabLst>
              <a:defRPr/>
            </a:pPr>
            <a:endParaRPr kumimoji="0" lang="en-US" sz="1800" b="1" i="1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  <a:buClr>
                <a:srgbClr val="FF0000"/>
              </a:buClr>
              <a:buSzTx/>
              <a:buFont typeface="Arial" pitchFamily="34" charset="0"/>
              <a:buNone/>
              <a:tabLst>
                <a:tab pos="266700" algn="l"/>
              </a:tabLst>
              <a:defRPr/>
            </a:pPr>
            <a:endParaRPr kumimoji="0" lang="en-US" sz="1800" b="1" i="1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4" name="Picture 3" descr="HO_noRB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483769" y="2132856"/>
            <a:ext cx="6173857" cy="388843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971600" y="2852936"/>
            <a:ext cx="86594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w = 0.75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6042046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539750" y="495722"/>
            <a:ext cx="8064500" cy="485006"/>
          </a:xfrm>
        </p:spPr>
        <p:txBody>
          <a:bodyPr/>
          <a:lstStyle/>
          <a:p>
            <a:r>
              <a:rPr lang="en-US" dirty="0" smtClean="0"/>
              <a:t>Real world Application </a:t>
            </a:r>
            <a:endParaRPr lang="en-US" dirty="0"/>
          </a:p>
        </p:txBody>
      </p:sp>
      <p:sp>
        <p:nvSpPr>
          <p:cNvPr id="20" name="Content Placeholder 13"/>
          <p:cNvSpPr txBox="1">
            <a:spLocks/>
          </p:cNvSpPr>
          <p:nvPr/>
        </p:nvSpPr>
        <p:spPr bwMode="gray">
          <a:xfrm>
            <a:off x="539552" y="1124744"/>
            <a:ext cx="8064500" cy="4663666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  <a:buClr>
                <a:srgbClr val="FF0000"/>
              </a:buClr>
              <a:buSzTx/>
              <a:buFont typeface="Arial" pitchFamily="34" charset="0"/>
              <a:buNone/>
              <a:tabLst>
                <a:tab pos="266700" algn="l"/>
              </a:tabLst>
              <a:defRPr/>
            </a:pP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The</a:t>
            </a:r>
            <a:r>
              <a:rPr kumimoji="0" lang="en-US" sz="18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rubber-banding method was applied to model en route stops in the Winnipeg Tour Based Model (different values of w were tested)</a:t>
            </a:r>
            <a:r>
              <a:rPr lang="en-US" sz="1800" dirty="0" smtClean="0">
                <a:latin typeface="+mn-lt"/>
              </a:rPr>
              <a:t>: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  <a:buClr>
                <a:srgbClr val="FF0000"/>
              </a:buClr>
              <a:buSzTx/>
              <a:buFont typeface="Arial" pitchFamily="34" charset="0"/>
              <a:buNone/>
              <a:tabLst>
                <a:tab pos="266700" algn="l"/>
              </a:tabLst>
              <a:defRPr/>
            </a:pPr>
            <a:endParaRPr lang="en-US" sz="1800" dirty="0" smtClean="0">
              <a:latin typeface="+mn-lt"/>
            </a:endParaRP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  <a:buClr>
                <a:srgbClr val="FF0000"/>
              </a:buClr>
              <a:buSzTx/>
              <a:buFont typeface="Arial" pitchFamily="34" charset="0"/>
              <a:buNone/>
              <a:tabLst>
                <a:tab pos="266700" algn="l"/>
              </a:tabLst>
              <a:defRPr/>
            </a:pPr>
            <a:endParaRPr lang="en-US" sz="1800" dirty="0" smtClean="0">
              <a:latin typeface="+mn-lt"/>
            </a:endParaRP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  <a:buClr>
                <a:srgbClr val="FF0000"/>
              </a:buClr>
              <a:buSzTx/>
              <a:buFont typeface="Arial" pitchFamily="34" charset="0"/>
              <a:buNone/>
              <a:tabLst>
                <a:tab pos="266700" algn="l"/>
              </a:tabLst>
              <a:defRPr/>
            </a:pPr>
            <a:endParaRPr kumimoji="0" lang="en-US" sz="1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  <a:buClr>
                <a:srgbClr val="FF0000"/>
              </a:buClr>
              <a:buSzTx/>
              <a:buFont typeface="Arial" pitchFamily="34" charset="0"/>
              <a:buNone/>
              <a:tabLst>
                <a:tab pos="266700" algn="l"/>
              </a:tabLst>
              <a:defRPr/>
            </a:pPr>
            <a:endParaRPr kumimoji="0" lang="en-US" sz="1800" b="1" i="1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  <a:buClr>
                <a:srgbClr val="FF0000"/>
              </a:buClr>
              <a:buSzTx/>
              <a:buFont typeface="Arial" pitchFamily="34" charset="0"/>
              <a:buNone/>
              <a:tabLst>
                <a:tab pos="266700" algn="l"/>
              </a:tabLst>
              <a:defRPr/>
            </a:pPr>
            <a:endParaRPr kumimoji="0" lang="en-US" sz="1800" b="1" i="1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  <a:buClr>
                <a:srgbClr val="FF0000"/>
              </a:buClr>
              <a:buSzTx/>
              <a:buFont typeface="Arial" pitchFamily="34" charset="0"/>
              <a:buNone/>
              <a:tabLst>
                <a:tab pos="266700" algn="l"/>
              </a:tabLst>
              <a:defRPr/>
            </a:pPr>
            <a:endParaRPr kumimoji="0" lang="en-US" sz="1800" b="1" i="1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4" name="Picture 3" descr="HO_noRB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483770" y="2132856"/>
            <a:ext cx="6173855" cy="388843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971600" y="2852936"/>
            <a:ext cx="76655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w = 1.0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6042046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539750" y="495722"/>
            <a:ext cx="8064500" cy="485006"/>
          </a:xfrm>
        </p:spPr>
        <p:txBody>
          <a:bodyPr/>
          <a:lstStyle/>
          <a:p>
            <a:r>
              <a:rPr lang="en-US" dirty="0" smtClean="0"/>
              <a:t>Real world Application </a:t>
            </a:r>
            <a:endParaRPr lang="en-US" dirty="0"/>
          </a:p>
        </p:txBody>
      </p:sp>
      <p:sp>
        <p:nvSpPr>
          <p:cNvPr id="20" name="Content Placeholder 13"/>
          <p:cNvSpPr txBox="1">
            <a:spLocks/>
          </p:cNvSpPr>
          <p:nvPr/>
        </p:nvSpPr>
        <p:spPr bwMode="gray">
          <a:xfrm>
            <a:off x="539552" y="1124744"/>
            <a:ext cx="8064500" cy="4663666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  <a:buClr>
                <a:srgbClr val="FF0000"/>
              </a:buClr>
              <a:buSzTx/>
              <a:buFont typeface="Arial" pitchFamily="34" charset="0"/>
              <a:buNone/>
              <a:tabLst>
                <a:tab pos="266700" algn="l"/>
              </a:tabLst>
              <a:defRPr/>
            </a:pP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The</a:t>
            </a:r>
            <a:r>
              <a:rPr kumimoji="0" lang="en-US" sz="18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rubber-banding method was applied to model en route stops in the Winnipeg Tour Based Model (different values of w were tested)</a:t>
            </a:r>
            <a:r>
              <a:rPr lang="en-US" sz="1800" dirty="0" smtClean="0">
                <a:latin typeface="+mn-lt"/>
              </a:rPr>
              <a:t>: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  <a:buClr>
                <a:srgbClr val="FF0000"/>
              </a:buClr>
              <a:buSzTx/>
              <a:buFont typeface="Arial" pitchFamily="34" charset="0"/>
              <a:buNone/>
              <a:tabLst>
                <a:tab pos="266700" algn="l"/>
              </a:tabLst>
              <a:defRPr/>
            </a:pPr>
            <a:endParaRPr lang="en-US" sz="1800" dirty="0" smtClean="0">
              <a:latin typeface="+mn-lt"/>
            </a:endParaRP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  <a:buClr>
                <a:srgbClr val="FF0000"/>
              </a:buClr>
              <a:buSzTx/>
              <a:buFont typeface="Arial" pitchFamily="34" charset="0"/>
              <a:buNone/>
              <a:tabLst>
                <a:tab pos="266700" algn="l"/>
              </a:tabLst>
              <a:defRPr/>
            </a:pPr>
            <a:endParaRPr lang="en-US" sz="1800" dirty="0" smtClean="0">
              <a:latin typeface="+mn-lt"/>
            </a:endParaRP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  <a:buClr>
                <a:srgbClr val="FF0000"/>
              </a:buClr>
              <a:buSzTx/>
              <a:buFont typeface="Arial" pitchFamily="34" charset="0"/>
              <a:buNone/>
              <a:tabLst>
                <a:tab pos="266700" algn="l"/>
              </a:tabLst>
              <a:defRPr/>
            </a:pPr>
            <a:endParaRPr kumimoji="0" lang="en-US" sz="1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  <a:buClr>
                <a:srgbClr val="FF0000"/>
              </a:buClr>
              <a:buSzTx/>
              <a:buFont typeface="Arial" pitchFamily="34" charset="0"/>
              <a:buNone/>
              <a:tabLst>
                <a:tab pos="266700" algn="l"/>
              </a:tabLst>
              <a:defRPr/>
            </a:pPr>
            <a:endParaRPr kumimoji="0" lang="en-US" sz="1800" b="1" i="1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  <a:buClr>
                <a:srgbClr val="FF0000"/>
              </a:buClr>
              <a:buSzTx/>
              <a:buFont typeface="Arial" pitchFamily="34" charset="0"/>
              <a:buNone/>
              <a:tabLst>
                <a:tab pos="266700" algn="l"/>
              </a:tabLst>
              <a:defRPr/>
            </a:pPr>
            <a:endParaRPr kumimoji="0" lang="en-US" sz="1800" b="1" i="1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  <a:buClr>
                <a:srgbClr val="FF0000"/>
              </a:buClr>
              <a:buSzTx/>
              <a:buFont typeface="Arial" pitchFamily="34" charset="0"/>
              <a:buNone/>
              <a:tabLst>
                <a:tab pos="266700" algn="l"/>
              </a:tabLst>
              <a:defRPr/>
            </a:pPr>
            <a:endParaRPr kumimoji="0" lang="en-US" sz="1800" b="1" i="1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4" name="Picture 3" descr="HO_noRB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483770" y="2132856"/>
            <a:ext cx="6173855" cy="3888429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971600" y="2852936"/>
            <a:ext cx="76655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w = 3.0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6042046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O_noRB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39552" y="2132856"/>
            <a:ext cx="6173859" cy="3888432"/>
          </a:xfrm>
          <a:prstGeom prst="rect">
            <a:avLst/>
          </a:prstGeom>
        </p:spPr>
      </p:pic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539750" y="495722"/>
            <a:ext cx="8064500" cy="485006"/>
          </a:xfrm>
        </p:spPr>
        <p:txBody>
          <a:bodyPr/>
          <a:lstStyle/>
          <a:p>
            <a:r>
              <a:rPr lang="en-US" dirty="0" smtClean="0"/>
              <a:t>Real world Application </a:t>
            </a:r>
            <a:endParaRPr lang="en-US" dirty="0"/>
          </a:p>
        </p:txBody>
      </p:sp>
      <p:sp>
        <p:nvSpPr>
          <p:cNvPr id="20" name="Content Placeholder 13"/>
          <p:cNvSpPr txBox="1">
            <a:spLocks/>
          </p:cNvSpPr>
          <p:nvPr/>
        </p:nvSpPr>
        <p:spPr bwMode="gray">
          <a:xfrm>
            <a:off x="539552" y="1124744"/>
            <a:ext cx="8064500" cy="4663666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  <a:buClr>
                <a:srgbClr val="FF0000"/>
              </a:buClr>
              <a:buSzTx/>
              <a:buFont typeface="Arial" pitchFamily="34" charset="0"/>
              <a:buNone/>
              <a:tabLst>
                <a:tab pos="266700" algn="l"/>
              </a:tabLst>
              <a:defRPr/>
            </a:pP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Two extreme cases with w = 0 and w = 3</a:t>
            </a:r>
            <a:r>
              <a:rPr lang="en-US" sz="1800" dirty="0" smtClean="0">
                <a:latin typeface="+mn-lt"/>
              </a:rPr>
              <a:t>: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  <a:buClr>
                <a:srgbClr val="FF0000"/>
              </a:buClr>
              <a:buSzTx/>
              <a:buFont typeface="Arial" pitchFamily="34" charset="0"/>
              <a:buNone/>
              <a:tabLst>
                <a:tab pos="266700" algn="l"/>
              </a:tabLst>
              <a:defRPr/>
            </a:pPr>
            <a:endParaRPr lang="en-US" sz="1800" dirty="0" smtClean="0">
              <a:latin typeface="+mn-lt"/>
            </a:endParaRP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  <a:buClr>
                <a:srgbClr val="FF0000"/>
              </a:buClr>
              <a:buSzTx/>
              <a:buFont typeface="Arial" pitchFamily="34" charset="0"/>
              <a:buNone/>
              <a:tabLst>
                <a:tab pos="266700" algn="l"/>
              </a:tabLst>
              <a:defRPr/>
            </a:pPr>
            <a:endParaRPr lang="en-US" sz="1800" dirty="0" smtClean="0">
              <a:latin typeface="+mn-lt"/>
            </a:endParaRP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  <a:buClr>
                <a:srgbClr val="FF0000"/>
              </a:buClr>
              <a:buSzTx/>
              <a:buFont typeface="Arial" pitchFamily="34" charset="0"/>
              <a:buNone/>
              <a:tabLst>
                <a:tab pos="266700" algn="l"/>
              </a:tabLst>
              <a:defRPr/>
            </a:pPr>
            <a:endParaRPr kumimoji="0" lang="en-US" sz="1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  <a:buClr>
                <a:srgbClr val="FF0000"/>
              </a:buClr>
              <a:buSzTx/>
              <a:buFont typeface="Arial" pitchFamily="34" charset="0"/>
              <a:buNone/>
              <a:tabLst>
                <a:tab pos="266700" algn="l"/>
              </a:tabLst>
              <a:defRPr/>
            </a:pPr>
            <a:endParaRPr kumimoji="0" lang="en-US" sz="1800" b="1" i="1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  <a:buClr>
                <a:srgbClr val="FF0000"/>
              </a:buClr>
              <a:buSzTx/>
              <a:buFont typeface="Arial" pitchFamily="34" charset="0"/>
              <a:buNone/>
              <a:tabLst>
                <a:tab pos="266700" algn="l"/>
              </a:tabLst>
              <a:defRPr/>
            </a:pPr>
            <a:endParaRPr kumimoji="0" lang="en-US" sz="1800" b="1" i="1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  <a:buClr>
                <a:srgbClr val="FF0000"/>
              </a:buClr>
              <a:buSzTx/>
              <a:buFont typeface="Arial" pitchFamily="34" charset="0"/>
              <a:buNone/>
              <a:tabLst>
                <a:tab pos="266700" algn="l"/>
              </a:tabLst>
              <a:defRPr/>
            </a:pPr>
            <a:endParaRPr kumimoji="0" lang="en-US" sz="1800" b="1" i="1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4" name="Picture 3" descr="HO_noRB.jpg"/>
          <p:cNvPicPr>
            <a:picLocks noChangeAspect="1"/>
          </p:cNvPicPr>
          <p:nvPr/>
        </p:nvPicPr>
        <p:blipFill>
          <a:blip r:embed="rId3" cstate="print"/>
          <a:srcRect l="22160"/>
          <a:stretch>
            <a:fillRect/>
          </a:stretch>
        </p:blipFill>
        <p:spPr>
          <a:xfrm>
            <a:off x="4211960" y="2132856"/>
            <a:ext cx="4805703" cy="3888429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427984" y="1700808"/>
            <a:ext cx="61747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w = 3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1619672" y="1700808"/>
            <a:ext cx="61747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w = 0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6042046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9750" y="495722"/>
            <a:ext cx="8064500" cy="412998"/>
          </a:xfrm>
        </p:spPr>
        <p:txBody>
          <a:bodyPr/>
          <a:lstStyle/>
          <a:p>
            <a:r>
              <a:rPr lang="en-US" dirty="0" smtClean="0"/>
              <a:t>remarks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9750" y="1196752"/>
            <a:ext cx="8064500" cy="4824636"/>
          </a:xfrm>
        </p:spPr>
        <p:txBody>
          <a:bodyPr/>
          <a:lstStyle/>
          <a:p>
            <a:pPr lvl="1">
              <a:lnSpc>
                <a:spcPct val="150000"/>
              </a:lnSpc>
            </a:pPr>
            <a:r>
              <a:rPr lang="en-US" dirty="0" smtClean="0"/>
              <a:t>Overall rubber-banding is a useful method that allows potentially better modeling of stop location choice along a tour</a:t>
            </a:r>
          </a:p>
          <a:p>
            <a:pPr lvl="1">
              <a:lnSpc>
                <a:spcPct val="150000"/>
              </a:lnSpc>
            </a:pPr>
            <a:r>
              <a:rPr lang="en-US" dirty="0" smtClean="0"/>
              <a:t>It is still a good idea to check and correct underlying land use and attraction equations for potential destinations</a:t>
            </a:r>
          </a:p>
          <a:p>
            <a:pPr lvl="1">
              <a:lnSpc>
                <a:spcPct val="150000"/>
              </a:lnSpc>
            </a:pPr>
            <a:r>
              <a:rPr lang="en-US" dirty="0" smtClean="0"/>
              <a:t>It is best to involve the agency and use their local knowledge of the area to calibrate weights of the rubber-banding function</a:t>
            </a:r>
          </a:p>
          <a:p>
            <a:pPr lvl="1">
              <a:lnSpc>
                <a:spcPct val="150000"/>
              </a:lnSpc>
            </a:pPr>
            <a:r>
              <a:rPr lang="en-US" dirty="0" smtClean="0"/>
              <a:t>Application of rubber-banding results in some increase in model run time (One </a:t>
            </a:r>
            <a:r>
              <a:rPr lang="en-US" dirty="0" err="1" smtClean="0"/>
              <a:t>DStrata</a:t>
            </a:r>
            <a:r>
              <a:rPr lang="en-US" dirty="0" smtClean="0"/>
              <a:t> with 1136 Zone with 70 tour types ~6min) but not necessarily much in memory usage</a:t>
            </a:r>
            <a:endParaRPr lang="en-US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agenda</a:t>
            </a:r>
            <a:endParaRPr lang="en-US" dirty="0"/>
          </a:p>
        </p:txBody>
      </p:sp>
      <p:sp>
        <p:nvSpPr>
          <p:cNvPr id="6" name="Subtitle 5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Background</a:t>
            </a:r>
            <a:endParaRPr lang="en-US" dirty="0" smtClean="0"/>
          </a:p>
          <a:p>
            <a:r>
              <a:rPr lang="en-US" dirty="0" smtClean="0"/>
              <a:t>Methodology</a:t>
            </a:r>
            <a:r>
              <a:rPr lang="en-US" dirty="0" smtClean="0"/>
              <a:t>  </a:t>
            </a:r>
            <a:endParaRPr lang="en-US" dirty="0" smtClean="0"/>
          </a:p>
          <a:p>
            <a:r>
              <a:rPr lang="en-US" dirty="0" smtClean="0"/>
              <a:t>Real World Application </a:t>
            </a:r>
            <a:endParaRPr lang="en-US" dirty="0" smtClean="0"/>
          </a:p>
          <a:p>
            <a:r>
              <a:rPr lang="en-US" dirty="0" smtClean="0"/>
              <a:t>Remarks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de-DE" dirty="0"/>
              <a:t>Chetan Joshi, Portland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30713505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539552" y="332656"/>
            <a:ext cx="8064500" cy="412998"/>
          </a:xfrm>
        </p:spPr>
        <p:txBody>
          <a:bodyPr/>
          <a:lstStyle/>
          <a:p>
            <a:r>
              <a:rPr lang="en-US" dirty="0" smtClean="0"/>
              <a:t>background</a:t>
            </a:r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idx="1"/>
          </p:nvPr>
        </p:nvSpPr>
        <p:spPr>
          <a:xfrm>
            <a:off x="552897" y="908720"/>
            <a:ext cx="8064500" cy="1152128"/>
          </a:xfrm>
        </p:spPr>
        <p:txBody>
          <a:bodyPr/>
          <a:lstStyle/>
          <a:p>
            <a:r>
              <a:rPr lang="en-US" dirty="0" smtClean="0"/>
              <a:t>Aggregate tour-based approach involves </a:t>
            </a:r>
            <a:r>
              <a:rPr lang="en-US" dirty="0" smtClean="0"/>
              <a:t>explicit modeling of activities of homogeneously divided behavioral groups/ socio-economic groups aggregated at a zonal level</a:t>
            </a:r>
            <a:r>
              <a:rPr lang="en-US" dirty="0" smtClean="0"/>
              <a:t>.</a:t>
            </a:r>
          </a:p>
          <a:p>
            <a:pPr lvl="1"/>
            <a:r>
              <a:rPr lang="en-US" dirty="0" smtClean="0"/>
              <a:t>Matrix based</a:t>
            </a:r>
          </a:p>
          <a:p>
            <a:pPr lvl="1"/>
            <a:r>
              <a:rPr lang="en-US" dirty="0" smtClean="0"/>
              <a:t>No simulation</a:t>
            </a:r>
            <a:endParaRPr lang="en-US" dirty="0" smtClean="0"/>
          </a:p>
        </p:txBody>
      </p:sp>
      <p:sp>
        <p:nvSpPr>
          <p:cNvPr id="6" name="Textfeld 16"/>
          <p:cNvSpPr txBox="1"/>
          <p:nvPr/>
        </p:nvSpPr>
        <p:spPr>
          <a:xfrm>
            <a:off x="2574502" y="2142828"/>
            <a:ext cx="3674392" cy="504056"/>
          </a:xfrm>
          <a:prstGeom prst="rect">
            <a:avLst/>
          </a:prstGeom>
          <a:solidFill>
            <a:schemeClr val="bg1"/>
          </a:solidFill>
        </p:spPr>
        <p:txBody>
          <a:bodyPr wrap="square" rtlCol="0" anchor="ctr" anchorCtr="1">
            <a:noAutofit/>
          </a:bodyPr>
          <a:lstStyle/>
          <a:p>
            <a:r>
              <a:rPr lang="de-DE" sz="2000" b="1" dirty="0" smtClean="0">
                <a:solidFill>
                  <a:srgbClr val="ED1B34"/>
                </a:solidFill>
              </a:rPr>
              <a:t>Home-Work-Home</a:t>
            </a:r>
            <a:endParaRPr lang="de-DE" sz="2000" b="1" dirty="0">
              <a:solidFill>
                <a:srgbClr val="ED1B34"/>
              </a:solidFill>
            </a:endParaRPr>
          </a:p>
        </p:txBody>
      </p:sp>
      <p:pic>
        <p:nvPicPr>
          <p:cNvPr id="1026" name="Picture 2" descr="http://us.123rf.com/400wm/400/400/pkdinkar/pkdinkar1109/pkdinkar110900060/10697869-cartoon-illustration-colorful-house-on-a-white-background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2709" y="2387724"/>
            <a:ext cx="1677692" cy="176135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admin\AppData\Local\Microsoft\Windows\Temporary Internet Files\Content.IE5\HD8YSR91\MC900391066[1].w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8264" y="2579321"/>
            <a:ext cx="1370694" cy="1418913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http://www.clker.com/cliparts/5/0/5/e/11949858151442658309hotel_icon_squash_gerald_01.svg.med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7136" y="4725144"/>
            <a:ext cx="1349124" cy="134912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ight Arrow 1"/>
          <p:cNvSpPr/>
          <p:nvPr/>
        </p:nvSpPr>
        <p:spPr>
          <a:xfrm>
            <a:off x="2346994" y="2579320"/>
            <a:ext cx="4385245" cy="489639"/>
          </a:xfrm>
          <a:prstGeom prst="rightArrow">
            <a:avLst/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 algn="ctr">
              <a:buClr>
                <a:schemeClr val="accent1"/>
              </a:buClr>
              <a:buFont typeface="Wingdings 3" pitchFamily="18" charset="2"/>
              <a:buChar char="´"/>
            </a:pPr>
            <a:endParaRPr lang="en-US" smtClean="0">
              <a:solidFill>
                <a:schemeClr val="tx1"/>
              </a:solidFill>
            </a:endParaRPr>
          </a:p>
        </p:txBody>
      </p:sp>
      <p:sp>
        <p:nvSpPr>
          <p:cNvPr id="10" name="Right Arrow 9"/>
          <p:cNvSpPr/>
          <p:nvPr/>
        </p:nvSpPr>
        <p:spPr>
          <a:xfrm rot="10800000">
            <a:off x="2346993" y="3306888"/>
            <a:ext cx="4385245" cy="489639"/>
          </a:xfrm>
          <a:prstGeom prst="rightArrow">
            <a:avLst/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 algn="ctr">
              <a:buClr>
                <a:schemeClr val="accent1"/>
              </a:buClr>
              <a:buFont typeface="Wingdings 3" pitchFamily="18" charset="2"/>
              <a:buChar char="´"/>
            </a:pPr>
            <a:endParaRPr lang="en-US" smtClean="0">
              <a:solidFill>
                <a:schemeClr val="tx1"/>
              </a:solidFill>
            </a:endParaRPr>
          </a:p>
        </p:txBody>
      </p:sp>
      <p:sp>
        <p:nvSpPr>
          <p:cNvPr id="11" name="Right Arrow 10"/>
          <p:cNvSpPr/>
          <p:nvPr/>
        </p:nvSpPr>
        <p:spPr>
          <a:xfrm rot="8813429">
            <a:off x="5066186" y="4629568"/>
            <a:ext cx="2212994" cy="489639"/>
          </a:xfrm>
          <a:prstGeom prst="rightArrow">
            <a:avLst/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 algn="ctr">
              <a:buClr>
                <a:schemeClr val="accent1"/>
              </a:buClr>
              <a:buFont typeface="Wingdings 3" pitchFamily="18" charset="2"/>
              <a:buChar char="´"/>
            </a:pPr>
            <a:endParaRPr lang="en-US" smtClean="0">
              <a:solidFill>
                <a:schemeClr val="tx1"/>
              </a:solidFill>
            </a:endParaRPr>
          </a:p>
        </p:txBody>
      </p:sp>
      <p:sp>
        <p:nvSpPr>
          <p:cNvPr id="12" name="Right Arrow 11"/>
          <p:cNvSpPr/>
          <p:nvPr/>
        </p:nvSpPr>
        <p:spPr>
          <a:xfrm rot="13226585">
            <a:off x="1326121" y="4608628"/>
            <a:ext cx="2212994" cy="489639"/>
          </a:xfrm>
          <a:prstGeom prst="rightArrow">
            <a:avLst/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 algn="ctr">
              <a:buClr>
                <a:schemeClr val="accent1"/>
              </a:buClr>
              <a:buFont typeface="Wingdings 3" pitchFamily="18" charset="2"/>
              <a:buChar char="´"/>
            </a:pPr>
            <a:endParaRPr lang="en-US" smtClean="0">
              <a:solidFill>
                <a:schemeClr val="tx1"/>
              </a:solidFill>
            </a:endParaRPr>
          </a:p>
        </p:txBody>
      </p:sp>
      <p:sp>
        <p:nvSpPr>
          <p:cNvPr id="13" name="Textfeld 16"/>
          <p:cNvSpPr txBox="1"/>
          <p:nvPr/>
        </p:nvSpPr>
        <p:spPr>
          <a:xfrm>
            <a:off x="2932779" y="4069519"/>
            <a:ext cx="2957838" cy="418356"/>
          </a:xfrm>
          <a:prstGeom prst="rect">
            <a:avLst/>
          </a:prstGeom>
          <a:solidFill>
            <a:schemeClr val="bg1"/>
          </a:solidFill>
        </p:spPr>
        <p:txBody>
          <a:bodyPr wrap="square" rtlCol="0" anchor="ctr" anchorCtr="1">
            <a:noAutofit/>
          </a:bodyPr>
          <a:lstStyle/>
          <a:p>
            <a:r>
              <a:rPr lang="de-DE" sz="2000" b="1" dirty="0" smtClean="0">
                <a:solidFill>
                  <a:srgbClr val="ED1B34"/>
                </a:solidFill>
              </a:rPr>
              <a:t>Home-Work-Rec-Home</a:t>
            </a:r>
            <a:endParaRPr lang="de-DE" sz="2000" b="1" dirty="0">
              <a:solidFill>
                <a:srgbClr val="ED1B34"/>
              </a:solidFill>
            </a:endParaRPr>
          </a:p>
        </p:txBody>
      </p:sp>
      <p:sp>
        <p:nvSpPr>
          <p:cNvPr id="16" name="Content Placeholder 13"/>
          <p:cNvSpPr txBox="1">
            <a:spLocks/>
          </p:cNvSpPr>
          <p:nvPr/>
        </p:nvSpPr>
        <p:spPr bwMode="gray">
          <a:xfrm>
            <a:off x="379448" y="1705472"/>
            <a:ext cx="1830953" cy="1601416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defTabSz="914400" rtl="0" eaLnBrk="1" latinLnBrk="0" hangingPunct="1">
              <a:spcBef>
                <a:spcPts val="0"/>
              </a:spcBef>
              <a:spcAft>
                <a:spcPts val="600"/>
              </a:spcAft>
              <a:buFont typeface="Arial" pitchFamily="34" charset="0"/>
              <a:buNone/>
              <a:tabLst>
                <a:tab pos="266700" algn="l"/>
              </a:tabLst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66700" indent="-266700" algn="l" defTabSz="914400" rtl="0" eaLnBrk="1" latinLnBrk="0" hangingPunct="1">
              <a:spcBef>
                <a:spcPts val="0"/>
              </a:spcBef>
              <a:buClr>
                <a:schemeClr val="accent1"/>
              </a:buClr>
              <a:buFont typeface="Wingdings 3" pitchFamily="18" charset="2"/>
              <a:buChar char=""/>
              <a:tabLst>
                <a:tab pos="266700" algn="l"/>
              </a:tabLst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47675" indent="-180975" algn="l" defTabSz="914400" rtl="0" eaLnBrk="1" latinLnBrk="0" hangingPunct="1">
              <a:spcBef>
                <a:spcPts val="0"/>
              </a:spcBef>
              <a:buClr>
                <a:schemeClr val="accent1"/>
              </a:buClr>
              <a:buFont typeface="Arial" pitchFamily="34" charset="0"/>
              <a:buChar char="•"/>
              <a:tabLst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28650" indent="-180975" algn="l" defTabSz="914400" rtl="0" eaLnBrk="1" latinLnBrk="0" hangingPunct="1">
              <a:spcBef>
                <a:spcPts val="0"/>
              </a:spcBef>
              <a:buClr>
                <a:schemeClr val="accent1"/>
              </a:buClr>
              <a:buFont typeface="Arial" pitchFamily="34" charset="0"/>
              <a:buChar char="•"/>
              <a:tabLst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09625" indent="-180975" algn="l" defTabSz="914400" rtl="0" eaLnBrk="1" latinLnBrk="0" hangingPunct="1">
              <a:spcBef>
                <a:spcPts val="0"/>
              </a:spcBef>
              <a:buClr>
                <a:schemeClr val="accent1"/>
              </a:buClr>
              <a:buFont typeface="Arial" pitchFamily="34" charset="0"/>
              <a:buChar char="•"/>
              <a:tabLst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/>
            <a:endParaRPr lang="en-US" b="1" dirty="0" smtClean="0"/>
          </a:p>
        </p:txBody>
      </p:sp>
    </p:spTree>
    <p:extLst>
      <p:ext uri="{BB962C8B-B14F-4D97-AF65-F5344CB8AC3E}">
        <p14:creationId xmlns="" xmlns:p14="http://schemas.microsoft.com/office/powerpoint/2010/main" val="26449171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2" grpId="0" animBg="1"/>
      <p:bldP spid="10" grpId="0" animBg="1"/>
      <p:bldP spid="11" grpId="0" animBg="1"/>
      <p:bldP spid="12" grpId="0" animBg="1"/>
      <p:bldP spid="1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539750" y="495722"/>
            <a:ext cx="8064500" cy="485006"/>
          </a:xfrm>
        </p:spPr>
        <p:txBody>
          <a:bodyPr/>
          <a:lstStyle/>
          <a:p>
            <a:r>
              <a:rPr lang="en-US" dirty="0" smtClean="0"/>
              <a:t>background</a:t>
            </a:r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idx="1"/>
          </p:nvPr>
        </p:nvSpPr>
        <p:spPr>
          <a:xfrm>
            <a:off x="539750" y="1052736"/>
            <a:ext cx="8064500" cy="4968652"/>
          </a:xfrm>
        </p:spPr>
        <p:txBody>
          <a:bodyPr/>
          <a:lstStyle/>
          <a:p>
            <a:r>
              <a:rPr lang="en-US" b="1" dirty="0" smtClean="0"/>
              <a:t>Rubber-banding</a:t>
            </a:r>
            <a:endParaRPr lang="en-US" b="1" dirty="0" smtClean="0"/>
          </a:p>
          <a:p>
            <a:r>
              <a:rPr lang="en-US" dirty="0" smtClean="0"/>
              <a:t>Makes the choice of stop locations along a tour more realistic by penalizing out of way travel…</a:t>
            </a:r>
            <a:endParaRPr lang="en-US" dirty="0" smtClean="0"/>
          </a:p>
        </p:txBody>
      </p:sp>
      <p:sp>
        <p:nvSpPr>
          <p:cNvPr id="9" name="TextBox 8"/>
          <p:cNvSpPr txBox="1"/>
          <p:nvPr/>
        </p:nvSpPr>
        <p:spPr>
          <a:xfrm>
            <a:off x="2195736" y="4509120"/>
            <a:ext cx="79208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Home</a:t>
            </a:r>
            <a:endParaRPr lang="en-US" sz="1600" dirty="0"/>
          </a:p>
        </p:txBody>
      </p:sp>
      <p:sp>
        <p:nvSpPr>
          <p:cNvPr id="10" name="TextBox 9"/>
          <p:cNvSpPr txBox="1"/>
          <p:nvPr/>
        </p:nvSpPr>
        <p:spPr>
          <a:xfrm>
            <a:off x="6156176" y="4581128"/>
            <a:ext cx="72008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Work</a:t>
            </a:r>
            <a:endParaRPr lang="en-US" sz="1600" dirty="0"/>
          </a:p>
        </p:txBody>
      </p:sp>
      <p:sp>
        <p:nvSpPr>
          <p:cNvPr id="11" name="TextBox 10"/>
          <p:cNvSpPr txBox="1"/>
          <p:nvPr/>
        </p:nvSpPr>
        <p:spPr>
          <a:xfrm>
            <a:off x="1259632" y="2852936"/>
            <a:ext cx="65274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Stop1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4283968" y="3501008"/>
            <a:ext cx="65274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Stop2</a:t>
            </a:r>
            <a:endParaRPr lang="en-US" dirty="0"/>
          </a:p>
        </p:txBody>
      </p:sp>
      <p:sp>
        <p:nvSpPr>
          <p:cNvPr id="13" name="Right Arrow 12"/>
          <p:cNvSpPr/>
          <p:nvPr/>
        </p:nvSpPr>
        <p:spPr>
          <a:xfrm rot="14369823">
            <a:off x="1371448" y="3721496"/>
            <a:ext cx="1512168" cy="288032"/>
          </a:xfrm>
          <a:prstGeom prst="rightArrow">
            <a:avLst/>
          </a:prstGeom>
          <a:solidFill>
            <a:schemeClr val="accent2"/>
          </a:solidFill>
          <a:ln w="952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 algn="ctr">
              <a:buClr>
                <a:schemeClr val="accent1"/>
              </a:buClr>
              <a:buFont typeface="Wingdings 3" pitchFamily="18" charset="2"/>
              <a:buChar char="´"/>
            </a:pPr>
            <a:endParaRPr lang="en-US" smtClean="0">
              <a:solidFill>
                <a:schemeClr val="tx1"/>
              </a:solidFill>
            </a:endParaRPr>
          </a:p>
        </p:txBody>
      </p:sp>
      <p:sp>
        <p:nvSpPr>
          <p:cNvPr id="15" name="Right Arrow 14"/>
          <p:cNvSpPr/>
          <p:nvPr/>
        </p:nvSpPr>
        <p:spPr>
          <a:xfrm rot="1244771">
            <a:off x="1861072" y="3840257"/>
            <a:ext cx="4344208" cy="288032"/>
          </a:xfrm>
          <a:prstGeom prst="rightArrow">
            <a:avLst/>
          </a:prstGeom>
          <a:solidFill>
            <a:schemeClr val="accent2"/>
          </a:solidFill>
          <a:ln w="952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 algn="ctr">
              <a:buClr>
                <a:schemeClr val="accent1"/>
              </a:buClr>
              <a:buFont typeface="Wingdings 3" pitchFamily="18" charset="2"/>
              <a:buChar char="´"/>
            </a:pPr>
            <a:endParaRPr lang="en-US" smtClean="0">
              <a:solidFill>
                <a:schemeClr val="tx1"/>
              </a:solidFill>
            </a:endParaRPr>
          </a:p>
        </p:txBody>
      </p:sp>
      <p:sp>
        <p:nvSpPr>
          <p:cNvPr id="16" name="Right Arrow 15"/>
          <p:cNvSpPr/>
          <p:nvPr/>
        </p:nvSpPr>
        <p:spPr>
          <a:xfrm rot="19832277">
            <a:off x="2730021" y="3982698"/>
            <a:ext cx="1741620" cy="288032"/>
          </a:xfrm>
          <a:prstGeom prst="rightArrow">
            <a:avLst/>
          </a:prstGeom>
          <a:solidFill>
            <a:schemeClr val="accent2"/>
          </a:solidFill>
          <a:ln w="952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 algn="ctr">
              <a:buClr>
                <a:schemeClr val="accent1"/>
              </a:buClr>
              <a:buFont typeface="Wingdings 3" pitchFamily="18" charset="2"/>
              <a:buChar char="´"/>
            </a:pPr>
            <a:endParaRPr lang="en-US" dirty="0" smtClean="0">
              <a:solidFill>
                <a:schemeClr val="tx1"/>
              </a:solidFill>
            </a:endParaRPr>
          </a:p>
        </p:txBody>
      </p:sp>
      <p:sp>
        <p:nvSpPr>
          <p:cNvPr id="17" name="Right Arrow 16"/>
          <p:cNvSpPr/>
          <p:nvPr/>
        </p:nvSpPr>
        <p:spPr>
          <a:xfrm rot="1990966">
            <a:off x="4804359" y="4000931"/>
            <a:ext cx="1649519" cy="288032"/>
          </a:xfrm>
          <a:prstGeom prst="rightArrow">
            <a:avLst/>
          </a:prstGeom>
          <a:solidFill>
            <a:schemeClr val="accent2"/>
          </a:solidFill>
          <a:ln w="952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 algn="ctr">
              <a:buClr>
                <a:schemeClr val="accent1"/>
              </a:buClr>
              <a:buFont typeface="Wingdings 3" pitchFamily="18" charset="2"/>
              <a:buChar char="´"/>
            </a:pPr>
            <a:endParaRPr lang="en-US" dirty="0" smtClean="0">
              <a:solidFill>
                <a:schemeClr val="tx1"/>
              </a:solidFill>
            </a:endParaRPr>
          </a:p>
        </p:txBody>
      </p:sp>
      <p:sp>
        <p:nvSpPr>
          <p:cNvPr id="18" name="Oval 17"/>
          <p:cNvSpPr/>
          <p:nvPr/>
        </p:nvSpPr>
        <p:spPr>
          <a:xfrm>
            <a:off x="1907704" y="3501008"/>
            <a:ext cx="5256584" cy="1872208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 algn="ctr">
              <a:buClr>
                <a:schemeClr val="accent1"/>
              </a:buClr>
              <a:buFont typeface="Wingdings 3" pitchFamily="18" charset="2"/>
              <a:buChar char="´"/>
            </a:pPr>
            <a:endParaRPr lang="en-US" smtClean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6921174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methodology</a:t>
            </a:r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idx="1"/>
          </p:nvPr>
        </p:nvSpPr>
        <p:spPr>
          <a:xfrm>
            <a:off x="539552" y="1124744"/>
            <a:ext cx="8064500" cy="4663666"/>
          </a:xfrm>
        </p:spPr>
        <p:txBody>
          <a:bodyPr/>
          <a:lstStyle/>
          <a:p>
            <a:pPr>
              <a:lnSpc>
                <a:spcPct val="150000"/>
              </a:lnSpc>
              <a:buClr>
                <a:srgbClr val="FF0000"/>
              </a:buClr>
            </a:pPr>
            <a:r>
              <a:rPr lang="en-US" b="1" dirty="0" smtClean="0"/>
              <a:t>Tour is divided into a half tour based on a </a:t>
            </a:r>
            <a:r>
              <a:rPr lang="en-US" b="1" dirty="0" smtClean="0"/>
              <a:t>given primary activity</a:t>
            </a:r>
          </a:p>
          <a:p>
            <a:pPr>
              <a:lnSpc>
                <a:spcPct val="150000"/>
              </a:lnSpc>
              <a:buClr>
                <a:srgbClr val="FF0000"/>
              </a:buClr>
            </a:pPr>
            <a:r>
              <a:rPr lang="en-US" b="1" dirty="0" smtClean="0"/>
              <a:t>Consider a tour HSWH (Home – Sports – Work – Home) with Work as the primary activity </a:t>
            </a:r>
          </a:p>
          <a:p>
            <a:pPr>
              <a:lnSpc>
                <a:spcPct val="150000"/>
              </a:lnSpc>
              <a:buClr>
                <a:srgbClr val="FF0000"/>
              </a:buClr>
            </a:pPr>
            <a:r>
              <a:rPr lang="en-US" b="1" dirty="0" smtClean="0"/>
              <a:t>This would be divided into two half-tours </a:t>
            </a:r>
            <a:r>
              <a:rPr lang="en-US" b="1" dirty="0" smtClean="0"/>
              <a:t> </a:t>
            </a:r>
          </a:p>
          <a:p>
            <a:pPr marL="552450" lvl="1" indent="-285750">
              <a:lnSpc>
                <a:spcPct val="150000"/>
              </a:lnSpc>
              <a:buClr>
                <a:srgbClr val="FF0000"/>
              </a:buClr>
              <a:buFont typeface="Wingdings 3" pitchFamily="18" charset="2"/>
              <a:buChar char="´"/>
            </a:pPr>
            <a:r>
              <a:rPr lang="en-US" dirty="0" smtClean="0">
                <a:solidFill>
                  <a:srgbClr val="FF0000"/>
                </a:solidFill>
              </a:rPr>
              <a:t>Home – Sports – Work (HSW)</a:t>
            </a:r>
            <a:endParaRPr lang="en-US" dirty="0" smtClean="0">
              <a:solidFill>
                <a:srgbClr val="FF0000"/>
              </a:solidFill>
            </a:endParaRPr>
          </a:p>
          <a:p>
            <a:pPr marL="552450" lvl="1" indent="-285750">
              <a:lnSpc>
                <a:spcPct val="150000"/>
              </a:lnSpc>
              <a:buClr>
                <a:srgbClr val="FF0000"/>
              </a:buClr>
              <a:buFont typeface="Wingdings 3" pitchFamily="18" charset="2"/>
              <a:buChar char="´"/>
            </a:pPr>
            <a:r>
              <a:rPr lang="en-US" dirty="0" smtClean="0">
                <a:solidFill>
                  <a:schemeClr val="accent4">
                    <a:lumMod val="50000"/>
                  </a:schemeClr>
                </a:solidFill>
                <a:effectLst>
                  <a:outerShdw sx="0" sy="0">
                    <a:srgbClr val="000000"/>
                  </a:outerShdw>
                </a:effectLst>
              </a:rPr>
              <a:t>Work – Home (WH)</a:t>
            </a:r>
          </a:p>
          <a:p>
            <a:pPr marL="552450" lvl="1" indent="-285750">
              <a:lnSpc>
                <a:spcPct val="150000"/>
              </a:lnSpc>
              <a:buClr>
                <a:srgbClr val="FF0000"/>
              </a:buClr>
              <a:buNone/>
            </a:pPr>
            <a:endParaRPr lang="en-US" dirty="0" smtClean="0">
              <a:effectLst>
                <a:outerShdw sx="0" sy="0">
                  <a:srgbClr val="000000"/>
                </a:outerShdw>
              </a:effectLst>
            </a:endParaRPr>
          </a:p>
        </p:txBody>
      </p:sp>
      <p:pic>
        <p:nvPicPr>
          <p:cNvPr id="6" name="Picture 2" descr="http://us.123rf.com/400wm/400/400/pkdinkar/pkdinkar1109/pkdinkar110900060/10697869-cartoon-illustration-colorful-house-on-a-white-background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688" y="4365104"/>
            <a:ext cx="1045916" cy="109807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3" descr="C:\Users\admin\AppData\Local\Microsoft\Windows\Temporary Internet Files\Content.IE5\HD8YSR91\MC900391066[1].w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168" y="4581128"/>
            <a:ext cx="834731" cy="86409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5" descr="http://www.clker.com/cliparts/5/0/5/e/11949858151442658309hotel_icon_squash_gerald_01.svg.med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5936" y="3764528"/>
            <a:ext cx="864096" cy="86409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ight Arrow 8"/>
          <p:cNvSpPr/>
          <p:nvPr/>
        </p:nvSpPr>
        <p:spPr>
          <a:xfrm rot="10800000">
            <a:off x="3203848" y="5157192"/>
            <a:ext cx="2304255" cy="288033"/>
          </a:xfrm>
          <a:prstGeom prst="rightArrow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 algn="ctr">
              <a:buClr>
                <a:schemeClr val="accent1"/>
              </a:buClr>
              <a:buFont typeface="Wingdings 3" pitchFamily="18" charset="2"/>
              <a:buChar char="´"/>
            </a:pPr>
            <a:endParaRPr lang="en-US" dirty="0" smtClean="0">
              <a:solidFill>
                <a:schemeClr val="tx1"/>
              </a:solidFill>
            </a:endParaRPr>
          </a:p>
        </p:txBody>
      </p:sp>
      <p:sp>
        <p:nvSpPr>
          <p:cNvPr id="10" name="Right Arrow 9"/>
          <p:cNvSpPr/>
          <p:nvPr/>
        </p:nvSpPr>
        <p:spPr>
          <a:xfrm rot="1585742">
            <a:off x="4943587" y="4267385"/>
            <a:ext cx="917969" cy="267444"/>
          </a:xfrm>
          <a:prstGeom prst="rightArrow">
            <a:avLst/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 algn="ctr">
              <a:buClr>
                <a:schemeClr val="accent1"/>
              </a:buClr>
              <a:buFont typeface="Wingdings 3" pitchFamily="18" charset="2"/>
              <a:buChar char="´"/>
            </a:pPr>
            <a:endParaRPr lang="en-US" smtClean="0">
              <a:solidFill>
                <a:schemeClr val="tx1"/>
              </a:solidFill>
            </a:endParaRPr>
          </a:p>
        </p:txBody>
      </p:sp>
      <p:sp>
        <p:nvSpPr>
          <p:cNvPr id="11" name="Right Arrow 10"/>
          <p:cNvSpPr/>
          <p:nvPr/>
        </p:nvSpPr>
        <p:spPr>
          <a:xfrm rot="19933840">
            <a:off x="2939294" y="4321829"/>
            <a:ext cx="816346" cy="302574"/>
          </a:xfrm>
          <a:prstGeom prst="rightArrow">
            <a:avLst/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 algn="ctr">
              <a:buClr>
                <a:schemeClr val="accent1"/>
              </a:buClr>
              <a:buFont typeface="Wingdings 3" pitchFamily="18" charset="2"/>
              <a:buChar char="´"/>
            </a:pPr>
            <a:endParaRPr lang="en-US" dirty="0" smtClean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6042046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methodology</a:t>
            </a:r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idx="1"/>
          </p:nvPr>
        </p:nvSpPr>
        <p:spPr>
          <a:xfrm>
            <a:off x="539552" y="1124744"/>
            <a:ext cx="8064500" cy="4663666"/>
          </a:xfrm>
        </p:spPr>
        <p:txBody>
          <a:bodyPr/>
          <a:lstStyle/>
          <a:p>
            <a:pPr>
              <a:lnSpc>
                <a:spcPct val="150000"/>
              </a:lnSpc>
              <a:buClr>
                <a:srgbClr val="FF0000"/>
              </a:buClr>
            </a:pPr>
            <a:r>
              <a:rPr lang="en-US" b="1" dirty="0" smtClean="0"/>
              <a:t>Compute trip distribution/destination choice and mode choice for the main activity on half-tour (H </a:t>
            </a:r>
            <a:r>
              <a:rPr lang="en-US" b="1" dirty="0" smtClean="0">
                <a:sym typeface="Wingdings" pitchFamily="2" charset="2"/>
              </a:rPr>
              <a:t> </a:t>
            </a:r>
            <a:r>
              <a:rPr lang="en-US" b="1" dirty="0" smtClean="0"/>
              <a:t>W) first instead of H</a:t>
            </a:r>
            <a:r>
              <a:rPr lang="en-US" b="1" dirty="0" smtClean="0">
                <a:sym typeface="Wingdings" pitchFamily="2" charset="2"/>
              </a:rPr>
              <a:t>S and then SW</a:t>
            </a:r>
            <a:endParaRPr lang="en-US" b="1" dirty="0" smtClean="0"/>
          </a:p>
        </p:txBody>
      </p:sp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2204864"/>
            <a:ext cx="2057400" cy="952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552" y="3501008"/>
            <a:ext cx="5595441" cy="13521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779912" y="2060848"/>
            <a:ext cx="1941644" cy="10801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Right Arrow 15"/>
          <p:cNvSpPr/>
          <p:nvPr/>
        </p:nvSpPr>
        <p:spPr>
          <a:xfrm>
            <a:off x="2987824" y="2420888"/>
            <a:ext cx="504056" cy="360040"/>
          </a:xfrm>
          <a:prstGeom prst="rightArrow">
            <a:avLst/>
          </a:prstGeom>
          <a:solidFill>
            <a:srgbClr val="DC0000"/>
          </a:solidFill>
          <a:ln w="952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 algn="ctr">
              <a:buClr>
                <a:schemeClr val="accent1"/>
              </a:buClr>
              <a:buFont typeface="Wingdings 3" pitchFamily="18" charset="2"/>
              <a:buChar char="´"/>
            </a:pPr>
            <a:endParaRPr lang="en-US" smtClean="0">
              <a:solidFill>
                <a:schemeClr val="tx1"/>
              </a:solidFill>
            </a:endParaRPr>
          </a:p>
        </p:txBody>
      </p:sp>
      <p:sp>
        <p:nvSpPr>
          <p:cNvPr id="17" name="Right Arrow 16"/>
          <p:cNvSpPr/>
          <p:nvPr/>
        </p:nvSpPr>
        <p:spPr>
          <a:xfrm>
            <a:off x="6084168" y="2420888"/>
            <a:ext cx="504056" cy="360040"/>
          </a:xfrm>
          <a:prstGeom prst="rightArrow">
            <a:avLst/>
          </a:prstGeom>
          <a:solidFill>
            <a:srgbClr val="DC0000"/>
          </a:solidFill>
          <a:ln w="952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 algn="ctr">
              <a:buClr>
                <a:schemeClr val="accent1"/>
              </a:buClr>
              <a:buFont typeface="Wingdings 3" pitchFamily="18" charset="2"/>
              <a:buChar char="´"/>
            </a:pPr>
            <a:endParaRPr lang="en-US" smtClean="0">
              <a:solidFill>
                <a:schemeClr val="tx1"/>
              </a:solidFill>
            </a:endParaRPr>
          </a:p>
        </p:txBody>
      </p:sp>
      <p:pic>
        <p:nvPicPr>
          <p:cNvPr id="18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948264" y="2420888"/>
            <a:ext cx="1295400" cy="361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6042046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methodology</a:t>
            </a:r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idx="1"/>
          </p:nvPr>
        </p:nvSpPr>
        <p:spPr>
          <a:xfrm>
            <a:off x="539552" y="1124744"/>
            <a:ext cx="8064500" cy="4896544"/>
          </a:xfrm>
        </p:spPr>
        <p:txBody>
          <a:bodyPr/>
          <a:lstStyle/>
          <a:p>
            <a:pPr>
              <a:lnSpc>
                <a:spcPct val="150000"/>
              </a:lnSpc>
              <a:buClr>
                <a:srgbClr val="FF0000"/>
              </a:buClr>
            </a:pPr>
            <a:r>
              <a:rPr lang="en-US" b="1" dirty="0" smtClean="0"/>
              <a:t>Insert stops S1, S2, … </a:t>
            </a:r>
            <a:r>
              <a:rPr lang="en-US" b="1" dirty="0" err="1" smtClean="0"/>
              <a:t>Sn</a:t>
            </a:r>
            <a:r>
              <a:rPr lang="en-US" b="1" dirty="0" smtClean="0"/>
              <a:t> between H </a:t>
            </a:r>
            <a:r>
              <a:rPr lang="en-US" b="1" dirty="0" smtClean="0">
                <a:sym typeface="Wingdings" pitchFamily="2" charset="2"/>
              </a:rPr>
              <a:t> </a:t>
            </a:r>
            <a:r>
              <a:rPr lang="en-US" b="1" dirty="0" smtClean="0"/>
              <a:t>W such that out of way cost of the half tour is minimized:</a:t>
            </a:r>
          </a:p>
          <a:p>
            <a:pPr lvl="1">
              <a:buClr>
                <a:srgbClr val="ED1B34"/>
              </a:buClr>
            </a:pPr>
            <a:r>
              <a:rPr lang="en-US" dirty="0" smtClean="0">
                <a:solidFill>
                  <a:srgbClr val="636467"/>
                </a:solidFill>
              </a:rPr>
              <a:t>Use composite cost of the tour legs as utility:</a:t>
            </a:r>
          </a:p>
          <a:p>
            <a:pPr lvl="1">
              <a:buClr>
                <a:srgbClr val="ED1B34"/>
              </a:buClr>
              <a:buNone/>
            </a:pPr>
            <a:r>
              <a:rPr lang="en-US" dirty="0" smtClean="0">
                <a:solidFill>
                  <a:srgbClr val="636467"/>
                </a:solidFill>
              </a:rPr>
              <a:t>	H</a:t>
            </a:r>
            <a:r>
              <a:rPr lang="en-US" dirty="0" smtClean="0">
                <a:solidFill>
                  <a:srgbClr val="636467"/>
                </a:solidFill>
                <a:sym typeface="Wingdings" pitchFamily="2" charset="2"/>
              </a:rPr>
              <a:t></a:t>
            </a:r>
            <a:r>
              <a:rPr lang="en-US" dirty="0" smtClean="0">
                <a:solidFill>
                  <a:srgbClr val="636467"/>
                </a:solidFill>
              </a:rPr>
              <a:t>S + S</a:t>
            </a:r>
            <a:r>
              <a:rPr lang="en-US" dirty="0" smtClean="0">
                <a:solidFill>
                  <a:srgbClr val="636467"/>
                </a:solidFill>
                <a:sym typeface="Wingdings" pitchFamily="2" charset="2"/>
              </a:rPr>
              <a:t></a:t>
            </a:r>
            <a:r>
              <a:rPr lang="en-US" dirty="0" smtClean="0">
                <a:solidFill>
                  <a:srgbClr val="636467"/>
                </a:solidFill>
              </a:rPr>
              <a:t>W</a:t>
            </a:r>
          </a:p>
          <a:p>
            <a:pPr lvl="1">
              <a:buClr>
                <a:srgbClr val="ED1B34"/>
              </a:buClr>
              <a:buNone/>
            </a:pPr>
            <a:endParaRPr lang="en-US" dirty="0" smtClean="0">
              <a:solidFill>
                <a:srgbClr val="636467"/>
              </a:solidFill>
            </a:endParaRPr>
          </a:p>
          <a:p>
            <a:pPr lvl="1">
              <a:buClr>
                <a:srgbClr val="ED1B34"/>
              </a:buClr>
            </a:pPr>
            <a:r>
              <a:rPr lang="en-US" dirty="0" smtClean="0">
                <a:solidFill>
                  <a:srgbClr val="636467"/>
                </a:solidFill>
              </a:rPr>
              <a:t>Probability of selecting a stop location based on the above utility is thus:</a:t>
            </a:r>
          </a:p>
          <a:p>
            <a:pPr lvl="1">
              <a:buClr>
                <a:srgbClr val="ED1B34"/>
              </a:buClr>
              <a:buNone/>
            </a:pPr>
            <a:r>
              <a:rPr lang="en-US" dirty="0" smtClean="0">
                <a:solidFill>
                  <a:srgbClr val="636467"/>
                </a:solidFill>
              </a:rPr>
              <a:t>	</a:t>
            </a:r>
            <a:endParaRPr lang="en-US" dirty="0" smtClean="0">
              <a:solidFill>
                <a:srgbClr val="636467"/>
              </a:solidFill>
            </a:endParaRPr>
          </a:p>
          <a:p>
            <a:pPr lvl="1">
              <a:buClr>
                <a:srgbClr val="ED1B34"/>
              </a:buClr>
              <a:buNone/>
            </a:pPr>
            <a:r>
              <a:rPr lang="en-US" dirty="0" smtClean="0">
                <a:solidFill>
                  <a:srgbClr val="636467"/>
                </a:solidFill>
              </a:rPr>
              <a:t>	</a:t>
            </a:r>
            <a:endParaRPr lang="en-US" dirty="0" smtClean="0">
              <a:solidFill>
                <a:srgbClr val="636467"/>
              </a:solidFill>
            </a:endParaRPr>
          </a:p>
          <a:p>
            <a:pPr lvl="1">
              <a:buClr>
                <a:srgbClr val="ED1B34"/>
              </a:buClr>
              <a:buNone/>
            </a:pPr>
            <a:endParaRPr lang="en-US" dirty="0" smtClean="0">
              <a:solidFill>
                <a:srgbClr val="636467"/>
              </a:solidFill>
            </a:endParaRPr>
          </a:p>
          <a:p>
            <a:pPr lvl="1">
              <a:buClr>
                <a:srgbClr val="ED1B34"/>
              </a:buClr>
              <a:buNone/>
            </a:pPr>
            <a:r>
              <a:rPr lang="en-US" dirty="0" smtClean="0">
                <a:solidFill>
                  <a:srgbClr val="636467"/>
                </a:solidFill>
              </a:rPr>
              <a:t>	where, </a:t>
            </a:r>
          </a:p>
          <a:p>
            <a:pPr lvl="1">
              <a:buClr>
                <a:srgbClr val="ED1B34"/>
              </a:buClr>
              <a:buNone/>
            </a:pPr>
            <a:r>
              <a:rPr lang="en-US" dirty="0" smtClean="0">
                <a:solidFill>
                  <a:srgbClr val="636467"/>
                </a:solidFill>
              </a:rPr>
              <a:t>	</a:t>
            </a:r>
            <a:r>
              <a:rPr lang="en-US" dirty="0" smtClean="0">
                <a:solidFill>
                  <a:srgbClr val="636467"/>
                </a:solidFill>
              </a:rPr>
              <a:t>	</a:t>
            </a:r>
            <a:r>
              <a:rPr lang="en-US" dirty="0" err="1" smtClean="0">
                <a:solidFill>
                  <a:srgbClr val="636467"/>
                </a:solidFill>
              </a:rPr>
              <a:t>i</a:t>
            </a:r>
            <a:r>
              <a:rPr lang="en-US" dirty="0" smtClean="0">
                <a:solidFill>
                  <a:srgbClr val="636467"/>
                </a:solidFill>
              </a:rPr>
              <a:t>=index of origin</a:t>
            </a:r>
          </a:p>
          <a:p>
            <a:pPr lvl="1">
              <a:buClr>
                <a:srgbClr val="ED1B34"/>
              </a:buClr>
              <a:buNone/>
            </a:pPr>
            <a:r>
              <a:rPr lang="en-US" dirty="0" smtClean="0">
                <a:solidFill>
                  <a:srgbClr val="636467"/>
                </a:solidFill>
              </a:rPr>
              <a:t> </a:t>
            </a:r>
            <a:r>
              <a:rPr lang="en-US" dirty="0" smtClean="0">
                <a:solidFill>
                  <a:srgbClr val="636467"/>
                </a:solidFill>
              </a:rPr>
              <a:t>             k=index of stop location</a:t>
            </a:r>
          </a:p>
          <a:p>
            <a:pPr lvl="1">
              <a:buClr>
                <a:srgbClr val="ED1B34"/>
              </a:buClr>
              <a:buNone/>
            </a:pPr>
            <a:r>
              <a:rPr lang="en-US" dirty="0" smtClean="0">
                <a:solidFill>
                  <a:srgbClr val="636467"/>
                </a:solidFill>
              </a:rPr>
              <a:t> </a:t>
            </a:r>
            <a:r>
              <a:rPr lang="en-US" dirty="0" smtClean="0">
                <a:solidFill>
                  <a:srgbClr val="636467"/>
                </a:solidFill>
              </a:rPr>
              <a:t>             </a:t>
            </a:r>
            <a:r>
              <a:rPr lang="en-US" dirty="0" err="1" smtClean="0">
                <a:solidFill>
                  <a:srgbClr val="636467"/>
                </a:solidFill>
              </a:rPr>
              <a:t>Zk</a:t>
            </a:r>
            <a:r>
              <a:rPr lang="en-US" dirty="0" smtClean="0">
                <a:solidFill>
                  <a:srgbClr val="636467"/>
                </a:solidFill>
              </a:rPr>
              <a:t>= size variable for stop location k</a:t>
            </a:r>
          </a:p>
          <a:p>
            <a:pPr lvl="1">
              <a:buClr>
                <a:srgbClr val="ED1B34"/>
              </a:buClr>
              <a:buNone/>
            </a:pPr>
            <a:r>
              <a:rPr lang="en-US" dirty="0" smtClean="0">
                <a:solidFill>
                  <a:srgbClr val="636467"/>
                </a:solidFill>
              </a:rPr>
              <a:t> </a:t>
            </a:r>
            <a:r>
              <a:rPr lang="en-US" dirty="0" smtClean="0">
                <a:solidFill>
                  <a:srgbClr val="636467"/>
                </a:solidFill>
              </a:rPr>
              <a:t>             U(HS),(SW) – utilities of traveling to destination thorough a given stop 	location</a:t>
            </a:r>
          </a:p>
          <a:p>
            <a:pPr lvl="1">
              <a:buClr>
                <a:srgbClr val="ED1B34"/>
              </a:buClr>
              <a:buNone/>
            </a:pPr>
            <a:r>
              <a:rPr lang="en-US" dirty="0" smtClean="0">
                <a:solidFill>
                  <a:srgbClr val="636467"/>
                </a:solidFill>
              </a:rPr>
              <a:t>	</a:t>
            </a:r>
            <a:r>
              <a:rPr lang="en-US" dirty="0" smtClean="0">
                <a:solidFill>
                  <a:srgbClr val="636467"/>
                </a:solidFill>
              </a:rPr>
              <a:t>	w = weight of the rubber band </a:t>
            </a:r>
          </a:p>
          <a:p>
            <a:pPr lvl="1">
              <a:buClr>
                <a:srgbClr val="ED1B34"/>
              </a:buClr>
              <a:buNone/>
            </a:pPr>
            <a:r>
              <a:rPr lang="en-US" dirty="0" smtClean="0">
                <a:solidFill>
                  <a:srgbClr val="636467"/>
                </a:solidFill>
              </a:rPr>
              <a:t> </a:t>
            </a:r>
          </a:p>
          <a:p>
            <a:pPr lvl="1">
              <a:buClr>
                <a:srgbClr val="ED1B34"/>
              </a:buClr>
              <a:buNone/>
            </a:pPr>
            <a:endParaRPr lang="en-US" dirty="0" smtClean="0">
              <a:solidFill>
                <a:srgbClr val="636467"/>
              </a:solidFill>
            </a:endParaRPr>
          </a:p>
          <a:p>
            <a:pPr lvl="1">
              <a:buClr>
                <a:srgbClr val="ED1B34"/>
              </a:buClr>
              <a:buNone/>
            </a:pPr>
            <a:endParaRPr lang="en-US" dirty="0" smtClean="0">
              <a:solidFill>
                <a:srgbClr val="636467"/>
              </a:solidFill>
            </a:endParaRPr>
          </a:p>
          <a:p>
            <a:pPr>
              <a:lnSpc>
                <a:spcPct val="150000"/>
              </a:lnSpc>
              <a:buClr>
                <a:srgbClr val="FF0000"/>
              </a:buClr>
            </a:pPr>
            <a:endParaRPr lang="en-US" b="1" dirty="0" smtClean="0"/>
          </a:p>
          <a:p>
            <a:pPr>
              <a:lnSpc>
                <a:spcPct val="150000"/>
              </a:lnSpc>
              <a:buClr>
                <a:srgbClr val="FF0000"/>
              </a:buClr>
            </a:pPr>
            <a:endParaRPr lang="en-US" b="1" dirty="0" smtClean="0"/>
          </a:p>
        </p:txBody>
      </p:sp>
      <p:sp>
        <p:nvSpPr>
          <p:cNvPr id="1026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028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030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55576" y="3284984"/>
            <a:ext cx="3350670" cy="64807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6042046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methodology</a:t>
            </a:r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idx="1"/>
          </p:nvPr>
        </p:nvSpPr>
        <p:spPr>
          <a:xfrm>
            <a:off x="539552" y="1124744"/>
            <a:ext cx="8064500" cy="4663666"/>
          </a:xfrm>
        </p:spPr>
        <p:txBody>
          <a:bodyPr/>
          <a:lstStyle/>
          <a:p>
            <a:pPr>
              <a:lnSpc>
                <a:spcPct val="150000"/>
              </a:lnSpc>
              <a:buClr>
                <a:srgbClr val="FF0000"/>
              </a:buClr>
            </a:pPr>
            <a:r>
              <a:rPr lang="en-US" b="1" dirty="0" smtClean="0"/>
              <a:t>Multiply probabilities with trips on main activity to obtain trips on each leg of the tour:</a:t>
            </a:r>
          </a:p>
          <a:p>
            <a:pPr lvl="1">
              <a:buClr>
                <a:srgbClr val="ED1B34"/>
              </a:buClr>
              <a:buNone/>
            </a:pPr>
            <a:r>
              <a:rPr lang="en-US" dirty="0" smtClean="0">
                <a:solidFill>
                  <a:srgbClr val="636467"/>
                </a:solidFill>
              </a:rPr>
              <a:t> </a:t>
            </a:r>
            <a:r>
              <a:rPr lang="en-US" dirty="0" smtClean="0">
                <a:solidFill>
                  <a:srgbClr val="636467"/>
                </a:solidFill>
              </a:rPr>
              <a:t>   T(H</a:t>
            </a:r>
            <a:r>
              <a:rPr lang="en-US" dirty="0" smtClean="0">
                <a:solidFill>
                  <a:srgbClr val="636467"/>
                </a:solidFill>
                <a:sym typeface="Wingdings" pitchFamily="2" charset="2"/>
              </a:rPr>
              <a:t>S1) = T(HW) X </a:t>
            </a:r>
            <a:r>
              <a:rPr lang="en-US" dirty="0" smtClean="0">
                <a:solidFill>
                  <a:srgbClr val="636467"/>
                </a:solidFill>
              </a:rPr>
              <a:t>P(H</a:t>
            </a:r>
            <a:r>
              <a:rPr lang="en-US" dirty="0" smtClean="0">
                <a:solidFill>
                  <a:srgbClr val="636467"/>
                </a:solidFill>
                <a:sym typeface="Wingdings" pitchFamily="2" charset="2"/>
              </a:rPr>
              <a:t></a:t>
            </a:r>
            <a:r>
              <a:rPr lang="en-US" dirty="0" smtClean="0">
                <a:solidFill>
                  <a:srgbClr val="636467"/>
                </a:solidFill>
              </a:rPr>
              <a:t>S1) </a:t>
            </a:r>
          </a:p>
          <a:p>
            <a:pPr lvl="1">
              <a:buClr>
                <a:srgbClr val="ED1B34"/>
              </a:buClr>
              <a:buNone/>
            </a:pPr>
            <a:r>
              <a:rPr lang="en-US" dirty="0" smtClean="0">
                <a:solidFill>
                  <a:srgbClr val="636467"/>
                </a:solidFill>
              </a:rPr>
              <a:t>    T(H</a:t>
            </a:r>
            <a:r>
              <a:rPr lang="en-US" dirty="0" smtClean="0">
                <a:solidFill>
                  <a:srgbClr val="636467"/>
                </a:solidFill>
                <a:sym typeface="Wingdings" pitchFamily="2" charset="2"/>
              </a:rPr>
              <a:t></a:t>
            </a:r>
            <a:r>
              <a:rPr lang="en-US" dirty="0" smtClean="0">
                <a:solidFill>
                  <a:srgbClr val="636467"/>
                </a:solidFill>
                <a:sym typeface="Wingdings" pitchFamily="2" charset="2"/>
              </a:rPr>
              <a:t>S2) </a:t>
            </a:r>
            <a:r>
              <a:rPr lang="en-US" dirty="0" smtClean="0">
                <a:solidFill>
                  <a:srgbClr val="636467"/>
                </a:solidFill>
                <a:sym typeface="Wingdings" pitchFamily="2" charset="2"/>
              </a:rPr>
              <a:t>= T(HW) X </a:t>
            </a:r>
            <a:r>
              <a:rPr lang="en-US" dirty="0" smtClean="0">
                <a:solidFill>
                  <a:srgbClr val="636467"/>
                </a:solidFill>
              </a:rPr>
              <a:t>P(H</a:t>
            </a:r>
            <a:r>
              <a:rPr lang="en-US" dirty="0" smtClean="0">
                <a:solidFill>
                  <a:srgbClr val="636467"/>
                </a:solidFill>
                <a:sym typeface="Wingdings" pitchFamily="2" charset="2"/>
              </a:rPr>
              <a:t></a:t>
            </a:r>
            <a:r>
              <a:rPr lang="en-US" dirty="0" smtClean="0">
                <a:solidFill>
                  <a:srgbClr val="636467"/>
                </a:solidFill>
              </a:rPr>
              <a:t>S2)</a:t>
            </a:r>
          </a:p>
          <a:p>
            <a:pPr lvl="1">
              <a:buClr>
                <a:srgbClr val="ED1B34"/>
              </a:buClr>
              <a:buNone/>
            </a:pPr>
            <a:r>
              <a:rPr lang="en-US" dirty="0" smtClean="0">
                <a:solidFill>
                  <a:srgbClr val="636467"/>
                </a:solidFill>
              </a:rPr>
              <a:t> </a:t>
            </a:r>
            <a:r>
              <a:rPr lang="en-US" dirty="0" smtClean="0">
                <a:solidFill>
                  <a:srgbClr val="636467"/>
                </a:solidFill>
              </a:rPr>
              <a:t>   …..</a:t>
            </a:r>
          </a:p>
          <a:p>
            <a:pPr lvl="1">
              <a:buClr>
                <a:srgbClr val="ED1B34"/>
              </a:buClr>
              <a:buNone/>
            </a:pPr>
            <a:r>
              <a:rPr lang="en-US" dirty="0" smtClean="0">
                <a:solidFill>
                  <a:srgbClr val="636467"/>
                </a:solidFill>
              </a:rPr>
              <a:t> </a:t>
            </a:r>
            <a:r>
              <a:rPr lang="en-US" dirty="0" smtClean="0">
                <a:solidFill>
                  <a:srgbClr val="636467"/>
                </a:solidFill>
              </a:rPr>
              <a:t>   T(</a:t>
            </a:r>
            <a:r>
              <a:rPr lang="en-US" dirty="0" err="1" smtClean="0">
                <a:solidFill>
                  <a:srgbClr val="636467"/>
                </a:solidFill>
              </a:rPr>
              <a:t>H</a:t>
            </a:r>
            <a:r>
              <a:rPr lang="en-US" dirty="0" err="1" smtClean="0">
                <a:solidFill>
                  <a:srgbClr val="636467"/>
                </a:solidFill>
                <a:sym typeface="Wingdings" pitchFamily="2" charset="2"/>
              </a:rPr>
              <a:t></a:t>
            </a:r>
            <a:r>
              <a:rPr lang="en-US" dirty="0" err="1" smtClean="0">
                <a:solidFill>
                  <a:srgbClr val="636467"/>
                </a:solidFill>
                <a:sym typeface="Wingdings" pitchFamily="2" charset="2"/>
              </a:rPr>
              <a:t>Sn</a:t>
            </a:r>
            <a:r>
              <a:rPr lang="en-US" dirty="0" smtClean="0">
                <a:solidFill>
                  <a:srgbClr val="636467"/>
                </a:solidFill>
                <a:sym typeface="Wingdings" pitchFamily="2" charset="2"/>
              </a:rPr>
              <a:t>) </a:t>
            </a:r>
            <a:r>
              <a:rPr lang="en-US" dirty="0" smtClean="0">
                <a:solidFill>
                  <a:srgbClr val="636467"/>
                </a:solidFill>
                <a:sym typeface="Wingdings" pitchFamily="2" charset="2"/>
              </a:rPr>
              <a:t>= T(HW) X </a:t>
            </a:r>
            <a:r>
              <a:rPr lang="en-US" dirty="0" smtClean="0">
                <a:solidFill>
                  <a:srgbClr val="636467"/>
                </a:solidFill>
              </a:rPr>
              <a:t>P(</a:t>
            </a:r>
            <a:r>
              <a:rPr lang="en-US" dirty="0" err="1" smtClean="0">
                <a:solidFill>
                  <a:srgbClr val="636467"/>
                </a:solidFill>
              </a:rPr>
              <a:t>H</a:t>
            </a:r>
            <a:r>
              <a:rPr lang="en-US" dirty="0" err="1" smtClean="0">
                <a:solidFill>
                  <a:srgbClr val="636467"/>
                </a:solidFill>
                <a:sym typeface="Wingdings" pitchFamily="2" charset="2"/>
              </a:rPr>
              <a:t></a:t>
            </a:r>
            <a:r>
              <a:rPr lang="en-US" dirty="0" err="1" smtClean="0">
                <a:solidFill>
                  <a:srgbClr val="636467"/>
                </a:solidFill>
              </a:rPr>
              <a:t>Sn</a:t>
            </a:r>
            <a:r>
              <a:rPr lang="en-US" dirty="0" smtClean="0">
                <a:solidFill>
                  <a:srgbClr val="636467"/>
                </a:solidFill>
              </a:rPr>
              <a:t>)</a:t>
            </a:r>
          </a:p>
          <a:p>
            <a:pPr lvl="1">
              <a:buClr>
                <a:srgbClr val="ED1B34"/>
              </a:buClr>
              <a:buNone/>
            </a:pPr>
            <a:endParaRPr lang="en-US" dirty="0" smtClean="0">
              <a:solidFill>
                <a:srgbClr val="636467"/>
              </a:solidFill>
            </a:endParaRPr>
          </a:p>
          <a:p>
            <a:pPr lvl="1">
              <a:buClr>
                <a:srgbClr val="ED1B34"/>
              </a:buClr>
              <a:buNone/>
            </a:pPr>
            <a:endParaRPr lang="en-US" dirty="0" smtClean="0">
              <a:solidFill>
                <a:srgbClr val="636467"/>
              </a:solidFill>
            </a:endParaRPr>
          </a:p>
          <a:p>
            <a:pPr lvl="1">
              <a:buClr>
                <a:srgbClr val="ED1B34"/>
              </a:buClr>
              <a:buNone/>
            </a:pPr>
            <a:r>
              <a:rPr lang="en-US" dirty="0" smtClean="0">
                <a:solidFill>
                  <a:srgbClr val="636467"/>
                </a:solidFill>
              </a:rPr>
              <a:t>    T(S1</a:t>
            </a:r>
            <a:r>
              <a:rPr lang="en-US" dirty="0" smtClean="0">
                <a:solidFill>
                  <a:srgbClr val="636467"/>
                </a:solidFill>
                <a:sym typeface="Wingdings" pitchFamily="2" charset="2"/>
              </a:rPr>
              <a:t>W) </a:t>
            </a:r>
            <a:r>
              <a:rPr lang="en-US" dirty="0" smtClean="0">
                <a:solidFill>
                  <a:srgbClr val="636467"/>
                </a:solidFill>
                <a:sym typeface="Wingdings" pitchFamily="2" charset="2"/>
              </a:rPr>
              <a:t>= </a:t>
            </a:r>
            <a:r>
              <a:rPr lang="en-US" dirty="0" err="1" smtClean="0">
                <a:solidFill>
                  <a:srgbClr val="636467"/>
                </a:solidFill>
                <a:sym typeface="Wingdings" pitchFamily="2" charset="2"/>
              </a:rPr>
              <a:t>TransposeAdd</a:t>
            </a:r>
            <a:r>
              <a:rPr lang="en-US" dirty="0" smtClean="0">
                <a:solidFill>
                  <a:srgbClr val="636467"/>
                </a:solidFill>
                <a:sym typeface="Wingdings" pitchFamily="2" charset="2"/>
              </a:rPr>
              <a:t>(T</a:t>
            </a:r>
            <a:r>
              <a:rPr lang="en-US" dirty="0" smtClean="0">
                <a:solidFill>
                  <a:srgbClr val="636467"/>
                </a:solidFill>
              </a:rPr>
              <a:t>(H</a:t>
            </a:r>
            <a:r>
              <a:rPr lang="en-US" dirty="0" smtClean="0">
                <a:solidFill>
                  <a:srgbClr val="636467"/>
                </a:solidFill>
                <a:sym typeface="Wingdings" pitchFamily="2" charset="2"/>
              </a:rPr>
              <a:t></a:t>
            </a:r>
            <a:r>
              <a:rPr lang="en-US" dirty="0" smtClean="0">
                <a:solidFill>
                  <a:srgbClr val="636467"/>
                </a:solidFill>
              </a:rPr>
              <a:t>S1</a:t>
            </a:r>
            <a:r>
              <a:rPr lang="en-US" dirty="0" smtClean="0">
                <a:solidFill>
                  <a:srgbClr val="636467"/>
                </a:solidFill>
              </a:rPr>
              <a:t>))  </a:t>
            </a:r>
            <a:endParaRPr lang="en-US" dirty="0" smtClean="0">
              <a:solidFill>
                <a:srgbClr val="636467"/>
              </a:solidFill>
            </a:endParaRPr>
          </a:p>
          <a:p>
            <a:pPr lvl="1">
              <a:buClr>
                <a:srgbClr val="ED1B34"/>
              </a:buClr>
              <a:buNone/>
            </a:pPr>
            <a:r>
              <a:rPr lang="en-US" dirty="0" smtClean="0">
                <a:solidFill>
                  <a:srgbClr val="636467"/>
                </a:solidFill>
              </a:rPr>
              <a:t>    </a:t>
            </a:r>
            <a:r>
              <a:rPr lang="en-US" dirty="0" smtClean="0">
                <a:solidFill>
                  <a:srgbClr val="636467"/>
                </a:solidFill>
              </a:rPr>
              <a:t>T(S2</a:t>
            </a:r>
            <a:r>
              <a:rPr lang="en-US" dirty="0" smtClean="0">
                <a:solidFill>
                  <a:srgbClr val="636467"/>
                </a:solidFill>
                <a:sym typeface="Wingdings" pitchFamily="2" charset="2"/>
              </a:rPr>
              <a:t>W) </a:t>
            </a:r>
            <a:r>
              <a:rPr lang="en-US" dirty="0" smtClean="0">
                <a:solidFill>
                  <a:srgbClr val="636467"/>
                </a:solidFill>
                <a:sym typeface="Wingdings" pitchFamily="2" charset="2"/>
              </a:rPr>
              <a:t>= </a:t>
            </a:r>
            <a:r>
              <a:rPr lang="en-US" dirty="0" err="1" smtClean="0">
                <a:solidFill>
                  <a:srgbClr val="636467"/>
                </a:solidFill>
                <a:sym typeface="Wingdings" pitchFamily="2" charset="2"/>
              </a:rPr>
              <a:t>TransposeAdd</a:t>
            </a:r>
            <a:r>
              <a:rPr lang="en-US" dirty="0" smtClean="0">
                <a:solidFill>
                  <a:srgbClr val="636467"/>
                </a:solidFill>
                <a:sym typeface="Wingdings" pitchFamily="2" charset="2"/>
              </a:rPr>
              <a:t>(T</a:t>
            </a:r>
            <a:r>
              <a:rPr lang="en-US" dirty="0" smtClean="0">
                <a:solidFill>
                  <a:srgbClr val="636467"/>
                </a:solidFill>
              </a:rPr>
              <a:t>(H</a:t>
            </a:r>
            <a:r>
              <a:rPr lang="en-US" dirty="0" smtClean="0">
                <a:solidFill>
                  <a:srgbClr val="636467"/>
                </a:solidFill>
                <a:sym typeface="Wingdings" pitchFamily="2" charset="2"/>
              </a:rPr>
              <a:t></a:t>
            </a:r>
            <a:r>
              <a:rPr lang="en-US" dirty="0" smtClean="0">
                <a:solidFill>
                  <a:srgbClr val="636467"/>
                </a:solidFill>
              </a:rPr>
              <a:t>S2))</a:t>
            </a:r>
            <a:endParaRPr lang="en-US" dirty="0" smtClean="0">
              <a:solidFill>
                <a:srgbClr val="636467"/>
              </a:solidFill>
            </a:endParaRPr>
          </a:p>
          <a:p>
            <a:pPr lvl="1">
              <a:buClr>
                <a:srgbClr val="ED1B34"/>
              </a:buClr>
              <a:buNone/>
            </a:pPr>
            <a:r>
              <a:rPr lang="en-US" dirty="0" smtClean="0">
                <a:solidFill>
                  <a:srgbClr val="636467"/>
                </a:solidFill>
              </a:rPr>
              <a:t>    …..</a:t>
            </a:r>
          </a:p>
          <a:p>
            <a:pPr lvl="1">
              <a:buClr>
                <a:srgbClr val="ED1B34"/>
              </a:buClr>
              <a:buNone/>
            </a:pPr>
            <a:r>
              <a:rPr lang="en-US" dirty="0" smtClean="0">
                <a:solidFill>
                  <a:srgbClr val="636467"/>
                </a:solidFill>
              </a:rPr>
              <a:t>    </a:t>
            </a:r>
            <a:r>
              <a:rPr lang="en-US" dirty="0" smtClean="0">
                <a:solidFill>
                  <a:srgbClr val="636467"/>
                </a:solidFill>
              </a:rPr>
              <a:t>T(</a:t>
            </a:r>
            <a:r>
              <a:rPr lang="en-US" dirty="0" err="1" smtClean="0">
                <a:solidFill>
                  <a:srgbClr val="636467"/>
                </a:solidFill>
              </a:rPr>
              <a:t>Sn</a:t>
            </a:r>
            <a:r>
              <a:rPr lang="en-US" dirty="0" err="1" smtClean="0">
                <a:solidFill>
                  <a:srgbClr val="636467"/>
                </a:solidFill>
                <a:sym typeface="Wingdings" pitchFamily="2" charset="2"/>
              </a:rPr>
              <a:t>W</a:t>
            </a:r>
            <a:r>
              <a:rPr lang="en-US" dirty="0" smtClean="0">
                <a:solidFill>
                  <a:srgbClr val="636467"/>
                </a:solidFill>
                <a:sym typeface="Wingdings" pitchFamily="2" charset="2"/>
              </a:rPr>
              <a:t>) </a:t>
            </a:r>
            <a:r>
              <a:rPr lang="en-US" dirty="0" smtClean="0">
                <a:solidFill>
                  <a:srgbClr val="636467"/>
                </a:solidFill>
                <a:sym typeface="Wingdings" pitchFamily="2" charset="2"/>
              </a:rPr>
              <a:t>= </a:t>
            </a:r>
            <a:r>
              <a:rPr lang="en-US" dirty="0" err="1" smtClean="0">
                <a:solidFill>
                  <a:srgbClr val="636467"/>
                </a:solidFill>
                <a:sym typeface="Wingdings" pitchFamily="2" charset="2"/>
              </a:rPr>
              <a:t>TransposeAdd</a:t>
            </a:r>
            <a:r>
              <a:rPr lang="en-US" dirty="0" smtClean="0">
                <a:solidFill>
                  <a:srgbClr val="636467"/>
                </a:solidFill>
                <a:sym typeface="Wingdings" pitchFamily="2" charset="2"/>
              </a:rPr>
              <a:t>(T</a:t>
            </a:r>
            <a:r>
              <a:rPr lang="en-US" dirty="0" smtClean="0">
                <a:solidFill>
                  <a:srgbClr val="636467"/>
                </a:solidFill>
              </a:rPr>
              <a:t>(</a:t>
            </a:r>
            <a:r>
              <a:rPr lang="en-US" dirty="0" err="1" smtClean="0">
                <a:solidFill>
                  <a:srgbClr val="636467"/>
                </a:solidFill>
              </a:rPr>
              <a:t>H</a:t>
            </a:r>
            <a:r>
              <a:rPr lang="en-US" dirty="0" err="1" smtClean="0">
                <a:solidFill>
                  <a:srgbClr val="636467"/>
                </a:solidFill>
                <a:sym typeface="Wingdings" pitchFamily="2" charset="2"/>
              </a:rPr>
              <a:t></a:t>
            </a:r>
            <a:r>
              <a:rPr lang="en-US" dirty="0" err="1" smtClean="0">
                <a:solidFill>
                  <a:srgbClr val="636467"/>
                </a:solidFill>
              </a:rPr>
              <a:t>Sn</a:t>
            </a:r>
            <a:r>
              <a:rPr lang="en-US" dirty="0" smtClean="0">
                <a:solidFill>
                  <a:srgbClr val="636467"/>
                </a:solidFill>
              </a:rPr>
              <a:t>))</a:t>
            </a:r>
            <a:endParaRPr lang="en-US" dirty="0" smtClean="0">
              <a:solidFill>
                <a:srgbClr val="636467"/>
              </a:solidFill>
            </a:endParaRPr>
          </a:p>
          <a:p>
            <a:pPr lvl="1">
              <a:buClr>
                <a:srgbClr val="ED1B34"/>
              </a:buClr>
              <a:buNone/>
            </a:pPr>
            <a:endParaRPr lang="en-US" dirty="0" smtClean="0">
              <a:solidFill>
                <a:srgbClr val="636467"/>
              </a:solidFill>
            </a:endParaRPr>
          </a:p>
          <a:p>
            <a:pPr lvl="1">
              <a:buClr>
                <a:srgbClr val="ED1B34"/>
              </a:buClr>
              <a:buNone/>
            </a:pPr>
            <a:endParaRPr lang="en-US" dirty="0" smtClean="0">
              <a:solidFill>
                <a:srgbClr val="636467"/>
              </a:solidFill>
            </a:endParaRPr>
          </a:p>
          <a:p>
            <a:pPr lvl="1">
              <a:buClr>
                <a:srgbClr val="ED1B34"/>
              </a:buClr>
              <a:buNone/>
            </a:pPr>
            <a:endParaRPr lang="en-US" dirty="0" smtClean="0">
              <a:solidFill>
                <a:srgbClr val="636467"/>
              </a:solidFill>
            </a:endParaRPr>
          </a:p>
          <a:p>
            <a:pPr>
              <a:lnSpc>
                <a:spcPct val="150000"/>
              </a:lnSpc>
              <a:buClr>
                <a:srgbClr val="FF0000"/>
              </a:buClr>
            </a:pPr>
            <a:endParaRPr lang="en-US" b="1" dirty="0" smtClean="0"/>
          </a:p>
        </p:txBody>
      </p:sp>
      <p:sp>
        <p:nvSpPr>
          <p:cNvPr id="1026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028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7" name="Right Brace 6"/>
          <p:cNvSpPr/>
          <p:nvPr/>
        </p:nvSpPr>
        <p:spPr>
          <a:xfrm>
            <a:off x="4644008" y="2060848"/>
            <a:ext cx="144016" cy="1008112"/>
          </a:xfrm>
          <a:prstGeom prst="rightBrace">
            <a:avLst/>
          </a:prstGeom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6444208" y="1988840"/>
            <a:ext cx="78258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Leg HS</a:t>
            </a:r>
            <a:endParaRPr lang="en-US" dirty="0"/>
          </a:p>
        </p:txBody>
      </p:sp>
      <p:graphicFrame>
        <p:nvGraphicFramePr>
          <p:cNvPr id="9" name="Table 8"/>
          <p:cNvGraphicFramePr>
            <a:graphicFrameLocks noGrp="1"/>
          </p:cNvGraphicFramePr>
          <p:nvPr/>
        </p:nvGraphicFramePr>
        <p:xfrm>
          <a:off x="5580112" y="2348880"/>
          <a:ext cx="2664300" cy="1296145"/>
        </p:xfrm>
        <a:graphic>
          <a:graphicData uri="http://schemas.openxmlformats.org/drawingml/2006/table">
            <a:tbl>
              <a:tblPr/>
              <a:tblGrid>
                <a:gridCol w="532860"/>
                <a:gridCol w="532860"/>
                <a:gridCol w="532860"/>
                <a:gridCol w="532860"/>
                <a:gridCol w="532860"/>
              </a:tblGrid>
              <a:tr h="259229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AC09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H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AC09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S1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AC09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S2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AC09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W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AC090"/>
                    </a:solidFill>
                  </a:tcPr>
                </a:tc>
              </a:tr>
              <a:tr h="259229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H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AC09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T(HS1)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T(HS2)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0000"/>
                    </a:solidFill>
                  </a:tcPr>
                </a:tc>
              </a:tr>
              <a:tr h="259229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S1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AC09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5D9F1"/>
                    </a:solidFill>
                  </a:tcPr>
                </a:tc>
              </a:tr>
              <a:tr h="259229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S2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AC09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5D9F1"/>
                    </a:solidFill>
                  </a:tcPr>
                </a:tc>
              </a:tr>
              <a:tr h="259229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W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AC09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5D9F1"/>
                    </a:solidFill>
                  </a:tcPr>
                </a:tc>
              </a:tr>
            </a:tbl>
          </a:graphicData>
        </a:graphic>
      </p:graphicFrame>
      <p:sp>
        <p:nvSpPr>
          <p:cNvPr id="10" name="Right Brace 9"/>
          <p:cNvSpPr/>
          <p:nvPr/>
        </p:nvSpPr>
        <p:spPr>
          <a:xfrm>
            <a:off x="4716016" y="3717032"/>
            <a:ext cx="144016" cy="1008112"/>
          </a:xfrm>
          <a:prstGeom prst="rightBrace">
            <a:avLst/>
          </a:prstGeom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11" name="Table 10"/>
          <p:cNvGraphicFramePr>
            <a:graphicFrameLocks noGrp="1"/>
          </p:cNvGraphicFramePr>
          <p:nvPr/>
        </p:nvGraphicFramePr>
        <p:xfrm>
          <a:off x="5580112" y="4365104"/>
          <a:ext cx="2664295" cy="1224135"/>
        </p:xfrm>
        <a:graphic>
          <a:graphicData uri="http://schemas.openxmlformats.org/drawingml/2006/table">
            <a:tbl>
              <a:tblPr/>
              <a:tblGrid>
                <a:gridCol w="532859"/>
                <a:gridCol w="532859"/>
                <a:gridCol w="532859"/>
                <a:gridCol w="532859"/>
                <a:gridCol w="532859"/>
              </a:tblGrid>
              <a:tr h="244827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AC09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H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AC09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S1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AC09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S2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AC09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W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AC090"/>
                    </a:solidFill>
                  </a:tcPr>
                </a:tc>
              </a:tr>
              <a:tr h="244827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H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AC09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0000"/>
                    </a:solidFill>
                  </a:tcPr>
                </a:tc>
              </a:tr>
              <a:tr h="244827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S1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AC09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T(S1W)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0000"/>
                    </a:solidFill>
                  </a:tcPr>
                </a:tc>
              </a:tr>
              <a:tr h="244827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S2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AC09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T(S2W)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0000"/>
                    </a:solidFill>
                  </a:tcPr>
                </a:tc>
              </a:tr>
              <a:tr h="244827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W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AC09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0000"/>
                    </a:solidFill>
                  </a:tcPr>
                </a:tc>
              </a:tr>
            </a:tbl>
          </a:graphicData>
        </a:graphic>
      </p:graphicFrame>
      <p:sp>
        <p:nvSpPr>
          <p:cNvPr id="12" name="TextBox 11"/>
          <p:cNvSpPr txBox="1"/>
          <p:nvPr/>
        </p:nvSpPr>
        <p:spPr>
          <a:xfrm>
            <a:off x="6516216" y="3933056"/>
            <a:ext cx="82266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Leg SW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6042046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methodology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9750" y="980728"/>
            <a:ext cx="8064500" cy="5040660"/>
          </a:xfrm>
        </p:spPr>
        <p:txBody>
          <a:bodyPr/>
          <a:lstStyle/>
          <a:p>
            <a:r>
              <a:rPr lang="en-US" dirty="0" smtClean="0"/>
              <a:t>For multiple stops on tour the method is extended by using a successive destination choice and matrix transpose operations till the end of the half tour</a:t>
            </a:r>
          </a:p>
          <a:p>
            <a:endParaRPr lang="en-US" dirty="0" smtClean="0"/>
          </a:p>
          <a:p>
            <a:r>
              <a:rPr lang="en-US" dirty="0" smtClean="0"/>
              <a:t>HSBW computed as: H</a:t>
            </a:r>
            <a:r>
              <a:rPr lang="en-US" dirty="0" smtClean="0">
                <a:sym typeface="Wingdings" pitchFamily="2" charset="2"/>
              </a:rPr>
              <a:t>SW to get HS and then SBW to get SB and BW</a:t>
            </a:r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5" name="Picture 2" descr="http://us.123rf.com/400wm/400/400/pkdinkar/pkdinkar1109/pkdinkar110900060/10697869-cartoon-illustration-colorful-house-on-a-white-background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3" y="4725145"/>
            <a:ext cx="1045916" cy="109807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3" descr="C:\Users\admin\AppData\Local\Microsoft\Windows\Temporary Internet Files\Content.IE5\HD8YSR91\MC900391066[1].w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6337" y="5301209"/>
            <a:ext cx="834731" cy="86409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5" descr="http://www.clker.com/cliparts/5/0/5/e/11949858151442658309hotel_icon_squash_gerald_01.svg.med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801" y="2780929"/>
            <a:ext cx="864096" cy="86409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ight Arrow 8"/>
          <p:cNvSpPr/>
          <p:nvPr/>
        </p:nvSpPr>
        <p:spPr>
          <a:xfrm rot="209191">
            <a:off x="3715577" y="3118929"/>
            <a:ext cx="1652552" cy="302574"/>
          </a:xfrm>
          <a:prstGeom prst="rightArrow">
            <a:avLst/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 algn="ctr">
              <a:buClr>
                <a:schemeClr val="accent1"/>
              </a:buClr>
              <a:buFont typeface="Wingdings 3" pitchFamily="18" charset="2"/>
              <a:buChar char="´"/>
            </a:pPr>
            <a:endParaRPr lang="en-US" dirty="0" smtClean="0">
              <a:solidFill>
                <a:schemeClr val="tx1"/>
              </a:solidFill>
            </a:endParaRPr>
          </a:p>
        </p:txBody>
      </p:sp>
      <p:pic>
        <p:nvPicPr>
          <p:cNvPr id="26629" name="Picture 5" descr="C:\Documents and Settings\cjoshi\Local Settings\Temporary Internet Files\Content.IE5\ZTUQ3TQG\4441364482_bf04636e2d_z[1]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508105" y="2996953"/>
            <a:ext cx="1368213" cy="767482"/>
          </a:xfrm>
          <a:prstGeom prst="rect">
            <a:avLst/>
          </a:prstGeom>
          <a:noFill/>
        </p:spPr>
      </p:pic>
      <p:sp>
        <p:nvSpPr>
          <p:cNvPr id="14" name="Right Arrow 13"/>
          <p:cNvSpPr/>
          <p:nvPr/>
        </p:nvSpPr>
        <p:spPr>
          <a:xfrm rot="3418614">
            <a:off x="6648580" y="4301459"/>
            <a:ext cx="1558270" cy="302574"/>
          </a:xfrm>
          <a:prstGeom prst="rightArrow">
            <a:avLst/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 algn="ctr">
              <a:buClr>
                <a:schemeClr val="accent1"/>
              </a:buClr>
              <a:buFont typeface="Wingdings 3" pitchFamily="18" charset="2"/>
              <a:buChar char="´"/>
            </a:pPr>
            <a:endParaRPr lang="en-US" dirty="0" smtClean="0">
              <a:solidFill>
                <a:schemeClr val="tx1"/>
              </a:solidFill>
            </a:endParaRPr>
          </a:p>
        </p:txBody>
      </p:sp>
      <p:sp>
        <p:nvSpPr>
          <p:cNvPr id="17" name="Right Arrow 16"/>
          <p:cNvSpPr/>
          <p:nvPr/>
        </p:nvSpPr>
        <p:spPr>
          <a:xfrm rot="19254362">
            <a:off x="941266" y="3929335"/>
            <a:ext cx="1922673" cy="302574"/>
          </a:xfrm>
          <a:prstGeom prst="rightArrow">
            <a:avLst/>
          </a:prstGeom>
          <a:solidFill>
            <a:srgbClr val="1F5981"/>
          </a:solidFill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 algn="ctr">
              <a:buClr>
                <a:schemeClr val="accent1"/>
              </a:buClr>
              <a:buFont typeface="Wingdings 3" pitchFamily="18" charset="2"/>
              <a:buChar char="´"/>
            </a:pPr>
            <a:endParaRPr lang="en-US" dirty="0" smtClean="0">
              <a:solidFill>
                <a:schemeClr val="tx1"/>
              </a:solidFill>
            </a:endParaRPr>
          </a:p>
        </p:txBody>
      </p:sp>
      <p:sp>
        <p:nvSpPr>
          <p:cNvPr id="18" name="Right Arrow 17"/>
          <p:cNvSpPr/>
          <p:nvPr/>
        </p:nvSpPr>
        <p:spPr>
          <a:xfrm rot="1757153">
            <a:off x="3509423" y="4596565"/>
            <a:ext cx="4263917" cy="302574"/>
          </a:xfrm>
          <a:prstGeom prst="rightArrow">
            <a:avLst/>
          </a:prstGeom>
          <a:solidFill>
            <a:srgbClr val="1F5981"/>
          </a:solidFill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 algn="ctr">
              <a:buClr>
                <a:schemeClr val="accent1"/>
              </a:buClr>
              <a:buFont typeface="Wingdings 3" pitchFamily="18" charset="2"/>
              <a:buChar char="´"/>
            </a:pPr>
            <a:endParaRPr lang="en-US" dirty="0" smtClean="0">
              <a:solidFill>
                <a:schemeClr val="tx1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2699792" y="4077072"/>
            <a:ext cx="95731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H</a:t>
            </a:r>
            <a:r>
              <a:rPr lang="en-US" dirty="0" smtClean="0">
                <a:sym typeface="Wingdings" pitchFamily="2" charset="2"/>
              </a:rPr>
              <a:t>SW</a:t>
            </a:r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5436096" y="3933056"/>
            <a:ext cx="94769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ym typeface="Wingdings" pitchFamily="2" charset="2"/>
              </a:rPr>
              <a:t>SBW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4" grpId="0" animBg="1"/>
      <p:bldP spid="17" grpId="0" animBg="1"/>
      <p:bldP spid="18" grpId="0" animBg="1"/>
    </p:bldLst>
  </p:timing>
</p:sld>
</file>

<file path=ppt/theme/theme1.xml><?xml version="1.0" encoding="utf-8"?>
<a:theme xmlns:a="http://schemas.openxmlformats.org/drawingml/2006/main" name="120511_PTV_PowerPoint_Master_4zu3_d">
  <a:themeElements>
    <a:clrScheme name="PTV PPT 2012-05-01">
      <a:dk1>
        <a:srgbClr val="636467"/>
      </a:dk1>
      <a:lt1>
        <a:sysClr val="window" lastClr="FFFFFF"/>
      </a:lt1>
      <a:dk2>
        <a:srgbClr val="A0A1A1"/>
      </a:dk2>
      <a:lt2>
        <a:srgbClr val="BCBDC0"/>
      </a:lt2>
      <a:accent1>
        <a:srgbClr val="ED1B34"/>
      </a:accent1>
      <a:accent2>
        <a:srgbClr val="636467"/>
      </a:accent2>
      <a:accent3>
        <a:srgbClr val="00ACCD"/>
      </a:accent3>
      <a:accent4>
        <a:srgbClr val="BFEAF3"/>
      </a:accent4>
      <a:accent5>
        <a:srgbClr val="8DCB47"/>
      </a:accent5>
      <a:accent6>
        <a:srgbClr val="AFDB7F"/>
      </a:accent6>
      <a:hlink>
        <a:srgbClr val="636467"/>
      </a:hlink>
      <a:folHlink>
        <a:srgbClr val="636467"/>
      </a:folHlink>
    </a:clrScheme>
    <a:fontScheme name="PTV Word">
      <a:majorFont>
        <a:latin typeface="AvenirNext LT Pro Medium"/>
        <a:ea typeface=""/>
        <a:cs typeface=""/>
      </a:majorFont>
      <a:minorFont>
        <a:latin typeface="AvenirNext LT Pro Regular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bg1"/>
        </a:solidFill>
        <a:ln w="9525">
          <a:solidFill>
            <a:schemeClr val="accent2"/>
          </a:solidFill>
        </a:ln>
      </a:spPr>
      <a:bodyPr rtlCol="0" anchor="ctr"/>
      <a:lstStyle>
        <a:defPPr marL="285750" indent="-285750" algn="ctr">
          <a:buClr>
            <a:schemeClr val="accent1"/>
          </a:buClr>
          <a:buFont typeface="Wingdings 3" pitchFamily="18" charset="2"/>
          <a:buChar char="´"/>
          <a:defRPr smtClean="0">
            <a:solidFill>
              <a:schemeClr val="tx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>
          <a:solidFill>
            <a:schemeClr val="accent2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Lariss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Lariss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8788</TotalTime>
  <Words>700</Words>
  <Application>Microsoft Office PowerPoint</Application>
  <PresentationFormat>On-screen Show (4:3)</PresentationFormat>
  <Paragraphs>181</Paragraphs>
  <Slides>17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8" baseType="lpstr">
      <vt:lpstr>120511_PTV_PowerPoint_Master_4zu3_d</vt:lpstr>
      <vt:lpstr>rubber-banding in aggregate tour based models</vt:lpstr>
      <vt:lpstr>agenda</vt:lpstr>
      <vt:lpstr>background</vt:lpstr>
      <vt:lpstr>background</vt:lpstr>
      <vt:lpstr>methodology</vt:lpstr>
      <vt:lpstr>methodology</vt:lpstr>
      <vt:lpstr>methodology</vt:lpstr>
      <vt:lpstr>methodology</vt:lpstr>
      <vt:lpstr>methodology</vt:lpstr>
      <vt:lpstr>Real world Application </vt:lpstr>
      <vt:lpstr>Real world Application </vt:lpstr>
      <vt:lpstr>Real world Application </vt:lpstr>
      <vt:lpstr>Real world Application </vt:lpstr>
      <vt:lpstr>Real world Application </vt:lpstr>
      <vt:lpstr>Real world Application </vt:lpstr>
      <vt:lpstr>Real world Application </vt:lpstr>
      <vt:lpstr>remarks</vt:lpstr>
    </vt:vector>
  </TitlesOfParts>
  <Company>PTV AG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Geschäftsfelder</dc:title>
  <dc:creator>Stephan Rinnebach</dc:creator>
  <cp:lastModifiedBy>cjoshi</cp:lastModifiedBy>
  <cp:revision>567</cp:revision>
  <cp:lastPrinted>2002-04-08T07:32:15Z</cp:lastPrinted>
  <dcterms:created xsi:type="dcterms:W3CDTF">2003-05-21T10:41:16Z</dcterms:created>
  <dcterms:modified xsi:type="dcterms:W3CDTF">2015-04-26T23:05:48Z</dcterms:modified>
</cp:coreProperties>
</file>