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theme/themeOverride1.xml" ContentType="application/vnd.openxmlformats-officedocument.themeOverrid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6" r:id="rId1"/>
    <p:sldMasterId id="2147483727" r:id="rId2"/>
    <p:sldMasterId id="2147483729" r:id="rId3"/>
    <p:sldMasterId id="2147483877" r:id="rId4"/>
    <p:sldMasterId id="2147483892" r:id="rId5"/>
    <p:sldMasterId id="2147484150" r:id="rId6"/>
    <p:sldMasterId id="2147484166" r:id="rId7"/>
    <p:sldMasterId id="2147484194" r:id="rId8"/>
    <p:sldMasterId id="2147484216" r:id="rId9"/>
    <p:sldMasterId id="2147484265" r:id="rId10"/>
    <p:sldMasterId id="2147484319" r:id="rId11"/>
    <p:sldMasterId id="2147484344" r:id="rId12"/>
    <p:sldMasterId id="2147484400" r:id="rId13"/>
  </p:sldMasterIdLst>
  <p:notesMasterIdLst>
    <p:notesMasterId r:id="rId35"/>
  </p:notesMasterIdLst>
  <p:handoutMasterIdLst>
    <p:handoutMasterId r:id="rId36"/>
  </p:handoutMasterIdLst>
  <p:sldIdLst>
    <p:sldId id="798" r:id="rId14"/>
    <p:sldId id="1381" r:id="rId15"/>
    <p:sldId id="2192" r:id="rId16"/>
    <p:sldId id="2189" r:id="rId17"/>
    <p:sldId id="2201" r:id="rId18"/>
    <p:sldId id="2199" r:id="rId19"/>
    <p:sldId id="2197" r:id="rId20"/>
    <p:sldId id="2202" r:id="rId21"/>
    <p:sldId id="2203" r:id="rId22"/>
    <p:sldId id="2206" r:id="rId23"/>
    <p:sldId id="2204" r:id="rId24"/>
    <p:sldId id="2207" r:id="rId25"/>
    <p:sldId id="2216" r:id="rId26"/>
    <p:sldId id="2212" r:id="rId27"/>
    <p:sldId id="2215" r:id="rId28"/>
    <p:sldId id="2211" r:id="rId29"/>
    <p:sldId id="2196" r:id="rId30"/>
    <p:sldId id="2198" r:id="rId31"/>
    <p:sldId id="2208" r:id="rId32"/>
    <p:sldId id="2200" r:id="rId33"/>
    <p:sldId id="2209" r:id="rId34"/>
  </p:sldIdLst>
  <p:sldSz cx="9144000" cy="6858000" type="screen4x3"/>
  <p:notesSz cx="9223375" cy="7010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159" algn="l" rtl="0" fontAlgn="base">
      <a:spcBef>
        <a:spcPct val="0"/>
      </a:spcBef>
      <a:spcAft>
        <a:spcPct val="0"/>
      </a:spcAft>
      <a:defRPr kern="1200">
        <a:solidFill>
          <a:schemeClr val="tx1"/>
        </a:solidFill>
        <a:latin typeface="Tahoma" pitchFamily="34" charset="0"/>
        <a:ea typeface="+mn-ea"/>
        <a:cs typeface="+mn-cs"/>
      </a:defRPr>
    </a:lvl2pPr>
    <a:lvl3pPr marL="914318" algn="l" rtl="0" fontAlgn="base">
      <a:spcBef>
        <a:spcPct val="0"/>
      </a:spcBef>
      <a:spcAft>
        <a:spcPct val="0"/>
      </a:spcAft>
      <a:defRPr kern="1200">
        <a:solidFill>
          <a:schemeClr val="tx1"/>
        </a:solidFill>
        <a:latin typeface="Tahoma" pitchFamily="34" charset="0"/>
        <a:ea typeface="+mn-ea"/>
        <a:cs typeface="+mn-cs"/>
      </a:defRPr>
    </a:lvl3pPr>
    <a:lvl4pPr marL="1371478" algn="l" rtl="0" fontAlgn="base">
      <a:spcBef>
        <a:spcPct val="0"/>
      </a:spcBef>
      <a:spcAft>
        <a:spcPct val="0"/>
      </a:spcAft>
      <a:defRPr kern="1200">
        <a:solidFill>
          <a:schemeClr val="tx1"/>
        </a:solidFill>
        <a:latin typeface="Tahoma" pitchFamily="34" charset="0"/>
        <a:ea typeface="+mn-ea"/>
        <a:cs typeface="+mn-cs"/>
      </a:defRPr>
    </a:lvl4pPr>
    <a:lvl5pPr marL="1828637" algn="l" rtl="0" fontAlgn="base">
      <a:spcBef>
        <a:spcPct val="0"/>
      </a:spcBef>
      <a:spcAft>
        <a:spcPct val="0"/>
      </a:spcAft>
      <a:defRPr kern="1200">
        <a:solidFill>
          <a:schemeClr val="tx1"/>
        </a:solidFill>
        <a:latin typeface="Tahoma" pitchFamily="34" charset="0"/>
        <a:ea typeface="+mn-ea"/>
        <a:cs typeface="+mn-cs"/>
      </a:defRPr>
    </a:lvl5pPr>
    <a:lvl6pPr marL="2285796" algn="l" defTabSz="914318" rtl="0" eaLnBrk="1" latinLnBrk="0" hangingPunct="1">
      <a:defRPr kern="1200">
        <a:solidFill>
          <a:schemeClr val="tx1"/>
        </a:solidFill>
        <a:latin typeface="Tahoma" pitchFamily="34" charset="0"/>
        <a:ea typeface="+mn-ea"/>
        <a:cs typeface="+mn-cs"/>
      </a:defRPr>
    </a:lvl6pPr>
    <a:lvl7pPr marL="2742954" algn="l" defTabSz="914318" rtl="0" eaLnBrk="1" latinLnBrk="0" hangingPunct="1">
      <a:defRPr kern="1200">
        <a:solidFill>
          <a:schemeClr val="tx1"/>
        </a:solidFill>
        <a:latin typeface="Tahoma" pitchFamily="34" charset="0"/>
        <a:ea typeface="+mn-ea"/>
        <a:cs typeface="+mn-cs"/>
      </a:defRPr>
    </a:lvl7pPr>
    <a:lvl8pPr marL="3200114" algn="l" defTabSz="914318" rtl="0" eaLnBrk="1" latinLnBrk="0" hangingPunct="1">
      <a:defRPr kern="1200">
        <a:solidFill>
          <a:schemeClr val="tx1"/>
        </a:solidFill>
        <a:latin typeface="Tahoma" pitchFamily="34" charset="0"/>
        <a:ea typeface="+mn-ea"/>
        <a:cs typeface="+mn-cs"/>
      </a:defRPr>
    </a:lvl8pPr>
    <a:lvl9pPr marL="3657272" algn="l" defTabSz="914318"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0">
          <p15:clr>
            <a:srgbClr val="A4A3A4"/>
          </p15:clr>
        </p15:guide>
        <p15:guide id="2" pos="2230">
          <p15:clr>
            <a:srgbClr val="A4A3A4"/>
          </p15:clr>
        </p15:guide>
        <p15:guide id="3" orient="horz" pos="2209">
          <p15:clr>
            <a:srgbClr val="A4A3A4"/>
          </p15:clr>
        </p15:guide>
        <p15:guide id="4" pos="290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Matthews" initials="GM"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1004FC"/>
    <a:srgbClr val="FFFF00"/>
    <a:srgbClr val="FFFF99"/>
    <a:srgbClr val="FFFFCC"/>
    <a:srgbClr val="10CE58"/>
    <a:srgbClr val="9933FF"/>
    <a:srgbClr val="F10505"/>
    <a:srgbClr val="FECECE"/>
    <a:srgbClr val="FED5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4" autoAdjust="0"/>
    <p:restoredTop sz="94595" autoAdjust="0"/>
  </p:normalViewPr>
  <p:slideViewPr>
    <p:cSldViewPr>
      <p:cViewPr>
        <p:scale>
          <a:sx n="90" d="100"/>
          <a:sy n="90" d="100"/>
        </p:scale>
        <p:origin x="-2244" y="-5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p:cViewPr varScale="1">
        <p:scale>
          <a:sx n="61" d="100"/>
          <a:sy n="61" d="100"/>
        </p:scale>
        <p:origin x="-1698" y="-54"/>
      </p:cViewPr>
      <p:guideLst>
        <p:guide orient="horz" pos="2950"/>
        <p:guide orient="horz" pos="2209"/>
        <p:guide pos="2230"/>
        <p:guide pos="290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3-24T17:11:09.549" idx="6">
    <p:pos x="10" y="10"/>
    <p:text>check to see that all the contact info is correct.  i put your office number instead of you cell..  Talk about the resources on the TBEST website on this slide.</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F91D6-9123-4E7A-8758-F5A8BD948C1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A7A8081-765F-4A9D-988D-4FA97FB45C98}">
      <dgm:prSet phldrT="[Text]"/>
      <dgm:spPr>
        <a:solidFill>
          <a:schemeClr val="bg2">
            <a:lumMod val="50000"/>
          </a:schemeClr>
        </a:solidFill>
      </dgm:spPr>
      <dgm:t>
        <a:bodyPr/>
        <a:lstStyle/>
        <a:p>
          <a:r>
            <a:rPr lang="en-US" dirty="0" smtClean="0"/>
            <a:t>Operations</a:t>
          </a:r>
          <a:endParaRPr lang="en-US" dirty="0"/>
        </a:p>
      </dgm:t>
    </dgm:pt>
    <dgm:pt modelId="{50CB0F8A-63F3-4743-89FA-32D1799B467A}" type="parTrans" cxnId="{CED321F9-F8C8-4BE3-AF38-1238B29CE595}">
      <dgm:prSet/>
      <dgm:spPr/>
      <dgm:t>
        <a:bodyPr/>
        <a:lstStyle/>
        <a:p>
          <a:endParaRPr lang="en-US"/>
        </a:p>
      </dgm:t>
    </dgm:pt>
    <dgm:pt modelId="{1AE45025-6C83-4209-9017-D1FD8FC6324E}" type="sibTrans" cxnId="{CED321F9-F8C8-4BE3-AF38-1238B29CE595}">
      <dgm:prSet/>
      <dgm:spPr/>
      <dgm:t>
        <a:bodyPr/>
        <a:lstStyle/>
        <a:p>
          <a:endParaRPr lang="en-US"/>
        </a:p>
      </dgm:t>
    </dgm:pt>
    <dgm:pt modelId="{DBD39A21-42D2-46F4-9026-141A97732AA7}">
      <dgm:prSet phldrT="[Text]" custT="1"/>
      <dgm:spPr/>
      <dgm:t>
        <a:bodyPr/>
        <a:lstStyle/>
        <a:p>
          <a:r>
            <a:rPr lang="en-US" sz="1400" dirty="0" err="1" smtClean="0"/>
            <a:t>Hastus</a:t>
          </a:r>
          <a:endParaRPr lang="en-US" sz="1400" dirty="0" smtClean="0"/>
        </a:p>
        <a:p>
          <a:r>
            <a:rPr lang="en-US" sz="1400" dirty="0" smtClean="0"/>
            <a:t>Trapeze</a:t>
          </a:r>
        </a:p>
        <a:p>
          <a:r>
            <a:rPr lang="en-US" sz="1400" dirty="0" smtClean="0"/>
            <a:t>Others…</a:t>
          </a:r>
          <a:endParaRPr lang="en-US" sz="1400" dirty="0"/>
        </a:p>
      </dgm:t>
    </dgm:pt>
    <dgm:pt modelId="{5DF3D307-F1EE-43AE-8AB7-70FEECAF28BC}" type="parTrans" cxnId="{52E4EE0B-778F-4F09-BBB9-DF6D592638D9}">
      <dgm:prSet/>
      <dgm:spPr/>
      <dgm:t>
        <a:bodyPr/>
        <a:lstStyle/>
        <a:p>
          <a:endParaRPr lang="en-US"/>
        </a:p>
      </dgm:t>
    </dgm:pt>
    <dgm:pt modelId="{A9B76D17-41AB-40D7-97B5-0C7F43685CCA}" type="sibTrans" cxnId="{52E4EE0B-778F-4F09-BBB9-DF6D592638D9}">
      <dgm:prSet/>
      <dgm:spPr/>
      <dgm:t>
        <a:bodyPr/>
        <a:lstStyle/>
        <a:p>
          <a:endParaRPr lang="en-US"/>
        </a:p>
      </dgm:t>
    </dgm:pt>
    <dgm:pt modelId="{501A253F-F6A7-483F-9207-FD81618DEB04}">
      <dgm:prSet phldrT="[Text]"/>
      <dgm:spPr/>
      <dgm:t>
        <a:bodyPr/>
        <a:lstStyle/>
        <a:p>
          <a:r>
            <a:rPr lang="en-US" dirty="0" smtClean="0"/>
            <a:t>Short and mid-term</a:t>
          </a:r>
          <a:endParaRPr lang="en-US" dirty="0"/>
        </a:p>
      </dgm:t>
    </dgm:pt>
    <dgm:pt modelId="{B5DAB580-B89A-4762-B743-A8B0A55CF661}" type="parTrans" cxnId="{40BE0BB5-97F1-426A-9FA4-A575FA9B488A}">
      <dgm:prSet/>
      <dgm:spPr/>
      <dgm:t>
        <a:bodyPr/>
        <a:lstStyle/>
        <a:p>
          <a:endParaRPr lang="en-US"/>
        </a:p>
      </dgm:t>
    </dgm:pt>
    <dgm:pt modelId="{CCA9F15E-1CA6-4886-BC60-34DF784F7E17}" type="sibTrans" cxnId="{40BE0BB5-97F1-426A-9FA4-A575FA9B488A}">
      <dgm:prSet/>
      <dgm:spPr/>
      <dgm:t>
        <a:bodyPr/>
        <a:lstStyle/>
        <a:p>
          <a:endParaRPr lang="en-US"/>
        </a:p>
      </dgm:t>
    </dgm:pt>
    <dgm:pt modelId="{471153C2-1318-4B2C-9BC9-6892702B6596}">
      <dgm:prSet phldrT="[Text]" custT="1"/>
      <dgm:spPr/>
      <dgm:t>
        <a:bodyPr/>
        <a:lstStyle/>
        <a:p>
          <a:r>
            <a:rPr lang="en-US" sz="2000" dirty="0" smtClean="0"/>
            <a:t>TBEST</a:t>
          </a:r>
          <a:endParaRPr lang="en-US" sz="1600" dirty="0" smtClean="0"/>
        </a:p>
      </dgm:t>
    </dgm:pt>
    <dgm:pt modelId="{AC0B072D-49E6-4062-B800-86EA7831B210}" type="parTrans" cxnId="{5132BA75-36E2-4377-BE76-4AE1DD1EA190}">
      <dgm:prSet/>
      <dgm:spPr/>
      <dgm:t>
        <a:bodyPr/>
        <a:lstStyle/>
        <a:p>
          <a:endParaRPr lang="en-US"/>
        </a:p>
      </dgm:t>
    </dgm:pt>
    <dgm:pt modelId="{ADE78BA0-532E-48CB-9F7F-AEA43629A475}" type="sibTrans" cxnId="{5132BA75-36E2-4377-BE76-4AE1DD1EA190}">
      <dgm:prSet/>
      <dgm:spPr/>
      <dgm:t>
        <a:bodyPr/>
        <a:lstStyle/>
        <a:p>
          <a:endParaRPr lang="en-US"/>
        </a:p>
      </dgm:t>
    </dgm:pt>
    <dgm:pt modelId="{CA7B4DC9-F824-4DFC-8849-537E557F0063}">
      <dgm:prSet phldrT="[Text]"/>
      <dgm:spPr>
        <a:solidFill>
          <a:schemeClr val="accent6">
            <a:lumMod val="75000"/>
          </a:schemeClr>
        </a:solidFill>
      </dgm:spPr>
      <dgm:t>
        <a:bodyPr/>
        <a:lstStyle/>
        <a:p>
          <a:r>
            <a:rPr lang="en-US" dirty="0" smtClean="0"/>
            <a:t>Long Range</a:t>
          </a:r>
          <a:endParaRPr lang="en-US" dirty="0"/>
        </a:p>
      </dgm:t>
    </dgm:pt>
    <dgm:pt modelId="{186325B7-1976-4F2B-88A3-933BAF889921}" type="parTrans" cxnId="{EE46FF84-2812-41E8-82C1-13AAF727BCD1}">
      <dgm:prSet/>
      <dgm:spPr/>
      <dgm:t>
        <a:bodyPr/>
        <a:lstStyle/>
        <a:p>
          <a:endParaRPr lang="en-US"/>
        </a:p>
      </dgm:t>
    </dgm:pt>
    <dgm:pt modelId="{9DC07F08-1295-481D-8CBE-4CD3075E6AA6}" type="sibTrans" cxnId="{EE46FF84-2812-41E8-82C1-13AAF727BCD1}">
      <dgm:prSet/>
      <dgm:spPr/>
      <dgm:t>
        <a:bodyPr/>
        <a:lstStyle/>
        <a:p>
          <a:endParaRPr lang="en-US"/>
        </a:p>
      </dgm:t>
    </dgm:pt>
    <dgm:pt modelId="{B190E404-E20F-47D1-BB56-DA4D68108FD9}">
      <dgm:prSet phldrT="[Text]" custT="1"/>
      <dgm:spPr/>
      <dgm:t>
        <a:bodyPr/>
        <a:lstStyle/>
        <a:p>
          <a:r>
            <a:rPr lang="en-US" sz="1200" dirty="0" smtClean="0"/>
            <a:t>Cube Voyager</a:t>
          </a:r>
        </a:p>
        <a:p>
          <a:r>
            <a:rPr lang="en-US" sz="1200" dirty="0" err="1" smtClean="0"/>
            <a:t>TransCAD</a:t>
          </a:r>
          <a:endParaRPr lang="en-US" sz="1200" dirty="0" smtClean="0"/>
        </a:p>
        <a:p>
          <a:r>
            <a:rPr lang="en-US" sz="1200" dirty="0" smtClean="0"/>
            <a:t>Others…</a:t>
          </a:r>
          <a:endParaRPr lang="en-US" sz="2000" dirty="0" smtClean="0"/>
        </a:p>
      </dgm:t>
    </dgm:pt>
    <dgm:pt modelId="{01A45252-98DF-4AE7-8A61-D70CF4FD7AF4}" type="parTrans" cxnId="{365A299A-D3A4-4DA9-A7B2-47E06545817B}">
      <dgm:prSet/>
      <dgm:spPr/>
      <dgm:t>
        <a:bodyPr/>
        <a:lstStyle/>
        <a:p>
          <a:endParaRPr lang="en-US"/>
        </a:p>
      </dgm:t>
    </dgm:pt>
    <dgm:pt modelId="{FF37B136-EDCC-407D-BD0C-B05DB8DB9CAE}" type="sibTrans" cxnId="{365A299A-D3A4-4DA9-A7B2-47E06545817B}">
      <dgm:prSet/>
      <dgm:spPr/>
      <dgm:t>
        <a:bodyPr/>
        <a:lstStyle/>
        <a:p>
          <a:endParaRPr lang="en-US"/>
        </a:p>
      </dgm:t>
    </dgm:pt>
    <dgm:pt modelId="{D164330B-094F-46A3-8E97-5FB8A910EF0F}" type="pres">
      <dgm:prSet presAssocID="{157F91D6-9123-4E7A-8758-F5A8BD948C17}" presName="theList" presStyleCnt="0">
        <dgm:presLayoutVars>
          <dgm:dir/>
          <dgm:animLvl val="lvl"/>
          <dgm:resizeHandles val="exact"/>
        </dgm:presLayoutVars>
      </dgm:prSet>
      <dgm:spPr/>
      <dgm:t>
        <a:bodyPr/>
        <a:lstStyle/>
        <a:p>
          <a:endParaRPr lang="en-US"/>
        </a:p>
      </dgm:t>
    </dgm:pt>
    <dgm:pt modelId="{890C8D84-799D-4976-8A43-32E529C91191}" type="pres">
      <dgm:prSet presAssocID="{AA7A8081-765F-4A9D-988D-4FA97FB45C98}" presName="compNode" presStyleCnt="0"/>
      <dgm:spPr/>
    </dgm:pt>
    <dgm:pt modelId="{DC7C869B-B0E3-4D22-8732-2D0A44A4A961}" type="pres">
      <dgm:prSet presAssocID="{AA7A8081-765F-4A9D-988D-4FA97FB45C98}" presName="aNode" presStyleLbl="bgShp" presStyleIdx="0" presStyleCnt="3" custLinFactNeighborY="-5046"/>
      <dgm:spPr/>
      <dgm:t>
        <a:bodyPr/>
        <a:lstStyle/>
        <a:p>
          <a:endParaRPr lang="en-US"/>
        </a:p>
      </dgm:t>
    </dgm:pt>
    <dgm:pt modelId="{ED8773B6-1CEB-4583-829D-DB663CEBDC2A}" type="pres">
      <dgm:prSet presAssocID="{AA7A8081-765F-4A9D-988D-4FA97FB45C98}" presName="textNode" presStyleLbl="bgShp" presStyleIdx="0" presStyleCnt="3"/>
      <dgm:spPr/>
      <dgm:t>
        <a:bodyPr/>
        <a:lstStyle/>
        <a:p>
          <a:endParaRPr lang="en-US"/>
        </a:p>
      </dgm:t>
    </dgm:pt>
    <dgm:pt modelId="{0E07DFE9-18D5-4112-B96B-96ED8A23B24A}" type="pres">
      <dgm:prSet presAssocID="{AA7A8081-765F-4A9D-988D-4FA97FB45C98}" presName="compChildNode" presStyleCnt="0"/>
      <dgm:spPr/>
    </dgm:pt>
    <dgm:pt modelId="{639E7601-F8D4-4138-A09E-F6A6EEBC58C8}" type="pres">
      <dgm:prSet presAssocID="{AA7A8081-765F-4A9D-988D-4FA97FB45C98}" presName="theInnerList" presStyleCnt="0"/>
      <dgm:spPr/>
    </dgm:pt>
    <dgm:pt modelId="{C4CBCD18-41B1-46D0-9D04-AF5984181445}" type="pres">
      <dgm:prSet presAssocID="{DBD39A21-42D2-46F4-9026-141A97732AA7}" presName="childNode" presStyleLbl="node1" presStyleIdx="0" presStyleCnt="3">
        <dgm:presLayoutVars>
          <dgm:bulletEnabled val="1"/>
        </dgm:presLayoutVars>
      </dgm:prSet>
      <dgm:spPr/>
      <dgm:t>
        <a:bodyPr/>
        <a:lstStyle/>
        <a:p>
          <a:endParaRPr lang="en-US"/>
        </a:p>
      </dgm:t>
    </dgm:pt>
    <dgm:pt modelId="{A5E6B8FA-FD78-4D5A-A2E7-86A8F607B47E}" type="pres">
      <dgm:prSet presAssocID="{AA7A8081-765F-4A9D-988D-4FA97FB45C98}" presName="aSpace" presStyleCnt="0"/>
      <dgm:spPr/>
    </dgm:pt>
    <dgm:pt modelId="{265651AA-091A-4CD2-AB43-BC925F626F13}" type="pres">
      <dgm:prSet presAssocID="{501A253F-F6A7-483F-9207-FD81618DEB04}" presName="compNode" presStyleCnt="0"/>
      <dgm:spPr/>
    </dgm:pt>
    <dgm:pt modelId="{0F695404-D322-46E2-AE8F-0A4C4CC12D8C}" type="pres">
      <dgm:prSet presAssocID="{501A253F-F6A7-483F-9207-FD81618DEB04}" presName="aNode" presStyleLbl="bgShp" presStyleIdx="1" presStyleCnt="3" custLinFactNeighborX="-1712" custLinFactNeighborY="-24204"/>
      <dgm:spPr/>
      <dgm:t>
        <a:bodyPr/>
        <a:lstStyle/>
        <a:p>
          <a:endParaRPr lang="en-US"/>
        </a:p>
      </dgm:t>
    </dgm:pt>
    <dgm:pt modelId="{777971BE-D5D4-4C46-BE24-07C30F1E67BF}" type="pres">
      <dgm:prSet presAssocID="{501A253F-F6A7-483F-9207-FD81618DEB04}" presName="textNode" presStyleLbl="bgShp" presStyleIdx="1" presStyleCnt="3"/>
      <dgm:spPr/>
      <dgm:t>
        <a:bodyPr/>
        <a:lstStyle/>
        <a:p>
          <a:endParaRPr lang="en-US"/>
        </a:p>
      </dgm:t>
    </dgm:pt>
    <dgm:pt modelId="{DCA8262E-B183-4CD8-BBE7-071881C81186}" type="pres">
      <dgm:prSet presAssocID="{501A253F-F6A7-483F-9207-FD81618DEB04}" presName="compChildNode" presStyleCnt="0"/>
      <dgm:spPr/>
    </dgm:pt>
    <dgm:pt modelId="{4C08CFA9-9A4D-4A32-BA4A-EDE19070CFD9}" type="pres">
      <dgm:prSet presAssocID="{501A253F-F6A7-483F-9207-FD81618DEB04}" presName="theInnerList" presStyleCnt="0"/>
      <dgm:spPr/>
    </dgm:pt>
    <dgm:pt modelId="{0B87DF6D-4FC6-4F40-A699-8E7F9F553A4A}" type="pres">
      <dgm:prSet presAssocID="{471153C2-1318-4B2C-9BC9-6892702B6596}" presName="childNode" presStyleLbl="node1" presStyleIdx="1" presStyleCnt="3">
        <dgm:presLayoutVars>
          <dgm:bulletEnabled val="1"/>
        </dgm:presLayoutVars>
      </dgm:prSet>
      <dgm:spPr/>
      <dgm:t>
        <a:bodyPr/>
        <a:lstStyle/>
        <a:p>
          <a:endParaRPr lang="en-US"/>
        </a:p>
      </dgm:t>
    </dgm:pt>
    <dgm:pt modelId="{9924BEFE-D160-4874-9161-5922C8AC800B}" type="pres">
      <dgm:prSet presAssocID="{501A253F-F6A7-483F-9207-FD81618DEB04}" presName="aSpace" presStyleCnt="0"/>
      <dgm:spPr/>
    </dgm:pt>
    <dgm:pt modelId="{E0BEC9E4-F84F-4C0B-8214-4B8DBF5D5B96}" type="pres">
      <dgm:prSet presAssocID="{CA7B4DC9-F824-4DFC-8849-537E557F0063}" presName="compNode" presStyleCnt="0"/>
      <dgm:spPr/>
    </dgm:pt>
    <dgm:pt modelId="{C72C5F06-42CD-4E88-ADCB-AD52AE01C856}" type="pres">
      <dgm:prSet presAssocID="{CA7B4DC9-F824-4DFC-8849-537E557F0063}" presName="aNode" presStyleLbl="bgShp" presStyleIdx="2" presStyleCnt="3"/>
      <dgm:spPr/>
      <dgm:t>
        <a:bodyPr/>
        <a:lstStyle/>
        <a:p>
          <a:endParaRPr lang="en-US"/>
        </a:p>
      </dgm:t>
    </dgm:pt>
    <dgm:pt modelId="{ECBF6FC7-D83D-4615-B93D-D288BB0CA55A}" type="pres">
      <dgm:prSet presAssocID="{CA7B4DC9-F824-4DFC-8849-537E557F0063}" presName="textNode" presStyleLbl="bgShp" presStyleIdx="2" presStyleCnt="3"/>
      <dgm:spPr/>
      <dgm:t>
        <a:bodyPr/>
        <a:lstStyle/>
        <a:p>
          <a:endParaRPr lang="en-US"/>
        </a:p>
      </dgm:t>
    </dgm:pt>
    <dgm:pt modelId="{6CFBA64A-D59B-46B5-8B14-8F42DC72AE8A}" type="pres">
      <dgm:prSet presAssocID="{CA7B4DC9-F824-4DFC-8849-537E557F0063}" presName="compChildNode" presStyleCnt="0"/>
      <dgm:spPr/>
    </dgm:pt>
    <dgm:pt modelId="{5BF8C679-154D-495B-BD02-FF9F6588865E}" type="pres">
      <dgm:prSet presAssocID="{CA7B4DC9-F824-4DFC-8849-537E557F0063}" presName="theInnerList" presStyleCnt="0"/>
      <dgm:spPr/>
    </dgm:pt>
    <dgm:pt modelId="{AEBBF3B1-171C-48F3-80A6-6B75C68E739A}" type="pres">
      <dgm:prSet presAssocID="{B190E404-E20F-47D1-BB56-DA4D68108FD9}" presName="childNode" presStyleLbl="node1" presStyleIdx="2" presStyleCnt="3">
        <dgm:presLayoutVars>
          <dgm:bulletEnabled val="1"/>
        </dgm:presLayoutVars>
      </dgm:prSet>
      <dgm:spPr/>
      <dgm:t>
        <a:bodyPr/>
        <a:lstStyle/>
        <a:p>
          <a:endParaRPr lang="en-US"/>
        </a:p>
      </dgm:t>
    </dgm:pt>
  </dgm:ptLst>
  <dgm:cxnLst>
    <dgm:cxn modelId="{365A299A-D3A4-4DA9-A7B2-47E06545817B}" srcId="{CA7B4DC9-F824-4DFC-8849-537E557F0063}" destId="{B190E404-E20F-47D1-BB56-DA4D68108FD9}" srcOrd="0" destOrd="0" parTransId="{01A45252-98DF-4AE7-8A61-D70CF4FD7AF4}" sibTransId="{FF37B136-EDCC-407D-BD0C-B05DB8DB9CAE}"/>
    <dgm:cxn modelId="{33EEA80A-B191-42BB-89ED-1B37865D3129}" type="presOf" srcId="{DBD39A21-42D2-46F4-9026-141A97732AA7}" destId="{C4CBCD18-41B1-46D0-9D04-AF5984181445}" srcOrd="0" destOrd="0" presId="urn:microsoft.com/office/officeart/2005/8/layout/lProcess2"/>
    <dgm:cxn modelId="{52E4EE0B-778F-4F09-BBB9-DF6D592638D9}" srcId="{AA7A8081-765F-4A9D-988D-4FA97FB45C98}" destId="{DBD39A21-42D2-46F4-9026-141A97732AA7}" srcOrd="0" destOrd="0" parTransId="{5DF3D307-F1EE-43AE-8AB7-70FEECAF28BC}" sibTransId="{A9B76D17-41AB-40D7-97B5-0C7F43685CCA}"/>
    <dgm:cxn modelId="{7963FA03-4C05-4540-93B5-EC170778227B}" type="presOf" srcId="{AA7A8081-765F-4A9D-988D-4FA97FB45C98}" destId="{DC7C869B-B0E3-4D22-8732-2D0A44A4A961}" srcOrd="0" destOrd="0" presId="urn:microsoft.com/office/officeart/2005/8/layout/lProcess2"/>
    <dgm:cxn modelId="{4D29111A-FD59-4333-B6D8-6D87311E765E}" type="presOf" srcId="{471153C2-1318-4B2C-9BC9-6892702B6596}" destId="{0B87DF6D-4FC6-4F40-A699-8E7F9F553A4A}" srcOrd="0" destOrd="0" presId="urn:microsoft.com/office/officeart/2005/8/layout/lProcess2"/>
    <dgm:cxn modelId="{767FDDA2-0F72-4504-A1A2-F18E1C5444A8}" type="presOf" srcId="{CA7B4DC9-F824-4DFC-8849-537E557F0063}" destId="{ECBF6FC7-D83D-4615-B93D-D288BB0CA55A}" srcOrd="1" destOrd="0" presId="urn:microsoft.com/office/officeart/2005/8/layout/lProcess2"/>
    <dgm:cxn modelId="{56B32FD2-F507-479D-BAF1-03968371D977}" type="presOf" srcId="{501A253F-F6A7-483F-9207-FD81618DEB04}" destId="{777971BE-D5D4-4C46-BE24-07C30F1E67BF}" srcOrd="1" destOrd="0" presId="urn:microsoft.com/office/officeart/2005/8/layout/lProcess2"/>
    <dgm:cxn modelId="{EE46FF84-2812-41E8-82C1-13AAF727BCD1}" srcId="{157F91D6-9123-4E7A-8758-F5A8BD948C17}" destId="{CA7B4DC9-F824-4DFC-8849-537E557F0063}" srcOrd="2" destOrd="0" parTransId="{186325B7-1976-4F2B-88A3-933BAF889921}" sibTransId="{9DC07F08-1295-481D-8CBE-4CD3075E6AA6}"/>
    <dgm:cxn modelId="{40BE0BB5-97F1-426A-9FA4-A575FA9B488A}" srcId="{157F91D6-9123-4E7A-8758-F5A8BD948C17}" destId="{501A253F-F6A7-483F-9207-FD81618DEB04}" srcOrd="1" destOrd="0" parTransId="{B5DAB580-B89A-4762-B743-A8B0A55CF661}" sibTransId="{CCA9F15E-1CA6-4886-BC60-34DF784F7E17}"/>
    <dgm:cxn modelId="{A5F6E1A1-DDE0-4994-BBAB-2906E6CD031D}" type="presOf" srcId="{B190E404-E20F-47D1-BB56-DA4D68108FD9}" destId="{AEBBF3B1-171C-48F3-80A6-6B75C68E739A}" srcOrd="0" destOrd="0" presId="urn:microsoft.com/office/officeart/2005/8/layout/lProcess2"/>
    <dgm:cxn modelId="{5A95F8D3-7E7E-4BAB-B887-DE8CF57DA9E0}" type="presOf" srcId="{AA7A8081-765F-4A9D-988D-4FA97FB45C98}" destId="{ED8773B6-1CEB-4583-829D-DB663CEBDC2A}" srcOrd="1" destOrd="0" presId="urn:microsoft.com/office/officeart/2005/8/layout/lProcess2"/>
    <dgm:cxn modelId="{CED321F9-F8C8-4BE3-AF38-1238B29CE595}" srcId="{157F91D6-9123-4E7A-8758-F5A8BD948C17}" destId="{AA7A8081-765F-4A9D-988D-4FA97FB45C98}" srcOrd="0" destOrd="0" parTransId="{50CB0F8A-63F3-4743-89FA-32D1799B467A}" sibTransId="{1AE45025-6C83-4209-9017-D1FD8FC6324E}"/>
    <dgm:cxn modelId="{4CDD07ED-84EC-4B05-8148-02E5A35A4E89}" type="presOf" srcId="{501A253F-F6A7-483F-9207-FD81618DEB04}" destId="{0F695404-D322-46E2-AE8F-0A4C4CC12D8C}" srcOrd="0" destOrd="0" presId="urn:microsoft.com/office/officeart/2005/8/layout/lProcess2"/>
    <dgm:cxn modelId="{B6F9F16D-8ED4-4E04-B3FA-1F5835802484}" type="presOf" srcId="{CA7B4DC9-F824-4DFC-8849-537E557F0063}" destId="{C72C5F06-42CD-4E88-ADCB-AD52AE01C856}" srcOrd="0" destOrd="0" presId="urn:microsoft.com/office/officeart/2005/8/layout/lProcess2"/>
    <dgm:cxn modelId="{5132BA75-36E2-4377-BE76-4AE1DD1EA190}" srcId="{501A253F-F6A7-483F-9207-FD81618DEB04}" destId="{471153C2-1318-4B2C-9BC9-6892702B6596}" srcOrd="0" destOrd="0" parTransId="{AC0B072D-49E6-4062-B800-86EA7831B210}" sibTransId="{ADE78BA0-532E-48CB-9F7F-AEA43629A475}"/>
    <dgm:cxn modelId="{E957A29D-CD4B-4BA2-852D-0D8AB90F129B}" type="presOf" srcId="{157F91D6-9123-4E7A-8758-F5A8BD948C17}" destId="{D164330B-094F-46A3-8E97-5FB8A910EF0F}" srcOrd="0" destOrd="0" presId="urn:microsoft.com/office/officeart/2005/8/layout/lProcess2"/>
    <dgm:cxn modelId="{48D46793-49C3-4E3D-90FA-B76E254509D9}" type="presParOf" srcId="{D164330B-094F-46A3-8E97-5FB8A910EF0F}" destId="{890C8D84-799D-4976-8A43-32E529C91191}" srcOrd="0" destOrd="0" presId="urn:microsoft.com/office/officeart/2005/8/layout/lProcess2"/>
    <dgm:cxn modelId="{CE96BDCD-3409-4639-B6A7-CFB2DAF87AC2}" type="presParOf" srcId="{890C8D84-799D-4976-8A43-32E529C91191}" destId="{DC7C869B-B0E3-4D22-8732-2D0A44A4A961}" srcOrd="0" destOrd="0" presId="urn:microsoft.com/office/officeart/2005/8/layout/lProcess2"/>
    <dgm:cxn modelId="{C94A810D-77E5-47C4-9FFA-A91100588807}" type="presParOf" srcId="{890C8D84-799D-4976-8A43-32E529C91191}" destId="{ED8773B6-1CEB-4583-829D-DB663CEBDC2A}" srcOrd="1" destOrd="0" presId="urn:microsoft.com/office/officeart/2005/8/layout/lProcess2"/>
    <dgm:cxn modelId="{F86473B5-BA7E-4DAC-AA17-60E6FB36D22F}" type="presParOf" srcId="{890C8D84-799D-4976-8A43-32E529C91191}" destId="{0E07DFE9-18D5-4112-B96B-96ED8A23B24A}" srcOrd="2" destOrd="0" presId="urn:microsoft.com/office/officeart/2005/8/layout/lProcess2"/>
    <dgm:cxn modelId="{5266E3FA-4B5D-4C72-A9AB-2F53263A2423}" type="presParOf" srcId="{0E07DFE9-18D5-4112-B96B-96ED8A23B24A}" destId="{639E7601-F8D4-4138-A09E-F6A6EEBC58C8}" srcOrd="0" destOrd="0" presId="urn:microsoft.com/office/officeart/2005/8/layout/lProcess2"/>
    <dgm:cxn modelId="{1900F125-5590-495D-95C0-2D56ACBB451E}" type="presParOf" srcId="{639E7601-F8D4-4138-A09E-F6A6EEBC58C8}" destId="{C4CBCD18-41B1-46D0-9D04-AF5984181445}" srcOrd="0" destOrd="0" presId="urn:microsoft.com/office/officeart/2005/8/layout/lProcess2"/>
    <dgm:cxn modelId="{AAEAE03E-5C7A-4D3C-A110-F4637F0F2129}" type="presParOf" srcId="{D164330B-094F-46A3-8E97-5FB8A910EF0F}" destId="{A5E6B8FA-FD78-4D5A-A2E7-86A8F607B47E}" srcOrd="1" destOrd="0" presId="urn:microsoft.com/office/officeart/2005/8/layout/lProcess2"/>
    <dgm:cxn modelId="{5E73B459-77A9-4B33-97D9-64CF18D2F9D0}" type="presParOf" srcId="{D164330B-094F-46A3-8E97-5FB8A910EF0F}" destId="{265651AA-091A-4CD2-AB43-BC925F626F13}" srcOrd="2" destOrd="0" presId="urn:microsoft.com/office/officeart/2005/8/layout/lProcess2"/>
    <dgm:cxn modelId="{161F3BCB-1EF3-4FF9-A907-225971F567BC}" type="presParOf" srcId="{265651AA-091A-4CD2-AB43-BC925F626F13}" destId="{0F695404-D322-46E2-AE8F-0A4C4CC12D8C}" srcOrd="0" destOrd="0" presId="urn:microsoft.com/office/officeart/2005/8/layout/lProcess2"/>
    <dgm:cxn modelId="{37534577-9759-47D6-A66D-07F1D2659B71}" type="presParOf" srcId="{265651AA-091A-4CD2-AB43-BC925F626F13}" destId="{777971BE-D5D4-4C46-BE24-07C30F1E67BF}" srcOrd="1" destOrd="0" presId="urn:microsoft.com/office/officeart/2005/8/layout/lProcess2"/>
    <dgm:cxn modelId="{6B39CBDC-72A8-4871-9063-25FF10B8572B}" type="presParOf" srcId="{265651AA-091A-4CD2-AB43-BC925F626F13}" destId="{DCA8262E-B183-4CD8-BBE7-071881C81186}" srcOrd="2" destOrd="0" presId="urn:microsoft.com/office/officeart/2005/8/layout/lProcess2"/>
    <dgm:cxn modelId="{7A4CEBA3-A4E4-408E-84E7-9287AE8A8C12}" type="presParOf" srcId="{DCA8262E-B183-4CD8-BBE7-071881C81186}" destId="{4C08CFA9-9A4D-4A32-BA4A-EDE19070CFD9}" srcOrd="0" destOrd="0" presId="urn:microsoft.com/office/officeart/2005/8/layout/lProcess2"/>
    <dgm:cxn modelId="{6715D731-8D3C-470A-83D4-FEBE7F85C2F3}" type="presParOf" srcId="{4C08CFA9-9A4D-4A32-BA4A-EDE19070CFD9}" destId="{0B87DF6D-4FC6-4F40-A699-8E7F9F553A4A}" srcOrd="0" destOrd="0" presId="urn:microsoft.com/office/officeart/2005/8/layout/lProcess2"/>
    <dgm:cxn modelId="{E5698527-91BB-4B01-A879-7E372F8B423A}" type="presParOf" srcId="{D164330B-094F-46A3-8E97-5FB8A910EF0F}" destId="{9924BEFE-D160-4874-9161-5922C8AC800B}" srcOrd="3" destOrd="0" presId="urn:microsoft.com/office/officeart/2005/8/layout/lProcess2"/>
    <dgm:cxn modelId="{838DF74A-DEB6-4081-8DC1-A0092651A928}" type="presParOf" srcId="{D164330B-094F-46A3-8E97-5FB8A910EF0F}" destId="{E0BEC9E4-F84F-4C0B-8214-4B8DBF5D5B96}" srcOrd="4" destOrd="0" presId="urn:microsoft.com/office/officeart/2005/8/layout/lProcess2"/>
    <dgm:cxn modelId="{0D07F3B4-CE49-4212-AAAF-58C8A338EC92}" type="presParOf" srcId="{E0BEC9E4-F84F-4C0B-8214-4B8DBF5D5B96}" destId="{C72C5F06-42CD-4E88-ADCB-AD52AE01C856}" srcOrd="0" destOrd="0" presId="urn:microsoft.com/office/officeart/2005/8/layout/lProcess2"/>
    <dgm:cxn modelId="{6DCC4394-3EEC-446D-803A-FB6838FE9240}" type="presParOf" srcId="{E0BEC9E4-F84F-4C0B-8214-4B8DBF5D5B96}" destId="{ECBF6FC7-D83D-4615-B93D-D288BB0CA55A}" srcOrd="1" destOrd="0" presId="urn:microsoft.com/office/officeart/2005/8/layout/lProcess2"/>
    <dgm:cxn modelId="{8C79EF45-5C98-4CA0-989E-B6D4677D6DEA}" type="presParOf" srcId="{E0BEC9E4-F84F-4C0B-8214-4B8DBF5D5B96}" destId="{6CFBA64A-D59B-46B5-8B14-8F42DC72AE8A}" srcOrd="2" destOrd="0" presId="urn:microsoft.com/office/officeart/2005/8/layout/lProcess2"/>
    <dgm:cxn modelId="{60F39F70-9804-4FF8-BD63-8E33EC4BCC85}" type="presParOf" srcId="{6CFBA64A-D59B-46B5-8B14-8F42DC72AE8A}" destId="{5BF8C679-154D-495B-BD02-FF9F6588865E}" srcOrd="0" destOrd="0" presId="urn:microsoft.com/office/officeart/2005/8/layout/lProcess2"/>
    <dgm:cxn modelId="{8E300FDB-38A8-43A5-A50F-F0E0B0EE7E6C}" type="presParOf" srcId="{5BF8C679-154D-495B-BD02-FF9F6588865E}" destId="{AEBBF3B1-171C-48F3-80A6-6B75C68E739A}" srcOrd="0" destOrd="0" presId="urn:microsoft.com/office/officeart/2005/8/layout/lProcess2"/>
  </dgm:cxnLst>
  <dgm:bg>
    <a:solidFill>
      <a:schemeClr val="tx1">
        <a:lumMod val="85000"/>
        <a:lumOff val="15000"/>
        <a:alpha val="35000"/>
      </a:schemeClr>
    </a:solidFill>
  </dgm:bg>
  <dgm:whole>
    <a:ln>
      <a:solidFill>
        <a:schemeClr val="tx2">
          <a:lumMod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CE4C6C-8918-40A8-A004-802D3AFB59A2}" type="doc">
      <dgm:prSet loTypeId="urn:microsoft.com/office/officeart/2005/8/layout/radial6" loCatId="cycle" qsTypeId="urn:microsoft.com/office/officeart/2005/8/quickstyle/3d5" qsCatId="3D" csTypeId="urn:microsoft.com/office/officeart/2005/8/colors/accent2_5" csCatId="accent2" phldr="1"/>
      <dgm:spPr/>
      <dgm:t>
        <a:bodyPr/>
        <a:lstStyle/>
        <a:p>
          <a:endParaRPr lang="en-US"/>
        </a:p>
      </dgm:t>
    </dgm:pt>
    <dgm:pt modelId="{1F87A954-D4DE-4040-9E34-981123ED0F21}">
      <dgm:prSet phldrT="[Text]"/>
      <dgm:spPr/>
      <dgm:t>
        <a:bodyPr/>
        <a:lstStyle/>
        <a:p>
          <a:pPr>
            <a:spcAft>
              <a:spcPts val="0"/>
            </a:spcAft>
          </a:pPr>
          <a:r>
            <a:rPr lang="en-US" dirty="0" smtClean="0"/>
            <a:t>TBEST</a:t>
          </a:r>
        </a:p>
        <a:p>
          <a:pPr>
            <a:spcAft>
              <a:spcPts val="0"/>
            </a:spcAft>
          </a:pPr>
          <a:r>
            <a:rPr lang="en-US" dirty="0" smtClean="0"/>
            <a:t>Transit Planning Framework</a:t>
          </a:r>
          <a:endParaRPr lang="en-US" dirty="0"/>
        </a:p>
      </dgm:t>
    </dgm:pt>
    <dgm:pt modelId="{15A07B1C-DBAF-4896-98E4-35FA3BD79534}" type="parTrans" cxnId="{22C07F41-345A-4BBC-80B6-3C026AD1A744}">
      <dgm:prSet/>
      <dgm:spPr/>
      <dgm:t>
        <a:bodyPr/>
        <a:lstStyle/>
        <a:p>
          <a:endParaRPr lang="en-US"/>
        </a:p>
      </dgm:t>
    </dgm:pt>
    <dgm:pt modelId="{7CE85448-0A96-4119-A018-521A6003BC09}" type="sibTrans" cxnId="{22C07F41-345A-4BBC-80B6-3C026AD1A744}">
      <dgm:prSet/>
      <dgm:spPr/>
      <dgm:t>
        <a:bodyPr/>
        <a:lstStyle/>
        <a:p>
          <a:endParaRPr lang="en-US"/>
        </a:p>
      </dgm:t>
    </dgm:pt>
    <dgm:pt modelId="{63A0E04C-A16B-4B0D-B01F-C6AFC0519053}">
      <dgm:prSet phldrT="[Text]"/>
      <dgm:spPr/>
      <dgm:t>
        <a:bodyPr/>
        <a:lstStyle/>
        <a:p>
          <a:r>
            <a:rPr lang="en-US" dirty="0" smtClean="0"/>
            <a:t>Ridership Estimation</a:t>
          </a:r>
          <a:endParaRPr lang="en-US" dirty="0"/>
        </a:p>
      </dgm:t>
    </dgm:pt>
    <dgm:pt modelId="{AD0A350B-798E-4DD4-802C-C621C4A60A8B}" type="parTrans" cxnId="{B8033C8F-11CB-497F-B0B6-A3DAD1522C09}">
      <dgm:prSet/>
      <dgm:spPr/>
      <dgm:t>
        <a:bodyPr/>
        <a:lstStyle/>
        <a:p>
          <a:endParaRPr lang="en-US"/>
        </a:p>
      </dgm:t>
    </dgm:pt>
    <dgm:pt modelId="{F721DD2F-A61D-49D1-8222-5E63C7B16E69}" type="sibTrans" cxnId="{B8033C8F-11CB-497F-B0B6-A3DAD1522C09}">
      <dgm:prSet/>
      <dgm:spPr/>
      <dgm:t>
        <a:bodyPr/>
        <a:lstStyle/>
        <a:p>
          <a:endParaRPr lang="en-US" dirty="0"/>
        </a:p>
      </dgm:t>
    </dgm:pt>
    <dgm:pt modelId="{8994A8D0-096D-49E0-A391-F21D1EBF9FAB}">
      <dgm:prSet phldrT="[Text]"/>
      <dgm:spPr/>
      <dgm:t>
        <a:bodyPr/>
        <a:lstStyle/>
        <a:p>
          <a:r>
            <a:rPr lang="en-US" dirty="0" smtClean="0"/>
            <a:t>Land Use Market Analysis</a:t>
          </a:r>
          <a:endParaRPr lang="en-US" dirty="0"/>
        </a:p>
      </dgm:t>
    </dgm:pt>
    <dgm:pt modelId="{AB50F017-0A36-4583-9CC7-88CDD9A91766}" type="parTrans" cxnId="{D5A44733-01E6-45FE-8A69-FC60C757EEDF}">
      <dgm:prSet/>
      <dgm:spPr/>
      <dgm:t>
        <a:bodyPr/>
        <a:lstStyle/>
        <a:p>
          <a:endParaRPr lang="en-US"/>
        </a:p>
      </dgm:t>
    </dgm:pt>
    <dgm:pt modelId="{D2DB3273-7406-4978-BE25-35FD2A401918}" type="sibTrans" cxnId="{D5A44733-01E6-45FE-8A69-FC60C757EEDF}">
      <dgm:prSet/>
      <dgm:spPr/>
      <dgm:t>
        <a:bodyPr/>
        <a:lstStyle/>
        <a:p>
          <a:endParaRPr lang="en-US" dirty="0"/>
        </a:p>
      </dgm:t>
    </dgm:pt>
    <dgm:pt modelId="{BE2A4B79-4C91-49D4-B76D-5A2EEBF47AE1}">
      <dgm:prSet phldrT="[Text]"/>
      <dgm:spPr/>
      <dgm:t>
        <a:bodyPr/>
        <a:lstStyle/>
        <a:p>
          <a:r>
            <a:rPr lang="en-US" dirty="0" smtClean="0"/>
            <a:t>FTA Title VI Reporting</a:t>
          </a:r>
          <a:endParaRPr lang="en-US" dirty="0"/>
        </a:p>
      </dgm:t>
    </dgm:pt>
    <dgm:pt modelId="{1A93122F-63C1-4AD8-95C9-F0E1CE264967}" type="parTrans" cxnId="{23A145AA-61EF-40EF-93CC-3476986A31DE}">
      <dgm:prSet/>
      <dgm:spPr/>
      <dgm:t>
        <a:bodyPr/>
        <a:lstStyle/>
        <a:p>
          <a:endParaRPr lang="en-US"/>
        </a:p>
      </dgm:t>
    </dgm:pt>
    <dgm:pt modelId="{FAB7068E-F1F3-4511-BF88-4BBF749B0B04}" type="sibTrans" cxnId="{23A145AA-61EF-40EF-93CC-3476986A31DE}">
      <dgm:prSet/>
      <dgm:spPr/>
      <dgm:t>
        <a:bodyPr/>
        <a:lstStyle/>
        <a:p>
          <a:endParaRPr lang="en-US" dirty="0"/>
        </a:p>
      </dgm:t>
    </dgm:pt>
    <dgm:pt modelId="{37EB4BEF-F870-4B09-9702-78D9844BBED1}">
      <dgm:prSet phldrT="[Text]"/>
      <dgm:spPr/>
      <dgm:t>
        <a:bodyPr/>
        <a:lstStyle/>
        <a:p>
          <a:r>
            <a:rPr lang="en-US" dirty="0" smtClean="0"/>
            <a:t>Network Accessibility Analysis</a:t>
          </a:r>
          <a:endParaRPr lang="en-US" dirty="0"/>
        </a:p>
      </dgm:t>
    </dgm:pt>
    <dgm:pt modelId="{96B63DFB-70AD-4FBE-A139-90701C88F576}" type="parTrans" cxnId="{6008578D-ABD2-46D1-95B9-BCBE2065C1EA}">
      <dgm:prSet/>
      <dgm:spPr/>
      <dgm:t>
        <a:bodyPr/>
        <a:lstStyle/>
        <a:p>
          <a:endParaRPr lang="en-US"/>
        </a:p>
      </dgm:t>
    </dgm:pt>
    <dgm:pt modelId="{92FB5EFE-D36B-4BC5-9019-4D3764CEA980}" type="sibTrans" cxnId="{6008578D-ABD2-46D1-95B9-BCBE2065C1EA}">
      <dgm:prSet/>
      <dgm:spPr/>
      <dgm:t>
        <a:bodyPr/>
        <a:lstStyle/>
        <a:p>
          <a:endParaRPr lang="en-US" dirty="0"/>
        </a:p>
      </dgm:t>
    </dgm:pt>
    <dgm:pt modelId="{7C1CC136-CB0B-48A2-A6BD-E170EF38F3F1}">
      <dgm:prSet/>
      <dgm:spPr/>
      <dgm:t>
        <a:bodyPr/>
        <a:lstStyle/>
        <a:p>
          <a:r>
            <a:rPr lang="en-US" dirty="0" smtClean="0"/>
            <a:t>Socio-Economic Market Analysis</a:t>
          </a:r>
          <a:endParaRPr lang="en-US" dirty="0"/>
        </a:p>
      </dgm:t>
    </dgm:pt>
    <dgm:pt modelId="{A240DCC4-5A58-4D70-8839-9800AC0827D8}" type="parTrans" cxnId="{92C2F56E-87D3-4C52-848B-EE62693601DE}">
      <dgm:prSet/>
      <dgm:spPr/>
      <dgm:t>
        <a:bodyPr/>
        <a:lstStyle/>
        <a:p>
          <a:endParaRPr lang="en-US"/>
        </a:p>
      </dgm:t>
    </dgm:pt>
    <dgm:pt modelId="{05158023-7E2A-43FF-93E3-43B5C4A7B29E}" type="sibTrans" cxnId="{92C2F56E-87D3-4C52-848B-EE62693601DE}">
      <dgm:prSet/>
      <dgm:spPr/>
      <dgm:t>
        <a:bodyPr/>
        <a:lstStyle/>
        <a:p>
          <a:endParaRPr lang="en-US" dirty="0"/>
        </a:p>
      </dgm:t>
    </dgm:pt>
    <dgm:pt modelId="{B52646E6-4EE0-4CEB-ACA5-173B30C3C8B9}">
      <dgm:prSet phldrT="[Text]"/>
      <dgm:spPr/>
      <dgm:t>
        <a:bodyPr/>
        <a:lstStyle/>
        <a:p>
          <a:r>
            <a:rPr lang="en-US" dirty="0" smtClean="0"/>
            <a:t>TDP Reporting</a:t>
          </a:r>
          <a:endParaRPr lang="en-US" dirty="0"/>
        </a:p>
      </dgm:t>
    </dgm:pt>
    <dgm:pt modelId="{F692CC8E-DE2C-4CB2-88DF-C7A03994C5AE}" type="parTrans" cxnId="{9C048C93-BF5C-48BC-9555-32932D890DB6}">
      <dgm:prSet/>
      <dgm:spPr/>
      <dgm:t>
        <a:bodyPr/>
        <a:lstStyle/>
        <a:p>
          <a:endParaRPr lang="en-US"/>
        </a:p>
      </dgm:t>
    </dgm:pt>
    <dgm:pt modelId="{1E3A92E8-1249-4F88-9A9B-E7B67074504B}" type="sibTrans" cxnId="{9C048C93-BF5C-48BC-9555-32932D890DB6}">
      <dgm:prSet/>
      <dgm:spPr/>
      <dgm:t>
        <a:bodyPr/>
        <a:lstStyle/>
        <a:p>
          <a:endParaRPr lang="en-US" dirty="0"/>
        </a:p>
      </dgm:t>
    </dgm:pt>
    <dgm:pt modelId="{4E64188A-6B4E-4ED7-8CE9-A4D1E8D40368}" type="pres">
      <dgm:prSet presAssocID="{68CE4C6C-8918-40A8-A004-802D3AFB59A2}" presName="Name0" presStyleCnt="0">
        <dgm:presLayoutVars>
          <dgm:chMax val="1"/>
          <dgm:dir/>
          <dgm:animLvl val="ctr"/>
          <dgm:resizeHandles val="exact"/>
        </dgm:presLayoutVars>
      </dgm:prSet>
      <dgm:spPr/>
      <dgm:t>
        <a:bodyPr/>
        <a:lstStyle/>
        <a:p>
          <a:endParaRPr lang="en-US"/>
        </a:p>
      </dgm:t>
    </dgm:pt>
    <dgm:pt modelId="{D8791095-6F60-473A-86F0-EB56EC32A273}" type="pres">
      <dgm:prSet presAssocID="{1F87A954-D4DE-4040-9E34-981123ED0F21}" presName="centerShape" presStyleLbl="node0" presStyleIdx="0" presStyleCnt="1" custScaleX="104669" custScaleY="101995"/>
      <dgm:spPr/>
      <dgm:t>
        <a:bodyPr/>
        <a:lstStyle/>
        <a:p>
          <a:endParaRPr lang="en-US"/>
        </a:p>
      </dgm:t>
    </dgm:pt>
    <dgm:pt modelId="{C70EF929-3706-4962-B2ED-869E7376F14F}" type="pres">
      <dgm:prSet presAssocID="{63A0E04C-A16B-4B0D-B01F-C6AFC0519053}" presName="node" presStyleLbl="node1" presStyleIdx="0" presStyleCnt="6">
        <dgm:presLayoutVars>
          <dgm:bulletEnabled val="1"/>
        </dgm:presLayoutVars>
      </dgm:prSet>
      <dgm:spPr/>
      <dgm:t>
        <a:bodyPr/>
        <a:lstStyle/>
        <a:p>
          <a:endParaRPr lang="en-US"/>
        </a:p>
      </dgm:t>
    </dgm:pt>
    <dgm:pt modelId="{0730C0C8-186C-4EFE-998A-0039ECBE9F91}" type="pres">
      <dgm:prSet presAssocID="{63A0E04C-A16B-4B0D-B01F-C6AFC0519053}" presName="dummy" presStyleCnt="0"/>
      <dgm:spPr/>
      <dgm:t>
        <a:bodyPr/>
        <a:lstStyle/>
        <a:p>
          <a:endParaRPr lang="en-US"/>
        </a:p>
      </dgm:t>
    </dgm:pt>
    <dgm:pt modelId="{D6D0A7F8-2724-4431-B7A6-41B245F3334E}" type="pres">
      <dgm:prSet presAssocID="{F721DD2F-A61D-49D1-8222-5E63C7B16E69}" presName="sibTrans" presStyleLbl="sibTrans2D1" presStyleIdx="0" presStyleCnt="6"/>
      <dgm:spPr/>
      <dgm:t>
        <a:bodyPr/>
        <a:lstStyle/>
        <a:p>
          <a:endParaRPr lang="en-US"/>
        </a:p>
      </dgm:t>
    </dgm:pt>
    <dgm:pt modelId="{BC21DA2F-B25F-4627-9A7B-6B6FADDC43FC}" type="pres">
      <dgm:prSet presAssocID="{7C1CC136-CB0B-48A2-A6BD-E170EF38F3F1}" presName="node" presStyleLbl="node1" presStyleIdx="1" presStyleCnt="6">
        <dgm:presLayoutVars>
          <dgm:bulletEnabled val="1"/>
        </dgm:presLayoutVars>
      </dgm:prSet>
      <dgm:spPr/>
      <dgm:t>
        <a:bodyPr/>
        <a:lstStyle/>
        <a:p>
          <a:endParaRPr lang="en-US"/>
        </a:p>
      </dgm:t>
    </dgm:pt>
    <dgm:pt modelId="{ACFBFB95-493B-4702-A940-90D592043ECE}" type="pres">
      <dgm:prSet presAssocID="{7C1CC136-CB0B-48A2-A6BD-E170EF38F3F1}" presName="dummy" presStyleCnt="0"/>
      <dgm:spPr/>
      <dgm:t>
        <a:bodyPr/>
        <a:lstStyle/>
        <a:p>
          <a:endParaRPr lang="en-US"/>
        </a:p>
      </dgm:t>
    </dgm:pt>
    <dgm:pt modelId="{55538ADF-2112-4431-A12D-D3C37EBF90FD}" type="pres">
      <dgm:prSet presAssocID="{05158023-7E2A-43FF-93E3-43B5C4A7B29E}" presName="sibTrans" presStyleLbl="sibTrans2D1" presStyleIdx="1" presStyleCnt="6"/>
      <dgm:spPr/>
      <dgm:t>
        <a:bodyPr/>
        <a:lstStyle/>
        <a:p>
          <a:endParaRPr lang="en-US"/>
        </a:p>
      </dgm:t>
    </dgm:pt>
    <dgm:pt modelId="{BA7A8CB5-2AFE-425B-BDC3-F46C0818713D}" type="pres">
      <dgm:prSet presAssocID="{8994A8D0-096D-49E0-A391-F21D1EBF9FAB}" presName="node" presStyleLbl="node1" presStyleIdx="2" presStyleCnt="6">
        <dgm:presLayoutVars>
          <dgm:bulletEnabled val="1"/>
        </dgm:presLayoutVars>
      </dgm:prSet>
      <dgm:spPr/>
      <dgm:t>
        <a:bodyPr/>
        <a:lstStyle/>
        <a:p>
          <a:endParaRPr lang="en-US"/>
        </a:p>
      </dgm:t>
    </dgm:pt>
    <dgm:pt modelId="{C228AAED-D886-4CBD-8E9F-132AFCFDA020}" type="pres">
      <dgm:prSet presAssocID="{8994A8D0-096D-49E0-A391-F21D1EBF9FAB}" presName="dummy" presStyleCnt="0"/>
      <dgm:spPr/>
      <dgm:t>
        <a:bodyPr/>
        <a:lstStyle/>
        <a:p>
          <a:endParaRPr lang="en-US"/>
        </a:p>
      </dgm:t>
    </dgm:pt>
    <dgm:pt modelId="{2C610207-812A-473D-90A2-692BC441FA03}" type="pres">
      <dgm:prSet presAssocID="{D2DB3273-7406-4978-BE25-35FD2A401918}" presName="sibTrans" presStyleLbl="sibTrans2D1" presStyleIdx="2" presStyleCnt="6"/>
      <dgm:spPr/>
      <dgm:t>
        <a:bodyPr/>
        <a:lstStyle/>
        <a:p>
          <a:endParaRPr lang="en-US"/>
        </a:p>
      </dgm:t>
    </dgm:pt>
    <dgm:pt modelId="{89E5E40F-3961-4906-AC2A-C5B637266502}" type="pres">
      <dgm:prSet presAssocID="{BE2A4B79-4C91-49D4-B76D-5A2EEBF47AE1}" presName="node" presStyleLbl="node1" presStyleIdx="3" presStyleCnt="6">
        <dgm:presLayoutVars>
          <dgm:bulletEnabled val="1"/>
        </dgm:presLayoutVars>
      </dgm:prSet>
      <dgm:spPr/>
      <dgm:t>
        <a:bodyPr/>
        <a:lstStyle/>
        <a:p>
          <a:endParaRPr lang="en-US"/>
        </a:p>
      </dgm:t>
    </dgm:pt>
    <dgm:pt modelId="{718E7A17-FFFE-4610-8205-0EA7FB03A810}" type="pres">
      <dgm:prSet presAssocID="{BE2A4B79-4C91-49D4-B76D-5A2EEBF47AE1}" presName="dummy" presStyleCnt="0"/>
      <dgm:spPr/>
      <dgm:t>
        <a:bodyPr/>
        <a:lstStyle/>
        <a:p>
          <a:endParaRPr lang="en-US"/>
        </a:p>
      </dgm:t>
    </dgm:pt>
    <dgm:pt modelId="{D27903B6-20E5-451F-93AC-4DDCC73E423A}" type="pres">
      <dgm:prSet presAssocID="{FAB7068E-F1F3-4511-BF88-4BBF749B0B04}" presName="sibTrans" presStyleLbl="sibTrans2D1" presStyleIdx="3" presStyleCnt="6"/>
      <dgm:spPr/>
      <dgm:t>
        <a:bodyPr/>
        <a:lstStyle/>
        <a:p>
          <a:endParaRPr lang="en-US"/>
        </a:p>
      </dgm:t>
    </dgm:pt>
    <dgm:pt modelId="{FF4CC0F5-15F7-43B7-AFBD-25CDE097C534}" type="pres">
      <dgm:prSet presAssocID="{37EB4BEF-F870-4B09-9702-78D9844BBED1}" presName="node" presStyleLbl="node1" presStyleIdx="4" presStyleCnt="6">
        <dgm:presLayoutVars>
          <dgm:bulletEnabled val="1"/>
        </dgm:presLayoutVars>
      </dgm:prSet>
      <dgm:spPr/>
      <dgm:t>
        <a:bodyPr/>
        <a:lstStyle/>
        <a:p>
          <a:endParaRPr lang="en-US"/>
        </a:p>
      </dgm:t>
    </dgm:pt>
    <dgm:pt modelId="{18E09316-05B4-466E-83BD-3AF664724635}" type="pres">
      <dgm:prSet presAssocID="{37EB4BEF-F870-4B09-9702-78D9844BBED1}" presName="dummy" presStyleCnt="0"/>
      <dgm:spPr/>
      <dgm:t>
        <a:bodyPr/>
        <a:lstStyle/>
        <a:p>
          <a:endParaRPr lang="en-US"/>
        </a:p>
      </dgm:t>
    </dgm:pt>
    <dgm:pt modelId="{866A0759-00EB-4311-925F-359E5A9A3750}" type="pres">
      <dgm:prSet presAssocID="{92FB5EFE-D36B-4BC5-9019-4D3764CEA980}" presName="sibTrans" presStyleLbl="sibTrans2D1" presStyleIdx="4" presStyleCnt="6"/>
      <dgm:spPr/>
      <dgm:t>
        <a:bodyPr/>
        <a:lstStyle/>
        <a:p>
          <a:endParaRPr lang="en-US"/>
        </a:p>
      </dgm:t>
    </dgm:pt>
    <dgm:pt modelId="{3D7BBF1C-5EC9-4ED3-8FD5-95400AA3B36A}" type="pres">
      <dgm:prSet presAssocID="{B52646E6-4EE0-4CEB-ACA5-173B30C3C8B9}" presName="node" presStyleLbl="node1" presStyleIdx="5" presStyleCnt="6">
        <dgm:presLayoutVars>
          <dgm:bulletEnabled val="1"/>
        </dgm:presLayoutVars>
      </dgm:prSet>
      <dgm:spPr/>
      <dgm:t>
        <a:bodyPr/>
        <a:lstStyle/>
        <a:p>
          <a:endParaRPr lang="en-US"/>
        </a:p>
      </dgm:t>
    </dgm:pt>
    <dgm:pt modelId="{6D243FF3-29AB-49DE-83BC-274CB7B1CB31}" type="pres">
      <dgm:prSet presAssocID="{B52646E6-4EE0-4CEB-ACA5-173B30C3C8B9}" presName="dummy" presStyleCnt="0"/>
      <dgm:spPr/>
      <dgm:t>
        <a:bodyPr/>
        <a:lstStyle/>
        <a:p>
          <a:endParaRPr lang="en-US"/>
        </a:p>
      </dgm:t>
    </dgm:pt>
    <dgm:pt modelId="{4C7A8FBE-CD3D-4038-8BA6-AC3CC1F27285}" type="pres">
      <dgm:prSet presAssocID="{1E3A92E8-1249-4F88-9A9B-E7B67074504B}" presName="sibTrans" presStyleLbl="sibTrans2D1" presStyleIdx="5" presStyleCnt="6"/>
      <dgm:spPr/>
      <dgm:t>
        <a:bodyPr/>
        <a:lstStyle/>
        <a:p>
          <a:endParaRPr lang="en-US"/>
        </a:p>
      </dgm:t>
    </dgm:pt>
  </dgm:ptLst>
  <dgm:cxnLst>
    <dgm:cxn modelId="{92C2F56E-87D3-4C52-848B-EE62693601DE}" srcId="{1F87A954-D4DE-4040-9E34-981123ED0F21}" destId="{7C1CC136-CB0B-48A2-A6BD-E170EF38F3F1}" srcOrd="1" destOrd="0" parTransId="{A240DCC4-5A58-4D70-8839-9800AC0827D8}" sibTransId="{05158023-7E2A-43FF-93E3-43B5C4A7B29E}"/>
    <dgm:cxn modelId="{E7CA60CC-CAAC-47BC-94CD-D4D5ED7299BB}" type="presOf" srcId="{68CE4C6C-8918-40A8-A004-802D3AFB59A2}" destId="{4E64188A-6B4E-4ED7-8CE9-A4D1E8D40368}" srcOrd="0" destOrd="0" presId="urn:microsoft.com/office/officeart/2005/8/layout/radial6"/>
    <dgm:cxn modelId="{6008578D-ABD2-46D1-95B9-BCBE2065C1EA}" srcId="{1F87A954-D4DE-4040-9E34-981123ED0F21}" destId="{37EB4BEF-F870-4B09-9702-78D9844BBED1}" srcOrd="4" destOrd="0" parTransId="{96B63DFB-70AD-4FBE-A139-90701C88F576}" sibTransId="{92FB5EFE-D36B-4BC5-9019-4D3764CEA980}"/>
    <dgm:cxn modelId="{99479E0F-C412-452E-A6F7-7BAA418330FD}" type="presOf" srcId="{05158023-7E2A-43FF-93E3-43B5C4A7B29E}" destId="{55538ADF-2112-4431-A12D-D3C37EBF90FD}" srcOrd="0" destOrd="0" presId="urn:microsoft.com/office/officeart/2005/8/layout/radial6"/>
    <dgm:cxn modelId="{22C07F41-345A-4BBC-80B6-3C026AD1A744}" srcId="{68CE4C6C-8918-40A8-A004-802D3AFB59A2}" destId="{1F87A954-D4DE-4040-9E34-981123ED0F21}" srcOrd="0" destOrd="0" parTransId="{15A07B1C-DBAF-4896-98E4-35FA3BD79534}" sibTransId="{7CE85448-0A96-4119-A018-521A6003BC09}"/>
    <dgm:cxn modelId="{29F6FAF0-C809-47CA-8FBB-FDE0FFC1C60E}" type="presOf" srcId="{B52646E6-4EE0-4CEB-ACA5-173B30C3C8B9}" destId="{3D7BBF1C-5EC9-4ED3-8FD5-95400AA3B36A}" srcOrd="0" destOrd="0" presId="urn:microsoft.com/office/officeart/2005/8/layout/radial6"/>
    <dgm:cxn modelId="{23A145AA-61EF-40EF-93CC-3476986A31DE}" srcId="{1F87A954-D4DE-4040-9E34-981123ED0F21}" destId="{BE2A4B79-4C91-49D4-B76D-5A2EEBF47AE1}" srcOrd="3" destOrd="0" parTransId="{1A93122F-63C1-4AD8-95C9-F0E1CE264967}" sibTransId="{FAB7068E-F1F3-4511-BF88-4BBF749B0B04}"/>
    <dgm:cxn modelId="{28FA4F03-C496-46D1-8318-7D8F9ACFB631}" type="presOf" srcId="{92FB5EFE-D36B-4BC5-9019-4D3764CEA980}" destId="{866A0759-00EB-4311-925F-359E5A9A3750}" srcOrd="0" destOrd="0" presId="urn:microsoft.com/office/officeart/2005/8/layout/radial6"/>
    <dgm:cxn modelId="{9C048C93-BF5C-48BC-9555-32932D890DB6}" srcId="{1F87A954-D4DE-4040-9E34-981123ED0F21}" destId="{B52646E6-4EE0-4CEB-ACA5-173B30C3C8B9}" srcOrd="5" destOrd="0" parTransId="{F692CC8E-DE2C-4CB2-88DF-C7A03994C5AE}" sibTransId="{1E3A92E8-1249-4F88-9A9B-E7B67074504B}"/>
    <dgm:cxn modelId="{E8B07670-E9ED-4302-87FF-788C6C16CF7A}" type="presOf" srcId="{1E3A92E8-1249-4F88-9A9B-E7B67074504B}" destId="{4C7A8FBE-CD3D-4038-8BA6-AC3CC1F27285}" srcOrd="0" destOrd="0" presId="urn:microsoft.com/office/officeart/2005/8/layout/radial6"/>
    <dgm:cxn modelId="{B4EAD2D1-A971-4502-9B26-D709D2CB64CF}" type="presOf" srcId="{F721DD2F-A61D-49D1-8222-5E63C7B16E69}" destId="{D6D0A7F8-2724-4431-B7A6-41B245F3334E}" srcOrd="0" destOrd="0" presId="urn:microsoft.com/office/officeart/2005/8/layout/radial6"/>
    <dgm:cxn modelId="{F5AA2324-883A-445B-9EE8-6E653DD5336D}" type="presOf" srcId="{63A0E04C-A16B-4B0D-B01F-C6AFC0519053}" destId="{C70EF929-3706-4962-B2ED-869E7376F14F}" srcOrd="0" destOrd="0" presId="urn:microsoft.com/office/officeart/2005/8/layout/radial6"/>
    <dgm:cxn modelId="{169BAC87-6FE0-488A-92B9-3CFD8F7D94B5}" type="presOf" srcId="{FAB7068E-F1F3-4511-BF88-4BBF749B0B04}" destId="{D27903B6-20E5-451F-93AC-4DDCC73E423A}" srcOrd="0" destOrd="0" presId="urn:microsoft.com/office/officeart/2005/8/layout/radial6"/>
    <dgm:cxn modelId="{D5A44733-01E6-45FE-8A69-FC60C757EEDF}" srcId="{1F87A954-D4DE-4040-9E34-981123ED0F21}" destId="{8994A8D0-096D-49E0-A391-F21D1EBF9FAB}" srcOrd="2" destOrd="0" parTransId="{AB50F017-0A36-4583-9CC7-88CDD9A91766}" sibTransId="{D2DB3273-7406-4978-BE25-35FD2A401918}"/>
    <dgm:cxn modelId="{A6C0635D-B61D-4858-9598-97F79649D2A4}" type="presOf" srcId="{1F87A954-D4DE-4040-9E34-981123ED0F21}" destId="{D8791095-6F60-473A-86F0-EB56EC32A273}" srcOrd="0" destOrd="0" presId="urn:microsoft.com/office/officeart/2005/8/layout/radial6"/>
    <dgm:cxn modelId="{B8033C8F-11CB-497F-B0B6-A3DAD1522C09}" srcId="{1F87A954-D4DE-4040-9E34-981123ED0F21}" destId="{63A0E04C-A16B-4B0D-B01F-C6AFC0519053}" srcOrd="0" destOrd="0" parTransId="{AD0A350B-798E-4DD4-802C-C621C4A60A8B}" sibTransId="{F721DD2F-A61D-49D1-8222-5E63C7B16E69}"/>
    <dgm:cxn modelId="{F80EFF8F-1BEE-490E-8027-D50C363395C6}" type="presOf" srcId="{BE2A4B79-4C91-49D4-B76D-5A2EEBF47AE1}" destId="{89E5E40F-3961-4906-AC2A-C5B637266502}" srcOrd="0" destOrd="0" presId="urn:microsoft.com/office/officeart/2005/8/layout/radial6"/>
    <dgm:cxn modelId="{1D99C85C-6E41-4AD0-B5AC-799B59E9ECF5}" type="presOf" srcId="{8994A8D0-096D-49E0-A391-F21D1EBF9FAB}" destId="{BA7A8CB5-2AFE-425B-BDC3-F46C0818713D}" srcOrd="0" destOrd="0" presId="urn:microsoft.com/office/officeart/2005/8/layout/radial6"/>
    <dgm:cxn modelId="{6D0A4AC6-B5F5-45B8-BF13-95DCC1C5CD0C}" type="presOf" srcId="{37EB4BEF-F870-4B09-9702-78D9844BBED1}" destId="{FF4CC0F5-15F7-43B7-AFBD-25CDE097C534}" srcOrd="0" destOrd="0" presId="urn:microsoft.com/office/officeart/2005/8/layout/radial6"/>
    <dgm:cxn modelId="{02941467-2BE6-4871-ADE4-81A652010CB1}" type="presOf" srcId="{7C1CC136-CB0B-48A2-A6BD-E170EF38F3F1}" destId="{BC21DA2F-B25F-4627-9A7B-6B6FADDC43FC}" srcOrd="0" destOrd="0" presId="urn:microsoft.com/office/officeart/2005/8/layout/radial6"/>
    <dgm:cxn modelId="{F0C49B41-121A-450A-A915-16FA7557E716}" type="presOf" srcId="{D2DB3273-7406-4978-BE25-35FD2A401918}" destId="{2C610207-812A-473D-90A2-692BC441FA03}" srcOrd="0" destOrd="0" presId="urn:microsoft.com/office/officeart/2005/8/layout/radial6"/>
    <dgm:cxn modelId="{CC208030-7C22-4680-B05C-B3A6D70BE554}" type="presParOf" srcId="{4E64188A-6B4E-4ED7-8CE9-A4D1E8D40368}" destId="{D8791095-6F60-473A-86F0-EB56EC32A273}" srcOrd="0" destOrd="0" presId="urn:microsoft.com/office/officeart/2005/8/layout/radial6"/>
    <dgm:cxn modelId="{A1A0E906-A87C-4C28-844E-CCFBE54247ED}" type="presParOf" srcId="{4E64188A-6B4E-4ED7-8CE9-A4D1E8D40368}" destId="{C70EF929-3706-4962-B2ED-869E7376F14F}" srcOrd="1" destOrd="0" presId="urn:microsoft.com/office/officeart/2005/8/layout/radial6"/>
    <dgm:cxn modelId="{62D3BD3D-82F3-4481-BC3B-006E2B610BAA}" type="presParOf" srcId="{4E64188A-6B4E-4ED7-8CE9-A4D1E8D40368}" destId="{0730C0C8-186C-4EFE-998A-0039ECBE9F91}" srcOrd="2" destOrd="0" presId="urn:microsoft.com/office/officeart/2005/8/layout/radial6"/>
    <dgm:cxn modelId="{94746D2B-25FB-4170-BA39-30B85CC0A039}" type="presParOf" srcId="{4E64188A-6B4E-4ED7-8CE9-A4D1E8D40368}" destId="{D6D0A7F8-2724-4431-B7A6-41B245F3334E}" srcOrd="3" destOrd="0" presId="urn:microsoft.com/office/officeart/2005/8/layout/radial6"/>
    <dgm:cxn modelId="{1028647C-484E-423A-8FFC-3778D902FC3F}" type="presParOf" srcId="{4E64188A-6B4E-4ED7-8CE9-A4D1E8D40368}" destId="{BC21DA2F-B25F-4627-9A7B-6B6FADDC43FC}" srcOrd="4" destOrd="0" presId="urn:microsoft.com/office/officeart/2005/8/layout/radial6"/>
    <dgm:cxn modelId="{19ACAEC4-144E-464B-B5B4-F3E9FCA89D2D}" type="presParOf" srcId="{4E64188A-6B4E-4ED7-8CE9-A4D1E8D40368}" destId="{ACFBFB95-493B-4702-A940-90D592043ECE}" srcOrd="5" destOrd="0" presId="urn:microsoft.com/office/officeart/2005/8/layout/radial6"/>
    <dgm:cxn modelId="{4B86E076-6126-4865-B36D-49D2782F3E58}" type="presParOf" srcId="{4E64188A-6B4E-4ED7-8CE9-A4D1E8D40368}" destId="{55538ADF-2112-4431-A12D-D3C37EBF90FD}" srcOrd="6" destOrd="0" presId="urn:microsoft.com/office/officeart/2005/8/layout/radial6"/>
    <dgm:cxn modelId="{D4B8AC8C-C0FD-41C9-BFE6-B58E8217F497}" type="presParOf" srcId="{4E64188A-6B4E-4ED7-8CE9-A4D1E8D40368}" destId="{BA7A8CB5-2AFE-425B-BDC3-F46C0818713D}" srcOrd="7" destOrd="0" presId="urn:microsoft.com/office/officeart/2005/8/layout/radial6"/>
    <dgm:cxn modelId="{9DDA2AF3-B49D-47B2-A3D1-40248358C012}" type="presParOf" srcId="{4E64188A-6B4E-4ED7-8CE9-A4D1E8D40368}" destId="{C228AAED-D886-4CBD-8E9F-132AFCFDA020}" srcOrd="8" destOrd="0" presId="urn:microsoft.com/office/officeart/2005/8/layout/radial6"/>
    <dgm:cxn modelId="{37A369D6-4505-478F-80C7-C948C23A9A3D}" type="presParOf" srcId="{4E64188A-6B4E-4ED7-8CE9-A4D1E8D40368}" destId="{2C610207-812A-473D-90A2-692BC441FA03}" srcOrd="9" destOrd="0" presId="urn:microsoft.com/office/officeart/2005/8/layout/radial6"/>
    <dgm:cxn modelId="{84982381-0F5B-43F0-80E3-27A9871346B7}" type="presParOf" srcId="{4E64188A-6B4E-4ED7-8CE9-A4D1E8D40368}" destId="{89E5E40F-3961-4906-AC2A-C5B637266502}" srcOrd="10" destOrd="0" presId="urn:microsoft.com/office/officeart/2005/8/layout/radial6"/>
    <dgm:cxn modelId="{49B3DA45-A589-4C01-AACE-7D2E4AAD502C}" type="presParOf" srcId="{4E64188A-6B4E-4ED7-8CE9-A4D1E8D40368}" destId="{718E7A17-FFFE-4610-8205-0EA7FB03A810}" srcOrd="11" destOrd="0" presId="urn:microsoft.com/office/officeart/2005/8/layout/radial6"/>
    <dgm:cxn modelId="{0D6CB8F6-E5B3-4FF6-91FB-93221CC23697}" type="presParOf" srcId="{4E64188A-6B4E-4ED7-8CE9-A4D1E8D40368}" destId="{D27903B6-20E5-451F-93AC-4DDCC73E423A}" srcOrd="12" destOrd="0" presId="urn:microsoft.com/office/officeart/2005/8/layout/radial6"/>
    <dgm:cxn modelId="{9C6404BB-FACD-443C-8B3C-3E50B0020543}" type="presParOf" srcId="{4E64188A-6B4E-4ED7-8CE9-A4D1E8D40368}" destId="{FF4CC0F5-15F7-43B7-AFBD-25CDE097C534}" srcOrd="13" destOrd="0" presId="urn:microsoft.com/office/officeart/2005/8/layout/radial6"/>
    <dgm:cxn modelId="{284D85D0-16D1-4DD8-9FB6-0B7EC9027D1A}" type="presParOf" srcId="{4E64188A-6B4E-4ED7-8CE9-A4D1E8D40368}" destId="{18E09316-05B4-466E-83BD-3AF664724635}" srcOrd="14" destOrd="0" presId="urn:microsoft.com/office/officeart/2005/8/layout/radial6"/>
    <dgm:cxn modelId="{17813D5C-4233-4A63-9D9B-63C8AFC13D7B}" type="presParOf" srcId="{4E64188A-6B4E-4ED7-8CE9-A4D1E8D40368}" destId="{866A0759-00EB-4311-925F-359E5A9A3750}" srcOrd="15" destOrd="0" presId="urn:microsoft.com/office/officeart/2005/8/layout/radial6"/>
    <dgm:cxn modelId="{0D1650FA-EE57-445F-A0FF-2FFB6FB2E81C}" type="presParOf" srcId="{4E64188A-6B4E-4ED7-8CE9-A4D1E8D40368}" destId="{3D7BBF1C-5EC9-4ED3-8FD5-95400AA3B36A}" srcOrd="16" destOrd="0" presId="urn:microsoft.com/office/officeart/2005/8/layout/radial6"/>
    <dgm:cxn modelId="{C5E46361-AAFD-451A-9FCE-72F96752D040}" type="presParOf" srcId="{4E64188A-6B4E-4ED7-8CE9-A4D1E8D40368}" destId="{6D243FF3-29AB-49DE-83BC-274CB7B1CB31}" srcOrd="17" destOrd="0" presId="urn:microsoft.com/office/officeart/2005/8/layout/radial6"/>
    <dgm:cxn modelId="{4AB95965-670C-4DA8-865F-763B45DC2A5B}" type="presParOf" srcId="{4E64188A-6B4E-4ED7-8CE9-A4D1E8D40368}" destId="{4C7A8FBE-CD3D-4038-8BA6-AC3CC1F27285}"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C869B-B0E3-4D22-8732-2D0A44A4A961}">
      <dsp:nvSpPr>
        <dsp:cNvPr id="0" name=""/>
        <dsp:cNvSpPr/>
      </dsp:nvSpPr>
      <dsp:spPr>
        <a:xfrm>
          <a:off x="387" y="0"/>
          <a:ext cx="1008070" cy="1510236"/>
        </a:xfrm>
        <a:prstGeom prst="roundRect">
          <a:avLst>
            <a:gd name="adj" fmla="val 10000"/>
          </a:avLst>
        </a:prstGeom>
        <a:solidFill>
          <a:schemeClr val="bg2">
            <a:lumMod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Operations</a:t>
          </a:r>
          <a:endParaRPr lang="en-US" sz="1200" kern="1200" dirty="0"/>
        </a:p>
      </dsp:txBody>
      <dsp:txXfrm>
        <a:off x="387" y="0"/>
        <a:ext cx="1008070" cy="453070"/>
      </dsp:txXfrm>
    </dsp:sp>
    <dsp:sp modelId="{C4CBCD18-41B1-46D0-9D04-AF5984181445}">
      <dsp:nvSpPr>
        <dsp:cNvPr id="0" name=""/>
        <dsp:cNvSpPr/>
      </dsp:nvSpPr>
      <dsp:spPr>
        <a:xfrm>
          <a:off x="101194" y="453070"/>
          <a:ext cx="806456" cy="9816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err="1" smtClean="0"/>
            <a:t>Hastus</a:t>
          </a:r>
          <a:endParaRPr lang="en-US" sz="1400" kern="1200" dirty="0" smtClean="0"/>
        </a:p>
        <a:p>
          <a:pPr lvl="0" algn="ctr" defTabSz="622300">
            <a:lnSpc>
              <a:spcPct val="90000"/>
            </a:lnSpc>
            <a:spcBef>
              <a:spcPct val="0"/>
            </a:spcBef>
            <a:spcAft>
              <a:spcPct val="35000"/>
            </a:spcAft>
          </a:pPr>
          <a:r>
            <a:rPr lang="en-US" sz="1400" kern="1200" dirty="0" smtClean="0"/>
            <a:t>Trapeze</a:t>
          </a:r>
        </a:p>
        <a:p>
          <a:pPr lvl="0" algn="ctr" defTabSz="622300">
            <a:lnSpc>
              <a:spcPct val="90000"/>
            </a:lnSpc>
            <a:spcBef>
              <a:spcPct val="0"/>
            </a:spcBef>
            <a:spcAft>
              <a:spcPct val="35000"/>
            </a:spcAft>
          </a:pPr>
          <a:r>
            <a:rPr lang="en-US" sz="1400" kern="1200" dirty="0" smtClean="0"/>
            <a:t>Others…</a:t>
          </a:r>
          <a:endParaRPr lang="en-US" sz="1400" kern="1200" dirty="0"/>
        </a:p>
      </dsp:txBody>
      <dsp:txXfrm>
        <a:off x="124814" y="476690"/>
        <a:ext cx="759216" cy="934413"/>
      </dsp:txXfrm>
    </dsp:sp>
    <dsp:sp modelId="{0F695404-D322-46E2-AE8F-0A4C4CC12D8C}">
      <dsp:nvSpPr>
        <dsp:cNvPr id="0" name=""/>
        <dsp:cNvSpPr/>
      </dsp:nvSpPr>
      <dsp:spPr>
        <a:xfrm>
          <a:off x="1066804" y="0"/>
          <a:ext cx="1008070" cy="15102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Short and mid-term</a:t>
          </a:r>
          <a:endParaRPr lang="en-US" sz="1200" kern="1200" dirty="0"/>
        </a:p>
      </dsp:txBody>
      <dsp:txXfrm>
        <a:off x="1066804" y="0"/>
        <a:ext cx="1008070" cy="453070"/>
      </dsp:txXfrm>
    </dsp:sp>
    <dsp:sp modelId="{0B87DF6D-4FC6-4F40-A699-8E7F9F553A4A}">
      <dsp:nvSpPr>
        <dsp:cNvPr id="0" name=""/>
        <dsp:cNvSpPr/>
      </dsp:nvSpPr>
      <dsp:spPr>
        <a:xfrm>
          <a:off x="1184869" y="453070"/>
          <a:ext cx="806456" cy="9816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TBEST</a:t>
          </a:r>
          <a:endParaRPr lang="en-US" sz="1600" kern="1200" dirty="0" smtClean="0"/>
        </a:p>
      </dsp:txBody>
      <dsp:txXfrm>
        <a:off x="1208489" y="476690"/>
        <a:ext cx="759216" cy="934413"/>
      </dsp:txXfrm>
    </dsp:sp>
    <dsp:sp modelId="{C72C5F06-42CD-4E88-ADCB-AD52AE01C856}">
      <dsp:nvSpPr>
        <dsp:cNvPr id="0" name=""/>
        <dsp:cNvSpPr/>
      </dsp:nvSpPr>
      <dsp:spPr>
        <a:xfrm>
          <a:off x="2167738" y="0"/>
          <a:ext cx="1008070" cy="1510236"/>
        </a:xfrm>
        <a:prstGeom prst="roundRect">
          <a:avLst>
            <a:gd name="adj" fmla="val 1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Long Range</a:t>
          </a:r>
          <a:endParaRPr lang="en-US" sz="1200" kern="1200" dirty="0"/>
        </a:p>
      </dsp:txBody>
      <dsp:txXfrm>
        <a:off x="2167738" y="0"/>
        <a:ext cx="1008070" cy="453070"/>
      </dsp:txXfrm>
    </dsp:sp>
    <dsp:sp modelId="{AEBBF3B1-171C-48F3-80A6-6B75C68E739A}">
      <dsp:nvSpPr>
        <dsp:cNvPr id="0" name=""/>
        <dsp:cNvSpPr/>
      </dsp:nvSpPr>
      <dsp:spPr>
        <a:xfrm>
          <a:off x="2268545" y="453070"/>
          <a:ext cx="806456" cy="9816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Cube Voyager</a:t>
          </a:r>
        </a:p>
        <a:p>
          <a:pPr lvl="0" algn="ctr" defTabSz="533400">
            <a:lnSpc>
              <a:spcPct val="90000"/>
            </a:lnSpc>
            <a:spcBef>
              <a:spcPct val="0"/>
            </a:spcBef>
            <a:spcAft>
              <a:spcPct val="35000"/>
            </a:spcAft>
          </a:pPr>
          <a:r>
            <a:rPr lang="en-US" sz="1200" kern="1200" dirty="0" err="1" smtClean="0"/>
            <a:t>TransCAD</a:t>
          </a:r>
          <a:endParaRPr lang="en-US" sz="1200" kern="1200" dirty="0" smtClean="0"/>
        </a:p>
        <a:p>
          <a:pPr lvl="0" algn="ctr" defTabSz="533400">
            <a:lnSpc>
              <a:spcPct val="90000"/>
            </a:lnSpc>
            <a:spcBef>
              <a:spcPct val="0"/>
            </a:spcBef>
            <a:spcAft>
              <a:spcPct val="35000"/>
            </a:spcAft>
          </a:pPr>
          <a:r>
            <a:rPr lang="en-US" sz="1200" kern="1200" dirty="0" smtClean="0"/>
            <a:t>Others…</a:t>
          </a:r>
          <a:endParaRPr lang="en-US" sz="2000" kern="1200" dirty="0" smtClean="0"/>
        </a:p>
      </dsp:txBody>
      <dsp:txXfrm>
        <a:off x="2292165" y="476690"/>
        <a:ext cx="759216" cy="934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A8FBE-CD3D-4038-8BA6-AC3CC1F27285}">
      <dsp:nvSpPr>
        <dsp:cNvPr id="0" name=""/>
        <dsp:cNvSpPr/>
      </dsp:nvSpPr>
      <dsp:spPr>
        <a:xfrm>
          <a:off x="354323" y="493566"/>
          <a:ext cx="3400837" cy="3400837"/>
        </a:xfrm>
        <a:prstGeom prst="blockArc">
          <a:avLst>
            <a:gd name="adj1" fmla="val 12600000"/>
            <a:gd name="adj2" fmla="val 16200000"/>
            <a:gd name="adj3" fmla="val 4496"/>
          </a:avLst>
        </a:prstGeom>
        <a:solidFill>
          <a:schemeClr val="accent2">
            <a:shade val="90000"/>
            <a:hueOff val="-41001"/>
            <a:satOff val="-6944"/>
            <a:lumOff val="32113"/>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66A0759-00EB-4311-925F-359E5A9A3750}">
      <dsp:nvSpPr>
        <dsp:cNvPr id="0" name=""/>
        <dsp:cNvSpPr/>
      </dsp:nvSpPr>
      <dsp:spPr>
        <a:xfrm>
          <a:off x="354323" y="493566"/>
          <a:ext cx="3400837" cy="3400837"/>
        </a:xfrm>
        <a:prstGeom prst="blockArc">
          <a:avLst>
            <a:gd name="adj1" fmla="val 9000000"/>
            <a:gd name="adj2" fmla="val 12600000"/>
            <a:gd name="adj3" fmla="val 4496"/>
          </a:avLst>
        </a:prstGeom>
        <a:solidFill>
          <a:schemeClr val="accent2">
            <a:shade val="90000"/>
            <a:hueOff val="-32801"/>
            <a:satOff val="-5555"/>
            <a:lumOff val="2569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27903B6-20E5-451F-93AC-4DDCC73E423A}">
      <dsp:nvSpPr>
        <dsp:cNvPr id="0" name=""/>
        <dsp:cNvSpPr/>
      </dsp:nvSpPr>
      <dsp:spPr>
        <a:xfrm>
          <a:off x="354323" y="493566"/>
          <a:ext cx="3400837" cy="3400837"/>
        </a:xfrm>
        <a:prstGeom prst="blockArc">
          <a:avLst>
            <a:gd name="adj1" fmla="val 5400000"/>
            <a:gd name="adj2" fmla="val 9000000"/>
            <a:gd name="adj3" fmla="val 4496"/>
          </a:avLst>
        </a:prstGeom>
        <a:solidFill>
          <a:schemeClr val="accent2">
            <a:shade val="90000"/>
            <a:hueOff val="-24601"/>
            <a:satOff val="-4166"/>
            <a:lumOff val="1926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C610207-812A-473D-90A2-692BC441FA03}">
      <dsp:nvSpPr>
        <dsp:cNvPr id="0" name=""/>
        <dsp:cNvSpPr/>
      </dsp:nvSpPr>
      <dsp:spPr>
        <a:xfrm>
          <a:off x="354323" y="493566"/>
          <a:ext cx="3400837" cy="3400837"/>
        </a:xfrm>
        <a:prstGeom prst="blockArc">
          <a:avLst>
            <a:gd name="adj1" fmla="val 1800000"/>
            <a:gd name="adj2" fmla="val 5400000"/>
            <a:gd name="adj3" fmla="val 4496"/>
          </a:avLst>
        </a:prstGeom>
        <a:solidFill>
          <a:schemeClr val="accent2">
            <a:shade val="90000"/>
            <a:hueOff val="-16400"/>
            <a:satOff val="-2778"/>
            <a:lumOff val="12845"/>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5538ADF-2112-4431-A12D-D3C37EBF90FD}">
      <dsp:nvSpPr>
        <dsp:cNvPr id="0" name=""/>
        <dsp:cNvSpPr/>
      </dsp:nvSpPr>
      <dsp:spPr>
        <a:xfrm>
          <a:off x="354323" y="493566"/>
          <a:ext cx="3400837" cy="3400837"/>
        </a:xfrm>
        <a:prstGeom prst="blockArc">
          <a:avLst>
            <a:gd name="adj1" fmla="val 19800000"/>
            <a:gd name="adj2" fmla="val 1800000"/>
            <a:gd name="adj3" fmla="val 4496"/>
          </a:avLst>
        </a:prstGeom>
        <a:solidFill>
          <a:schemeClr val="accent2">
            <a:shade val="90000"/>
            <a:hueOff val="-8200"/>
            <a:satOff val="-1389"/>
            <a:lumOff val="6423"/>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6D0A7F8-2724-4431-B7A6-41B245F3334E}">
      <dsp:nvSpPr>
        <dsp:cNvPr id="0" name=""/>
        <dsp:cNvSpPr/>
      </dsp:nvSpPr>
      <dsp:spPr>
        <a:xfrm>
          <a:off x="354323" y="493566"/>
          <a:ext cx="3400837" cy="3400837"/>
        </a:xfrm>
        <a:prstGeom prst="blockArc">
          <a:avLst>
            <a:gd name="adj1" fmla="val 16200000"/>
            <a:gd name="adj2" fmla="val 19800000"/>
            <a:gd name="adj3" fmla="val 4496"/>
          </a:avLst>
        </a:prstGeom>
        <a:solidFill>
          <a:schemeClr val="accent2">
            <a:shade val="9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8791095-6F60-473A-86F0-EB56EC32A273}">
      <dsp:nvSpPr>
        <dsp:cNvPr id="0" name=""/>
        <dsp:cNvSpPr/>
      </dsp:nvSpPr>
      <dsp:spPr>
        <a:xfrm>
          <a:off x="1260839" y="1420364"/>
          <a:ext cx="1587805" cy="1547241"/>
        </a:xfrm>
        <a:prstGeom prst="ellipse">
          <a:avLst/>
        </a:prstGeom>
        <a:solidFill>
          <a:schemeClr val="accent2">
            <a:alpha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ts val="0"/>
            </a:spcAft>
          </a:pPr>
          <a:r>
            <a:rPr lang="en-US" sz="1800" kern="1200" dirty="0" smtClean="0"/>
            <a:t>TBEST</a:t>
          </a:r>
        </a:p>
        <a:p>
          <a:pPr lvl="0" algn="ctr" defTabSz="800100">
            <a:lnSpc>
              <a:spcPct val="90000"/>
            </a:lnSpc>
            <a:spcBef>
              <a:spcPct val="0"/>
            </a:spcBef>
            <a:spcAft>
              <a:spcPts val="0"/>
            </a:spcAft>
          </a:pPr>
          <a:r>
            <a:rPr lang="en-US" sz="1800" kern="1200" dirty="0" smtClean="0"/>
            <a:t>Transit Planning Framework</a:t>
          </a:r>
          <a:endParaRPr lang="en-US" sz="1800" kern="1200" dirty="0"/>
        </a:p>
      </dsp:txBody>
      <dsp:txXfrm>
        <a:off x="1493368" y="1646952"/>
        <a:ext cx="1122747" cy="1094065"/>
      </dsp:txXfrm>
    </dsp:sp>
    <dsp:sp modelId="{C70EF929-3706-4962-B2ED-869E7376F14F}">
      <dsp:nvSpPr>
        <dsp:cNvPr id="0" name=""/>
        <dsp:cNvSpPr/>
      </dsp:nvSpPr>
      <dsp:spPr>
        <a:xfrm>
          <a:off x="1523799" y="852"/>
          <a:ext cx="1061884" cy="1061884"/>
        </a:xfrm>
        <a:prstGeom prst="ellipse">
          <a:avLst/>
        </a:prstGeom>
        <a:solidFill>
          <a:schemeClr val="accent2">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Ridership Estimation</a:t>
          </a:r>
          <a:endParaRPr lang="en-US" sz="1100" kern="1200" dirty="0"/>
        </a:p>
      </dsp:txBody>
      <dsp:txXfrm>
        <a:off x="1679308" y="156361"/>
        <a:ext cx="750866" cy="750866"/>
      </dsp:txXfrm>
    </dsp:sp>
    <dsp:sp modelId="{BC21DA2F-B25F-4627-9A7B-6B6FADDC43FC}">
      <dsp:nvSpPr>
        <dsp:cNvPr id="0" name=""/>
        <dsp:cNvSpPr/>
      </dsp:nvSpPr>
      <dsp:spPr>
        <a:xfrm>
          <a:off x="2963299" y="831947"/>
          <a:ext cx="1061884" cy="1061884"/>
        </a:xfrm>
        <a:prstGeom prst="ellipse">
          <a:avLst/>
        </a:prstGeom>
        <a:solidFill>
          <a:schemeClr val="accent2">
            <a:alpha val="90000"/>
            <a:hueOff val="0"/>
            <a:satOff val="0"/>
            <a:lumOff val="0"/>
            <a:alphaOff val="-8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Socio-Economic Market Analysis</a:t>
          </a:r>
          <a:endParaRPr lang="en-US" sz="1100" kern="1200" dirty="0"/>
        </a:p>
      </dsp:txBody>
      <dsp:txXfrm>
        <a:off x="3118808" y="987456"/>
        <a:ext cx="750866" cy="750866"/>
      </dsp:txXfrm>
    </dsp:sp>
    <dsp:sp modelId="{BA7A8CB5-2AFE-425B-BDC3-F46C0818713D}">
      <dsp:nvSpPr>
        <dsp:cNvPr id="0" name=""/>
        <dsp:cNvSpPr/>
      </dsp:nvSpPr>
      <dsp:spPr>
        <a:xfrm>
          <a:off x="2963299" y="2494138"/>
          <a:ext cx="1061884" cy="1061884"/>
        </a:xfrm>
        <a:prstGeom prst="ellipse">
          <a:avLst/>
        </a:prstGeom>
        <a:solidFill>
          <a:schemeClr val="accent2">
            <a:alpha val="90000"/>
            <a:hueOff val="0"/>
            <a:satOff val="0"/>
            <a:lumOff val="0"/>
            <a:alphaOff val="-16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Land Use Market Analysis</a:t>
          </a:r>
          <a:endParaRPr lang="en-US" sz="1100" kern="1200" dirty="0"/>
        </a:p>
      </dsp:txBody>
      <dsp:txXfrm>
        <a:off x="3118808" y="2649647"/>
        <a:ext cx="750866" cy="750866"/>
      </dsp:txXfrm>
    </dsp:sp>
    <dsp:sp modelId="{89E5E40F-3961-4906-AC2A-C5B637266502}">
      <dsp:nvSpPr>
        <dsp:cNvPr id="0" name=""/>
        <dsp:cNvSpPr/>
      </dsp:nvSpPr>
      <dsp:spPr>
        <a:xfrm>
          <a:off x="1523799" y="3325233"/>
          <a:ext cx="1061884" cy="1061884"/>
        </a:xfrm>
        <a:prstGeom prst="ellipse">
          <a:avLst/>
        </a:prstGeom>
        <a:solidFill>
          <a:schemeClr val="accent2">
            <a:alpha val="90000"/>
            <a:hueOff val="0"/>
            <a:satOff val="0"/>
            <a:lumOff val="0"/>
            <a:alphaOff val="-24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FTA Title VI Reporting</a:t>
          </a:r>
          <a:endParaRPr lang="en-US" sz="1100" kern="1200" dirty="0"/>
        </a:p>
      </dsp:txBody>
      <dsp:txXfrm>
        <a:off x="1679308" y="3480742"/>
        <a:ext cx="750866" cy="750866"/>
      </dsp:txXfrm>
    </dsp:sp>
    <dsp:sp modelId="{FF4CC0F5-15F7-43B7-AFBD-25CDE097C534}">
      <dsp:nvSpPr>
        <dsp:cNvPr id="0" name=""/>
        <dsp:cNvSpPr/>
      </dsp:nvSpPr>
      <dsp:spPr>
        <a:xfrm>
          <a:off x="84300" y="2494138"/>
          <a:ext cx="1061884" cy="1061884"/>
        </a:xfrm>
        <a:prstGeom prst="ellipse">
          <a:avLst/>
        </a:prstGeom>
        <a:solidFill>
          <a:schemeClr val="accent2">
            <a:alpha val="90000"/>
            <a:hueOff val="0"/>
            <a:satOff val="0"/>
            <a:lumOff val="0"/>
            <a:alphaOff val="-32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Network Accessibility Analysis</a:t>
          </a:r>
          <a:endParaRPr lang="en-US" sz="1100" kern="1200" dirty="0"/>
        </a:p>
      </dsp:txBody>
      <dsp:txXfrm>
        <a:off x="239809" y="2649647"/>
        <a:ext cx="750866" cy="750866"/>
      </dsp:txXfrm>
    </dsp:sp>
    <dsp:sp modelId="{3D7BBF1C-5EC9-4ED3-8FD5-95400AA3B36A}">
      <dsp:nvSpPr>
        <dsp:cNvPr id="0" name=""/>
        <dsp:cNvSpPr/>
      </dsp:nvSpPr>
      <dsp:spPr>
        <a:xfrm>
          <a:off x="84300" y="831947"/>
          <a:ext cx="1061884" cy="1061884"/>
        </a:xfrm>
        <a:prstGeom prst="ellipse">
          <a:avLst/>
        </a:prstGeom>
        <a:solidFill>
          <a:schemeClr val="accent2">
            <a:alpha val="90000"/>
            <a:hueOff val="0"/>
            <a:satOff val="0"/>
            <a:lumOff val="0"/>
            <a:alpha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TDP Reporting</a:t>
          </a:r>
          <a:endParaRPr lang="en-US" sz="1100" kern="1200" dirty="0"/>
        </a:p>
      </dsp:txBody>
      <dsp:txXfrm>
        <a:off x="239809" y="987456"/>
        <a:ext cx="750866" cy="75086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2" y="0"/>
            <a:ext cx="3995883" cy="350461"/>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88067" name="Rectangle 3"/>
          <p:cNvSpPr>
            <a:spLocks noGrp="1" noChangeArrowheads="1"/>
          </p:cNvSpPr>
          <p:nvPr>
            <p:ph type="dt" sz="quarter" idx="1"/>
          </p:nvPr>
        </p:nvSpPr>
        <p:spPr bwMode="auto">
          <a:xfrm>
            <a:off x="5227493" y="0"/>
            <a:ext cx="3995883" cy="350461"/>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88068" name="Rectangle 4"/>
          <p:cNvSpPr>
            <a:spLocks noGrp="1" noChangeArrowheads="1"/>
          </p:cNvSpPr>
          <p:nvPr>
            <p:ph type="ftr" sz="quarter" idx="2"/>
          </p:nvPr>
        </p:nvSpPr>
        <p:spPr bwMode="auto">
          <a:xfrm>
            <a:off x="2" y="6659940"/>
            <a:ext cx="3995883" cy="350461"/>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88069" name="Rectangle 5"/>
          <p:cNvSpPr>
            <a:spLocks noGrp="1" noChangeArrowheads="1"/>
          </p:cNvSpPr>
          <p:nvPr>
            <p:ph type="sldNum" sz="quarter" idx="3"/>
          </p:nvPr>
        </p:nvSpPr>
        <p:spPr bwMode="auto">
          <a:xfrm>
            <a:off x="5227493" y="6659940"/>
            <a:ext cx="3995883" cy="350461"/>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lgn="r" eaLnBrk="1" hangingPunct="1">
              <a:defRPr sz="1200">
                <a:latin typeface="Times New Roman" pitchFamily="18" charset="0"/>
              </a:defRPr>
            </a:lvl1pPr>
          </a:lstStyle>
          <a:p>
            <a:pPr>
              <a:defRPr/>
            </a:pPr>
            <a:fld id="{51451F9B-C968-487E-83EA-A4DD32DEB4EA}" type="slidenum">
              <a:rPr lang="en-US"/>
              <a:pPr>
                <a:defRPr/>
              </a:pPr>
              <a:t>‹#›</a:t>
            </a:fld>
            <a:endParaRPr lang="en-US"/>
          </a:p>
        </p:txBody>
      </p:sp>
    </p:spTree>
    <p:extLst>
      <p:ext uri="{BB962C8B-B14F-4D97-AF65-F5344CB8AC3E}">
        <p14:creationId xmlns:p14="http://schemas.microsoft.com/office/powerpoint/2010/main" val="3522441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7122" name="Rectangle 2"/>
          <p:cNvSpPr>
            <a:spLocks noGrp="1" noChangeArrowheads="1"/>
          </p:cNvSpPr>
          <p:nvPr>
            <p:ph type="hdr" sz="quarter"/>
          </p:nvPr>
        </p:nvSpPr>
        <p:spPr bwMode="auto">
          <a:xfrm>
            <a:off x="2" y="0"/>
            <a:ext cx="3995883" cy="350461"/>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eaLnBrk="1" hangingPunct="1">
              <a:defRPr sz="1200">
                <a:latin typeface="Arial Narrow" pitchFamily="34" charset="0"/>
              </a:defRPr>
            </a:lvl1pPr>
          </a:lstStyle>
          <a:p>
            <a:pPr>
              <a:defRPr/>
            </a:pPr>
            <a:endParaRPr lang="en-US"/>
          </a:p>
        </p:txBody>
      </p:sp>
      <p:sp>
        <p:nvSpPr>
          <p:cNvPr id="517123" name="Rectangle 3"/>
          <p:cNvSpPr>
            <a:spLocks noGrp="1" noChangeArrowheads="1"/>
          </p:cNvSpPr>
          <p:nvPr>
            <p:ph type="dt" idx="1"/>
          </p:nvPr>
        </p:nvSpPr>
        <p:spPr bwMode="auto">
          <a:xfrm>
            <a:off x="5225387" y="0"/>
            <a:ext cx="3995883" cy="350461"/>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lgn="r" eaLnBrk="1" hangingPunct="1">
              <a:defRPr sz="1200">
                <a:latin typeface="Arial Narrow" pitchFamily="34" charset="0"/>
              </a:defRPr>
            </a:lvl1pPr>
          </a:lstStyle>
          <a:p>
            <a:pPr>
              <a:defRPr/>
            </a:pPr>
            <a:endParaRPr lang="en-US"/>
          </a:p>
        </p:txBody>
      </p:sp>
      <p:sp>
        <p:nvSpPr>
          <p:cNvPr id="153604" name="Rectangle 4"/>
          <p:cNvSpPr>
            <a:spLocks noGrp="1" noRot="1" noChangeAspect="1" noChangeArrowheads="1" noTextEdit="1"/>
          </p:cNvSpPr>
          <p:nvPr>
            <p:ph type="sldImg" idx="2"/>
          </p:nvPr>
        </p:nvSpPr>
        <p:spPr bwMode="auto">
          <a:xfrm>
            <a:off x="2860675" y="527050"/>
            <a:ext cx="3502025" cy="2627313"/>
          </a:xfrm>
          <a:prstGeom prst="rect">
            <a:avLst/>
          </a:prstGeom>
          <a:noFill/>
          <a:ln w="9525">
            <a:solidFill>
              <a:srgbClr val="000000"/>
            </a:solidFill>
            <a:miter lim="800000"/>
            <a:headEnd/>
            <a:tailEnd/>
          </a:ln>
        </p:spPr>
      </p:sp>
      <p:sp>
        <p:nvSpPr>
          <p:cNvPr id="517125" name="Rectangle 5"/>
          <p:cNvSpPr>
            <a:spLocks noGrp="1" noChangeArrowheads="1"/>
          </p:cNvSpPr>
          <p:nvPr>
            <p:ph type="body" sz="quarter" idx="3"/>
          </p:nvPr>
        </p:nvSpPr>
        <p:spPr bwMode="auto">
          <a:xfrm>
            <a:off x="922128" y="3329971"/>
            <a:ext cx="7379121" cy="3154137"/>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7126" name="Rectangle 6"/>
          <p:cNvSpPr>
            <a:spLocks noGrp="1" noChangeArrowheads="1"/>
          </p:cNvSpPr>
          <p:nvPr>
            <p:ph type="ftr" sz="quarter" idx="4"/>
          </p:nvPr>
        </p:nvSpPr>
        <p:spPr bwMode="auto">
          <a:xfrm>
            <a:off x="2" y="6658736"/>
            <a:ext cx="3995883" cy="350460"/>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eaLnBrk="1" hangingPunct="1">
              <a:defRPr sz="1200">
                <a:latin typeface="Arial Narrow" pitchFamily="34" charset="0"/>
              </a:defRPr>
            </a:lvl1pPr>
          </a:lstStyle>
          <a:p>
            <a:pPr>
              <a:defRPr/>
            </a:pPr>
            <a:endParaRPr lang="en-US"/>
          </a:p>
        </p:txBody>
      </p:sp>
      <p:sp>
        <p:nvSpPr>
          <p:cNvPr id="517127" name="Rectangle 7"/>
          <p:cNvSpPr>
            <a:spLocks noGrp="1" noChangeArrowheads="1"/>
          </p:cNvSpPr>
          <p:nvPr>
            <p:ph type="sldNum" sz="quarter" idx="5"/>
          </p:nvPr>
        </p:nvSpPr>
        <p:spPr bwMode="auto">
          <a:xfrm>
            <a:off x="5225387" y="6658736"/>
            <a:ext cx="3995883" cy="350460"/>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lgn="r" eaLnBrk="1" hangingPunct="1">
              <a:defRPr sz="1200">
                <a:latin typeface="Arial Narrow" pitchFamily="34" charset="0"/>
              </a:defRPr>
            </a:lvl1pPr>
          </a:lstStyle>
          <a:p>
            <a:pPr>
              <a:defRPr/>
            </a:pPr>
            <a:fld id="{711BDF53-8EC4-43C4-AFB0-4BD152D882B5}" type="slidenum">
              <a:rPr lang="en-US"/>
              <a:pPr>
                <a:defRPr/>
              </a:pPr>
              <a:t>‹#›</a:t>
            </a:fld>
            <a:endParaRPr lang="en-US"/>
          </a:p>
        </p:txBody>
      </p:sp>
    </p:spTree>
    <p:extLst>
      <p:ext uri="{BB962C8B-B14F-4D97-AF65-F5344CB8AC3E}">
        <p14:creationId xmlns:p14="http://schemas.microsoft.com/office/powerpoint/2010/main" val="24547186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1pPr>
    <a:lvl2pPr marL="457159"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318"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478"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637"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5796" algn="l" defTabSz="914318" rtl="0" eaLnBrk="1" latinLnBrk="0" hangingPunct="1">
      <a:defRPr sz="1200" kern="1200">
        <a:solidFill>
          <a:schemeClr val="tx1"/>
        </a:solidFill>
        <a:latin typeface="+mn-lt"/>
        <a:ea typeface="+mn-ea"/>
        <a:cs typeface="+mn-cs"/>
      </a:defRPr>
    </a:lvl6pPr>
    <a:lvl7pPr marL="2742954" algn="l" defTabSz="914318" rtl="0" eaLnBrk="1" latinLnBrk="0" hangingPunct="1">
      <a:defRPr sz="1200" kern="1200">
        <a:solidFill>
          <a:schemeClr val="tx1"/>
        </a:solidFill>
        <a:latin typeface="+mn-lt"/>
        <a:ea typeface="+mn-ea"/>
        <a:cs typeface="+mn-cs"/>
      </a:defRPr>
    </a:lvl7pPr>
    <a:lvl8pPr marL="3200114" algn="l" defTabSz="914318" rtl="0" eaLnBrk="1" latinLnBrk="0" hangingPunct="1">
      <a:defRPr sz="1200" kern="1200">
        <a:solidFill>
          <a:schemeClr val="tx1"/>
        </a:solidFill>
        <a:latin typeface="+mn-lt"/>
        <a:ea typeface="+mn-ea"/>
        <a:cs typeface="+mn-cs"/>
      </a:defRPr>
    </a:lvl8pPr>
    <a:lvl9pPr marL="3657272" algn="l" defTabSz="9143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2</a:t>
            </a:fld>
            <a:endParaRPr lang="en-US"/>
          </a:p>
        </p:txBody>
      </p:sp>
    </p:spTree>
    <p:extLst>
      <p:ext uri="{BB962C8B-B14F-4D97-AF65-F5344CB8AC3E}">
        <p14:creationId xmlns:p14="http://schemas.microsoft.com/office/powerpoint/2010/main" val="2715841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data reveals how dramatically mode share can change as a function of the distance from the bus stop to where the household is located. This suggests that very immediate proximity to transit produces substantially higher mode shares than is the case for individuals living a quarter mile or more away from transit service.</a:t>
            </a:r>
            <a:endParaRPr lang="en-US" dirty="0"/>
          </a:p>
        </p:txBody>
      </p:sp>
      <p:sp>
        <p:nvSpPr>
          <p:cNvPr id="4" name="Slide Number Placeholder 3"/>
          <p:cNvSpPr>
            <a:spLocks noGrp="1"/>
          </p:cNvSpPr>
          <p:nvPr>
            <p:ph type="sldNum" sz="quarter" idx="10"/>
          </p:nvPr>
        </p:nvSpPr>
        <p:spPr/>
        <p:txBody>
          <a:bodyPr/>
          <a:lstStyle/>
          <a:p>
            <a:pPr>
              <a:defRPr/>
            </a:pPr>
            <a:fld id="{711BDF53-8EC4-43C4-AFB0-4BD152D882B5}" type="slidenum">
              <a:rPr lang="en-US" smtClean="0"/>
              <a:pPr>
                <a:defRPr/>
              </a:pPr>
              <a:t>3</a:t>
            </a:fld>
            <a:endParaRPr lang="en-US"/>
          </a:p>
        </p:txBody>
      </p:sp>
    </p:spTree>
    <p:extLst>
      <p:ext uri="{BB962C8B-B14F-4D97-AF65-F5344CB8AC3E}">
        <p14:creationId xmlns:p14="http://schemas.microsoft.com/office/powerpoint/2010/main" val="2987952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431" tIns="45715" rIns="91431" bIns="45715"/>
          <a:lstStyle>
            <a:lvl1pPr marL="0" indent="0" algn="ctr">
              <a:buNone/>
              <a:defRPr/>
            </a:lvl1pPr>
            <a:lvl2pPr marL="457159" indent="0" algn="ctr">
              <a:buNone/>
              <a:defRPr/>
            </a:lvl2pPr>
            <a:lvl3pPr marL="914318" indent="0" algn="ctr">
              <a:buNone/>
              <a:defRPr/>
            </a:lvl3pPr>
            <a:lvl4pPr marL="1371478" indent="0" algn="ctr">
              <a:buNone/>
              <a:defRPr/>
            </a:lvl4pPr>
            <a:lvl5pPr marL="1828637" indent="0" algn="ctr">
              <a:buNone/>
              <a:defRPr/>
            </a:lvl5pPr>
            <a:lvl6pPr marL="2285796" indent="0" algn="ctr">
              <a:buNone/>
              <a:defRPr/>
            </a:lvl6pPr>
            <a:lvl7pPr marL="2742954" indent="0" algn="ctr">
              <a:buNone/>
              <a:defRPr/>
            </a:lvl7pPr>
            <a:lvl8pPr marL="3200114" indent="0" algn="ctr">
              <a:buNone/>
              <a:defRPr/>
            </a:lvl8pPr>
            <a:lvl9pPr marL="3657272"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3"/>
            <a:ext cx="8229600" cy="4525963"/>
          </a:xfrm>
          <a:prstGeom prst="rect">
            <a:avLst/>
          </a:prstGeom>
        </p:spPr>
        <p:txBody>
          <a:bodyPr vert="eaVert"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7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92552"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74700" y="1435102"/>
            <a:ext cx="3008313" cy="4691063"/>
          </a:xfrm>
        </p:spPr>
        <p:txBody>
          <a:bodyPr/>
          <a:lstStyle>
            <a:lvl1pPr marL="0" indent="0">
              <a:buNone/>
              <a:defRPr sz="1400"/>
            </a:lvl1pPr>
            <a:lvl2pPr marL="457159" indent="0">
              <a:buNone/>
              <a:defRPr sz="1200"/>
            </a:lvl2pPr>
            <a:lvl3pPr marL="914318" indent="0">
              <a:buNone/>
              <a:defRPr sz="1000"/>
            </a:lvl3pPr>
            <a:lvl4pPr marL="1371478" indent="0">
              <a:buNone/>
              <a:defRPr sz="900"/>
            </a:lvl4pPr>
            <a:lvl5pPr marL="1828637" indent="0">
              <a:buNone/>
              <a:defRPr sz="900"/>
            </a:lvl5pPr>
            <a:lvl6pPr marL="2285796" indent="0">
              <a:buNone/>
              <a:defRPr sz="900"/>
            </a:lvl6pPr>
            <a:lvl7pPr marL="2742954" indent="0">
              <a:buNone/>
              <a:defRPr sz="900"/>
            </a:lvl7pPr>
            <a:lvl8pPr marL="3200114" indent="0">
              <a:buNone/>
              <a:defRPr sz="900"/>
            </a:lvl8pPr>
            <a:lvl9pPr marL="3657272" indent="0">
              <a:buNone/>
              <a:defRPr sz="900"/>
            </a:lvl9pPr>
          </a:lstStyle>
          <a:p>
            <a:pPr lvl="0"/>
            <a:r>
              <a:rPr lang="en-US" smtClean="0"/>
              <a:t>Click to edit Master text styles</a:t>
            </a:r>
          </a:p>
        </p:txBody>
      </p:sp>
    </p:spTree>
    <p:extLst>
      <p:ext uri="{BB962C8B-B14F-4D97-AF65-F5344CB8AC3E}">
        <p14:creationId xmlns:p14="http://schemas.microsoft.com/office/powerpoint/2010/main" val="102980838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2788" y="480060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982788" y="612775"/>
            <a:ext cx="5486400" cy="4114800"/>
          </a:xfrm>
        </p:spPr>
        <p:txBody>
          <a:bodyPr/>
          <a:lstStyle>
            <a:lvl1pPr marL="0" indent="0">
              <a:buNone/>
              <a:defRPr sz="3200"/>
            </a:lvl1pPr>
            <a:lvl2pPr marL="457159" indent="0">
              <a:buNone/>
              <a:defRPr sz="2800"/>
            </a:lvl2pPr>
            <a:lvl3pPr marL="914318" indent="0">
              <a:buNone/>
              <a:defRPr sz="2400"/>
            </a:lvl3pPr>
            <a:lvl4pPr marL="1371478" indent="0">
              <a:buNone/>
              <a:defRPr sz="2000"/>
            </a:lvl4pPr>
            <a:lvl5pPr marL="1828637" indent="0">
              <a:buNone/>
              <a:defRPr sz="2000"/>
            </a:lvl5pPr>
            <a:lvl6pPr marL="2285796" indent="0">
              <a:buNone/>
              <a:defRPr sz="2000"/>
            </a:lvl6pPr>
            <a:lvl7pPr marL="2742954" indent="0">
              <a:buNone/>
              <a:defRPr sz="2000"/>
            </a:lvl7pPr>
            <a:lvl8pPr marL="3200114" indent="0">
              <a:buNone/>
              <a:defRPr sz="2000"/>
            </a:lvl8pPr>
            <a:lvl9pPr marL="3657272" indent="0">
              <a:buNone/>
              <a:defRPr sz="2000"/>
            </a:lvl9pPr>
          </a:lstStyle>
          <a:p>
            <a:endParaRPr lang="en-US" dirty="0"/>
          </a:p>
        </p:txBody>
      </p:sp>
      <p:sp>
        <p:nvSpPr>
          <p:cNvPr id="4" name="Text Placeholder 3"/>
          <p:cNvSpPr>
            <a:spLocks noGrp="1"/>
          </p:cNvSpPr>
          <p:nvPr>
            <p:ph type="body" sz="half" idx="2"/>
          </p:nvPr>
        </p:nvSpPr>
        <p:spPr>
          <a:xfrm>
            <a:off x="1982788" y="5367340"/>
            <a:ext cx="5486400" cy="804862"/>
          </a:xfrm>
        </p:spPr>
        <p:txBody>
          <a:bodyPr/>
          <a:lstStyle>
            <a:lvl1pPr marL="0" indent="0">
              <a:buNone/>
              <a:defRPr sz="1400"/>
            </a:lvl1pPr>
            <a:lvl2pPr marL="457159" indent="0">
              <a:buNone/>
              <a:defRPr sz="1200"/>
            </a:lvl2pPr>
            <a:lvl3pPr marL="914318" indent="0">
              <a:buNone/>
              <a:defRPr sz="1000"/>
            </a:lvl3pPr>
            <a:lvl4pPr marL="1371478" indent="0">
              <a:buNone/>
              <a:defRPr sz="900"/>
            </a:lvl4pPr>
            <a:lvl5pPr marL="1828637" indent="0">
              <a:buNone/>
              <a:defRPr sz="900"/>
            </a:lvl5pPr>
            <a:lvl6pPr marL="2285796" indent="0">
              <a:buNone/>
              <a:defRPr sz="900"/>
            </a:lvl6pPr>
            <a:lvl7pPr marL="2742954" indent="0">
              <a:buNone/>
              <a:defRPr sz="900"/>
            </a:lvl7pPr>
            <a:lvl8pPr marL="3200114" indent="0">
              <a:buNone/>
              <a:defRPr sz="900"/>
            </a:lvl8pPr>
            <a:lvl9pPr marL="3657272" indent="0">
              <a:buNone/>
              <a:defRPr sz="900"/>
            </a:lvl9pPr>
          </a:lstStyle>
          <a:p>
            <a:pPr lvl="0"/>
            <a:r>
              <a:rPr lang="en-US" smtClean="0"/>
              <a:t>Click to edit Master text styles</a:t>
            </a:r>
          </a:p>
        </p:txBody>
      </p:sp>
    </p:spTree>
    <p:extLst>
      <p:ext uri="{BB962C8B-B14F-4D97-AF65-F5344CB8AC3E}">
        <p14:creationId xmlns:p14="http://schemas.microsoft.com/office/powerpoint/2010/main" val="1041022808"/>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728204"/>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3300" y="2130426"/>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701800" y="3886200"/>
            <a:ext cx="6400800" cy="1752600"/>
          </a:xfrm>
        </p:spPr>
        <p:txBody>
          <a:bodyPr/>
          <a:lstStyle>
            <a:lvl1pPr marL="0" indent="0" algn="ctr">
              <a:buNone/>
              <a:defRPr>
                <a:solidFill>
                  <a:schemeClr val="tx1">
                    <a:tint val="75000"/>
                  </a:schemeClr>
                </a:solidFill>
              </a:defRPr>
            </a:lvl1pPr>
            <a:lvl2pPr marL="457159" indent="0" algn="ctr">
              <a:buNone/>
              <a:defRPr>
                <a:solidFill>
                  <a:schemeClr val="tx1">
                    <a:tint val="75000"/>
                  </a:schemeClr>
                </a:solidFill>
              </a:defRPr>
            </a:lvl2pPr>
            <a:lvl3pPr marL="914318" indent="0" algn="ctr">
              <a:buNone/>
              <a:defRPr>
                <a:solidFill>
                  <a:schemeClr val="tx1">
                    <a:tint val="75000"/>
                  </a:schemeClr>
                </a:solidFill>
              </a:defRPr>
            </a:lvl3pPr>
            <a:lvl4pPr marL="1371478" indent="0" algn="ctr">
              <a:buNone/>
              <a:defRPr>
                <a:solidFill>
                  <a:schemeClr val="tx1">
                    <a:tint val="75000"/>
                  </a:schemeClr>
                </a:solidFill>
              </a:defRPr>
            </a:lvl4pPr>
            <a:lvl5pPr marL="1828637" indent="0" algn="ctr">
              <a:buNone/>
              <a:defRPr>
                <a:solidFill>
                  <a:schemeClr val="tx1">
                    <a:tint val="75000"/>
                  </a:schemeClr>
                </a:solidFill>
              </a:defRPr>
            </a:lvl5pPr>
            <a:lvl6pPr marL="2285796" indent="0" algn="ctr">
              <a:buNone/>
              <a:defRPr>
                <a:solidFill>
                  <a:schemeClr val="tx1">
                    <a:tint val="75000"/>
                  </a:schemeClr>
                </a:solidFill>
              </a:defRPr>
            </a:lvl6pPr>
            <a:lvl7pPr marL="2742954" indent="0" algn="ctr">
              <a:buNone/>
              <a:defRPr>
                <a:solidFill>
                  <a:schemeClr val="tx1">
                    <a:tint val="75000"/>
                  </a:schemeClr>
                </a:solidFill>
              </a:defRPr>
            </a:lvl7pPr>
            <a:lvl8pPr marL="3200114" indent="0" algn="ctr">
              <a:buNone/>
              <a:defRPr>
                <a:solidFill>
                  <a:schemeClr val="tx1">
                    <a:tint val="75000"/>
                  </a:schemeClr>
                </a:solidFill>
              </a:defRPr>
            </a:lvl8pPr>
            <a:lvl9pPr marL="365727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9321287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920696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2129" y="4406903"/>
            <a:ext cx="7642584"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52129" y="2906715"/>
            <a:ext cx="7642584" cy="1500187"/>
          </a:xfrm>
        </p:spPr>
        <p:txBody>
          <a:bodyPr anchor="b"/>
          <a:lstStyle>
            <a:lvl1pPr marL="0" indent="0">
              <a:buNone/>
              <a:defRPr sz="2000">
                <a:solidFill>
                  <a:schemeClr val="tx1">
                    <a:tint val="75000"/>
                  </a:schemeClr>
                </a:solidFill>
              </a:defRPr>
            </a:lvl1pPr>
            <a:lvl2pPr marL="457159" indent="0">
              <a:buNone/>
              <a:defRPr sz="1800">
                <a:solidFill>
                  <a:schemeClr val="tx1">
                    <a:tint val="75000"/>
                  </a:schemeClr>
                </a:solidFill>
              </a:defRPr>
            </a:lvl2pPr>
            <a:lvl3pPr marL="914318" indent="0">
              <a:buNone/>
              <a:defRPr sz="1600">
                <a:solidFill>
                  <a:schemeClr val="tx1">
                    <a:tint val="75000"/>
                  </a:schemeClr>
                </a:solidFill>
              </a:defRPr>
            </a:lvl3pPr>
            <a:lvl4pPr marL="1371478" indent="0">
              <a:buNone/>
              <a:defRPr sz="1400">
                <a:solidFill>
                  <a:schemeClr val="tx1">
                    <a:tint val="75000"/>
                  </a:schemeClr>
                </a:solidFill>
              </a:defRPr>
            </a:lvl4pPr>
            <a:lvl5pPr marL="1828637" indent="0">
              <a:buNone/>
              <a:defRPr sz="1400">
                <a:solidFill>
                  <a:schemeClr val="tx1">
                    <a:tint val="75000"/>
                  </a:schemeClr>
                </a:solidFill>
              </a:defRPr>
            </a:lvl5pPr>
            <a:lvl6pPr marL="2285796" indent="0">
              <a:buNone/>
              <a:defRPr sz="1400">
                <a:solidFill>
                  <a:schemeClr val="tx1">
                    <a:tint val="75000"/>
                  </a:schemeClr>
                </a:solidFill>
              </a:defRPr>
            </a:lvl6pPr>
            <a:lvl7pPr marL="2742954" indent="0">
              <a:buNone/>
              <a:defRPr sz="1400">
                <a:solidFill>
                  <a:schemeClr val="tx1">
                    <a:tint val="75000"/>
                  </a:schemeClr>
                </a:solidFill>
              </a:defRPr>
            </a:lvl7pPr>
            <a:lvl8pPr marL="3200114" indent="0">
              <a:buNone/>
              <a:defRPr sz="1400">
                <a:solidFill>
                  <a:schemeClr val="tx1">
                    <a:tint val="75000"/>
                  </a:schemeClr>
                </a:solidFill>
              </a:defRPr>
            </a:lvl8pPr>
            <a:lvl9pPr marL="3657272"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111363088"/>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9800" y="274638"/>
            <a:ext cx="79121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747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657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435037"/>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7100" y="274638"/>
            <a:ext cx="79121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74700" y="1535112"/>
            <a:ext cx="4040188" cy="639762"/>
          </a:xfrm>
        </p:spPr>
        <p:txBody>
          <a:bodyPr anchor="b"/>
          <a:lstStyle>
            <a:lvl1pPr marL="0" indent="0">
              <a:buNone/>
              <a:defRPr sz="2400" b="1"/>
            </a:lvl1pPr>
            <a:lvl2pPr marL="457159" indent="0">
              <a:buNone/>
              <a:defRPr sz="2000" b="1"/>
            </a:lvl2pPr>
            <a:lvl3pPr marL="914318" indent="0">
              <a:buNone/>
              <a:defRPr sz="1800" b="1"/>
            </a:lvl3pPr>
            <a:lvl4pPr marL="1371478" indent="0">
              <a:buNone/>
              <a:defRPr sz="1600" b="1"/>
            </a:lvl4pPr>
            <a:lvl5pPr marL="1828637" indent="0">
              <a:buNone/>
              <a:defRPr sz="1600" b="1"/>
            </a:lvl5pPr>
            <a:lvl6pPr marL="2285796" indent="0">
              <a:buNone/>
              <a:defRPr sz="1600" b="1"/>
            </a:lvl6pPr>
            <a:lvl7pPr marL="2742954" indent="0">
              <a:buNone/>
              <a:defRPr sz="1600" b="1"/>
            </a:lvl7pPr>
            <a:lvl8pPr marL="3200114" indent="0">
              <a:buNone/>
              <a:defRPr sz="1600" b="1"/>
            </a:lvl8pPr>
            <a:lvl9pPr marL="36572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4700" y="2174874"/>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62525" y="1535112"/>
            <a:ext cx="4041776" cy="639762"/>
          </a:xfrm>
        </p:spPr>
        <p:txBody>
          <a:bodyPr anchor="b"/>
          <a:lstStyle>
            <a:lvl1pPr marL="0" indent="0">
              <a:buNone/>
              <a:defRPr sz="2400" b="1"/>
            </a:lvl1pPr>
            <a:lvl2pPr marL="457159" indent="0">
              <a:buNone/>
              <a:defRPr sz="2000" b="1"/>
            </a:lvl2pPr>
            <a:lvl3pPr marL="914318" indent="0">
              <a:buNone/>
              <a:defRPr sz="1800" b="1"/>
            </a:lvl3pPr>
            <a:lvl4pPr marL="1371478" indent="0">
              <a:buNone/>
              <a:defRPr sz="1600" b="1"/>
            </a:lvl4pPr>
            <a:lvl5pPr marL="1828637" indent="0">
              <a:buNone/>
              <a:defRPr sz="1600" b="1"/>
            </a:lvl5pPr>
            <a:lvl6pPr marL="2285796" indent="0">
              <a:buNone/>
              <a:defRPr sz="1600" b="1"/>
            </a:lvl6pPr>
            <a:lvl7pPr marL="2742954" indent="0">
              <a:buNone/>
              <a:defRPr sz="1600" b="1"/>
            </a:lvl7pPr>
            <a:lvl8pPr marL="3200114" indent="0">
              <a:buNone/>
              <a:defRPr sz="1600" b="1"/>
            </a:lvl8pPr>
            <a:lvl9pPr marL="36572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62525" y="2174874"/>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7054204"/>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9000" y="274638"/>
            <a:ext cx="79121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2506554418"/>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7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92552"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74700" y="1435102"/>
            <a:ext cx="3008313" cy="4691063"/>
          </a:xfrm>
        </p:spPr>
        <p:txBody>
          <a:bodyPr/>
          <a:lstStyle>
            <a:lvl1pPr marL="0" indent="0">
              <a:buNone/>
              <a:defRPr sz="1400"/>
            </a:lvl1pPr>
            <a:lvl2pPr marL="457159" indent="0">
              <a:buNone/>
              <a:defRPr sz="1200"/>
            </a:lvl2pPr>
            <a:lvl3pPr marL="914318" indent="0">
              <a:buNone/>
              <a:defRPr sz="1000"/>
            </a:lvl3pPr>
            <a:lvl4pPr marL="1371478" indent="0">
              <a:buNone/>
              <a:defRPr sz="900"/>
            </a:lvl4pPr>
            <a:lvl5pPr marL="1828637" indent="0">
              <a:buNone/>
              <a:defRPr sz="900"/>
            </a:lvl5pPr>
            <a:lvl6pPr marL="2285796" indent="0">
              <a:buNone/>
              <a:defRPr sz="900"/>
            </a:lvl6pPr>
            <a:lvl7pPr marL="2742954" indent="0">
              <a:buNone/>
              <a:defRPr sz="900"/>
            </a:lvl7pPr>
            <a:lvl8pPr marL="3200114" indent="0">
              <a:buNone/>
              <a:defRPr sz="900"/>
            </a:lvl8pPr>
            <a:lvl9pPr marL="3657272" indent="0">
              <a:buNone/>
              <a:defRPr sz="900"/>
            </a:lvl9pPr>
          </a:lstStyle>
          <a:p>
            <a:pPr lvl="0"/>
            <a:r>
              <a:rPr lang="en-US" smtClean="0"/>
              <a:t>Click to edit Master text styles</a:t>
            </a:r>
          </a:p>
        </p:txBody>
      </p:sp>
    </p:spTree>
    <p:extLst>
      <p:ext uri="{BB962C8B-B14F-4D97-AF65-F5344CB8AC3E}">
        <p14:creationId xmlns:p14="http://schemas.microsoft.com/office/powerpoint/2010/main" val="6358538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3"/>
            <a:ext cx="20955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3"/>
            <a:ext cx="6134100" cy="5516563"/>
          </a:xfrm>
          <a:prstGeom prst="rect">
            <a:avLst/>
          </a:prstGeom>
        </p:spPr>
        <p:txBody>
          <a:bodyPr vert="eaVert"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2788" y="480060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982788" y="612775"/>
            <a:ext cx="5486400" cy="4114800"/>
          </a:xfrm>
        </p:spPr>
        <p:txBody>
          <a:bodyPr/>
          <a:lstStyle>
            <a:lvl1pPr marL="0" indent="0">
              <a:buNone/>
              <a:defRPr sz="3200"/>
            </a:lvl1pPr>
            <a:lvl2pPr marL="457159" indent="0">
              <a:buNone/>
              <a:defRPr sz="2800"/>
            </a:lvl2pPr>
            <a:lvl3pPr marL="914318" indent="0">
              <a:buNone/>
              <a:defRPr sz="2400"/>
            </a:lvl3pPr>
            <a:lvl4pPr marL="1371478" indent="0">
              <a:buNone/>
              <a:defRPr sz="2000"/>
            </a:lvl4pPr>
            <a:lvl5pPr marL="1828637" indent="0">
              <a:buNone/>
              <a:defRPr sz="2000"/>
            </a:lvl5pPr>
            <a:lvl6pPr marL="2285796" indent="0">
              <a:buNone/>
              <a:defRPr sz="2000"/>
            </a:lvl6pPr>
            <a:lvl7pPr marL="2742954" indent="0">
              <a:buNone/>
              <a:defRPr sz="2000"/>
            </a:lvl7pPr>
            <a:lvl8pPr marL="3200114" indent="0">
              <a:buNone/>
              <a:defRPr sz="2000"/>
            </a:lvl8pPr>
            <a:lvl9pPr marL="3657272" indent="0">
              <a:buNone/>
              <a:defRPr sz="2000"/>
            </a:lvl9pPr>
          </a:lstStyle>
          <a:p>
            <a:endParaRPr lang="en-US"/>
          </a:p>
        </p:txBody>
      </p:sp>
      <p:sp>
        <p:nvSpPr>
          <p:cNvPr id="4" name="Text Placeholder 3"/>
          <p:cNvSpPr>
            <a:spLocks noGrp="1"/>
          </p:cNvSpPr>
          <p:nvPr>
            <p:ph type="body" sz="half" idx="2"/>
          </p:nvPr>
        </p:nvSpPr>
        <p:spPr>
          <a:xfrm>
            <a:off x="1982788" y="5367340"/>
            <a:ext cx="5486400" cy="804862"/>
          </a:xfrm>
        </p:spPr>
        <p:txBody>
          <a:bodyPr/>
          <a:lstStyle>
            <a:lvl1pPr marL="0" indent="0">
              <a:buNone/>
              <a:defRPr sz="1400"/>
            </a:lvl1pPr>
            <a:lvl2pPr marL="457159" indent="0">
              <a:buNone/>
              <a:defRPr sz="1200"/>
            </a:lvl2pPr>
            <a:lvl3pPr marL="914318" indent="0">
              <a:buNone/>
              <a:defRPr sz="1000"/>
            </a:lvl3pPr>
            <a:lvl4pPr marL="1371478" indent="0">
              <a:buNone/>
              <a:defRPr sz="900"/>
            </a:lvl4pPr>
            <a:lvl5pPr marL="1828637" indent="0">
              <a:buNone/>
              <a:defRPr sz="900"/>
            </a:lvl5pPr>
            <a:lvl6pPr marL="2285796" indent="0">
              <a:buNone/>
              <a:defRPr sz="900"/>
            </a:lvl6pPr>
            <a:lvl7pPr marL="2742954" indent="0">
              <a:buNone/>
              <a:defRPr sz="900"/>
            </a:lvl7pPr>
            <a:lvl8pPr marL="3200114" indent="0">
              <a:buNone/>
              <a:defRPr sz="900"/>
            </a:lvl8pPr>
            <a:lvl9pPr marL="3657272" indent="0">
              <a:buNone/>
              <a:defRPr sz="900"/>
            </a:lvl9pPr>
          </a:lstStyle>
          <a:p>
            <a:pPr lvl="0"/>
            <a:r>
              <a:rPr lang="en-US" smtClean="0"/>
              <a:t>Click to edit Master text styles</a:t>
            </a:r>
          </a:p>
        </p:txBody>
      </p:sp>
    </p:spTree>
    <p:extLst>
      <p:ext uri="{BB962C8B-B14F-4D97-AF65-F5344CB8AC3E}">
        <p14:creationId xmlns:p14="http://schemas.microsoft.com/office/powerpoint/2010/main" val="1315468613"/>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058671"/>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FMTF_powerpoint.jpg"/>
          <p:cNvPicPr>
            <a:picLocks noChangeAspect="1"/>
          </p:cNvPicPr>
          <p:nvPr userDrawn="1"/>
        </p:nvPicPr>
        <p:blipFill>
          <a:blip r:embed="rId2" cstate="print"/>
          <a:srcRect r="90556"/>
          <a:stretch>
            <a:fillRect/>
          </a:stretch>
        </p:blipFill>
        <p:spPr>
          <a:xfrm>
            <a:off x="8534400" y="0"/>
            <a:ext cx="838200" cy="6858000"/>
          </a:xfrm>
          <a:prstGeom prst="rect">
            <a:avLst/>
          </a:prstGeom>
        </p:spPr>
      </p:pic>
      <p:pic>
        <p:nvPicPr>
          <p:cNvPr id="8" name="Picture 7" descr="FMTF_powerpoint.jpg"/>
          <p:cNvPicPr>
            <a:picLocks noChangeAspect="1"/>
          </p:cNvPicPr>
          <p:nvPr userDrawn="1"/>
        </p:nvPicPr>
        <p:blipFill>
          <a:blip r:embed="rId2" cstate="print"/>
          <a:stretch>
            <a:fillRect/>
          </a:stretch>
        </p:blipFill>
        <p:spPr>
          <a:xfrm>
            <a:off x="0" y="0"/>
            <a:ext cx="8875060" cy="6858000"/>
          </a:xfrm>
          <a:prstGeom prst="rect">
            <a:avLst/>
          </a:prstGeom>
        </p:spPr>
      </p:pic>
      <p:pic>
        <p:nvPicPr>
          <p:cNvPr id="7" name="Picture 6" descr="FMTF_powerpoint.jpg"/>
          <p:cNvPicPr>
            <a:picLocks noChangeAspect="1"/>
          </p:cNvPicPr>
          <p:nvPr userDrawn="1"/>
        </p:nvPicPr>
        <p:blipFill>
          <a:blip r:embed="rId2" cstate="print"/>
          <a:stretch>
            <a:fillRect/>
          </a:stretch>
        </p:blipFill>
        <p:spPr>
          <a:xfrm>
            <a:off x="268940" y="0"/>
            <a:ext cx="8875060" cy="6858000"/>
          </a:xfrm>
          <a:prstGeom prst="rect">
            <a:avLst/>
          </a:prstGeom>
        </p:spPr>
      </p:pic>
      <p:sp>
        <p:nvSpPr>
          <p:cNvPr id="2" name="Title 1"/>
          <p:cNvSpPr>
            <a:spLocks noGrp="1"/>
          </p:cNvSpPr>
          <p:nvPr>
            <p:ph type="ctrTitle"/>
          </p:nvPr>
        </p:nvSpPr>
        <p:spPr>
          <a:xfrm>
            <a:off x="304800" y="457200"/>
            <a:ext cx="7772400" cy="1470025"/>
          </a:xfrm>
        </p:spPr>
        <p:txBody>
          <a:bodyPr/>
          <a:lstStyle>
            <a:lvl1pPr>
              <a:defRPr b="1">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133600"/>
            <a:ext cx="5791200" cy="990600"/>
          </a:xfrm>
        </p:spPr>
        <p:txBody>
          <a:bodyPr/>
          <a:lstStyle>
            <a:lvl1pPr marL="0" indent="0" algn="ctr">
              <a:buNone/>
              <a:defRPr>
                <a:solidFill>
                  <a:schemeClr val="tx1">
                    <a:tint val="75000"/>
                  </a:schemeClr>
                </a:solidFill>
                <a:latin typeface="Century Gothic" pitchFamily="34" charset="0"/>
              </a:defRPr>
            </a:lvl1pPr>
            <a:lvl2pPr marL="457159" indent="0" algn="ctr">
              <a:buNone/>
              <a:defRPr>
                <a:solidFill>
                  <a:schemeClr val="tx1">
                    <a:tint val="75000"/>
                  </a:schemeClr>
                </a:solidFill>
              </a:defRPr>
            </a:lvl2pPr>
            <a:lvl3pPr marL="914318" indent="0" algn="ctr">
              <a:buNone/>
              <a:defRPr>
                <a:solidFill>
                  <a:schemeClr val="tx1">
                    <a:tint val="75000"/>
                  </a:schemeClr>
                </a:solidFill>
              </a:defRPr>
            </a:lvl3pPr>
            <a:lvl4pPr marL="1371478" indent="0" algn="ctr">
              <a:buNone/>
              <a:defRPr>
                <a:solidFill>
                  <a:schemeClr val="tx1">
                    <a:tint val="75000"/>
                  </a:schemeClr>
                </a:solidFill>
              </a:defRPr>
            </a:lvl4pPr>
            <a:lvl5pPr marL="1828637" indent="0" algn="ctr">
              <a:buNone/>
              <a:defRPr>
                <a:solidFill>
                  <a:schemeClr val="tx1">
                    <a:tint val="75000"/>
                  </a:schemeClr>
                </a:solidFill>
              </a:defRPr>
            </a:lvl5pPr>
            <a:lvl6pPr marL="2285796" indent="0" algn="ctr">
              <a:buNone/>
              <a:defRPr>
                <a:solidFill>
                  <a:schemeClr val="tx1">
                    <a:tint val="75000"/>
                  </a:schemeClr>
                </a:solidFill>
              </a:defRPr>
            </a:lvl6pPr>
            <a:lvl7pPr marL="2742954" indent="0" algn="ctr">
              <a:buNone/>
              <a:defRPr>
                <a:solidFill>
                  <a:schemeClr val="tx1">
                    <a:tint val="75000"/>
                  </a:schemeClr>
                </a:solidFill>
              </a:defRPr>
            </a:lvl7pPr>
            <a:lvl8pPr marL="3200114" indent="0" algn="ctr">
              <a:buNone/>
              <a:defRPr>
                <a:solidFill>
                  <a:schemeClr val="tx1">
                    <a:tint val="75000"/>
                  </a:schemeClr>
                </a:solidFill>
              </a:defRPr>
            </a:lvl8pPr>
            <a:lvl9pPr marL="3657272"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304800" y="3276600"/>
            <a:ext cx="2590800" cy="762000"/>
          </a:xfrm>
        </p:spPr>
        <p:txBody>
          <a:bodyPr/>
          <a:lstStyle/>
          <a:p>
            <a:fld id="{E8BE4749-8582-4D1B-9468-A05B73C19960}" type="datetimeFigureOut">
              <a:rPr lang="en-US" smtClean="0">
                <a:solidFill>
                  <a:prstClr val="black">
                    <a:tint val="75000"/>
                  </a:prstClr>
                </a:solidFill>
              </a:rPr>
              <a:pPr/>
              <a:t>5/19/2015</a:t>
            </a:fld>
            <a:endParaRPr lang="en-US">
              <a:solidFill>
                <a:prstClr val="black">
                  <a:tint val="75000"/>
                </a:prstClr>
              </a:solidFill>
            </a:endParaRPr>
          </a:p>
        </p:txBody>
      </p:sp>
    </p:spTree>
    <p:extLst>
      <p:ext uri="{BB962C8B-B14F-4D97-AF65-F5344CB8AC3E}">
        <p14:creationId xmlns:p14="http://schemas.microsoft.com/office/powerpoint/2010/main" val="3057011064"/>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315200" cy="533400"/>
          </a:xfrm>
        </p:spPr>
        <p:txBody>
          <a:bodyPr>
            <a:noAutofit/>
          </a:bodyPr>
          <a:lstStyle>
            <a:lvl1pPr algn="l" defTabSz="457159" rtl="0" eaLnBrk="1" latinLnBrk="0" hangingPunct="1">
              <a:spcBef>
                <a:spcPct val="0"/>
              </a:spcBef>
              <a:buNone/>
              <a:defRPr lang="en-US" sz="3000" b="1" i="0" kern="1200" dirty="0">
                <a:solidFill>
                  <a:srgbClr val="0D5B48"/>
                </a:solidFill>
                <a:effectLst>
                  <a:outerShdw blurRad="50800" dist="38100" dir="2700000">
                    <a:srgbClr val="000000">
                      <a:alpha val="43000"/>
                    </a:srgbClr>
                  </a:outerShdw>
                </a:effectLst>
                <a:latin typeface="Verdana"/>
                <a:ea typeface="+mj-e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3"/>
            <a:ext cx="8686800" cy="5791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009141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 y="76203"/>
            <a:ext cx="7086600" cy="685799"/>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59" indent="0">
              <a:buNone/>
              <a:defRPr sz="1800">
                <a:solidFill>
                  <a:schemeClr val="tx1">
                    <a:tint val="75000"/>
                  </a:schemeClr>
                </a:solidFill>
              </a:defRPr>
            </a:lvl2pPr>
            <a:lvl3pPr marL="914318" indent="0">
              <a:buNone/>
              <a:defRPr sz="1600">
                <a:solidFill>
                  <a:schemeClr val="tx1">
                    <a:tint val="75000"/>
                  </a:schemeClr>
                </a:solidFill>
              </a:defRPr>
            </a:lvl3pPr>
            <a:lvl4pPr marL="1371478" indent="0">
              <a:buNone/>
              <a:defRPr sz="1400">
                <a:solidFill>
                  <a:schemeClr val="tx1">
                    <a:tint val="75000"/>
                  </a:schemeClr>
                </a:solidFill>
              </a:defRPr>
            </a:lvl4pPr>
            <a:lvl5pPr marL="1828637" indent="0">
              <a:buNone/>
              <a:defRPr sz="1400">
                <a:solidFill>
                  <a:schemeClr val="tx1">
                    <a:tint val="75000"/>
                  </a:schemeClr>
                </a:solidFill>
              </a:defRPr>
            </a:lvl5pPr>
            <a:lvl6pPr marL="2285796" indent="0">
              <a:buNone/>
              <a:defRPr sz="1400">
                <a:solidFill>
                  <a:schemeClr val="tx1">
                    <a:tint val="75000"/>
                  </a:schemeClr>
                </a:solidFill>
              </a:defRPr>
            </a:lvl6pPr>
            <a:lvl7pPr marL="2742954" indent="0">
              <a:buNone/>
              <a:defRPr sz="1400">
                <a:solidFill>
                  <a:schemeClr val="tx1">
                    <a:tint val="75000"/>
                  </a:schemeClr>
                </a:solidFill>
              </a:defRPr>
            </a:lvl7pPr>
            <a:lvl8pPr marL="3200114" indent="0">
              <a:buNone/>
              <a:defRPr sz="1400">
                <a:solidFill>
                  <a:schemeClr val="tx1">
                    <a:tint val="75000"/>
                  </a:schemeClr>
                </a:solidFill>
              </a:defRPr>
            </a:lvl8pPr>
            <a:lvl9pPr marL="36572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BE4749-8582-4D1B-9468-A05B73C19960}"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CAD2FA-D354-4EE8-BD92-86E7BF152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3668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BE4749-8582-4D1B-9468-A05B73C19960}" type="datetimeFigureOut">
              <a:rPr lang="en-US" smtClean="0">
                <a:solidFill>
                  <a:prstClr val="black">
                    <a:tint val="75000"/>
                  </a:prstClr>
                </a:solidFill>
              </a:rPr>
              <a:pPr/>
              <a:t>5/19/2015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CAD2FA-D354-4EE8-BD92-86E7BF152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457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2"/>
          </a:xfrm>
        </p:spPr>
        <p:txBody>
          <a:bodyPr anchor="b"/>
          <a:lstStyle>
            <a:lvl1pPr marL="0" indent="0">
              <a:buNone/>
              <a:defRPr sz="2400" b="1"/>
            </a:lvl1pPr>
            <a:lvl2pPr marL="457159" indent="0">
              <a:buNone/>
              <a:defRPr sz="2000" b="1"/>
            </a:lvl2pPr>
            <a:lvl3pPr marL="914318" indent="0">
              <a:buNone/>
              <a:defRPr sz="1800" b="1"/>
            </a:lvl3pPr>
            <a:lvl4pPr marL="1371478" indent="0">
              <a:buNone/>
              <a:defRPr sz="1600" b="1"/>
            </a:lvl4pPr>
            <a:lvl5pPr marL="1828637" indent="0">
              <a:buNone/>
              <a:defRPr sz="1600" b="1"/>
            </a:lvl5pPr>
            <a:lvl6pPr marL="2285796" indent="0">
              <a:buNone/>
              <a:defRPr sz="1600" b="1"/>
            </a:lvl6pPr>
            <a:lvl7pPr marL="2742954" indent="0">
              <a:buNone/>
              <a:defRPr sz="1600" b="1"/>
            </a:lvl7pPr>
            <a:lvl8pPr marL="3200114" indent="0">
              <a:buNone/>
              <a:defRPr sz="1600" b="1"/>
            </a:lvl8pPr>
            <a:lvl9pPr marL="36572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2"/>
            <a:ext cx="4041776" cy="639762"/>
          </a:xfrm>
        </p:spPr>
        <p:txBody>
          <a:bodyPr anchor="b"/>
          <a:lstStyle>
            <a:lvl1pPr marL="0" indent="0">
              <a:buNone/>
              <a:defRPr sz="2400" b="1"/>
            </a:lvl1pPr>
            <a:lvl2pPr marL="457159" indent="0">
              <a:buNone/>
              <a:defRPr sz="2000" b="1"/>
            </a:lvl2pPr>
            <a:lvl3pPr marL="914318" indent="0">
              <a:buNone/>
              <a:defRPr sz="1800" b="1"/>
            </a:lvl3pPr>
            <a:lvl4pPr marL="1371478" indent="0">
              <a:buNone/>
              <a:defRPr sz="1600" b="1"/>
            </a:lvl4pPr>
            <a:lvl5pPr marL="1828637" indent="0">
              <a:buNone/>
              <a:defRPr sz="1600" b="1"/>
            </a:lvl5pPr>
            <a:lvl6pPr marL="2285796" indent="0">
              <a:buNone/>
              <a:defRPr sz="1600" b="1"/>
            </a:lvl6pPr>
            <a:lvl7pPr marL="2742954" indent="0">
              <a:buNone/>
              <a:defRPr sz="1600" b="1"/>
            </a:lvl7pPr>
            <a:lvl8pPr marL="3200114" indent="0">
              <a:buNone/>
              <a:defRPr sz="1600" b="1"/>
            </a:lvl8pPr>
            <a:lvl9pPr marL="36572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BE4749-8582-4D1B-9468-A05B73C19960}" type="datetimeFigureOut">
              <a:rPr lang="en-US" smtClean="0">
                <a:solidFill>
                  <a:prstClr val="black">
                    <a:tint val="75000"/>
                  </a:prstClr>
                </a:solidFill>
              </a:rPr>
              <a:pPr/>
              <a:t>5/19/2015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FCAD2FA-D354-4EE8-BD92-86E7BF152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1391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BE4749-8582-4D1B-9468-A05B73C19960}" type="datetimeFigureOut">
              <a:rPr lang="en-US" smtClean="0">
                <a:solidFill>
                  <a:prstClr val="black">
                    <a:tint val="75000"/>
                  </a:prstClr>
                </a:solidFill>
              </a:rPr>
              <a:pPr/>
              <a:t>5/19/2015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FCAD2FA-D354-4EE8-BD92-86E7BF152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73674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E4749-8582-4D1B-9468-A05B73C19960}" type="datetimeFigureOut">
              <a:rPr lang="en-US" smtClean="0">
                <a:solidFill>
                  <a:prstClr val="black">
                    <a:tint val="75000"/>
                  </a:prstClr>
                </a:solidFill>
              </a:rPr>
              <a:pPr/>
              <a:t>5/19/2015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FCAD2FA-D354-4EE8-BD92-86E7BF152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141790"/>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159" indent="0">
              <a:buNone/>
              <a:defRPr sz="1200"/>
            </a:lvl2pPr>
            <a:lvl3pPr marL="914318" indent="0">
              <a:buNone/>
              <a:defRPr sz="1000"/>
            </a:lvl3pPr>
            <a:lvl4pPr marL="1371478" indent="0">
              <a:buNone/>
              <a:defRPr sz="900"/>
            </a:lvl4pPr>
            <a:lvl5pPr marL="1828637" indent="0">
              <a:buNone/>
              <a:defRPr sz="900"/>
            </a:lvl5pPr>
            <a:lvl6pPr marL="2285796" indent="0">
              <a:buNone/>
              <a:defRPr sz="900"/>
            </a:lvl6pPr>
            <a:lvl7pPr marL="2742954" indent="0">
              <a:buNone/>
              <a:defRPr sz="900"/>
            </a:lvl7pPr>
            <a:lvl8pPr marL="3200114" indent="0">
              <a:buNone/>
              <a:defRPr sz="900"/>
            </a:lvl8pPr>
            <a:lvl9pPr marL="36572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E4749-8582-4D1B-9468-A05B73C19960}" type="datetimeFigureOut">
              <a:rPr lang="en-US" smtClean="0">
                <a:solidFill>
                  <a:prstClr val="black">
                    <a:tint val="75000"/>
                  </a:prstClr>
                </a:solidFill>
              </a:rPr>
              <a:pPr/>
              <a:t>5/19/2015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CAD2FA-D354-4EE8-BD92-86E7BF152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646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a:prstGeom prst="rect">
            <a:avLst/>
          </a:prstGeom>
        </p:spPr>
        <p:txBody>
          <a:bodyPr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2"/>
            <a:ext cx="4038600" cy="2185988"/>
          </a:xfrm>
          <a:prstGeom prst="rect">
            <a:avLst/>
          </a:prstGeom>
        </p:spPr>
        <p:txBody>
          <a:bodyPr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a:prstGeom prst="rect">
            <a:avLst/>
          </a:prstGeom>
        </p:spPr>
        <p:txBody>
          <a:bodyPr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9" indent="0">
              <a:buNone/>
              <a:defRPr sz="2800"/>
            </a:lvl2pPr>
            <a:lvl3pPr marL="914318" indent="0">
              <a:buNone/>
              <a:defRPr sz="2400"/>
            </a:lvl3pPr>
            <a:lvl4pPr marL="1371478" indent="0">
              <a:buNone/>
              <a:defRPr sz="2000"/>
            </a:lvl4pPr>
            <a:lvl5pPr marL="1828637" indent="0">
              <a:buNone/>
              <a:defRPr sz="2000"/>
            </a:lvl5pPr>
            <a:lvl6pPr marL="2285796" indent="0">
              <a:buNone/>
              <a:defRPr sz="2000"/>
            </a:lvl6pPr>
            <a:lvl7pPr marL="2742954" indent="0">
              <a:buNone/>
              <a:defRPr sz="2000"/>
            </a:lvl7pPr>
            <a:lvl8pPr marL="3200114" indent="0">
              <a:buNone/>
              <a:defRPr sz="2000"/>
            </a:lvl8pPr>
            <a:lvl9pPr marL="3657272" indent="0">
              <a:buNone/>
              <a:defRPr sz="2000"/>
            </a:lvl9pPr>
          </a:lstStyle>
          <a:p>
            <a:endParaRPr lang="en-US"/>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7159" indent="0">
              <a:buNone/>
              <a:defRPr sz="1200"/>
            </a:lvl2pPr>
            <a:lvl3pPr marL="914318" indent="0">
              <a:buNone/>
              <a:defRPr sz="1000"/>
            </a:lvl3pPr>
            <a:lvl4pPr marL="1371478" indent="0">
              <a:buNone/>
              <a:defRPr sz="900"/>
            </a:lvl4pPr>
            <a:lvl5pPr marL="1828637" indent="0">
              <a:buNone/>
              <a:defRPr sz="900"/>
            </a:lvl5pPr>
            <a:lvl6pPr marL="2285796" indent="0">
              <a:buNone/>
              <a:defRPr sz="900"/>
            </a:lvl6pPr>
            <a:lvl7pPr marL="2742954" indent="0">
              <a:buNone/>
              <a:defRPr sz="900"/>
            </a:lvl7pPr>
            <a:lvl8pPr marL="3200114" indent="0">
              <a:buNone/>
              <a:defRPr sz="900"/>
            </a:lvl8pPr>
            <a:lvl9pPr marL="36572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E4749-8582-4D1B-9468-A05B73C19960}" type="datetimeFigureOut">
              <a:rPr lang="en-US" smtClean="0">
                <a:solidFill>
                  <a:prstClr val="black">
                    <a:tint val="75000"/>
                  </a:prstClr>
                </a:solidFill>
              </a:rPr>
              <a:pPr/>
              <a:t>5/19/2015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CAD2FA-D354-4EE8-BD92-86E7BF152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99266"/>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BE4749-8582-4D1B-9468-A05B73C19960}"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CAD2FA-D354-4EE8-BD92-86E7BF152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0607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BE4749-8582-4D1B-9468-A05B73C19960}"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CAD2FA-D354-4EE8-BD92-86E7BF152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15098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9" indent="0" algn="ctr">
              <a:buNone/>
              <a:defRPr>
                <a:solidFill>
                  <a:schemeClr val="tx1">
                    <a:tint val="75000"/>
                  </a:schemeClr>
                </a:solidFill>
              </a:defRPr>
            </a:lvl2pPr>
            <a:lvl3pPr marL="914318" indent="0" algn="ctr">
              <a:buNone/>
              <a:defRPr>
                <a:solidFill>
                  <a:schemeClr val="tx1">
                    <a:tint val="75000"/>
                  </a:schemeClr>
                </a:solidFill>
              </a:defRPr>
            </a:lvl3pPr>
            <a:lvl4pPr marL="1371478" indent="0" algn="ctr">
              <a:buNone/>
              <a:defRPr>
                <a:solidFill>
                  <a:schemeClr val="tx1">
                    <a:tint val="75000"/>
                  </a:schemeClr>
                </a:solidFill>
              </a:defRPr>
            </a:lvl4pPr>
            <a:lvl5pPr marL="1828637" indent="0" algn="ctr">
              <a:buNone/>
              <a:defRPr>
                <a:solidFill>
                  <a:schemeClr val="tx1">
                    <a:tint val="75000"/>
                  </a:schemeClr>
                </a:solidFill>
              </a:defRPr>
            </a:lvl5pPr>
            <a:lvl6pPr marL="2285796" indent="0" algn="ctr">
              <a:buNone/>
              <a:defRPr>
                <a:solidFill>
                  <a:schemeClr val="tx1">
                    <a:tint val="75000"/>
                  </a:schemeClr>
                </a:solidFill>
              </a:defRPr>
            </a:lvl6pPr>
            <a:lvl7pPr marL="2742954" indent="0" algn="ctr">
              <a:buNone/>
              <a:defRPr>
                <a:solidFill>
                  <a:schemeClr val="tx1">
                    <a:tint val="75000"/>
                  </a:schemeClr>
                </a:solidFill>
              </a:defRPr>
            </a:lvl7pPr>
            <a:lvl8pPr marL="3200114" indent="0" algn="ctr">
              <a:buNone/>
              <a:defRPr>
                <a:solidFill>
                  <a:schemeClr val="tx1">
                    <a:tint val="75000"/>
                  </a:schemeClr>
                </a:solidFill>
              </a:defRPr>
            </a:lvl8pPr>
            <a:lvl9pPr marL="36572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79BD7A-6C52-41A0-8981-87CCC74C8BF4}" type="datetime1">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968E86C-D5CA-4F34-9CC7-1029E45DD0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961815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4B602-FCEE-4B2C-9054-49040D21CECE}" type="datetime1">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968E86C-D5CA-4F34-9CC7-1029E45DD0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84373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59" indent="0">
              <a:buNone/>
              <a:defRPr sz="1800">
                <a:solidFill>
                  <a:schemeClr val="tx1">
                    <a:tint val="75000"/>
                  </a:schemeClr>
                </a:solidFill>
              </a:defRPr>
            </a:lvl2pPr>
            <a:lvl3pPr marL="914318" indent="0">
              <a:buNone/>
              <a:defRPr sz="1600">
                <a:solidFill>
                  <a:schemeClr val="tx1">
                    <a:tint val="75000"/>
                  </a:schemeClr>
                </a:solidFill>
              </a:defRPr>
            </a:lvl3pPr>
            <a:lvl4pPr marL="1371478" indent="0">
              <a:buNone/>
              <a:defRPr sz="1400">
                <a:solidFill>
                  <a:schemeClr val="tx1">
                    <a:tint val="75000"/>
                  </a:schemeClr>
                </a:solidFill>
              </a:defRPr>
            </a:lvl4pPr>
            <a:lvl5pPr marL="1828637" indent="0">
              <a:buNone/>
              <a:defRPr sz="1400">
                <a:solidFill>
                  <a:schemeClr val="tx1">
                    <a:tint val="75000"/>
                  </a:schemeClr>
                </a:solidFill>
              </a:defRPr>
            </a:lvl5pPr>
            <a:lvl6pPr marL="2285796" indent="0">
              <a:buNone/>
              <a:defRPr sz="1400">
                <a:solidFill>
                  <a:schemeClr val="tx1">
                    <a:tint val="75000"/>
                  </a:schemeClr>
                </a:solidFill>
              </a:defRPr>
            </a:lvl6pPr>
            <a:lvl7pPr marL="2742954" indent="0">
              <a:buNone/>
              <a:defRPr sz="1400">
                <a:solidFill>
                  <a:schemeClr val="tx1">
                    <a:tint val="75000"/>
                  </a:schemeClr>
                </a:solidFill>
              </a:defRPr>
            </a:lvl7pPr>
            <a:lvl8pPr marL="3200114" indent="0">
              <a:buNone/>
              <a:defRPr sz="1400">
                <a:solidFill>
                  <a:schemeClr val="tx1">
                    <a:tint val="75000"/>
                  </a:schemeClr>
                </a:solidFill>
              </a:defRPr>
            </a:lvl8pPr>
            <a:lvl9pPr marL="36572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B2193B-1C49-4811-B528-40143743672C}" type="datetime1">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968E86C-D5CA-4F34-9CC7-1029E45DD0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2353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A6D63F-85F9-4809-B277-3BD04BECEB8D}" type="datetime1">
              <a:rPr lang="en-US" smtClean="0">
                <a:solidFill>
                  <a:prstClr val="black">
                    <a:tint val="75000"/>
                  </a:prstClr>
                </a:solidFill>
              </a:rPr>
              <a:pPr/>
              <a:t>5/19/2015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968E86C-D5CA-4F34-9CC7-1029E45DD0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67004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2"/>
          </a:xfrm>
        </p:spPr>
        <p:txBody>
          <a:bodyPr anchor="b"/>
          <a:lstStyle>
            <a:lvl1pPr marL="0" indent="0">
              <a:buNone/>
              <a:defRPr sz="2400" b="1"/>
            </a:lvl1pPr>
            <a:lvl2pPr marL="457159" indent="0">
              <a:buNone/>
              <a:defRPr sz="2000" b="1"/>
            </a:lvl2pPr>
            <a:lvl3pPr marL="914318" indent="0">
              <a:buNone/>
              <a:defRPr sz="1800" b="1"/>
            </a:lvl3pPr>
            <a:lvl4pPr marL="1371478" indent="0">
              <a:buNone/>
              <a:defRPr sz="1600" b="1"/>
            </a:lvl4pPr>
            <a:lvl5pPr marL="1828637" indent="0">
              <a:buNone/>
              <a:defRPr sz="1600" b="1"/>
            </a:lvl5pPr>
            <a:lvl6pPr marL="2285796" indent="0">
              <a:buNone/>
              <a:defRPr sz="1600" b="1"/>
            </a:lvl6pPr>
            <a:lvl7pPr marL="2742954" indent="0">
              <a:buNone/>
              <a:defRPr sz="1600" b="1"/>
            </a:lvl7pPr>
            <a:lvl8pPr marL="3200114" indent="0">
              <a:buNone/>
              <a:defRPr sz="1600" b="1"/>
            </a:lvl8pPr>
            <a:lvl9pPr marL="36572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2"/>
            <a:ext cx="4041776" cy="639762"/>
          </a:xfrm>
        </p:spPr>
        <p:txBody>
          <a:bodyPr anchor="b"/>
          <a:lstStyle>
            <a:lvl1pPr marL="0" indent="0">
              <a:buNone/>
              <a:defRPr sz="2400" b="1"/>
            </a:lvl1pPr>
            <a:lvl2pPr marL="457159" indent="0">
              <a:buNone/>
              <a:defRPr sz="2000" b="1"/>
            </a:lvl2pPr>
            <a:lvl3pPr marL="914318" indent="0">
              <a:buNone/>
              <a:defRPr sz="1800" b="1"/>
            </a:lvl3pPr>
            <a:lvl4pPr marL="1371478" indent="0">
              <a:buNone/>
              <a:defRPr sz="1600" b="1"/>
            </a:lvl4pPr>
            <a:lvl5pPr marL="1828637" indent="0">
              <a:buNone/>
              <a:defRPr sz="1600" b="1"/>
            </a:lvl5pPr>
            <a:lvl6pPr marL="2285796" indent="0">
              <a:buNone/>
              <a:defRPr sz="1600" b="1"/>
            </a:lvl6pPr>
            <a:lvl7pPr marL="2742954" indent="0">
              <a:buNone/>
              <a:defRPr sz="1600" b="1"/>
            </a:lvl7pPr>
            <a:lvl8pPr marL="3200114" indent="0">
              <a:buNone/>
              <a:defRPr sz="1600" b="1"/>
            </a:lvl8pPr>
            <a:lvl9pPr marL="36572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BE494D-2161-43D8-9784-F6D7561FAF94}" type="datetime1">
              <a:rPr lang="en-US" smtClean="0">
                <a:solidFill>
                  <a:prstClr val="black">
                    <a:tint val="75000"/>
                  </a:prstClr>
                </a:solidFill>
              </a:rPr>
              <a:pPr/>
              <a:t>5/19/2015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968E86C-D5CA-4F34-9CC7-1029E45DD0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340570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C144CA-D9FB-4DA4-A7E8-DA2F0BC274EB}" type="datetime1">
              <a:rPr lang="en-US" smtClean="0">
                <a:solidFill>
                  <a:prstClr val="black">
                    <a:tint val="75000"/>
                  </a:prstClr>
                </a:solidFill>
              </a:rPr>
              <a:pPr/>
              <a:t>5/19/2015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968E86C-D5CA-4F34-9CC7-1029E45DD0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450244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594A39-B8A3-4A5F-9317-04CADFA83F6E}" type="datetime1">
              <a:rPr lang="en-US" smtClean="0">
                <a:solidFill>
                  <a:prstClr val="black">
                    <a:tint val="75000"/>
                  </a:prstClr>
                </a:solidFill>
              </a:rPr>
              <a:pPr/>
              <a:t>5/19/2015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968E86C-D5CA-4F34-9CC7-1029E45DD0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951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lIns="91431" tIns="45715" rIns="91431" bIns="45715"/>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431" tIns="45715" rIns="91431" bIns="45715"/>
          <a:lstStyle>
            <a:lvl1pPr marL="0" indent="0" algn="ctr">
              <a:buNone/>
              <a:defRPr/>
            </a:lvl1pPr>
            <a:lvl2pPr marL="457159" indent="0" algn="ctr">
              <a:buNone/>
              <a:defRPr/>
            </a:lvl2pPr>
            <a:lvl3pPr marL="914318" indent="0" algn="ctr">
              <a:buNone/>
              <a:defRPr/>
            </a:lvl3pPr>
            <a:lvl4pPr marL="1371478" indent="0" algn="ctr">
              <a:buNone/>
              <a:defRPr/>
            </a:lvl4pPr>
            <a:lvl5pPr marL="1828637" indent="0" algn="ctr">
              <a:buNone/>
              <a:defRPr/>
            </a:lvl5pPr>
            <a:lvl6pPr marL="2285796" indent="0" algn="ctr">
              <a:buNone/>
              <a:defRPr/>
            </a:lvl6pPr>
            <a:lvl7pPr marL="2742954" indent="0" algn="ctr">
              <a:buNone/>
              <a:defRPr/>
            </a:lvl7pPr>
            <a:lvl8pPr marL="3200114" indent="0" algn="ctr">
              <a:buNone/>
              <a:defRPr/>
            </a:lvl8pPr>
            <a:lvl9pPr marL="3657272" indent="0" algn="ctr">
              <a:buNone/>
              <a:defRPr/>
            </a:lvl9pPr>
          </a:lstStyle>
          <a:p>
            <a:r>
              <a:rPr lang="en-US" smtClean="0"/>
              <a:t>Click to edit Master subtitle style</a:t>
            </a:r>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159" indent="0">
              <a:buNone/>
              <a:defRPr sz="1200"/>
            </a:lvl2pPr>
            <a:lvl3pPr marL="914318" indent="0">
              <a:buNone/>
              <a:defRPr sz="1000"/>
            </a:lvl3pPr>
            <a:lvl4pPr marL="1371478" indent="0">
              <a:buNone/>
              <a:defRPr sz="900"/>
            </a:lvl4pPr>
            <a:lvl5pPr marL="1828637" indent="0">
              <a:buNone/>
              <a:defRPr sz="900"/>
            </a:lvl5pPr>
            <a:lvl6pPr marL="2285796" indent="0">
              <a:buNone/>
              <a:defRPr sz="900"/>
            </a:lvl6pPr>
            <a:lvl7pPr marL="2742954" indent="0">
              <a:buNone/>
              <a:defRPr sz="900"/>
            </a:lvl7pPr>
            <a:lvl8pPr marL="3200114" indent="0">
              <a:buNone/>
              <a:defRPr sz="900"/>
            </a:lvl8pPr>
            <a:lvl9pPr marL="36572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85CBB9-9BA8-46B1-8A24-146CDF59AD31}" type="datetime1">
              <a:rPr lang="en-US" smtClean="0">
                <a:solidFill>
                  <a:prstClr val="black">
                    <a:tint val="75000"/>
                  </a:prstClr>
                </a:solidFill>
              </a:rPr>
              <a:pPr/>
              <a:t>5/19/2015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968E86C-D5CA-4F34-9CC7-1029E45DD0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97935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9" indent="0">
              <a:buNone/>
              <a:defRPr sz="2800"/>
            </a:lvl2pPr>
            <a:lvl3pPr marL="914318" indent="0">
              <a:buNone/>
              <a:defRPr sz="2400"/>
            </a:lvl3pPr>
            <a:lvl4pPr marL="1371478" indent="0">
              <a:buNone/>
              <a:defRPr sz="2000"/>
            </a:lvl4pPr>
            <a:lvl5pPr marL="1828637" indent="0">
              <a:buNone/>
              <a:defRPr sz="2000"/>
            </a:lvl5pPr>
            <a:lvl6pPr marL="2285796" indent="0">
              <a:buNone/>
              <a:defRPr sz="2000"/>
            </a:lvl6pPr>
            <a:lvl7pPr marL="2742954" indent="0">
              <a:buNone/>
              <a:defRPr sz="2000"/>
            </a:lvl7pPr>
            <a:lvl8pPr marL="3200114" indent="0">
              <a:buNone/>
              <a:defRPr sz="2000"/>
            </a:lvl8pPr>
            <a:lvl9pPr marL="3657272" indent="0">
              <a:buNone/>
              <a:defRPr sz="2000"/>
            </a:lvl9pPr>
          </a:lstStyle>
          <a:p>
            <a:endParaRPr lang="en-US" dirty="0"/>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7159" indent="0">
              <a:buNone/>
              <a:defRPr sz="1200"/>
            </a:lvl2pPr>
            <a:lvl3pPr marL="914318" indent="0">
              <a:buNone/>
              <a:defRPr sz="1000"/>
            </a:lvl3pPr>
            <a:lvl4pPr marL="1371478" indent="0">
              <a:buNone/>
              <a:defRPr sz="900"/>
            </a:lvl4pPr>
            <a:lvl5pPr marL="1828637" indent="0">
              <a:buNone/>
              <a:defRPr sz="900"/>
            </a:lvl5pPr>
            <a:lvl6pPr marL="2285796" indent="0">
              <a:buNone/>
              <a:defRPr sz="900"/>
            </a:lvl6pPr>
            <a:lvl7pPr marL="2742954" indent="0">
              <a:buNone/>
              <a:defRPr sz="900"/>
            </a:lvl7pPr>
            <a:lvl8pPr marL="3200114" indent="0">
              <a:buNone/>
              <a:defRPr sz="900"/>
            </a:lvl8pPr>
            <a:lvl9pPr marL="36572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210E3-B3A6-4EDB-B758-EA93093D2EE1}" type="datetime1">
              <a:rPr lang="en-US" smtClean="0">
                <a:solidFill>
                  <a:prstClr val="black">
                    <a:tint val="75000"/>
                  </a:prstClr>
                </a:solidFill>
              </a:rPr>
              <a:pPr/>
              <a:t>5/19/2015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968E86C-D5CA-4F34-9CC7-1029E45DD0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62580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5F4D4-649C-4942-9F7D-DC9CDB108CB6}" type="datetime1">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968E86C-D5CA-4F34-9CC7-1029E45DD0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544060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7AE7E-2B74-4B2F-9F27-606E8C531527}" type="datetime1">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968E86C-D5CA-4F34-9CC7-1029E45DD0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97587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AA769-EB23-4560-B01F-393B79A2E5E4}" type="datetime1">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968E86C-D5CA-4F34-9CC7-1029E45DD0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588679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9AC81E-98DF-4398-B1A0-4B1FED7572ED}" type="datetime1">
              <a:rPr lang="en-US" smtClean="0">
                <a:solidFill>
                  <a:prstClr val="black">
                    <a:tint val="75000"/>
                  </a:prstClr>
                </a:solidFill>
              </a:rPr>
              <a:pPr/>
              <a:t>5/19/2015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934CC4-207B-47A8-9A80-2DAF7EB572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21215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33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7018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64443676"/>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7296357"/>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2129" y="4406900"/>
            <a:ext cx="7642584"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52129" y="2906713"/>
            <a:ext cx="764258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7745965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9800" y="274638"/>
            <a:ext cx="79121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747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657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05816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31" tIns="45715" rIns="91431" bIns="45715"/>
          <a:lstStyle/>
          <a:p>
            <a:r>
              <a:rPr lang="en-US" smtClean="0"/>
              <a:t>Click to edit Master title style</a:t>
            </a:r>
            <a:endParaRPr lang="en-US"/>
          </a:p>
        </p:txBody>
      </p:sp>
      <p:sp>
        <p:nvSpPr>
          <p:cNvPr id="3" name="Content Placeholder 2"/>
          <p:cNvSpPr>
            <a:spLocks noGrp="1"/>
          </p:cNvSpPr>
          <p:nvPr>
            <p:ph idx="1"/>
          </p:nvPr>
        </p:nvSpPr>
        <p:spPr>
          <a:xfrm>
            <a:off x="457200" y="1600203"/>
            <a:ext cx="8229600" cy="4525963"/>
          </a:xfrm>
          <a:prstGeom prst="rect">
            <a:avLst/>
          </a:prstGeom>
        </p:spPr>
        <p:txBody>
          <a:bodyPr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7100" y="274638"/>
            <a:ext cx="79121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747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47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625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625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1703445"/>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9000" y="274638"/>
            <a:ext cx="79121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1763468345"/>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7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925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747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232584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27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9827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827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91419634"/>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71017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a:prstGeom prst="rect">
            <a:avLst/>
          </a:prstGeom>
        </p:spPr>
        <p:txBody>
          <a:bodyPr lIns="91431" tIns="45715" rIns="91431" bIns="45715"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a:prstGeom prst="rect">
            <a:avLst/>
          </a:prstGeom>
        </p:spPr>
        <p:txBody>
          <a:bodyPr lIns="91431" tIns="45715" rIns="91431" bIns="45715" anchor="b"/>
          <a:lstStyle>
            <a:lvl1pPr marL="0" indent="0">
              <a:buNone/>
              <a:defRPr sz="2000"/>
            </a:lvl1pPr>
            <a:lvl2pPr marL="457159" indent="0">
              <a:buNone/>
              <a:defRPr sz="1800"/>
            </a:lvl2pPr>
            <a:lvl3pPr marL="914318" indent="0">
              <a:buNone/>
              <a:defRPr sz="1600"/>
            </a:lvl3pPr>
            <a:lvl4pPr marL="1371478" indent="0">
              <a:buNone/>
              <a:defRPr sz="1400"/>
            </a:lvl4pPr>
            <a:lvl5pPr marL="1828637" indent="0">
              <a:buNone/>
              <a:defRPr sz="1400"/>
            </a:lvl5pPr>
            <a:lvl6pPr marL="2285796" indent="0">
              <a:buNone/>
              <a:defRPr sz="1400"/>
            </a:lvl6pPr>
            <a:lvl7pPr marL="2742954" indent="0">
              <a:buNone/>
              <a:defRPr sz="1400"/>
            </a:lvl7pPr>
            <a:lvl8pPr marL="3200114" indent="0">
              <a:buNone/>
              <a:defRPr sz="1400"/>
            </a:lvl8pPr>
            <a:lvl9pPr marL="3657272"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31" tIns="45715" rIns="91431" bIns="45715"/>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a:prstGeom prst="rect">
            <a:avLst/>
          </a:prstGeom>
        </p:spPr>
        <p:txBody>
          <a:bodyPr lIns="91431" tIns="45715" rIns="91431"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a:prstGeom prst="rect">
            <a:avLst/>
          </a:prstGeom>
        </p:spPr>
        <p:txBody>
          <a:bodyPr lIns="91431" tIns="45715" rIns="91431"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31" tIns="45715" rIns="91431" bIns="45715"/>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2"/>
          </a:xfrm>
          <a:prstGeom prst="rect">
            <a:avLst/>
          </a:prstGeom>
        </p:spPr>
        <p:txBody>
          <a:bodyPr lIns="91431" tIns="45715" rIns="91431" bIns="45715" anchor="b"/>
          <a:lstStyle>
            <a:lvl1pPr marL="0" indent="0">
              <a:buNone/>
              <a:defRPr sz="2400" b="1"/>
            </a:lvl1pPr>
            <a:lvl2pPr marL="457159" indent="0">
              <a:buNone/>
              <a:defRPr sz="2000" b="1"/>
            </a:lvl2pPr>
            <a:lvl3pPr marL="914318" indent="0">
              <a:buNone/>
              <a:defRPr sz="1800" b="1"/>
            </a:lvl3pPr>
            <a:lvl4pPr marL="1371478" indent="0">
              <a:buNone/>
              <a:defRPr sz="1600" b="1"/>
            </a:lvl4pPr>
            <a:lvl5pPr marL="1828637" indent="0">
              <a:buNone/>
              <a:defRPr sz="1600" b="1"/>
            </a:lvl5pPr>
            <a:lvl6pPr marL="2285796" indent="0">
              <a:buNone/>
              <a:defRPr sz="1600" b="1"/>
            </a:lvl6pPr>
            <a:lvl7pPr marL="2742954" indent="0">
              <a:buNone/>
              <a:defRPr sz="1600" b="1"/>
            </a:lvl7pPr>
            <a:lvl8pPr marL="3200114" indent="0">
              <a:buNone/>
              <a:defRPr sz="1600" b="1"/>
            </a:lvl8pPr>
            <a:lvl9pPr marL="36572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3951288"/>
          </a:xfrm>
          <a:prstGeom prst="rect">
            <a:avLst/>
          </a:prstGeom>
        </p:spPr>
        <p:txBody>
          <a:bodyPr lIns="91431" tIns="45715" rIns="91431"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2"/>
            <a:ext cx="4041776" cy="639762"/>
          </a:xfrm>
          <a:prstGeom prst="rect">
            <a:avLst/>
          </a:prstGeom>
        </p:spPr>
        <p:txBody>
          <a:bodyPr lIns="91431" tIns="45715" rIns="91431" bIns="45715" anchor="b"/>
          <a:lstStyle>
            <a:lvl1pPr marL="0" indent="0">
              <a:buNone/>
              <a:defRPr sz="2400" b="1"/>
            </a:lvl1pPr>
            <a:lvl2pPr marL="457159" indent="0">
              <a:buNone/>
              <a:defRPr sz="2000" b="1"/>
            </a:lvl2pPr>
            <a:lvl3pPr marL="914318" indent="0">
              <a:buNone/>
              <a:defRPr sz="1800" b="1"/>
            </a:lvl3pPr>
            <a:lvl4pPr marL="1371478" indent="0">
              <a:buNone/>
              <a:defRPr sz="1600" b="1"/>
            </a:lvl4pPr>
            <a:lvl5pPr marL="1828637" indent="0">
              <a:buNone/>
              <a:defRPr sz="1600" b="1"/>
            </a:lvl5pPr>
            <a:lvl6pPr marL="2285796" indent="0">
              <a:buNone/>
              <a:defRPr sz="1600" b="1"/>
            </a:lvl6pPr>
            <a:lvl7pPr marL="2742954" indent="0">
              <a:buNone/>
              <a:defRPr sz="1600" b="1"/>
            </a:lvl7pPr>
            <a:lvl8pPr marL="3200114" indent="0">
              <a:buNone/>
              <a:defRPr sz="1600" b="1"/>
            </a:lvl8pPr>
            <a:lvl9pPr marL="36572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6" cy="3951288"/>
          </a:xfrm>
          <a:prstGeom prst="rect">
            <a:avLst/>
          </a:prstGeom>
        </p:spPr>
        <p:txBody>
          <a:bodyPr lIns="91431" tIns="45715" rIns="91431"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31" tIns="45715" rIns="91431" bIns="45715"/>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3"/>
            <a:ext cx="8229600" cy="4525963"/>
          </a:xfrm>
          <a:prstGeom prst="rect">
            <a:avLst/>
          </a:prstGeom>
        </p:spPr>
        <p:txBody>
          <a:bodyPr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lIns="91431" tIns="45715" rIns="91431" bIns="45715"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2"/>
            <a:ext cx="5111750" cy="5853113"/>
          </a:xfrm>
          <a:prstGeom prst="rect">
            <a:avLst/>
          </a:prstGeom>
        </p:spPr>
        <p:txBody>
          <a:bodyPr lIns="91431" tIns="45715" rIns="91431" bIns="45715"/>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a:prstGeom prst="rect">
            <a:avLst/>
          </a:prstGeom>
        </p:spPr>
        <p:txBody>
          <a:bodyPr lIns="91431" tIns="45715" rIns="91431" bIns="45715"/>
          <a:lstStyle>
            <a:lvl1pPr marL="0" indent="0">
              <a:buNone/>
              <a:defRPr sz="1400"/>
            </a:lvl1pPr>
            <a:lvl2pPr marL="457159" indent="0">
              <a:buNone/>
              <a:defRPr sz="1200"/>
            </a:lvl2pPr>
            <a:lvl3pPr marL="914318" indent="0">
              <a:buNone/>
              <a:defRPr sz="1000"/>
            </a:lvl3pPr>
            <a:lvl4pPr marL="1371478" indent="0">
              <a:buNone/>
              <a:defRPr sz="900"/>
            </a:lvl4pPr>
            <a:lvl5pPr marL="1828637" indent="0">
              <a:buNone/>
              <a:defRPr sz="900"/>
            </a:lvl5pPr>
            <a:lvl6pPr marL="2285796" indent="0">
              <a:buNone/>
              <a:defRPr sz="900"/>
            </a:lvl6pPr>
            <a:lvl7pPr marL="2742954" indent="0">
              <a:buNone/>
              <a:defRPr sz="900"/>
            </a:lvl7pPr>
            <a:lvl8pPr marL="3200114" indent="0">
              <a:buNone/>
              <a:defRPr sz="900"/>
            </a:lvl8pPr>
            <a:lvl9pPr marL="3657272"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a:prstGeom prst="rect">
            <a:avLst/>
          </a:prstGeom>
        </p:spPr>
        <p:txBody>
          <a:bodyPr lIns="91431" tIns="45715" rIns="91431" bIns="45715"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31" tIns="45715" rIns="91431" bIns="45715"/>
          <a:lstStyle>
            <a:lvl1pPr marL="0" indent="0">
              <a:buNone/>
              <a:defRPr sz="3200"/>
            </a:lvl1pPr>
            <a:lvl2pPr marL="457159" indent="0">
              <a:buNone/>
              <a:defRPr sz="2800"/>
            </a:lvl2pPr>
            <a:lvl3pPr marL="914318" indent="0">
              <a:buNone/>
              <a:defRPr sz="2400"/>
            </a:lvl3pPr>
            <a:lvl4pPr marL="1371478" indent="0">
              <a:buNone/>
              <a:defRPr sz="2000"/>
            </a:lvl4pPr>
            <a:lvl5pPr marL="1828637" indent="0">
              <a:buNone/>
              <a:defRPr sz="2000"/>
            </a:lvl5pPr>
            <a:lvl6pPr marL="2285796" indent="0">
              <a:buNone/>
              <a:defRPr sz="2000"/>
            </a:lvl6pPr>
            <a:lvl7pPr marL="2742954" indent="0">
              <a:buNone/>
              <a:defRPr sz="2000"/>
            </a:lvl7pPr>
            <a:lvl8pPr marL="3200114" indent="0">
              <a:buNone/>
              <a:defRPr sz="2000"/>
            </a:lvl8pPr>
            <a:lvl9pPr marL="3657272" indent="0">
              <a:buNone/>
              <a:defRPr sz="2000"/>
            </a:lvl9pPr>
          </a:lstStyle>
          <a:p>
            <a:pPr lvl="0"/>
            <a:endParaRPr lang="en-US" noProof="0" smtClean="0"/>
          </a:p>
        </p:txBody>
      </p:sp>
      <p:sp>
        <p:nvSpPr>
          <p:cNvPr id="4" name="Text Placeholder 3"/>
          <p:cNvSpPr>
            <a:spLocks noGrp="1"/>
          </p:cNvSpPr>
          <p:nvPr>
            <p:ph type="body" sz="half" idx="2"/>
          </p:nvPr>
        </p:nvSpPr>
        <p:spPr>
          <a:xfrm>
            <a:off x="1792288" y="5367340"/>
            <a:ext cx="5486400" cy="804862"/>
          </a:xfrm>
          <a:prstGeom prst="rect">
            <a:avLst/>
          </a:prstGeom>
        </p:spPr>
        <p:txBody>
          <a:bodyPr lIns="91431" tIns="45715" rIns="91431" bIns="45715"/>
          <a:lstStyle>
            <a:lvl1pPr marL="0" indent="0">
              <a:buNone/>
              <a:defRPr sz="1400"/>
            </a:lvl1pPr>
            <a:lvl2pPr marL="457159" indent="0">
              <a:buNone/>
              <a:defRPr sz="1200"/>
            </a:lvl2pPr>
            <a:lvl3pPr marL="914318" indent="0">
              <a:buNone/>
              <a:defRPr sz="1000"/>
            </a:lvl3pPr>
            <a:lvl4pPr marL="1371478" indent="0">
              <a:buNone/>
              <a:defRPr sz="900"/>
            </a:lvl4pPr>
            <a:lvl5pPr marL="1828637" indent="0">
              <a:buNone/>
              <a:defRPr sz="900"/>
            </a:lvl5pPr>
            <a:lvl6pPr marL="2285796" indent="0">
              <a:buNone/>
              <a:defRPr sz="900"/>
            </a:lvl6pPr>
            <a:lvl7pPr marL="2742954" indent="0">
              <a:buNone/>
              <a:defRPr sz="900"/>
            </a:lvl7pPr>
            <a:lvl8pPr marL="3200114" indent="0">
              <a:buNone/>
              <a:defRPr sz="900"/>
            </a:lvl8pPr>
            <a:lvl9pPr marL="3657272"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31" tIns="45715" rIns="91431" bIns="45715"/>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3"/>
            <a:ext cx="8229600" cy="4525963"/>
          </a:xfrm>
          <a:prstGeom prst="rect">
            <a:avLst/>
          </a:prstGeom>
        </p:spPr>
        <p:txBody>
          <a:bodyPr vert="eaVert"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lIns="91431" tIns="45715" rIns="91431" bIns="45715"/>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49922" name="Rectangle 2"/>
          <p:cNvSpPr>
            <a:spLocks noGrp="1" noChangeArrowheads="1"/>
          </p:cNvSpPr>
          <p:nvPr>
            <p:ph type="ctrTitle"/>
          </p:nvPr>
        </p:nvSpPr>
        <p:spPr>
          <a:xfrm>
            <a:off x="1279527" y="1600200"/>
            <a:ext cx="7085013" cy="1066800"/>
          </a:xfrm>
        </p:spPr>
        <p:txBody>
          <a:bodyPr/>
          <a:lstStyle>
            <a:lvl1pPr>
              <a:defRPr/>
            </a:lvl1pPr>
          </a:lstStyle>
          <a:p>
            <a:r>
              <a:rPr lang="en-US"/>
              <a:t>Click to edit Master title style</a:t>
            </a:r>
          </a:p>
        </p:txBody>
      </p:sp>
      <p:sp>
        <p:nvSpPr>
          <p:cNvPr id="849923" name="Rectangle 3"/>
          <p:cNvSpPr>
            <a:spLocks noGrp="1" noChangeArrowheads="1"/>
          </p:cNvSpPr>
          <p:nvPr>
            <p:ph type="subTitle" idx="1"/>
          </p:nvPr>
        </p:nvSpPr>
        <p:spPr>
          <a:xfrm>
            <a:off x="1279527" y="2819400"/>
            <a:ext cx="5256213" cy="11430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B14FC3B-278C-4ABF-918C-7AFFDDD22666}"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1CE55C-53F9-4FC2-8D33-C9350C8D1496}"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59" indent="0">
              <a:buNone/>
              <a:defRPr sz="1800"/>
            </a:lvl2pPr>
            <a:lvl3pPr marL="914318" indent="0">
              <a:buNone/>
              <a:defRPr sz="1600"/>
            </a:lvl3pPr>
            <a:lvl4pPr marL="1371478" indent="0">
              <a:buNone/>
              <a:defRPr sz="1400"/>
            </a:lvl4pPr>
            <a:lvl5pPr marL="1828637" indent="0">
              <a:buNone/>
              <a:defRPr sz="1400"/>
            </a:lvl5pPr>
            <a:lvl6pPr marL="2285796" indent="0">
              <a:buNone/>
              <a:defRPr sz="1400"/>
            </a:lvl6pPr>
            <a:lvl7pPr marL="2742954" indent="0">
              <a:buNone/>
              <a:defRPr sz="1400"/>
            </a:lvl7pPr>
            <a:lvl8pPr marL="3200114" indent="0">
              <a:buNone/>
              <a:defRPr sz="1400"/>
            </a:lvl8pPr>
            <a:lvl9pPr marL="3657272"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80D6C0-B939-4D1E-825E-2DEA836C9B2D}"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6" y="1600203"/>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6" y="1600203"/>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C75F89-7D7A-44A6-A3FB-F87E8883BC3C}"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2"/>
          </a:xfrm>
        </p:spPr>
        <p:txBody>
          <a:bodyPr anchor="b"/>
          <a:lstStyle>
            <a:lvl1pPr marL="0" indent="0">
              <a:buNone/>
              <a:defRPr sz="2400" b="1"/>
            </a:lvl1pPr>
            <a:lvl2pPr marL="457159" indent="0">
              <a:buNone/>
              <a:defRPr sz="2000" b="1"/>
            </a:lvl2pPr>
            <a:lvl3pPr marL="914318" indent="0">
              <a:buNone/>
              <a:defRPr sz="1800" b="1"/>
            </a:lvl3pPr>
            <a:lvl4pPr marL="1371478" indent="0">
              <a:buNone/>
              <a:defRPr sz="1600" b="1"/>
            </a:lvl4pPr>
            <a:lvl5pPr marL="1828637" indent="0">
              <a:buNone/>
              <a:defRPr sz="1600" b="1"/>
            </a:lvl5pPr>
            <a:lvl6pPr marL="2285796" indent="0">
              <a:buNone/>
              <a:defRPr sz="1600" b="1"/>
            </a:lvl6pPr>
            <a:lvl7pPr marL="2742954" indent="0">
              <a:buNone/>
              <a:defRPr sz="1600" b="1"/>
            </a:lvl7pPr>
            <a:lvl8pPr marL="3200114" indent="0">
              <a:buNone/>
              <a:defRPr sz="1600" b="1"/>
            </a:lvl8pPr>
            <a:lvl9pPr marL="36572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2"/>
            <a:ext cx="4041776" cy="639762"/>
          </a:xfrm>
        </p:spPr>
        <p:txBody>
          <a:bodyPr anchor="b"/>
          <a:lstStyle>
            <a:lvl1pPr marL="0" indent="0">
              <a:buNone/>
              <a:defRPr sz="2400" b="1"/>
            </a:lvl1pPr>
            <a:lvl2pPr marL="457159" indent="0">
              <a:buNone/>
              <a:defRPr sz="2000" b="1"/>
            </a:lvl2pPr>
            <a:lvl3pPr marL="914318" indent="0">
              <a:buNone/>
              <a:defRPr sz="1800" b="1"/>
            </a:lvl3pPr>
            <a:lvl4pPr marL="1371478" indent="0">
              <a:buNone/>
              <a:defRPr sz="1600" b="1"/>
            </a:lvl4pPr>
            <a:lvl5pPr marL="1828637" indent="0">
              <a:buNone/>
              <a:defRPr sz="1600" b="1"/>
            </a:lvl5pPr>
            <a:lvl6pPr marL="2285796" indent="0">
              <a:buNone/>
              <a:defRPr sz="1600" b="1"/>
            </a:lvl6pPr>
            <a:lvl7pPr marL="2742954" indent="0">
              <a:buNone/>
              <a:defRPr sz="1600" b="1"/>
            </a:lvl7pPr>
            <a:lvl8pPr marL="3200114" indent="0">
              <a:buNone/>
              <a:defRPr sz="1600" b="1"/>
            </a:lvl8pPr>
            <a:lvl9pPr marL="36572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DFE187C-840C-4423-81BA-6EABFC455856}"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D7F0346-BE46-40D0-89ED-B99BBAA1848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a:prstGeom prst="rect">
            <a:avLst/>
          </a:prstGeom>
        </p:spPr>
        <p:txBody>
          <a:bodyPr lIns="91431" tIns="45715" rIns="91431" bIns="45715" anchor="b"/>
          <a:lstStyle>
            <a:lvl1pPr marL="0" indent="0">
              <a:buNone/>
              <a:defRPr sz="2000"/>
            </a:lvl1pPr>
            <a:lvl2pPr marL="457159" indent="0">
              <a:buNone/>
              <a:defRPr sz="1800"/>
            </a:lvl2pPr>
            <a:lvl3pPr marL="914318" indent="0">
              <a:buNone/>
              <a:defRPr sz="1600"/>
            </a:lvl3pPr>
            <a:lvl4pPr marL="1371478" indent="0">
              <a:buNone/>
              <a:defRPr sz="1400"/>
            </a:lvl4pPr>
            <a:lvl5pPr marL="1828637" indent="0">
              <a:buNone/>
              <a:defRPr sz="1400"/>
            </a:lvl5pPr>
            <a:lvl6pPr marL="2285796" indent="0">
              <a:buNone/>
              <a:defRPr sz="1400"/>
            </a:lvl6pPr>
            <a:lvl7pPr marL="2742954" indent="0">
              <a:buNone/>
              <a:defRPr sz="1400"/>
            </a:lvl7pPr>
            <a:lvl8pPr marL="3200114" indent="0">
              <a:buNone/>
              <a:defRPr sz="1400"/>
            </a:lvl8pPr>
            <a:lvl9pPr marL="3657272"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0D895DC-FEC4-42D3-A6A8-4EC756C5CE99}"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159" indent="0">
              <a:buNone/>
              <a:defRPr sz="1200"/>
            </a:lvl2pPr>
            <a:lvl3pPr marL="914318" indent="0">
              <a:buNone/>
              <a:defRPr sz="1000"/>
            </a:lvl3pPr>
            <a:lvl4pPr marL="1371478" indent="0">
              <a:buNone/>
              <a:defRPr sz="900"/>
            </a:lvl4pPr>
            <a:lvl5pPr marL="1828637" indent="0">
              <a:buNone/>
              <a:defRPr sz="900"/>
            </a:lvl5pPr>
            <a:lvl6pPr marL="2285796" indent="0">
              <a:buNone/>
              <a:defRPr sz="900"/>
            </a:lvl6pPr>
            <a:lvl7pPr marL="2742954" indent="0">
              <a:buNone/>
              <a:defRPr sz="900"/>
            </a:lvl7pPr>
            <a:lvl8pPr marL="3200114" indent="0">
              <a:buNone/>
              <a:defRPr sz="900"/>
            </a:lvl8pPr>
            <a:lvl9pPr marL="365727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3AA5EE-DE20-4FE0-B0BC-639C6F0B5AA6}"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9" indent="0">
              <a:buNone/>
              <a:defRPr sz="2800"/>
            </a:lvl2pPr>
            <a:lvl3pPr marL="914318" indent="0">
              <a:buNone/>
              <a:defRPr sz="2400"/>
            </a:lvl3pPr>
            <a:lvl4pPr marL="1371478" indent="0">
              <a:buNone/>
              <a:defRPr sz="2000"/>
            </a:lvl4pPr>
            <a:lvl5pPr marL="1828637" indent="0">
              <a:buNone/>
              <a:defRPr sz="2000"/>
            </a:lvl5pPr>
            <a:lvl6pPr marL="2285796" indent="0">
              <a:buNone/>
              <a:defRPr sz="2000"/>
            </a:lvl6pPr>
            <a:lvl7pPr marL="2742954" indent="0">
              <a:buNone/>
              <a:defRPr sz="2000"/>
            </a:lvl7pPr>
            <a:lvl8pPr marL="3200114" indent="0">
              <a:buNone/>
              <a:defRPr sz="2000"/>
            </a:lvl8pPr>
            <a:lvl9pPr marL="3657272" indent="0">
              <a:buNone/>
              <a:defRPr sz="2000"/>
            </a:lvl9pPr>
          </a:lstStyle>
          <a:p>
            <a:pPr lvl="0"/>
            <a:endParaRPr lang="en-US" noProof="0" smtClean="0"/>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7159" indent="0">
              <a:buNone/>
              <a:defRPr sz="1200"/>
            </a:lvl2pPr>
            <a:lvl3pPr marL="914318" indent="0">
              <a:buNone/>
              <a:defRPr sz="1000"/>
            </a:lvl3pPr>
            <a:lvl4pPr marL="1371478" indent="0">
              <a:buNone/>
              <a:defRPr sz="900"/>
            </a:lvl4pPr>
            <a:lvl5pPr marL="1828637" indent="0">
              <a:buNone/>
              <a:defRPr sz="900"/>
            </a:lvl5pPr>
            <a:lvl6pPr marL="2285796" indent="0">
              <a:buNone/>
              <a:defRPr sz="900"/>
            </a:lvl6pPr>
            <a:lvl7pPr marL="2742954" indent="0">
              <a:buNone/>
              <a:defRPr sz="900"/>
            </a:lvl7pPr>
            <a:lvl8pPr marL="3200114" indent="0">
              <a:buNone/>
              <a:defRPr sz="900"/>
            </a:lvl8pPr>
            <a:lvl9pPr marL="365727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426999-B504-442C-9550-77D034C94D7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EEFEDF-8747-4DD9-A3AB-E77539CE4820}"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6" y="685803"/>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6" y="685803"/>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A8F9DA-B647-4EC4-9BCC-E9B0216A36D5}"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431" tIns="45715" rIns="91431" bIns="45715"/>
          <a:lstStyle>
            <a:lvl1pPr marL="0" indent="0" algn="ctr">
              <a:buNone/>
              <a:defRPr/>
            </a:lvl1pPr>
            <a:lvl2pPr marL="457159" indent="0" algn="ctr">
              <a:buNone/>
              <a:defRPr/>
            </a:lvl2pPr>
            <a:lvl3pPr marL="914318" indent="0" algn="ctr">
              <a:buNone/>
              <a:defRPr/>
            </a:lvl3pPr>
            <a:lvl4pPr marL="1371478" indent="0" algn="ctr">
              <a:buNone/>
              <a:defRPr/>
            </a:lvl4pPr>
            <a:lvl5pPr marL="1828637" indent="0" algn="ctr">
              <a:buNone/>
              <a:defRPr/>
            </a:lvl5pPr>
            <a:lvl6pPr marL="2285796" indent="0" algn="ctr">
              <a:buNone/>
              <a:defRPr/>
            </a:lvl6pPr>
            <a:lvl7pPr marL="2742954" indent="0" algn="ctr">
              <a:buNone/>
              <a:defRPr/>
            </a:lvl7pPr>
            <a:lvl8pPr marL="3200114" indent="0" algn="ctr">
              <a:buNone/>
              <a:defRPr/>
            </a:lvl8pPr>
            <a:lvl9pPr marL="3657272" indent="0" algn="ctr">
              <a:buNone/>
              <a:defRPr/>
            </a:lvl9pPr>
          </a:lstStyle>
          <a:p>
            <a:r>
              <a:rPr lang="en-US" smtClean="0"/>
              <a:t>Click to edit Master subtitle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3"/>
            <a:ext cx="8229600" cy="4525963"/>
          </a:xfrm>
          <a:prstGeom prst="rect">
            <a:avLst/>
          </a:prstGeom>
        </p:spPr>
        <p:txBody>
          <a:bodyPr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a:prstGeom prst="rect">
            <a:avLst/>
          </a:prstGeom>
        </p:spPr>
        <p:txBody>
          <a:bodyPr lIns="91431" tIns="45715" rIns="91431" bIns="45715" anchor="b"/>
          <a:lstStyle>
            <a:lvl1pPr marL="0" indent="0">
              <a:buNone/>
              <a:defRPr sz="2000"/>
            </a:lvl1pPr>
            <a:lvl2pPr marL="457159" indent="0">
              <a:buNone/>
              <a:defRPr sz="1800"/>
            </a:lvl2pPr>
            <a:lvl3pPr marL="914318" indent="0">
              <a:buNone/>
              <a:defRPr sz="1600"/>
            </a:lvl3pPr>
            <a:lvl4pPr marL="1371478" indent="0">
              <a:buNone/>
              <a:defRPr sz="1400"/>
            </a:lvl4pPr>
            <a:lvl5pPr marL="1828637" indent="0">
              <a:buNone/>
              <a:defRPr sz="1400"/>
            </a:lvl5pPr>
            <a:lvl6pPr marL="2285796" indent="0">
              <a:buNone/>
              <a:defRPr sz="1400"/>
            </a:lvl6pPr>
            <a:lvl7pPr marL="2742954" indent="0">
              <a:buNone/>
              <a:defRPr sz="1400"/>
            </a:lvl7pPr>
            <a:lvl8pPr marL="3200114" indent="0">
              <a:buNone/>
              <a:defRPr sz="1400"/>
            </a:lvl8pPr>
            <a:lvl9pPr marL="3657272" indent="0">
              <a:buNone/>
              <a:defRPr sz="14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a:prstGeom prst="rect">
            <a:avLst/>
          </a:prstGeom>
        </p:spPr>
        <p:txBody>
          <a:bodyPr lIns="91431" tIns="45715" rIns="91431"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a:prstGeom prst="rect">
            <a:avLst/>
          </a:prstGeom>
        </p:spPr>
        <p:txBody>
          <a:bodyPr lIns="91431" tIns="45715" rIns="91431"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2"/>
          </a:xfrm>
          <a:prstGeom prst="rect">
            <a:avLst/>
          </a:prstGeom>
        </p:spPr>
        <p:txBody>
          <a:bodyPr lIns="91431" tIns="45715" rIns="91431" bIns="45715" anchor="b"/>
          <a:lstStyle>
            <a:lvl1pPr marL="0" indent="0">
              <a:buNone/>
              <a:defRPr sz="2400" b="1"/>
            </a:lvl1pPr>
            <a:lvl2pPr marL="457159" indent="0">
              <a:buNone/>
              <a:defRPr sz="2000" b="1"/>
            </a:lvl2pPr>
            <a:lvl3pPr marL="914318" indent="0">
              <a:buNone/>
              <a:defRPr sz="1800" b="1"/>
            </a:lvl3pPr>
            <a:lvl4pPr marL="1371478" indent="0">
              <a:buNone/>
              <a:defRPr sz="1600" b="1"/>
            </a:lvl4pPr>
            <a:lvl5pPr marL="1828637" indent="0">
              <a:buNone/>
              <a:defRPr sz="1600" b="1"/>
            </a:lvl5pPr>
            <a:lvl6pPr marL="2285796" indent="0">
              <a:buNone/>
              <a:defRPr sz="1600" b="1"/>
            </a:lvl6pPr>
            <a:lvl7pPr marL="2742954" indent="0">
              <a:buNone/>
              <a:defRPr sz="1600" b="1"/>
            </a:lvl7pPr>
            <a:lvl8pPr marL="3200114" indent="0">
              <a:buNone/>
              <a:defRPr sz="1600" b="1"/>
            </a:lvl8pPr>
            <a:lvl9pPr marL="36572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3951288"/>
          </a:xfrm>
          <a:prstGeom prst="rect">
            <a:avLst/>
          </a:prstGeom>
        </p:spPr>
        <p:txBody>
          <a:bodyPr lIns="91431" tIns="45715" rIns="91431"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2"/>
            <a:ext cx="4041776" cy="639762"/>
          </a:xfrm>
          <a:prstGeom prst="rect">
            <a:avLst/>
          </a:prstGeom>
        </p:spPr>
        <p:txBody>
          <a:bodyPr lIns="91431" tIns="45715" rIns="91431" bIns="45715" anchor="b"/>
          <a:lstStyle>
            <a:lvl1pPr marL="0" indent="0">
              <a:buNone/>
              <a:defRPr sz="2400" b="1"/>
            </a:lvl1pPr>
            <a:lvl2pPr marL="457159" indent="0">
              <a:buNone/>
              <a:defRPr sz="2000" b="1"/>
            </a:lvl2pPr>
            <a:lvl3pPr marL="914318" indent="0">
              <a:buNone/>
              <a:defRPr sz="1800" b="1"/>
            </a:lvl3pPr>
            <a:lvl4pPr marL="1371478" indent="0">
              <a:buNone/>
              <a:defRPr sz="1600" b="1"/>
            </a:lvl4pPr>
            <a:lvl5pPr marL="1828637" indent="0">
              <a:buNone/>
              <a:defRPr sz="1600" b="1"/>
            </a:lvl5pPr>
            <a:lvl6pPr marL="2285796" indent="0">
              <a:buNone/>
              <a:defRPr sz="1600" b="1"/>
            </a:lvl6pPr>
            <a:lvl7pPr marL="2742954" indent="0">
              <a:buNone/>
              <a:defRPr sz="1600" b="1"/>
            </a:lvl7pPr>
            <a:lvl8pPr marL="3200114" indent="0">
              <a:buNone/>
              <a:defRPr sz="1600" b="1"/>
            </a:lvl8pPr>
            <a:lvl9pPr marL="36572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6" cy="3951288"/>
          </a:xfrm>
          <a:prstGeom prst="rect">
            <a:avLst/>
          </a:prstGeom>
        </p:spPr>
        <p:txBody>
          <a:bodyPr lIns="91431" tIns="45715" rIns="91431"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a:prstGeom prst="rect">
            <a:avLst/>
          </a:prstGeom>
        </p:spPr>
        <p:txBody>
          <a:bodyPr lIns="91431" tIns="45715" rIns="91431"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a:prstGeom prst="rect">
            <a:avLst/>
          </a:prstGeom>
        </p:spPr>
        <p:txBody>
          <a:bodyPr lIns="91431" tIns="45715" rIns="91431"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2"/>
            <a:ext cx="5111750" cy="5853113"/>
          </a:xfrm>
          <a:prstGeom prst="rect">
            <a:avLst/>
          </a:prstGeom>
        </p:spPr>
        <p:txBody>
          <a:bodyPr lIns="91431" tIns="45715" rIns="91431" bIns="45715"/>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a:prstGeom prst="rect">
            <a:avLst/>
          </a:prstGeom>
        </p:spPr>
        <p:txBody>
          <a:bodyPr lIns="91431" tIns="45715" rIns="91431" bIns="45715"/>
          <a:lstStyle>
            <a:lvl1pPr marL="0" indent="0">
              <a:buNone/>
              <a:defRPr sz="1400"/>
            </a:lvl1pPr>
            <a:lvl2pPr marL="457159" indent="0">
              <a:buNone/>
              <a:defRPr sz="1200"/>
            </a:lvl2pPr>
            <a:lvl3pPr marL="914318" indent="0">
              <a:buNone/>
              <a:defRPr sz="1000"/>
            </a:lvl3pPr>
            <a:lvl4pPr marL="1371478" indent="0">
              <a:buNone/>
              <a:defRPr sz="900"/>
            </a:lvl4pPr>
            <a:lvl5pPr marL="1828637" indent="0">
              <a:buNone/>
              <a:defRPr sz="900"/>
            </a:lvl5pPr>
            <a:lvl6pPr marL="2285796" indent="0">
              <a:buNone/>
              <a:defRPr sz="900"/>
            </a:lvl6pPr>
            <a:lvl7pPr marL="2742954" indent="0">
              <a:buNone/>
              <a:defRPr sz="900"/>
            </a:lvl7pPr>
            <a:lvl8pPr marL="3200114" indent="0">
              <a:buNone/>
              <a:defRPr sz="900"/>
            </a:lvl8pPr>
            <a:lvl9pPr marL="3657272"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31" tIns="45715" rIns="91431" bIns="45715"/>
          <a:lstStyle>
            <a:lvl1pPr marL="0" indent="0">
              <a:buNone/>
              <a:defRPr sz="3200"/>
            </a:lvl1pPr>
            <a:lvl2pPr marL="457159" indent="0">
              <a:buNone/>
              <a:defRPr sz="2800"/>
            </a:lvl2pPr>
            <a:lvl3pPr marL="914318" indent="0">
              <a:buNone/>
              <a:defRPr sz="2400"/>
            </a:lvl3pPr>
            <a:lvl4pPr marL="1371478" indent="0">
              <a:buNone/>
              <a:defRPr sz="2000"/>
            </a:lvl4pPr>
            <a:lvl5pPr marL="1828637" indent="0">
              <a:buNone/>
              <a:defRPr sz="2000"/>
            </a:lvl5pPr>
            <a:lvl6pPr marL="2285796" indent="0">
              <a:buNone/>
              <a:defRPr sz="2000"/>
            </a:lvl6pPr>
            <a:lvl7pPr marL="2742954" indent="0">
              <a:buNone/>
              <a:defRPr sz="2000"/>
            </a:lvl7pPr>
            <a:lvl8pPr marL="3200114" indent="0">
              <a:buNone/>
              <a:defRPr sz="2000"/>
            </a:lvl8pPr>
            <a:lvl9pPr marL="3657272" indent="0">
              <a:buNone/>
              <a:defRPr sz="2000"/>
            </a:lvl9pPr>
          </a:lstStyle>
          <a:p>
            <a:pPr lvl="0"/>
            <a:endParaRPr lang="en-US" noProof="0" smtClean="0"/>
          </a:p>
        </p:txBody>
      </p:sp>
      <p:sp>
        <p:nvSpPr>
          <p:cNvPr id="4" name="Text Placeholder 3"/>
          <p:cNvSpPr>
            <a:spLocks noGrp="1"/>
          </p:cNvSpPr>
          <p:nvPr>
            <p:ph type="body" sz="half" idx="2"/>
          </p:nvPr>
        </p:nvSpPr>
        <p:spPr>
          <a:xfrm>
            <a:off x="1792288" y="5367340"/>
            <a:ext cx="5486400" cy="804862"/>
          </a:xfrm>
          <a:prstGeom prst="rect">
            <a:avLst/>
          </a:prstGeom>
        </p:spPr>
        <p:txBody>
          <a:bodyPr lIns="91431" tIns="45715" rIns="91431" bIns="45715"/>
          <a:lstStyle>
            <a:lvl1pPr marL="0" indent="0">
              <a:buNone/>
              <a:defRPr sz="1400"/>
            </a:lvl1pPr>
            <a:lvl2pPr marL="457159" indent="0">
              <a:buNone/>
              <a:defRPr sz="1200"/>
            </a:lvl2pPr>
            <a:lvl3pPr marL="914318" indent="0">
              <a:buNone/>
              <a:defRPr sz="1000"/>
            </a:lvl3pPr>
            <a:lvl4pPr marL="1371478" indent="0">
              <a:buNone/>
              <a:defRPr sz="900"/>
            </a:lvl4pPr>
            <a:lvl5pPr marL="1828637" indent="0">
              <a:buNone/>
              <a:defRPr sz="900"/>
            </a:lvl5pPr>
            <a:lvl6pPr marL="2285796" indent="0">
              <a:buNone/>
              <a:defRPr sz="900"/>
            </a:lvl6pPr>
            <a:lvl7pPr marL="2742954" indent="0">
              <a:buNone/>
              <a:defRPr sz="900"/>
            </a:lvl7pPr>
            <a:lvl8pPr marL="3200114" indent="0">
              <a:buNone/>
              <a:defRPr sz="900"/>
            </a:lvl8pPr>
            <a:lvl9pPr marL="3657272"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3"/>
            <a:ext cx="8229600" cy="4525963"/>
          </a:xfrm>
          <a:prstGeom prst="rect">
            <a:avLst/>
          </a:prstGeom>
        </p:spPr>
        <p:txBody>
          <a:bodyPr vert="eaVert"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3"/>
            <a:ext cx="20955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3"/>
            <a:ext cx="6134100" cy="5516563"/>
          </a:xfrm>
          <a:prstGeom prst="rect">
            <a:avLst/>
          </a:prstGeom>
        </p:spPr>
        <p:txBody>
          <a:bodyPr vert="eaVert"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3"/>
            <a:ext cx="4038600" cy="4525963"/>
          </a:xfrm>
          <a:prstGeom prst="rect">
            <a:avLst/>
          </a:prstGeom>
        </p:spPr>
        <p:txBody>
          <a:bodyPr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a:prstGeom prst="rect">
            <a:avLst/>
          </a:prstGeom>
        </p:spPr>
        <p:txBody>
          <a:bodyPr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09603"/>
            <a:ext cx="8382000" cy="5516563"/>
          </a:xfrm>
          <a:prstGeom prst="rect">
            <a:avLst/>
          </a:prstGeom>
        </p:spPr>
        <p:txBody>
          <a:bodyPr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8229600" cy="2185988"/>
          </a:xfrm>
          <a:prstGeom prst="rect">
            <a:avLst/>
          </a:prstGeom>
        </p:spPr>
        <p:txBody>
          <a:bodyPr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9"/>
            <a:ext cx="8229600" cy="2187575"/>
          </a:xfrm>
          <a:prstGeom prst="rect">
            <a:avLst/>
          </a:prstGeom>
        </p:spPr>
        <p:txBody>
          <a:bodyPr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431" tIns="45715" rIns="91431" bIns="45715"/>
          <a:lstStyle>
            <a:lvl1pPr marL="0" indent="0" algn="ctr">
              <a:buNone/>
              <a:defRPr/>
            </a:lvl1pPr>
            <a:lvl2pPr marL="457159" indent="0" algn="ctr">
              <a:buNone/>
              <a:defRPr/>
            </a:lvl2pPr>
            <a:lvl3pPr marL="914318" indent="0" algn="ctr">
              <a:buNone/>
              <a:defRPr/>
            </a:lvl3pPr>
            <a:lvl4pPr marL="1371478" indent="0" algn="ctr">
              <a:buNone/>
              <a:defRPr/>
            </a:lvl4pPr>
            <a:lvl5pPr marL="1828637" indent="0" algn="ctr">
              <a:buNone/>
              <a:defRPr/>
            </a:lvl5pPr>
            <a:lvl6pPr marL="2285796" indent="0" algn="ctr">
              <a:buNone/>
              <a:defRPr/>
            </a:lvl6pPr>
            <a:lvl7pPr marL="2742954" indent="0" algn="ctr">
              <a:buNone/>
              <a:defRPr/>
            </a:lvl7pPr>
            <a:lvl8pPr marL="3200114" indent="0" algn="ctr">
              <a:buNone/>
              <a:defRPr/>
            </a:lvl8pPr>
            <a:lvl9pPr marL="3657272" indent="0" algn="ctr">
              <a:buNone/>
              <a:defRPr/>
            </a:lvl9pPr>
          </a:lstStyle>
          <a:p>
            <a:r>
              <a:rPr lang="en-US" smtClean="0"/>
              <a:t>Click to edit Master subtitle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2"/>
          </a:xfrm>
          <a:prstGeom prst="rect">
            <a:avLst/>
          </a:prstGeom>
        </p:spPr>
        <p:txBody>
          <a:bodyPr lIns="91431" tIns="45715" rIns="91431" bIns="45715" anchor="b"/>
          <a:lstStyle>
            <a:lvl1pPr marL="0" indent="0">
              <a:buNone/>
              <a:defRPr sz="2400" b="1"/>
            </a:lvl1pPr>
            <a:lvl2pPr marL="457159" indent="0">
              <a:buNone/>
              <a:defRPr sz="2000" b="1"/>
            </a:lvl2pPr>
            <a:lvl3pPr marL="914318" indent="0">
              <a:buNone/>
              <a:defRPr sz="1800" b="1"/>
            </a:lvl3pPr>
            <a:lvl4pPr marL="1371478" indent="0">
              <a:buNone/>
              <a:defRPr sz="1600" b="1"/>
            </a:lvl4pPr>
            <a:lvl5pPr marL="1828637" indent="0">
              <a:buNone/>
              <a:defRPr sz="1600" b="1"/>
            </a:lvl5pPr>
            <a:lvl6pPr marL="2285796" indent="0">
              <a:buNone/>
              <a:defRPr sz="1600" b="1"/>
            </a:lvl6pPr>
            <a:lvl7pPr marL="2742954" indent="0">
              <a:buNone/>
              <a:defRPr sz="1600" b="1"/>
            </a:lvl7pPr>
            <a:lvl8pPr marL="3200114" indent="0">
              <a:buNone/>
              <a:defRPr sz="1600" b="1"/>
            </a:lvl8pPr>
            <a:lvl9pPr marL="36572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3951288"/>
          </a:xfrm>
          <a:prstGeom prst="rect">
            <a:avLst/>
          </a:prstGeom>
        </p:spPr>
        <p:txBody>
          <a:bodyPr lIns="91431" tIns="45715" rIns="91431"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2"/>
            <a:ext cx="4041776" cy="639762"/>
          </a:xfrm>
          <a:prstGeom prst="rect">
            <a:avLst/>
          </a:prstGeom>
        </p:spPr>
        <p:txBody>
          <a:bodyPr lIns="91431" tIns="45715" rIns="91431" bIns="45715" anchor="b"/>
          <a:lstStyle>
            <a:lvl1pPr marL="0" indent="0">
              <a:buNone/>
              <a:defRPr sz="2400" b="1"/>
            </a:lvl1pPr>
            <a:lvl2pPr marL="457159" indent="0">
              <a:buNone/>
              <a:defRPr sz="2000" b="1"/>
            </a:lvl2pPr>
            <a:lvl3pPr marL="914318" indent="0">
              <a:buNone/>
              <a:defRPr sz="1800" b="1"/>
            </a:lvl3pPr>
            <a:lvl4pPr marL="1371478" indent="0">
              <a:buNone/>
              <a:defRPr sz="1600" b="1"/>
            </a:lvl4pPr>
            <a:lvl5pPr marL="1828637" indent="0">
              <a:buNone/>
              <a:defRPr sz="1600" b="1"/>
            </a:lvl5pPr>
            <a:lvl6pPr marL="2285796" indent="0">
              <a:buNone/>
              <a:defRPr sz="1600" b="1"/>
            </a:lvl6pPr>
            <a:lvl7pPr marL="2742954" indent="0">
              <a:buNone/>
              <a:defRPr sz="1600" b="1"/>
            </a:lvl7pPr>
            <a:lvl8pPr marL="3200114" indent="0">
              <a:buNone/>
              <a:defRPr sz="1600" b="1"/>
            </a:lvl8pPr>
            <a:lvl9pPr marL="36572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6" cy="3951288"/>
          </a:xfrm>
          <a:prstGeom prst="rect">
            <a:avLst/>
          </a:prstGeom>
        </p:spPr>
        <p:txBody>
          <a:bodyPr lIns="91431" tIns="45715" rIns="91431"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3"/>
            <a:ext cx="8229600" cy="4525963"/>
          </a:xfrm>
          <a:prstGeom prst="rect">
            <a:avLst/>
          </a:prstGeom>
        </p:spPr>
        <p:txBody>
          <a:bodyPr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a:prstGeom prst="rect">
            <a:avLst/>
          </a:prstGeom>
        </p:spPr>
        <p:txBody>
          <a:bodyPr lIns="91431" tIns="45715" rIns="91431" bIns="45715" anchor="b"/>
          <a:lstStyle>
            <a:lvl1pPr marL="0" indent="0">
              <a:buNone/>
              <a:defRPr sz="2000"/>
            </a:lvl1pPr>
            <a:lvl2pPr marL="457159" indent="0">
              <a:buNone/>
              <a:defRPr sz="1800"/>
            </a:lvl2pPr>
            <a:lvl3pPr marL="914318" indent="0">
              <a:buNone/>
              <a:defRPr sz="1600"/>
            </a:lvl3pPr>
            <a:lvl4pPr marL="1371478" indent="0">
              <a:buNone/>
              <a:defRPr sz="1400"/>
            </a:lvl4pPr>
            <a:lvl5pPr marL="1828637" indent="0">
              <a:buNone/>
              <a:defRPr sz="1400"/>
            </a:lvl5pPr>
            <a:lvl6pPr marL="2285796" indent="0">
              <a:buNone/>
              <a:defRPr sz="1400"/>
            </a:lvl6pPr>
            <a:lvl7pPr marL="2742954" indent="0">
              <a:buNone/>
              <a:defRPr sz="1400"/>
            </a:lvl7pPr>
            <a:lvl8pPr marL="3200114" indent="0">
              <a:buNone/>
              <a:defRPr sz="1400"/>
            </a:lvl8pPr>
            <a:lvl9pPr marL="3657272" indent="0">
              <a:buNone/>
              <a:defRPr sz="1400"/>
            </a:lvl9pPr>
          </a:lstStyle>
          <a:p>
            <a:pPr lvl="0"/>
            <a:r>
              <a:rPr lang="en-US" smtClean="0"/>
              <a:t>Click to edit Master text styles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a:prstGeom prst="rect">
            <a:avLst/>
          </a:prstGeom>
        </p:spPr>
        <p:txBody>
          <a:bodyPr lIns="91431" tIns="45715" rIns="91431"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a:prstGeom prst="rect">
            <a:avLst/>
          </a:prstGeom>
        </p:spPr>
        <p:txBody>
          <a:bodyPr lIns="91431" tIns="45715" rIns="91431"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2"/>
          </a:xfrm>
          <a:prstGeom prst="rect">
            <a:avLst/>
          </a:prstGeom>
        </p:spPr>
        <p:txBody>
          <a:bodyPr lIns="91431" tIns="45715" rIns="91431" bIns="45715" anchor="b"/>
          <a:lstStyle>
            <a:lvl1pPr marL="0" indent="0">
              <a:buNone/>
              <a:defRPr sz="2400" b="1"/>
            </a:lvl1pPr>
            <a:lvl2pPr marL="457159" indent="0">
              <a:buNone/>
              <a:defRPr sz="2000" b="1"/>
            </a:lvl2pPr>
            <a:lvl3pPr marL="914318" indent="0">
              <a:buNone/>
              <a:defRPr sz="1800" b="1"/>
            </a:lvl3pPr>
            <a:lvl4pPr marL="1371478" indent="0">
              <a:buNone/>
              <a:defRPr sz="1600" b="1"/>
            </a:lvl4pPr>
            <a:lvl5pPr marL="1828637" indent="0">
              <a:buNone/>
              <a:defRPr sz="1600" b="1"/>
            </a:lvl5pPr>
            <a:lvl6pPr marL="2285796" indent="0">
              <a:buNone/>
              <a:defRPr sz="1600" b="1"/>
            </a:lvl6pPr>
            <a:lvl7pPr marL="2742954" indent="0">
              <a:buNone/>
              <a:defRPr sz="1600" b="1"/>
            </a:lvl7pPr>
            <a:lvl8pPr marL="3200114" indent="0">
              <a:buNone/>
              <a:defRPr sz="1600" b="1"/>
            </a:lvl8pPr>
            <a:lvl9pPr marL="36572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3951288"/>
          </a:xfrm>
          <a:prstGeom prst="rect">
            <a:avLst/>
          </a:prstGeom>
        </p:spPr>
        <p:txBody>
          <a:bodyPr lIns="91431" tIns="45715" rIns="91431"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2"/>
            <a:ext cx="4041776" cy="639762"/>
          </a:xfrm>
          <a:prstGeom prst="rect">
            <a:avLst/>
          </a:prstGeom>
        </p:spPr>
        <p:txBody>
          <a:bodyPr lIns="91431" tIns="45715" rIns="91431" bIns="45715" anchor="b"/>
          <a:lstStyle>
            <a:lvl1pPr marL="0" indent="0">
              <a:buNone/>
              <a:defRPr sz="2400" b="1"/>
            </a:lvl1pPr>
            <a:lvl2pPr marL="457159" indent="0">
              <a:buNone/>
              <a:defRPr sz="2000" b="1"/>
            </a:lvl2pPr>
            <a:lvl3pPr marL="914318" indent="0">
              <a:buNone/>
              <a:defRPr sz="1800" b="1"/>
            </a:lvl3pPr>
            <a:lvl4pPr marL="1371478" indent="0">
              <a:buNone/>
              <a:defRPr sz="1600" b="1"/>
            </a:lvl4pPr>
            <a:lvl5pPr marL="1828637" indent="0">
              <a:buNone/>
              <a:defRPr sz="1600" b="1"/>
            </a:lvl5pPr>
            <a:lvl6pPr marL="2285796" indent="0">
              <a:buNone/>
              <a:defRPr sz="1600" b="1"/>
            </a:lvl6pPr>
            <a:lvl7pPr marL="2742954" indent="0">
              <a:buNone/>
              <a:defRPr sz="1600" b="1"/>
            </a:lvl7pPr>
            <a:lvl8pPr marL="3200114" indent="0">
              <a:buNone/>
              <a:defRPr sz="1600" b="1"/>
            </a:lvl8pPr>
            <a:lvl9pPr marL="36572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6" cy="3951288"/>
          </a:xfrm>
          <a:prstGeom prst="rect">
            <a:avLst/>
          </a:prstGeom>
        </p:spPr>
        <p:txBody>
          <a:bodyPr lIns="91431" tIns="45715" rIns="91431"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2"/>
            <a:ext cx="5111750" cy="5853113"/>
          </a:xfrm>
          <a:prstGeom prst="rect">
            <a:avLst/>
          </a:prstGeom>
        </p:spPr>
        <p:txBody>
          <a:bodyPr lIns="91431" tIns="45715" rIns="91431" bIns="45715"/>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a:prstGeom prst="rect">
            <a:avLst/>
          </a:prstGeom>
        </p:spPr>
        <p:txBody>
          <a:bodyPr lIns="91431" tIns="45715" rIns="91431" bIns="45715"/>
          <a:lstStyle>
            <a:lvl1pPr marL="0" indent="0">
              <a:buNone/>
              <a:defRPr sz="1400"/>
            </a:lvl1pPr>
            <a:lvl2pPr marL="457159" indent="0">
              <a:buNone/>
              <a:defRPr sz="1200"/>
            </a:lvl2pPr>
            <a:lvl3pPr marL="914318" indent="0">
              <a:buNone/>
              <a:defRPr sz="1000"/>
            </a:lvl3pPr>
            <a:lvl4pPr marL="1371478" indent="0">
              <a:buNone/>
              <a:defRPr sz="900"/>
            </a:lvl4pPr>
            <a:lvl5pPr marL="1828637" indent="0">
              <a:buNone/>
              <a:defRPr sz="900"/>
            </a:lvl5pPr>
            <a:lvl6pPr marL="2285796" indent="0">
              <a:buNone/>
              <a:defRPr sz="900"/>
            </a:lvl6pPr>
            <a:lvl7pPr marL="2742954" indent="0">
              <a:buNone/>
              <a:defRPr sz="900"/>
            </a:lvl7pPr>
            <a:lvl8pPr marL="3200114" indent="0">
              <a:buNone/>
              <a:defRPr sz="900"/>
            </a:lvl8pPr>
            <a:lvl9pPr marL="3657272" indent="0">
              <a:buNone/>
              <a:defRPr sz="900"/>
            </a:lvl9pPr>
          </a:lstStyle>
          <a:p>
            <a:pPr lvl="0"/>
            <a:r>
              <a:rPr lang="en-US" smtClean="0"/>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31" tIns="45715" rIns="91431" bIns="45715"/>
          <a:lstStyle>
            <a:lvl1pPr marL="0" indent="0">
              <a:buNone/>
              <a:defRPr sz="3200"/>
            </a:lvl1pPr>
            <a:lvl2pPr marL="457159" indent="0">
              <a:buNone/>
              <a:defRPr sz="2800"/>
            </a:lvl2pPr>
            <a:lvl3pPr marL="914318" indent="0">
              <a:buNone/>
              <a:defRPr sz="2400"/>
            </a:lvl3pPr>
            <a:lvl4pPr marL="1371478" indent="0">
              <a:buNone/>
              <a:defRPr sz="2000"/>
            </a:lvl4pPr>
            <a:lvl5pPr marL="1828637" indent="0">
              <a:buNone/>
              <a:defRPr sz="2000"/>
            </a:lvl5pPr>
            <a:lvl6pPr marL="2285796" indent="0">
              <a:buNone/>
              <a:defRPr sz="2000"/>
            </a:lvl6pPr>
            <a:lvl7pPr marL="2742954" indent="0">
              <a:buNone/>
              <a:defRPr sz="2000"/>
            </a:lvl7pPr>
            <a:lvl8pPr marL="3200114" indent="0">
              <a:buNone/>
              <a:defRPr sz="2000"/>
            </a:lvl8pPr>
            <a:lvl9pPr marL="3657272" indent="0">
              <a:buNone/>
              <a:defRPr sz="2000"/>
            </a:lvl9pPr>
          </a:lstStyle>
          <a:p>
            <a:pPr lvl="0"/>
            <a:endParaRPr lang="en-US" noProof="0" smtClean="0"/>
          </a:p>
        </p:txBody>
      </p:sp>
      <p:sp>
        <p:nvSpPr>
          <p:cNvPr id="4" name="Text Placeholder 3"/>
          <p:cNvSpPr>
            <a:spLocks noGrp="1"/>
          </p:cNvSpPr>
          <p:nvPr>
            <p:ph type="body" sz="half" idx="2"/>
          </p:nvPr>
        </p:nvSpPr>
        <p:spPr>
          <a:xfrm>
            <a:off x="1792288" y="5367340"/>
            <a:ext cx="5486400" cy="804862"/>
          </a:xfrm>
          <a:prstGeom prst="rect">
            <a:avLst/>
          </a:prstGeom>
        </p:spPr>
        <p:txBody>
          <a:bodyPr lIns="91431" tIns="45715" rIns="91431" bIns="45715"/>
          <a:lstStyle>
            <a:lvl1pPr marL="0" indent="0">
              <a:buNone/>
              <a:defRPr sz="1400"/>
            </a:lvl1pPr>
            <a:lvl2pPr marL="457159" indent="0">
              <a:buNone/>
              <a:defRPr sz="1200"/>
            </a:lvl2pPr>
            <a:lvl3pPr marL="914318" indent="0">
              <a:buNone/>
              <a:defRPr sz="1000"/>
            </a:lvl3pPr>
            <a:lvl4pPr marL="1371478" indent="0">
              <a:buNone/>
              <a:defRPr sz="900"/>
            </a:lvl4pPr>
            <a:lvl5pPr marL="1828637" indent="0">
              <a:buNone/>
              <a:defRPr sz="900"/>
            </a:lvl5pPr>
            <a:lvl6pPr marL="2285796" indent="0">
              <a:buNone/>
              <a:defRPr sz="900"/>
            </a:lvl6pPr>
            <a:lvl7pPr marL="2742954" indent="0">
              <a:buNone/>
              <a:defRPr sz="900"/>
            </a:lvl7pPr>
            <a:lvl8pPr marL="3200114" indent="0">
              <a:buNone/>
              <a:defRPr sz="900"/>
            </a:lvl8pPr>
            <a:lvl9pPr marL="3657272" indent="0">
              <a:buNone/>
              <a:defRPr sz="900"/>
            </a:lvl9pPr>
          </a:lstStyle>
          <a:p>
            <a:pPr lvl="0"/>
            <a:r>
              <a:rPr lang="en-US" smtClean="0"/>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3"/>
            <a:ext cx="8229600" cy="4525963"/>
          </a:xfrm>
          <a:prstGeom prst="rect">
            <a:avLst/>
          </a:prstGeom>
        </p:spPr>
        <p:txBody>
          <a:bodyPr vert="eaVert"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3"/>
            <a:ext cx="20955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3"/>
            <a:ext cx="6134100" cy="5516563"/>
          </a:xfrm>
          <a:prstGeom prst="rect">
            <a:avLst/>
          </a:prstGeom>
        </p:spPr>
        <p:txBody>
          <a:bodyPr vert="eaVert"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a:prstGeom prst="rect">
            <a:avLst/>
          </a:prstGeom>
        </p:spPr>
        <p:txBody>
          <a:bodyPr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2"/>
            <a:ext cx="4038600" cy="2185988"/>
          </a:xfrm>
          <a:prstGeom prst="rect">
            <a:avLst/>
          </a:prstGeom>
        </p:spPr>
        <p:txBody>
          <a:bodyPr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a:prstGeom prst="rect">
            <a:avLst/>
          </a:prstGeom>
        </p:spPr>
        <p:txBody>
          <a:bodyPr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431" tIns="45715" rIns="91431" bIns="45715"/>
          <a:lstStyle>
            <a:lvl1pPr marL="0" indent="0" algn="ctr">
              <a:buNone/>
              <a:defRPr/>
            </a:lvl1pPr>
            <a:lvl2pPr marL="457159" indent="0" algn="ctr">
              <a:buNone/>
              <a:defRPr/>
            </a:lvl2pPr>
            <a:lvl3pPr marL="914318" indent="0" algn="ctr">
              <a:buNone/>
              <a:defRPr/>
            </a:lvl3pPr>
            <a:lvl4pPr marL="1371478" indent="0" algn="ctr">
              <a:buNone/>
              <a:defRPr/>
            </a:lvl4pPr>
            <a:lvl5pPr marL="1828637" indent="0" algn="ctr">
              <a:buNone/>
              <a:defRPr/>
            </a:lvl5pPr>
            <a:lvl6pPr marL="2285796" indent="0" algn="ctr">
              <a:buNone/>
              <a:defRPr/>
            </a:lvl6pPr>
            <a:lvl7pPr marL="2742954" indent="0" algn="ctr">
              <a:buNone/>
              <a:defRPr/>
            </a:lvl7pPr>
            <a:lvl8pPr marL="3200114" indent="0" algn="ctr">
              <a:buNone/>
              <a:defRPr/>
            </a:lvl8pPr>
            <a:lvl9pPr marL="3657272" indent="0" algn="ctr">
              <a:buNone/>
              <a:defRPr/>
            </a:lvl9pPr>
          </a:lstStyle>
          <a:p>
            <a:r>
              <a:rPr lang="en-US" smtClean="0"/>
              <a:t>Click to edit Master subtitle style</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3"/>
            <a:ext cx="8229600" cy="4525963"/>
          </a:xfrm>
          <a:prstGeom prst="rect">
            <a:avLst/>
          </a:prstGeom>
        </p:spPr>
        <p:txBody>
          <a:bodyPr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a:prstGeom prst="rect">
            <a:avLst/>
          </a:prstGeom>
        </p:spPr>
        <p:txBody>
          <a:bodyPr lIns="91431" tIns="45715" rIns="91431" bIns="45715" anchor="b"/>
          <a:lstStyle>
            <a:lvl1pPr marL="0" indent="0">
              <a:buNone/>
              <a:defRPr sz="2000"/>
            </a:lvl1pPr>
            <a:lvl2pPr marL="457159" indent="0">
              <a:buNone/>
              <a:defRPr sz="1800"/>
            </a:lvl2pPr>
            <a:lvl3pPr marL="914318" indent="0">
              <a:buNone/>
              <a:defRPr sz="1600"/>
            </a:lvl3pPr>
            <a:lvl4pPr marL="1371478" indent="0">
              <a:buNone/>
              <a:defRPr sz="1400"/>
            </a:lvl4pPr>
            <a:lvl5pPr marL="1828637" indent="0">
              <a:buNone/>
              <a:defRPr sz="1400"/>
            </a:lvl5pPr>
            <a:lvl6pPr marL="2285796" indent="0">
              <a:buNone/>
              <a:defRPr sz="1400"/>
            </a:lvl6pPr>
            <a:lvl7pPr marL="2742954" indent="0">
              <a:buNone/>
              <a:defRPr sz="1400"/>
            </a:lvl7pPr>
            <a:lvl8pPr marL="3200114" indent="0">
              <a:buNone/>
              <a:defRPr sz="1400"/>
            </a:lvl8pPr>
            <a:lvl9pPr marL="3657272" indent="0">
              <a:buNone/>
              <a:defRPr sz="1400"/>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a:prstGeom prst="rect">
            <a:avLst/>
          </a:prstGeom>
        </p:spPr>
        <p:txBody>
          <a:bodyPr lIns="91431" tIns="45715" rIns="91431"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a:prstGeom prst="rect">
            <a:avLst/>
          </a:prstGeom>
        </p:spPr>
        <p:txBody>
          <a:bodyPr lIns="91431" tIns="45715" rIns="91431"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2"/>
          </a:xfrm>
          <a:prstGeom prst="rect">
            <a:avLst/>
          </a:prstGeom>
        </p:spPr>
        <p:txBody>
          <a:bodyPr lIns="91431" tIns="45715" rIns="91431" bIns="45715" anchor="b"/>
          <a:lstStyle>
            <a:lvl1pPr marL="0" indent="0">
              <a:buNone/>
              <a:defRPr sz="2400" b="1"/>
            </a:lvl1pPr>
            <a:lvl2pPr marL="457159" indent="0">
              <a:buNone/>
              <a:defRPr sz="2000" b="1"/>
            </a:lvl2pPr>
            <a:lvl3pPr marL="914318" indent="0">
              <a:buNone/>
              <a:defRPr sz="1800" b="1"/>
            </a:lvl3pPr>
            <a:lvl4pPr marL="1371478" indent="0">
              <a:buNone/>
              <a:defRPr sz="1600" b="1"/>
            </a:lvl4pPr>
            <a:lvl5pPr marL="1828637" indent="0">
              <a:buNone/>
              <a:defRPr sz="1600" b="1"/>
            </a:lvl5pPr>
            <a:lvl6pPr marL="2285796" indent="0">
              <a:buNone/>
              <a:defRPr sz="1600" b="1"/>
            </a:lvl6pPr>
            <a:lvl7pPr marL="2742954" indent="0">
              <a:buNone/>
              <a:defRPr sz="1600" b="1"/>
            </a:lvl7pPr>
            <a:lvl8pPr marL="3200114" indent="0">
              <a:buNone/>
              <a:defRPr sz="1600" b="1"/>
            </a:lvl8pPr>
            <a:lvl9pPr marL="36572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3951288"/>
          </a:xfrm>
          <a:prstGeom prst="rect">
            <a:avLst/>
          </a:prstGeom>
        </p:spPr>
        <p:txBody>
          <a:bodyPr lIns="91431" tIns="45715" rIns="91431"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2"/>
            <a:ext cx="4041776" cy="639762"/>
          </a:xfrm>
          <a:prstGeom prst="rect">
            <a:avLst/>
          </a:prstGeom>
        </p:spPr>
        <p:txBody>
          <a:bodyPr lIns="91431" tIns="45715" rIns="91431" bIns="45715" anchor="b"/>
          <a:lstStyle>
            <a:lvl1pPr marL="0" indent="0">
              <a:buNone/>
              <a:defRPr sz="2400" b="1"/>
            </a:lvl1pPr>
            <a:lvl2pPr marL="457159" indent="0">
              <a:buNone/>
              <a:defRPr sz="2000" b="1"/>
            </a:lvl2pPr>
            <a:lvl3pPr marL="914318" indent="0">
              <a:buNone/>
              <a:defRPr sz="1800" b="1"/>
            </a:lvl3pPr>
            <a:lvl4pPr marL="1371478" indent="0">
              <a:buNone/>
              <a:defRPr sz="1600" b="1"/>
            </a:lvl4pPr>
            <a:lvl5pPr marL="1828637" indent="0">
              <a:buNone/>
              <a:defRPr sz="1600" b="1"/>
            </a:lvl5pPr>
            <a:lvl6pPr marL="2285796" indent="0">
              <a:buNone/>
              <a:defRPr sz="1600" b="1"/>
            </a:lvl6pPr>
            <a:lvl7pPr marL="2742954" indent="0">
              <a:buNone/>
              <a:defRPr sz="1600" b="1"/>
            </a:lvl7pPr>
            <a:lvl8pPr marL="3200114" indent="0">
              <a:buNone/>
              <a:defRPr sz="1600" b="1"/>
            </a:lvl8pPr>
            <a:lvl9pPr marL="36572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6" cy="3951288"/>
          </a:xfrm>
          <a:prstGeom prst="rect">
            <a:avLst/>
          </a:prstGeom>
        </p:spPr>
        <p:txBody>
          <a:bodyPr lIns="91431" tIns="45715" rIns="91431"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2"/>
            <a:ext cx="5111750" cy="5853113"/>
          </a:xfrm>
          <a:prstGeom prst="rect">
            <a:avLst/>
          </a:prstGeom>
        </p:spPr>
        <p:txBody>
          <a:bodyPr lIns="91431" tIns="45715" rIns="91431" bIns="45715"/>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a:prstGeom prst="rect">
            <a:avLst/>
          </a:prstGeom>
        </p:spPr>
        <p:txBody>
          <a:bodyPr lIns="91431" tIns="45715" rIns="91431" bIns="45715"/>
          <a:lstStyle>
            <a:lvl1pPr marL="0" indent="0">
              <a:buNone/>
              <a:defRPr sz="1400"/>
            </a:lvl1pPr>
            <a:lvl2pPr marL="457159" indent="0">
              <a:buNone/>
              <a:defRPr sz="1200"/>
            </a:lvl2pPr>
            <a:lvl3pPr marL="914318" indent="0">
              <a:buNone/>
              <a:defRPr sz="1000"/>
            </a:lvl3pPr>
            <a:lvl4pPr marL="1371478" indent="0">
              <a:buNone/>
              <a:defRPr sz="900"/>
            </a:lvl4pPr>
            <a:lvl5pPr marL="1828637" indent="0">
              <a:buNone/>
              <a:defRPr sz="900"/>
            </a:lvl5pPr>
            <a:lvl6pPr marL="2285796" indent="0">
              <a:buNone/>
              <a:defRPr sz="900"/>
            </a:lvl6pPr>
            <a:lvl7pPr marL="2742954" indent="0">
              <a:buNone/>
              <a:defRPr sz="900"/>
            </a:lvl7pPr>
            <a:lvl8pPr marL="3200114" indent="0">
              <a:buNone/>
              <a:defRPr sz="900"/>
            </a:lvl8pPr>
            <a:lvl9pPr marL="3657272" indent="0">
              <a:buNone/>
              <a:defRPr sz="900"/>
            </a:lvl9pPr>
          </a:lstStyle>
          <a:p>
            <a:pPr lvl="0"/>
            <a:r>
              <a:rPr lang="en-US" smtClean="0"/>
              <a:t>Click to edit Master text styles</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31" tIns="45715" rIns="91431" bIns="45715"/>
          <a:lstStyle>
            <a:lvl1pPr marL="0" indent="0">
              <a:buNone/>
              <a:defRPr sz="3200"/>
            </a:lvl1pPr>
            <a:lvl2pPr marL="457159" indent="0">
              <a:buNone/>
              <a:defRPr sz="2800"/>
            </a:lvl2pPr>
            <a:lvl3pPr marL="914318" indent="0">
              <a:buNone/>
              <a:defRPr sz="2400"/>
            </a:lvl3pPr>
            <a:lvl4pPr marL="1371478" indent="0">
              <a:buNone/>
              <a:defRPr sz="2000"/>
            </a:lvl4pPr>
            <a:lvl5pPr marL="1828637" indent="0">
              <a:buNone/>
              <a:defRPr sz="2000"/>
            </a:lvl5pPr>
            <a:lvl6pPr marL="2285796" indent="0">
              <a:buNone/>
              <a:defRPr sz="2000"/>
            </a:lvl6pPr>
            <a:lvl7pPr marL="2742954" indent="0">
              <a:buNone/>
              <a:defRPr sz="2000"/>
            </a:lvl7pPr>
            <a:lvl8pPr marL="3200114" indent="0">
              <a:buNone/>
              <a:defRPr sz="2000"/>
            </a:lvl8pPr>
            <a:lvl9pPr marL="3657272" indent="0">
              <a:buNone/>
              <a:defRPr sz="2000"/>
            </a:lvl9pPr>
          </a:lstStyle>
          <a:p>
            <a:pPr lvl="0"/>
            <a:endParaRPr lang="en-US" noProof="0" smtClean="0"/>
          </a:p>
        </p:txBody>
      </p:sp>
      <p:sp>
        <p:nvSpPr>
          <p:cNvPr id="4" name="Text Placeholder 3"/>
          <p:cNvSpPr>
            <a:spLocks noGrp="1"/>
          </p:cNvSpPr>
          <p:nvPr>
            <p:ph type="body" sz="half" idx="2"/>
          </p:nvPr>
        </p:nvSpPr>
        <p:spPr>
          <a:xfrm>
            <a:off x="1792288" y="5367340"/>
            <a:ext cx="5486400" cy="804862"/>
          </a:xfrm>
          <a:prstGeom prst="rect">
            <a:avLst/>
          </a:prstGeom>
        </p:spPr>
        <p:txBody>
          <a:bodyPr lIns="91431" tIns="45715" rIns="91431" bIns="45715"/>
          <a:lstStyle>
            <a:lvl1pPr marL="0" indent="0">
              <a:buNone/>
              <a:defRPr sz="1400"/>
            </a:lvl1pPr>
            <a:lvl2pPr marL="457159" indent="0">
              <a:buNone/>
              <a:defRPr sz="1200"/>
            </a:lvl2pPr>
            <a:lvl3pPr marL="914318" indent="0">
              <a:buNone/>
              <a:defRPr sz="1000"/>
            </a:lvl3pPr>
            <a:lvl4pPr marL="1371478" indent="0">
              <a:buNone/>
              <a:defRPr sz="900"/>
            </a:lvl4pPr>
            <a:lvl5pPr marL="1828637" indent="0">
              <a:buNone/>
              <a:defRPr sz="900"/>
            </a:lvl5pPr>
            <a:lvl6pPr marL="2285796" indent="0">
              <a:buNone/>
              <a:defRPr sz="900"/>
            </a:lvl6pPr>
            <a:lvl7pPr marL="2742954" indent="0">
              <a:buNone/>
              <a:defRPr sz="900"/>
            </a:lvl7pPr>
            <a:lvl8pPr marL="3200114" indent="0">
              <a:buNone/>
              <a:defRPr sz="900"/>
            </a:lvl8pPr>
            <a:lvl9pPr marL="3657272" indent="0">
              <a:buNone/>
              <a:defRPr sz="9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3"/>
            <a:ext cx="8229600" cy="4525963"/>
          </a:xfrm>
          <a:prstGeom prst="rect">
            <a:avLst/>
          </a:prstGeom>
        </p:spPr>
        <p:txBody>
          <a:bodyPr vert="eaVert"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3"/>
            <a:ext cx="20955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3"/>
            <a:ext cx="6134100" cy="5516563"/>
          </a:xfrm>
          <a:prstGeom prst="rect">
            <a:avLst/>
          </a:prstGeom>
        </p:spPr>
        <p:txBody>
          <a:bodyPr vert="eaVert"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3"/>
            <a:ext cx="4038600" cy="4525963"/>
          </a:xfrm>
          <a:prstGeom prst="rect">
            <a:avLst/>
          </a:prstGeom>
        </p:spPr>
        <p:txBody>
          <a:bodyPr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a:prstGeom prst="rect">
            <a:avLst/>
          </a:prstGeom>
        </p:spPr>
        <p:txBody>
          <a:bodyPr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09603"/>
            <a:ext cx="8382000" cy="5516563"/>
          </a:xfrm>
          <a:prstGeom prst="rect">
            <a:avLst/>
          </a:prstGeom>
        </p:spPr>
        <p:txBody>
          <a:bodyPr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8229600" cy="2185988"/>
          </a:xfrm>
          <a:prstGeom prst="rect">
            <a:avLst/>
          </a:prstGeom>
        </p:spPr>
        <p:txBody>
          <a:bodyPr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9"/>
            <a:ext cx="8229600" cy="2187575"/>
          </a:xfrm>
          <a:prstGeom prst="rect">
            <a:avLst/>
          </a:prstGeom>
        </p:spPr>
        <p:txBody>
          <a:bodyPr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CUTR_ppt_bkg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72" y="3"/>
            <a:ext cx="9167280" cy="3755992"/>
          </a:xfrm>
          <a:prstGeom prst="rect">
            <a:avLst/>
          </a:prstGeom>
        </p:spPr>
      </p:pic>
      <p:sp>
        <p:nvSpPr>
          <p:cNvPr id="24" name="TextBox 23"/>
          <p:cNvSpPr txBox="1"/>
          <p:nvPr userDrawn="1"/>
        </p:nvSpPr>
        <p:spPr>
          <a:xfrm>
            <a:off x="-3592" y="6361560"/>
            <a:ext cx="9144000" cy="307777"/>
          </a:xfrm>
          <a:prstGeom prst="rect">
            <a:avLst/>
          </a:prstGeom>
          <a:noFill/>
        </p:spPr>
        <p:txBody>
          <a:bodyPr wrap="square" lIns="91431" tIns="45715" rIns="91431" bIns="45715" rtlCol="0">
            <a:spAutoFit/>
          </a:bodyPr>
          <a:lstStyle/>
          <a:p>
            <a:pPr algn="ctr" defTabSz="457159" fontAlgn="auto">
              <a:spcBef>
                <a:spcPts val="0"/>
              </a:spcBef>
              <a:spcAft>
                <a:spcPts val="0"/>
              </a:spcAft>
            </a:pPr>
            <a:r>
              <a:rPr lang="en-US" sz="1400" dirty="0" smtClean="0">
                <a:solidFill>
                  <a:srgbClr val="C4BD97"/>
                </a:solidFill>
                <a:latin typeface="Calibri"/>
              </a:rPr>
              <a:t>Center for Urban Transportation Research | University of South Florida</a:t>
            </a:r>
            <a:endParaRPr lang="en-US" sz="1400" dirty="0">
              <a:solidFill>
                <a:srgbClr val="C4BD97"/>
              </a:solidFill>
              <a:latin typeface="Calibri"/>
            </a:endParaRPr>
          </a:p>
        </p:txBody>
      </p:sp>
      <p:pic>
        <p:nvPicPr>
          <p:cNvPr id="4" name="Picture 3" descr="CUTR_mark-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41630" y="1062442"/>
            <a:ext cx="3634860" cy="2303058"/>
          </a:xfrm>
          <a:prstGeom prst="rect">
            <a:avLst/>
          </a:prstGeom>
        </p:spPr>
      </p:pic>
    </p:spTree>
    <p:extLst>
      <p:ext uri="{BB962C8B-B14F-4D97-AF65-F5344CB8AC3E}">
        <p14:creationId xmlns:p14="http://schemas.microsoft.com/office/powerpoint/2010/main" val="4520494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txBox="1">
            <a:spLocks/>
          </p:cNvSpPr>
          <p:nvPr userDrawn="1"/>
        </p:nvSpPr>
        <p:spPr>
          <a:xfrm>
            <a:off x="8051799" y="6465945"/>
            <a:ext cx="1010266" cy="365125"/>
          </a:xfrm>
          <a:prstGeom prst="rect">
            <a:avLst/>
          </a:prstGeom>
        </p:spPr>
        <p:txBody>
          <a:bodyPr vert="horz" lIns="91431" tIns="45715" rIns="91431" bIns="45715"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589D6905-FF9A-484F-9A08-56196603D6BF}" type="slidenum">
              <a:rPr lang="en-US" sz="1000" smtClean="0">
                <a:solidFill>
                  <a:prstClr val="white"/>
                </a:solidFill>
              </a:rPr>
              <a:pPr fontAlgn="auto">
                <a:spcBef>
                  <a:spcPts val="0"/>
                </a:spcBef>
                <a:spcAft>
                  <a:spcPts val="0"/>
                </a:spcAft>
              </a:pPr>
              <a:t>‹#›</a:t>
            </a:fld>
            <a:endParaRPr lang="en-US" sz="1000" dirty="0">
              <a:solidFill>
                <a:prstClr val="white"/>
              </a:solidFill>
            </a:endParaRPr>
          </a:p>
        </p:txBody>
      </p:sp>
      <p:pic>
        <p:nvPicPr>
          <p:cNvPr id="5" name="Picture 4" descr="white_transparen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69" y="6288194"/>
            <a:ext cx="492646" cy="441477"/>
          </a:xfrm>
          <a:prstGeom prst="rect">
            <a:avLst/>
          </a:prstGeom>
        </p:spPr>
      </p:pic>
    </p:spTree>
    <p:extLst>
      <p:ext uri="{BB962C8B-B14F-4D97-AF65-F5344CB8AC3E}">
        <p14:creationId xmlns:p14="http://schemas.microsoft.com/office/powerpoint/2010/main" val="275202521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59" indent="0">
              <a:buNone/>
              <a:defRPr sz="1800">
                <a:solidFill>
                  <a:schemeClr val="tx1">
                    <a:tint val="75000"/>
                  </a:schemeClr>
                </a:solidFill>
              </a:defRPr>
            </a:lvl2pPr>
            <a:lvl3pPr marL="914318" indent="0">
              <a:buNone/>
              <a:defRPr sz="1600">
                <a:solidFill>
                  <a:schemeClr val="tx1">
                    <a:tint val="75000"/>
                  </a:schemeClr>
                </a:solidFill>
              </a:defRPr>
            </a:lvl3pPr>
            <a:lvl4pPr marL="1371478" indent="0">
              <a:buNone/>
              <a:defRPr sz="1400">
                <a:solidFill>
                  <a:schemeClr val="tx1">
                    <a:tint val="75000"/>
                  </a:schemeClr>
                </a:solidFill>
              </a:defRPr>
            </a:lvl4pPr>
            <a:lvl5pPr marL="1828637" indent="0">
              <a:buNone/>
              <a:defRPr sz="1400">
                <a:solidFill>
                  <a:schemeClr val="tx1">
                    <a:tint val="75000"/>
                  </a:schemeClr>
                </a:solidFill>
              </a:defRPr>
            </a:lvl5pPr>
            <a:lvl6pPr marL="2285796" indent="0">
              <a:buNone/>
              <a:defRPr sz="1400">
                <a:solidFill>
                  <a:schemeClr val="tx1">
                    <a:tint val="75000"/>
                  </a:schemeClr>
                </a:solidFill>
              </a:defRPr>
            </a:lvl6pPr>
            <a:lvl7pPr marL="2742954" indent="0">
              <a:buNone/>
              <a:defRPr sz="1400">
                <a:solidFill>
                  <a:schemeClr val="tx1">
                    <a:tint val="75000"/>
                  </a:schemeClr>
                </a:solidFill>
              </a:defRPr>
            </a:lvl7pPr>
            <a:lvl8pPr marL="3200114" indent="0">
              <a:buNone/>
              <a:defRPr sz="1400">
                <a:solidFill>
                  <a:schemeClr val="tx1">
                    <a:tint val="75000"/>
                  </a:schemeClr>
                </a:solidFill>
              </a:defRPr>
            </a:lvl8pPr>
            <a:lvl9pPr marL="3657272"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txBox="1">
            <a:spLocks/>
          </p:cNvSpPr>
          <p:nvPr userDrawn="1"/>
        </p:nvSpPr>
        <p:spPr>
          <a:xfrm>
            <a:off x="8051799" y="6465945"/>
            <a:ext cx="1010266" cy="365125"/>
          </a:xfrm>
          <a:prstGeom prst="rect">
            <a:avLst/>
          </a:prstGeom>
        </p:spPr>
        <p:txBody>
          <a:bodyPr vert="horz" lIns="91431" tIns="45715" rIns="91431" bIns="45715"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589D6905-FF9A-484F-9A08-56196603D6BF}" type="slidenum">
              <a:rPr lang="en-US" sz="1000" smtClean="0">
                <a:solidFill>
                  <a:prstClr val="white"/>
                </a:solidFill>
              </a:rPr>
              <a:pPr fontAlgn="auto">
                <a:spcBef>
                  <a:spcPts val="0"/>
                </a:spcBef>
                <a:spcAft>
                  <a:spcPts val="0"/>
                </a:spcAft>
              </a:pPr>
              <a:t>‹#›</a:t>
            </a:fld>
            <a:endParaRPr lang="en-US" sz="1000" dirty="0">
              <a:solidFill>
                <a:prstClr val="white"/>
              </a:solidFill>
            </a:endParaRPr>
          </a:p>
        </p:txBody>
      </p:sp>
      <p:pic>
        <p:nvPicPr>
          <p:cNvPr id="5" name="Picture 4" descr="white_transparen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69" y="6288194"/>
            <a:ext cx="492646" cy="441477"/>
          </a:xfrm>
          <a:prstGeom prst="rect">
            <a:avLst/>
          </a:prstGeom>
        </p:spPr>
      </p:pic>
    </p:spTree>
    <p:extLst>
      <p:ext uri="{BB962C8B-B14F-4D97-AF65-F5344CB8AC3E}">
        <p14:creationId xmlns:p14="http://schemas.microsoft.com/office/powerpoint/2010/main" val="276344183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txBox="1">
            <a:spLocks/>
          </p:cNvSpPr>
          <p:nvPr userDrawn="1"/>
        </p:nvSpPr>
        <p:spPr>
          <a:xfrm>
            <a:off x="8051799" y="6465945"/>
            <a:ext cx="1010266" cy="365125"/>
          </a:xfrm>
          <a:prstGeom prst="rect">
            <a:avLst/>
          </a:prstGeom>
        </p:spPr>
        <p:txBody>
          <a:bodyPr vert="horz" lIns="91431" tIns="45715" rIns="91431" bIns="45715"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589D6905-FF9A-484F-9A08-56196603D6BF}" type="slidenum">
              <a:rPr lang="en-US" sz="1000" smtClean="0">
                <a:solidFill>
                  <a:prstClr val="white"/>
                </a:solidFill>
              </a:rPr>
              <a:pPr fontAlgn="auto">
                <a:spcBef>
                  <a:spcPts val="0"/>
                </a:spcBef>
                <a:spcAft>
                  <a:spcPts val="0"/>
                </a:spcAft>
              </a:pPr>
              <a:t>‹#›</a:t>
            </a:fld>
            <a:endParaRPr lang="en-US" sz="1000" dirty="0">
              <a:solidFill>
                <a:prstClr val="white"/>
              </a:solidFill>
            </a:endParaRPr>
          </a:p>
        </p:txBody>
      </p:sp>
      <p:pic>
        <p:nvPicPr>
          <p:cNvPr id="6" name="Picture 5" descr="white_transparen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69" y="6288194"/>
            <a:ext cx="492646" cy="441477"/>
          </a:xfrm>
          <a:prstGeom prst="rect">
            <a:avLst/>
          </a:prstGeom>
        </p:spPr>
      </p:pic>
    </p:spTree>
    <p:extLst>
      <p:ext uri="{BB962C8B-B14F-4D97-AF65-F5344CB8AC3E}">
        <p14:creationId xmlns:p14="http://schemas.microsoft.com/office/powerpoint/2010/main" val="13076925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2"/>
            <a:ext cx="4040188" cy="639762"/>
          </a:xfrm>
        </p:spPr>
        <p:txBody>
          <a:bodyPr anchor="b"/>
          <a:lstStyle>
            <a:lvl1pPr marL="0" indent="0">
              <a:buNone/>
              <a:defRPr sz="2400" b="1"/>
            </a:lvl1pPr>
            <a:lvl2pPr marL="457159" indent="0">
              <a:buNone/>
              <a:defRPr sz="2000" b="1"/>
            </a:lvl2pPr>
            <a:lvl3pPr marL="914318" indent="0">
              <a:buNone/>
              <a:defRPr sz="1800" b="1"/>
            </a:lvl3pPr>
            <a:lvl4pPr marL="1371478" indent="0">
              <a:buNone/>
              <a:defRPr sz="1600" b="1"/>
            </a:lvl4pPr>
            <a:lvl5pPr marL="1828637" indent="0">
              <a:buNone/>
              <a:defRPr sz="1600" b="1"/>
            </a:lvl5pPr>
            <a:lvl6pPr marL="2285796" indent="0">
              <a:buNone/>
              <a:defRPr sz="1600" b="1"/>
            </a:lvl6pPr>
            <a:lvl7pPr marL="2742954" indent="0">
              <a:buNone/>
              <a:defRPr sz="1600" b="1"/>
            </a:lvl7pPr>
            <a:lvl8pPr marL="3200114" indent="0">
              <a:buNone/>
              <a:defRPr sz="1600" b="1"/>
            </a:lvl8pPr>
            <a:lvl9pPr marL="36572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2"/>
            <a:ext cx="4041776" cy="639762"/>
          </a:xfrm>
        </p:spPr>
        <p:txBody>
          <a:bodyPr anchor="b"/>
          <a:lstStyle>
            <a:lvl1pPr marL="0" indent="0">
              <a:buNone/>
              <a:defRPr sz="2400" b="1"/>
            </a:lvl1pPr>
            <a:lvl2pPr marL="457159" indent="0">
              <a:buNone/>
              <a:defRPr sz="2000" b="1"/>
            </a:lvl2pPr>
            <a:lvl3pPr marL="914318" indent="0">
              <a:buNone/>
              <a:defRPr sz="1800" b="1"/>
            </a:lvl3pPr>
            <a:lvl4pPr marL="1371478" indent="0">
              <a:buNone/>
              <a:defRPr sz="1600" b="1"/>
            </a:lvl4pPr>
            <a:lvl5pPr marL="1828637" indent="0">
              <a:buNone/>
              <a:defRPr sz="1600" b="1"/>
            </a:lvl5pPr>
            <a:lvl6pPr marL="2285796" indent="0">
              <a:buNone/>
              <a:defRPr sz="1600" b="1"/>
            </a:lvl6pPr>
            <a:lvl7pPr marL="2742954" indent="0">
              <a:buNone/>
              <a:defRPr sz="1600" b="1"/>
            </a:lvl7pPr>
            <a:lvl8pPr marL="3200114" indent="0">
              <a:buNone/>
              <a:defRPr sz="1600" b="1"/>
            </a:lvl8pPr>
            <a:lvl9pPr marL="36572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8051799" y="6465945"/>
            <a:ext cx="1010266" cy="365125"/>
          </a:xfrm>
          <a:prstGeom prst="rect">
            <a:avLst/>
          </a:prstGeom>
        </p:spPr>
        <p:txBody>
          <a:bodyPr vert="horz" lIns="91431" tIns="45715" rIns="91431" bIns="45715"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589D6905-FF9A-484F-9A08-56196603D6BF}" type="slidenum">
              <a:rPr lang="en-US" sz="1000" smtClean="0">
                <a:solidFill>
                  <a:prstClr val="white"/>
                </a:solidFill>
              </a:rPr>
              <a:pPr fontAlgn="auto">
                <a:spcBef>
                  <a:spcPts val="0"/>
                </a:spcBef>
                <a:spcAft>
                  <a:spcPts val="0"/>
                </a:spcAft>
              </a:pPr>
              <a:t>‹#›</a:t>
            </a:fld>
            <a:endParaRPr lang="en-US" sz="1000" dirty="0">
              <a:solidFill>
                <a:prstClr val="white"/>
              </a:solidFill>
            </a:endParaRPr>
          </a:p>
        </p:txBody>
      </p:sp>
      <p:pic>
        <p:nvPicPr>
          <p:cNvPr id="8" name="Picture 7" descr="white_transparen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69" y="6288194"/>
            <a:ext cx="492646" cy="441477"/>
          </a:xfrm>
          <a:prstGeom prst="rect">
            <a:avLst/>
          </a:prstGeom>
        </p:spPr>
      </p:pic>
    </p:spTree>
    <p:extLst>
      <p:ext uri="{BB962C8B-B14F-4D97-AF65-F5344CB8AC3E}">
        <p14:creationId xmlns:p14="http://schemas.microsoft.com/office/powerpoint/2010/main" val="25713936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2"/>
            <a:ext cx="5111750" cy="5853113"/>
          </a:xfrm>
          <a:prstGeom prst="rect">
            <a:avLst/>
          </a:prstGeom>
        </p:spPr>
        <p:txBody>
          <a:bodyPr lIns="91431" tIns="45715" rIns="91431" bIns="45715"/>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a:prstGeom prst="rect">
            <a:avLst/>
          </a:prstGeom>
        </p:spPr>
        <p:txBody>
          <a:bodyPr lIns="91431" tIns="45715" rIns="91431" bIns="45715"/>
          <a:lstStyle>
            <a:lvl1pPr marL="0" indent="0">
              <a:buNone/>
              <a:defRPr sz="1400"/>
            </a:lvl1pPr>
            <a:lvl2pPr marL="457159" indent="0">
              <a:buNone/>
              <a:defRPr sz="1200"/>
            </a:lvl2pPr>
            <a:lvl3pPr marL="914318" indent="0">
              <a:buNone/>
              <a:defRPr sz="1000"/>
            </a:lvl3pPr>
            <a:lvl4pPr marL="1371478" indent="0">
              <a:buNone/>
              <a:defRPr sz="900"/>
            </a:lvl4pPr>
            <a:lvl5pPr marL="1828637" indent="0">
              <a:buNone/>
              <a:defRPr sz="900"/>
            </a:lvl5pPr>
            <a:lvl6pPr marL="2285796" indent="0">
              <a:buNone/>
              <a:defRPr sz="900"/>
            </a:lvl6pPr>
            <a:lvl7pPr marL="2742954" indent="0">
              <a:buNone/>
              <a:defRPr sz="900"/>
            </a:lvl7pPr>
            <a:lvl8pPr marL="3200114" indent="0">
              <a:buNone/>
              <a:defRPr sz="900"/>
            </a:lvl8pPr>
            <a:lvl9pPr marL="3657272"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txBox="1">
            <a:spLocks/>
          </p:cNvSpPr>
          <p:nvPr userDrawn="1"/>
        </p:nvSpPr>
        <p:spPr>
          <a:xfrm>
            <a:off x="8051799" y="6465945"/>
            <a:ext cx="1010266" cy="365125"/>
          </a:xfrm>
          <a:prstGeom prst="rect">
            <a:avLst/>
          </a:prstGeom>
        </p:spPr>
        <p:txBody>
          <a:bodyPr vert="horz" lIns="91431" tIns="45715" rIns="91431" bIns="45715"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589D6905-FF9A-484F-9A08-56196603D6BF}" type="slidenum">
              <a:rPr lang="en-US" sz="1000" smtClean="0">
                <a:solidFill>
                  <a:prstClr val="white"/>
                </a:solidFill>
              </a:rPr>
              <a:pPr fontAlgn="auto">
                <a:spcBef>
                  <a:spcPts val="0"/>
                </a:spcBef>
                <a:spcAft>
                  <a:spcPts val="0"/>
                </a:spcAft>
              </a:pPr>
              <a:t>‹#›</a:t>
            </a:fld>
            <a:endParaRPr lang="en-US" sz="1000" dirty="0">
              <a:solidFill>
                <a:prstClr val="white"/>
              </a:solidFill>
            </a:endParaRPr>
          </a:p>
        </p:txBody>
      </p:sp>
      <p:pic>
        <p:nvPicPr>
          <p:cNvPr id="4" name="Picture 3" descr="white_transparen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69" y="6288194"/>
            <a:ext cx="492646" cy="441477"/>
          </a:xfrm>
          <a:prstGeom prst="rect">
            <a:avLst/>
          </a:prstGeom>
        </p:spPr>
      </p:pic>
    </p:spTree>
    <p:extLst>
      <p:ext uri="{BB962C8B-B14F-4D97-AF65-F5344CB8AC3E}">
        <p14:creationId xmlns:p14="http://schemas.microsoft.com/office/powerpoint/2010/main" val="145271062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159" indent="0">
              <a:buNone/>
              <a:defRPr sz="1200"/>
            </a:lvl2pPr>
            <a:lvl3pPr marL="914318" indent="0">
              <a:buNone/>
              <a:defRPr sz="1000"/>
            </a:lvl3pPr>
            <a:lvl4pPr marL="1371478" indent="0">
              <a:buNone/>
              <a:defRPr sz="900"/>
            </a:lvl4pPr>
            <a:lvl5pPr marL="1828637" indent="0">
              <a:buNone/>
              <a:defRPr sz="900"/>
            </a:lvl5pPr>
            <a:lvl6pPr marL="2285796" indent="0">
              <a:buNone/>
              <a:defRPr sz="900"/>
            </a:lvl6pPr>
            <a:lvl7pPr marL="2742954" indent="0">
              <a:buNone/>
              <a:defRPr sz="900"/>
            </a:lvl7pPr>
            <a:lvl8pPr marL="3200114" indent="0">
              <a:buNone/>
              <a:defRPr sz="900"/>
            </a:lvl8pPr>
            <a:lvl9pPr marL="3657272" indent="0">
              <a:buNone/>
              <a:defRPr sz="900"/>
            </a:lvl9pPr>
          </a:lstStyle>
          <a:p>
            <a:pPr lvl="0"/>
            <a:r>
              <a:rPr lang="en-US" smtClean="0"/>
              <a:t>Click to edit Master text styles</a:t>
            </a:r>
          </a:p>
        </p:txBody>
      </p:sp>
      <p:sp>
        <p:nvSpPr>
          <p:cNvPr id="5" name="Slide Number Placeholder 5"/>
          <p:cNvSpPr txBox="1">
            <a:spLocks/>
          </p:cNvSpPr>
          <p:nvPr userDrawn="1"/>
        </p:nvSpPr>
        <p:spPr>
          <a:xfrm>
            <a:off x="8051799" y="6465945"/>
            <a:ext cx="1010266" cy="365125"/>
          </a:xfrm>
          <a:prstGeom prst="rect">
            <a:avLst/>
          </a:prstGeom>
        </p:spPr>
        <p:txBody>
          <a:bodyPr vert="horz" lIns="91431" tIns="45715" rIns="91431" bIns="45715"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589D6905-FF9A-484F-9A08-56196603D6BF}" type="slidenum">
              <a:rPr lang="en-US" sz="1000" smtClean="0">
                <a:solidFill>
                  <a:prstClr val="white"/>
                </a:solidFill>
              </a:rPr>
              <a:pPr fontAlgn="auto">
                <a:spcBef>
                  <a:spcPts val="0"/>
                </a:spcBef>
                <a:spcAft>
                  <a:spcPts val="0"/>
                </a:spcAft>
              </a:pPr>
              <a:t>‹#›</a:t>
            </a:fld>
            <a:endParaRPr lang="en-US" sz="1000" dirty="0">
              <a:solidFill>
                <a:prstClr val="white"/>
              </a:solidFill>
            </a:endParaRPr>
          </a:p>
        </p:txBody>
      </p:sp>
      <p:pic>
        <p:nvPicPr>
          <p:cNvPr id="6" name="Picture 5" descr="white_transparen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69" y="6288194"/>
            <a:ext cx="492646" cy="441477"/>
          </a:xfrm>
          <a:prstGeom prst="rect">
            <a:avLst/>
          </a:prstGeom>
        </p:spPr>
      </p:pic>
    </p:spTree>
    <p:extLst>
      <p:ext uri="{BB962C8B-B14F-4D97-AF65-F5344CB8AC3E}">
        <p14:creationId xmlns:p14="http://schemas.microsoft.com/office/powerpoint/2010/main" val="40854645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9" indent="0">
              <a:buNone/>
              <a:defRPr sz="2800"/>
            </a:lvl2pPr>
            <a:lvl3pPr marL="914318" indent="0">
              <a:buNone/>
              <a:defRPr sz="2400"/>
            </a:lvl3pPr>
            <a:lvl4pPr marL="1371478" indent="0">
              <a:buNone/>
              <a:defRPr sz="2000"/>
            </a:lvl4pPr>
            <a:lvl5pPr marL="1828637" indent="0">
              <a:buNone/>
              <a:defRPr sz="2000"/>
            </a:lvl5pPr>
            <a:lvl6pPr marL="2285796" indent="0">
              <a:buNone/>
              <a:defRPr sz="2000"/>
            </a:lvl6pPr>
            <a:lvl7pPr marL="2742954" indent="0">
              <a:buNone/>
              <a:defRPr sz="2000"/>
            </a:lvl7pPr>
            <a:lvl8pPr marL="3200114" indent="0">
              <a:buNone/>
              <a:defRPr sz="2000"/>
            </a:lvl8pPr>
            <a:lvl9pPr marL="3657272"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7159" indent="0">
              <a:buNone/>
              <a:defRPr sz="1200"/>
            </a:lvl2pPr>
            <a:lvl3pPr marL="914318" indent="0">
              <a:buNone/>
              <a:defRPr sz="1000"/>
            </a:lvl3pPr>
            <a:lvl4pPr marL="1371478" indent="0">
              <a:buNone/>
              <a:defRPr sz="900"/>
            </a:lvl4pPr>
            <a:lvl5pPr marL="1828637" indent="0">
              <a:buNone/>
              <a:defRPr sz="900"/>
            </a:lvl5pPr>
            <a:lvl6pPr marL="2285796" indent="0">
              <a:buNone/>
              <a:defRPr sz="900"/>
            </a:lvl6pPr>
            <a:lvl7pPr marL="2742954" indent="0">
              <a:buNone/>
              <a:defRPr sz="900"/>
            </a:lvl7pPr>
            <a:lvl8pPr marL="3200114" indent="0">
              <a:buNone/>
              <a:defRPr sz="900"/>
            </a:lvl8pPr>
            <a:lvl9pPr marL="3657272" indent="0">
              <a:buNone/>
              <a:defRPr sz="900"/>
            </a:lvl9pPr>
          </a:lstStyle>
          <a:p>
            <a:pPr lvl="0"/>
            <a:r>
              <a:rPr lang="en-US" smtClean="0"/>
              <a:t>Click to edit Master text styles</a:t>
            </a:r>
          </a:p>
        </p:txBody>
      </p:sp>
      <p:sp>
        <p:nvSpPr>
          <p:cNvPr id="5" name="Slide Number Placeholder 5"/>
          <p:cNvSpPr txBox="1">
            <a:spLocks/>
          </p:cNvSpPr>
          <p:nvPr userDrawn="1"/>
        </p:nvSpPr>
        <p:spPr>
          <a:xfrm>
            <a:off x="8051799" y="6465945"/>
            <a:ext cx="1010266" cy="365125"/>
          </a:xfrm>
          <a:prstGeom prst="rect">
            <a:avLst/>
          </a:prstGeom>
        </p:spPr>
        <p:txBody>
          <a:bodyPr vert="horz" lIns="91431" tIns="45715" rIns="91431" bIns="45715"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589D6905-FF9A-484F-9A08-56196603D6BF}" type="slidenum">
              <a:rPr lang="en-US" sz="1000" smtClean="0">
                <a:solidFill>
                  <a:prstClr val="white"/>
                </a:solidFill>
              </a:rPr>
              <a:pPr fontAlgn="auto">
                <a:spcBef>
                  <a:spcPts val="0"/>
                </a:spcBef>
                <a:spcAft>
                  <a:spcPts val="0"/>
                </a:spcAft>
              </a:pPr>
              <a:t>‹#›</a:t>
            </a:fld>
            <a:endParaRPr lang="en-US" sz="1000" dirty="0">
              <a:solidFill>
                <a:prstClr val="white"/>
              </a:solidFill>
            </a:endParaRPr>
          </a:p>
        </p:txBody>
      </p:sp>
      <p:pic>
        <p:nvPicPr>
          <p:cNvPr id="6" name="Picture 5" descr="white_transparen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69" y="6288194"/>
            <a:ext cx="492646" cy="441477"/>
          </a:xfrm>
          <a:prstGeom prst="rect">
            <a:avLst/>
          </a:prstGeom>
        </p:spPr>
      </p:pic>
    </p:spTree>
    <p:extLst>
      <p:ext uri="{BB962C8B-B14F-4D97-AF65-F5344CB8AC3E}">
        <p14:creationId xmlns:p14="http://schemas.microsoft.com/office/powerpoint/2010/main" val="25885116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051799" y="6465945"/>
            <a:ext cx="1010266" cy="365125"/>
          </a:xfrm>
          <a:prstGeom prst="rect">
            <a:avLst/>
          </a:prstGeom>
        </p:spPr>
        <p:txBody>
          <a:bodyPr vert="horz" lIns="91431" tIns="45715" rIns="91431" bIns="45715"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589D6905-FF9A-484F-9A08-56196603D6BF}" type="slidenum">
              <a:rPr lang="en-US" sz="1000" smtClean="0">
                <a:solidFill>
                  <a:prstClr val="white"/>
                </a:solidFill>
              </a:rPr>
              <a:pPr fontAlgn="auto">
                <a:spcBef>
                  <a:spcPts val="0"/>
                </a:spcBef>
                <a:spcAft>
                  <a:spcPts val="0"/>
                </a:spcAft>
              </a:pPr>
              <a:t>‹#›</a:t>
            </a:fld>
            <a:endParaRPr lang="en-US" sz="1000" dirty="0">
              <a:solidFill>
                <a:prstClr val="white"/>
              </a:solidFill>
            </a:endParaRPr>
          </a:p>
        </p:txBody>
      </p:sp>
      <p:pic>
        <p:nvPicPr>
          <p:cNvPr id="3" name="Picture 2" descr="white_transparen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69" y="6288194"/>
            <a:ext cx="492646" cy="441477"/>
          </a:xfrm>
          <a:prstGeom prst="rect">
            <a:avLst/>
          </a:prstGeom>
        </p:spPr>
      </p:pic>
    </p:spTree>
    <p:extLst>
      <p:ext uri="{BB962C8B-B14F-4D97-AF65-F5344CB8AC3E}">
        <p14:creationId xmlns:p14="http://schemas.microsoft.com/office/powerpoint/2010/main" val="20395546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95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752600"/>
            <a:ext cx="7772400" cy="4343400"/>
          </a:xfrm>
        </p:spPr>
        <p:txBody>
          <a:bodyPr/>
          <a:lstStyle/>
          <a:p>
            <a:pPr lvl="0"/>
            <a:endParaRPr lang="en-US" noProof="0" dirty="0" smtClean="0"/>
          </a:p>
        </p:txBody>
      </p:sp>
      <p:sp>
        <p:nvSpPr>
          <p:cNvPr id="4" name="Rectangle 6"/>
          <p:cNvSpPr>
            <a:spLocks noGrp="1" noChangeArrowheads="1"/>
          </p:cNvSpPr>
          <p:nvPr>
            <p:ph type="sldNum" sz="quarter" idx="10"/>
          </p:nvPr>
        </p:nvSpPr>
        <p:spPr>
          <a:xfrm>
            <a:off x="6553200" y="6356350"/>
            <a:ext cx="2133600" cy="365125"/>
          </a:xfrm>
          <a:prstGeom prst="rect">
            <a:avLst/>
          </a:prstGeom>
          <a:ln/>
        </p:spPr>
        <p:txBody>
          <a:bodyPr/>
          <a:lstStyle>
            <a:lvl1pPr>
              <a:defRPr/>
            </a:lvl1pPr>
          </a:lstStyle>
          <a:p>
            <a:pPr>
              <a:defRPr/>
            </a:pPr>
            <a:fld id="{E8CFA5F1-724A-CF46-B3DC-F5AA92AE1531}" type="slidenum">
              <a:rPr lang="en-US"/>
              <a:pPr>
                <a:defRPr/>
              </a:pPr>
              <a:t>‹#›</a:t>
            </a:fld>
            <a:endParaRPr lang="en-US"/>
          </a:p>
        </p:txBody>
      </p:sp>
    </p:spTree>
    <p:extLst>
      <p:ext uri="{BB962C8B-B14F-4D97-AF65-F5344CB8AC3E}">
        <p14:creationId xmlns:p14="http://schemas.microsoft.com/office/powerpoint/2010/main" val="28730154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3300" y="2130426"/>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701800" y="3886200"/>
            <a:ext cx="6400800" cy="1752600"/>
          </a:xfrm>
        </p:spPr>
        <p:txBody>
          <a:bodyPr/>
          <a:lstStyle>
            <a:lvl1pPr marL="0" indent="0" algn="ctr">
              <a:buNone/>
              <a:defRPr>
                <a:solidFill>
                  <a:schemeClr val="tx1">
                    <a:tint val="75000"/>
                  </a:schemeClr>
                </a:solidFill>
              </a:defRPr>
            </a:lvl1pPr>
            <a:lvl2pPr marL="457159" indent="0" algn="ctr">
              <a:buNone/>
              <a:defRPr>
                <a:solidFill>
                  <a:schemeClr val="tx1">
                    <a:tint val="75000"/>
                  </a:schemeClr>
                </a:solidFill>
              </a:defRPr>
            </a:lvl2pPr>
            <a:lvl3pPr marL="914318" indent="0" algn="ctr">
              <a:buNone/>
              <a:defRPr>
                <a:solidFill>
                  <a:schemeClr val="tx1">
                    <a:tint val="75000"/>
                  </a:schemeClr>
                </a:solidFill>
              </a:defRPr>
            </a:lvl3pPr>
            <a:lvl4pPr marL="1371478" indent="0" algn="ctr">
              <a:buNone/>
              <a:defRPr>
                <a:solidFill>
                  <a:schemeClr val="tx1">
                    <a:tint val="75000"/>
                  </a:schemeClr>
                </a:solidFill>
              </a:defRPr>
            </a:lvl4pPr>
            <a:lvl5pPr marL="1828637" indent="0" algn="ctr">
              <a:buNone/>
              <a:defRPr>
                <a:solidFill>
                  <a:schemeClr val="tx1">
                    <a:tint val="75000"/>
                  </a:schemeClr>
                </a:solidFill>
              </a:defRPr>
            </a:lvl5pPr>
            <a:lvl6pPr marL="2285796" indent="0" algn="ctr">
              <a:buNone/>
              <a:defRPr>
                <a:solidFill>
                  <a:schemeClr val="tx1">
                    <a:tint val="75000"/>
                  </a:schemeClr>
                </a:solidFill>
              </a:defRPr>
            </a:lvl6pPr>
            <a:lvl7pPr marL="2742954" indent="0" algn="ctr">
              <a:buNone/>
              <a:defRPr>
                <a:solidFill>
                  <a:schemeClr val="tx1">
                    <a:tint val="75000"/>
                  </a:schemeClr>
                </a:solidFill>
              </a:defRPr>
            </a:lvl7pPr>
            <a:lvl8pPr marL="3200114" indent="0" algn="ctr">
              <a:buNone/>
              <a:defRPr>
                <a:solidFill>
                  <a:schemeClr val="tx1">
                    <a:tint val="75000"/>
                  </a:schemeClr>
                </a:solidFill>
              </a:defRPr>
            </a:lvl8pPr>
            <a:lvl9pPr marL="365727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580667173"/>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01249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2129" y="4406903"/>
            <a:ext cx="7642584"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52129" y="2906715"/>
            <a:ext cx="7642584" cy="1500187"/>
          </a:xfrm>
        </p:spPr>
        <p:txBody>
          <a:bodyPr anchor="b"/>
          <a:lstStyle>
            <a:lvl1pPr marL="0" indent="0">
              <a:buNone/>
              <a:defRPr sz="2000">
                <a:solidFill>
                  <a:schemeClr val="tx1">
                    <a:tint val="75000"/>
                  </a:schemeClr>
                </a:solidFill>
              </a:defRPr>
            </a:lvl1pPr>
            <a:lvl2pPr marL="457159" indent="0">
              <a:buNone/>
              <a:defRPr sz="1800">
                <a:solidFill>
                  <a:schemeClr val="tx1">
                    <a:tint val="75000"/>
                  </a:schemeClr>
                </a:solidFill>
              </a:defRPr>
            </a:lvl2pPr>
            <a:lvl3pPr marL="914318" indent="0">
              <a:buNone/>
              <a:defRPr sz="1600">
                <a:solidFill>
                  <a:schemeClr val="tx1">
                    <a:tint val="75000"/>
                  </a:schemeClr>
                </a:solidFill>
              </a:defRPr>
            </a:lvl3pPr>
            <a:lvl4pPr marL="1371478" indent="0">
              <a:buNone/>
              <a:defRPr sz="1400">
                <a:solidFill>
                  <a:schemeClr val="tx1">
                    <a:tint val="75000"/>
                  </a:schemeClr>
                </a:solidFill>
              </a:defRPr>
            </a:lvl4pPr>
            <a:lvl5pPr marL="1828637" indent="0">
              <a:buNone/>
              <a:defRPr sz="1400">
                <a:solidFill>
                  <a:schemeClr val="tx1">
                    <a:tint val="75000"/>
                  </a:schemeClr>
                </a:solidFill>
              </a:defRPr>
            </a:lvl5pPr>
            <a:lvl6pPr marL="2285796" indent="0">
              <a:buNone/>
              <a:defRPr sz="1400">
                <a:solidFill>
                  <a:schemeClr val="tx1">
                    <a:tint val="75000"/>
                  </a:schemeClr>
                </a:solidFill>
              </a:defRPr>
            </a:lvl6pPr>
            <a:lvl7pPr marL="2742954" indent="0">
              <a:buNone/>
              <a:defRPr sz="1400">
                <a:solidFill>
                  <a:schemeClr val="tx1">
                    <a:tint val="75000"/>
                  </a:schemeClr>
                </a:solidFill>
              </a:defRPr>
            </a:lvl7pPr>
            <a:lvl8pPr marL="3200114" indent="0">
              <a:buNone/>
              <a:defRPr sz="1400">
                <a:solidFill>
                  <a:schemeClr val="tx1">
                    <a:tint val="75000"/>
                  </a:schemeClr>
                </a:solidFill>
              </a:defRPr>
            </a:lvl8pPr>
            <a:lvl9pPr marL="3657272"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524765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9800" y="274638"/>
            <a:ext cx="79121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747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657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8007607"/>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7100" y="274638"/>
            <a:ext cx="79121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74700" y="1535112"/>
            <a:ext cx="4040188" cy="639762"/>
          </a:xfrm>
        </p:spPr>
        <p:txBody>
          <a:bodyPr anchor="b"/>
          <a:lstStyle>
            <a:lvl1pPr marL="0" indent="0">
              <a:buNone/>
              <a:defRPr sz="2400" b="1"/>
            </a:lvl1pPr>
            <a:lvl2pPr marL="457159" indent="0">
              <a:buNone/>
              <a:defRPr sz="2000" b="1"/>
            </a:lvl2pPr>
            <a:lvl3pPr marL="914318" indent="0">
              <a:buNone/>
              <a:defRPr sz="1800" b="1"/>
            </a:lvl3pPr>
            <a:lvl4pPr marL="1371478" indent="0">
              <a:buNone/>
              <a:defRPr sz="1600" b="1"/>
            </a:lvl4pPr>
            <a:lvl5pPr marL="1828637" indent="0">
              <a:buNone/>
              <a:defRPr sz="1600" b="1"/>
            </a:lvl5pPr>
            <a:lvl6pPr marL="2285796" indent="0">
              <a:buNone/>
              <a:defRPr sz="1600" b="1"/>
            </a:lvl6pPr>
            <a:lvl7pPr marL="2742954" indent="0">
              <a:buNone/>
              <a:defRPr sz="1600" b="1"/>
            </a:lvl7pPr>
            <a:lvl8pPr marL="3200114" indent="0">
              <a:buNone/>
              <a:defRPr sz="1600" b="1"/>
            </a:lvl8pPr>
            <a:lvl9pPr marL="36572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4700" y="2174874"/>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62525" y="1535112"/>
            <a:ext cx="4041776" cy="639762"/>
          </a:xfrm>
        </p:spPr>
        <p:txBody>
          <a:bodyPr anchor="b"/>
          <a:lstStyle>
            <a:lvl1pPr marL="0" indent="0">
              <a:buNone/>
              <a:defRPr sz="2400" b="1"/>
            </a:lvl1pPr>
            <a:lvl2pPr marL="457159" indent="0">
              <a:buNone/>
              <a:defRPr sz="2000" b="1"/>
            </a:lvl2pPr>
            <a:lvl3pPr marL="914318" indent="0">
              <a:buNone/>
              <a:defRPr sz="1800" b="1"/>
            </a:lvl3pPr>
            <a:lvl4pPr marL="1371478" indent="0">
              <a:buNone/>
              <a:defRPr sz="1600" b="1"/>
            </a:lvl4pPr>
            <a:lvl5pPr marL="1828637" indent="0">
              <a:buNone/>
              <a:defRPr sz="1600" b="1"/>
            </a:lvl5pPr>
            <a:lvl6pPr marL="2285796" indent="0">
              <a:buNone/>
              <a:defRPr sz="1600" b="1"/>
            </a:lvl6pPr>
            <a:lvl7pPr marL="2742954" indent="0">
              <a:buNone/>
              <a:defRPr sz="1600" b="1"/>
            </a:lvl7pPr>
            <a:lvl8pPr marL="3200114" indent="0">
              <a:buNone/>
              <a:defRPr sz="1600" b="1"/>
            </a:lvl8pPr>
            <a:lvl9pPr marL="36572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62525" y="2174874"/>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69356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31" tIns="45715" rIns="91431" bIns="45715"/>
          <a:lstStyle>
            <a:lvl1pPr marL="0" indent="0">
              <a:buNone/>
              <a:defRPr sz="3200"/>
            </a:lvl1pPr>
            <a:lvl2pPr marL="457159" indent="0">
              <a:buNone/>
              <a:defRPr sz="2800"/>
            </a:lvl2pPr>
            <a:lvl3pPr marL="914318" indent="0">
              <a:buNone/>
              <a:defRPr sz="2400"/>
            </a:lvl3pPr>
            <a:lvl4pPr marL="1371478" indent="0">
              <a:buNone/>
              <a:defRPr sz="2000"/>
            </a:lvl4pPr>
            <a:lvl5pPr marL="1828637" indent="0">
              <a:buNone/>
              <a:defRPr sz="2000"/>
            </a:lvl5pPr>
            <a:lvl6pPr marL="2285796" indent="0">
              <a:buNone/>
              <a:defRPr sz="2000"/>
            </a:lvl6pPr>
            <a:lvl7pPr marL="2742954" indent="0">
              <a:buNone/>
              <a:defRPr sz="2000"/>
            </a:lvl7pPr>
            <a:lvl8pPr marL="3200114" indent="0">
              <a:buNone/>
              <a:defRPr sz="2000"/>
            </a:lvl8pPr>
            <a:lvl9pPr marL="3657272" indent="0">
              <a:buNone/>
              <a:defRPr sz="2000"/>
            </a:lvl9pPr>
          </a:lstStyle>
          <a:p>
            <a:pPr lvl="0"/>
            <a:endParaRPr lang="en-US" noProof="0" smtClean="0"/>
          </a:p>
        </p:txBody>
      </p:sp>
      <p:sp>
        <p:nvSpPr>
          <p:cNvPr id="4" name="Text Placeholder 3"/>
          <p:cNvSpPr>
            <a:spLocks noGrp="1"/>
          </p:cNvSpPr>
          <p:nvPr>
            <p:ph type="body" sz="half" idx="2"/>
          </p:nvPr>
        </p:nvSpPr>
        <p:spPr>
          <a:xfrm>
            <a:off x="1792288" y="5367340"/>
            <a:ext cx="5486400" cy="804862"/>
          </a:xfrm>
          <a:prstGeom prst="rect">
            <a:avLst/>
          </a:prstGeom>
        </p:spPr>
        <p:txBody>
          <a:bodyPr lIns="91431" tIns="45715" rIns="91431" bIns="45715"/>
          <a:lstStyle>
            <a:lvl1pPr marL="0" indent="0">
              <a:buNone/>
              <a:defRPr sz="1400"/>
            </a:lvl1pPr>
            <a:lvl2pPr marL="457159" indent="0">
              <a:buNone/>
              <a:defRPr sz="1200"/>
            </a:lvl2pPr>
            <a:lvl3pPr marL="914318" indent="0">
              <a:buNone/>
              <a:defRPr sz="1000"/>
            </a:lvl3pPr>
            <a:lvl4pPr marL="1371478" indent="0">
              <a:buNone/>
              <a:defRPr sz="900"/>
            </a:lvl4pPr>
            <a:lvl5pPr marL="1828637" indent="0">
              <a:buNone/>
              <a:defRPr sz="900"/>
            </a:lvl5pPr>
            <a:lvl6pPr marL="2285796" indent="0">
              <a:buNone/>
              <a:defRPr sz="900"/>
            </a:lvl6pPr>
            <a:lvl7pPr marL="2742954" indent="0">
              <a:buNone/>
              <a:defRPr sz="900"/>
            </a:lvl7pPr>
            <a:lvl8pPr marL="3200114" indent="0">
              <a:buNone/>
              <a:defRPr sz="900"/>
            </a:lvl8pPr>
            <a:lvl9pPr marL="3657272"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9000" y="274638"/>
            <a:ext cx="79121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326145707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7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92552"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74700" y="1435102"/>
            <a:ext cx="3008313" cy="4691063"/>
          </a:xfrm>
        </p:spPr>
        <p:txBody>
          <a:bodyPr/>
          <a:lstStyle>
            <a:lvl1pPr marL="0" indent="0">
              <a:buNone/>
              <a:defRPr sz="1400"/>
            </a:lvl1pPr>
            <a:lvl2pPr marL="457159" indent="0">
              <a:buNone/>
              <a:defRPr sz="1200"/>
            </a:lvl2pPr>
            <a:lvl3pPr marL="914318" indent="0">
              <a:buNone/>
              <a:defRPr sz="1000"/>
            </a:lvl3pPr>
            <a:lvl4pPr marL="1371478" indent="0">
              <a:buNone/>
              <a:defRPr sz="900"/>
            </a:lvl4pPr>
            <a:lvl5pPr marL="1828637" indent="0">
              <a:buNone/>
              <a:defRPr sz="900"/>
            </a:lvl5pPr>
            <a:lvl6pPr marL="2285796" indent="0">
              <a:buNone/>
              <a:defRPr sz="900"/>
            </a:lvl6pPr>
            <a:lvl7pPr marL="2742954" indent="0">
              <a:buNone/>
              <a:defRPr sz="900"/>
            </a:lvl7pPr>
            <a:lvl8pPr marL="3200114" indent="0">
              <a:buNone/>
              <a:defRPr sz="900"/>
            </a:lvl8pPr>
            <a:lvl9pPr marL="3657272" indent="0">
              <a:buNone/>
              <a:defRPr sz="900"/>
            </a:lvl9pPr>
          </a:lstStyle>
          <a:p>
            <a:pPr lvl="0"/>
            <a:r>
              <a:rPr lang="en-US" smtClean="0"/>
              <a:t>Click to edit Master text styles</a:t>
            </a:r>
          </a:p>
        </p:txBody>
      </p:sp>
    </p:spTree>
    <p:extLst>
      <p:ext uri="{BB962C8B-B14F-4D97-AF65-F5344CB8AC3E}">
        <p14:creationId xmlns:p14="http://schemas.microsoft.com/office/powerpoint/2010/main" val="266440480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2788" y="480060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982788" y="612775"/>
            <a:ext cx="5486400" cy="4114800"/>
          </a:xfrm>
        </p:spPr>
        <p:txBody>
          <a:bodyPr/>
          <a:lstStyle>
            <a:lvl1pPr marL="0" indent="0">
              <a:buNone/>
              <a:defRPr sz="3200"/>
            </a:lvl1pPr>
            <a:lvl2pPr marL="457159" indent="0">
              <a:buNone/>
              <a:defRPr sz="2800"/>
            </a:lvl2pPr>
            <a:lvl3pPr marL="914318" indent="0">
              <a:buNone/>
              <a:defRPr sz="2400"/>
            </a:lvl3pPr>
            <a:lvl4pPr marL="1371478" indent="0">
              <a:buNone/>
              <a:defRPr sz="2000"/>
            </a:lvl4pPr>
            <a:lvl5pPr marL="1828637" indent="0">
              <a:buNone/>
              <a:defRPr sz="2000"/>
            </a:lvl5pPr>
            <a:lvl6pPr marL="2285796" indent="0">
              <a:buNone/>
              <a:defRPr sz="2000"/>
            </a:lvl6pPr>
            <a:lvl7pPr marL="2742954" indent="0">
              <a:buNone/>
              <a:defRPr sz="2000"/>
            </a:lvl7pPr>
            <a:lvl8pPr marL="3200114" indent="0">
              <a:buNone/>
              <a:defRPr sz="2000"/>
            </a:lvl8pPr>
            <a:lvl9pPr marL="3657272" indent="0">
              <a:buNone/>
              <a:defRPr sz="2000"/>
            </a:lvl9pPr>
          </a:lstStyle>
          <a:p>
            <a:endParaRPr lang="en-US" dirty="0"/>
          </a:p>
        </p:txBody>
      </p:sp>
      <p:sp>
        <p:nvSpPr>
          <p:cNvPr id="4" name="Text Placeholder 3"/>
          <p:cNvSpPr>
            <a:spLocks noGrp="1"/>
          </p:cNvSpPr>
          <p:nvPr>
            <p:ph type="body" sz="half" idx="2"/>
          </p:nvPr>
        </p:nvSpPr>
        <p:spPr>
          <a:xfrm>
            <a:off x="1982788" y="5367340"/>
            <a:ext cx="5486400" cy="804862"/>
          </a:xfrm>
        </p:spPr>
        <p:txBody>
          <a:bodyPr/>
          <a:lstStyle>
            <a:lvl1pPr marL="0" indent="0">
              <a:buNone/>
              <a:defRPr sz="1400"/>
            </a:lvl1pPr>
            <a:lvl2pPr marL="457159" indent="0">
              <a:buNone/>
              <a:defRPr sz="1200"/>
            </a:lvl2pPr>
            <a:lvl3pPr marL="914318" indent="0">
              <a:buNone/>
              <a:defRPr sz="1000"/>
            </a:lvl3pPr>
            <a:lvl4pPr marL="1371478" indent="0">
              <a:buNone/>
              <a:defRPr sz="900"/>
            </a:lvl4pPr>
            <a:lvl5pPr marL="1828637" indent="0">
              <a:buNone/>
              <a:defRPr sz="900"/>
            </a:lvl5pPr>
            <a:lvl6pPr marL="2285796" indent="0">
              <a:buNone/>
              <a:defRPr sz="900"/>
            </a:lvl6pPr>
            <a:lvl7pPr marL="2742954" indent="0">
              <a:buNone/>
              <a:defRPr sz="900"/>
            </a:lvl7pPr>
            <a:lvl8pPr marL="3200114" indent="0">
              <a:buNone/>
              <a:defRPr sz="900"/>
            </a:lvl8pPr>
            <a:lvl9pPr marL="3657272" indent="0">
              <a:buNone/>
              <a:defRPr sz="900"/>
            </a:lvl9pPr>
          </a:lstStyle>
          <a:p>
            <a:pPr lvl="0"/>
            <a:r>
              <a:rPr lang="en-US" smtClean="0"/>
              <a:t>Click to edit Master text styles</a:t>
            </a:r>
          </a:p>
        </p:txBody>
      </p:sp>
    </p:spTree>
    <p:extLst>
      <p:ext uri="{BB962C8B-B14F-4D97-AF65-F5344CB8AC3E}">
        <p14:creationId xmlns:p14="http://schemas.microsoft.com/office/powerpoint/2010/main" val="3990004064"/>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792302"/>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3300" y="2130426"/>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701800" y="3886200"/>
            <a:ext cx="6400800" cy="1752600"/>
          </a:xfrm>
        </p:spPr>
        <p:txBody>
          <a:bodyPr/>
          <a:lstStyle>
            <a:lvl1pPr marL="0" indent="0" algn="ctr">
              <a:buNone/>
              <a:defRPr>
                <a:solidFill>
                  <a:schemeClr val="tx1">
                    <a:tint val="75000"/>
                  </a:schemeClr>
                </a:solidFill>
              </a:defRPr>
            </a:lvl1pPr>
            <a:lvl2pPr marL="457159" indent="0" algn="ctr">
              <a:buNone/>
              <a:defRPr>
                <a:solidFill>
                  <a:schemeClr val="tx1">
                    <a:tint val="75000"/>
                  </a:schemeClr>
                </a:solidFill>
              </a:defRPr>
            </a:lvl2pPr>
            <a:lvl3pPr marL="914318" indent="0" algn="ctr">
              <a:buNone/>
              <a:defRPr>
                <a:solidFill>
                  <a:schemeClr val="tx1">
                    <a:tint val="75000"/>
                  </a:schemeClr>
                </a:solidFill>
              </a:defRPr>
            </a:lvl3pPr>
            <a:lvl4pPr marL="1371478" indent="0" algn="ctr">
              <a:buNone/>
              <a:defRPr>
                <a:solidFill>
                  <a:schemeClr val="tx1">
                    <a:tint val="75000"/>
                  </a:schemeClr>
                </a:solidFill>
              </a:defRPr>
            </a:lvl4pPr>
            <a:lvl5pPr marL="1828637" indent="0" algn="ctr">
              <a:buNone/>
              <a:defRPr>
                <a:solidFill>
                  <a:schemeClr val="tx1">
                    <a:tint val="75000"/>
                  </a:schemeClr>
                </a:solidFill>
              </a:defRPr>
            </a:lvl5pPr>
            <a:lvl6pPr marL="2285796" indent="0" algn="ctr">
              <a:buNone/>
              <a:defRPr>
                <a:solidFill>
                  <a:schemeClr val="tx1">
                    <a:tint val="75000"/>
                  </a:schemeClr>
                </a:solidFill>
              </a:defRPr>
            </a:lvl6pPr>
            <a:lvl7pPr marL="2742954" indent="0" algn="ctr">
              <a:buNone/>
              <a:defRPr>
                <a:solidFill>
                  <a:schemeClr val="tx1">
                    <a:tint val="75000"/>
                  </a:schemeClr>
                </a:solidFill>
              </a:defRPr>
            </a:lvl7pPr>
            <a:lvl8pPr marL="3200114" indent="0" algn="ctr">
              <a:buNone/>
              <a:defRPr>
                <a:solidFill>
                  <a:schemeClr val="tx1">
                    <a:tint val="75000"/>
                  </a:schemeClr>
                </a:solidFill>
              </a:defRPr>
            </a:lvl8pPr>
            <a:lvl9pPr marL="365727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70204723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0676862"/>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2129" y="4406903"/>
            <a:ext cx="7642584"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52129" y="2906715"/>
            <a:ext cx="7642584" cy="1500187"/>
          </a:xfrm>
        </p:spPr>
        <p:txBody>
          <a:bodyPr anchor="b"/>
          <a:lstStyle>
            <a:lvl1pPr marL="0" indent="0">
              <a:buNone/>
              <a:defRPr sz="2000">
                <a:solidFill>
                  <a:schemeClr val="tx1">
                    <a:tint val="75000"/>
                  </a:schemeClr>
                </a:solidFill>
              </a:defRPr>
            </a:lvl1pPr>
            <a:lvl2pPr marL="457159" indent="0">
              <a:buNone/>
              <a:defRPr sz="1800">
                <a:solidFill>
                  <a:schemeClr val="tx1">
                    <a:tint val="75000"/>
                  </a:schemeClr>
                </a:solidFill>
              </a:defRPr>
            </a:lvl2pPr>
            <a:lvl3pPr marL="914318" indent="0">
              <a:buNone/>
              <a:defRPr sz="1600">
                <a:solidFill>
                  <a:schemeClr val="tx1">
                    <a:tint val="75000"/>
                  </a:schemeClr>
                </a:solidFill>
              </a:defRPr>
            </a:lvl3pPr>
            <a:lvl4pPr marL="1371478" indent="0">
              <a:buNone/>
              <a:defRPr sz="1400">
                <a:solidFill>
                  <a:schemeClr val="tx1">
                    <a:tint val="75000"/>
                  </a:schemeClr>
                </a:solidFill>
              </a:defRPr>
            </a:lvl4pPr>
            <a:lvl5pPr marL="1828637" indent="0">
              <a:buNone/>
              <a:defRPr sz="1400">
                <a:solidFill>
                  <a:schemeClr val="tx1">
                    <a:tint val="75000"/>
                  </a:schemeClr>
                </a:solidFill>
              </a:defRPr>
            </a:lvl5pPr>
            <a:lvl6pPr marL="2285796" indent="0">
              <a:buNone/>
              <a:defRPr sz="1400">
                <a:solidFill>
                  <a:schemeClr val="tx1">
                    <a:tint val="75000"/>
                  </a:schemeClr>
                </a:solidFill>
              </a:defRPr>
            </a:lvl6pPr>
            <a:lvl7pPr marL="2742954" indent="0">
              <a:buNone/>
              <a:defRPr sz="1400">
                <a:solidFill>
                  <a:schemeClr val="tx1">
                    <a:tint val="75000"/>
                  </a:schemeClr>
                </a:solidFill>
              </a:defRPr>
            </a:lvl7pPr>
            <a:lvl8pPr marL="3200114" indent="0">
              <a:buNone/>
              <a:defRPr sz="1400">
                <a:solidFill>
                  <a:schemeClr val="tx1">
                    <a:tint val="75000"/>
                  </a:schemeClr>
                </a:solidFill>
              </a:defRPr>
            </a:lvl8pPr>
            <a:lvl9pPr marL="3657272"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38620779"/>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9800" y="274638"/>
            <a:ext cx="79121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747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657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2432054"/>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7100" y="274638"/>
            <a:ext cx="79121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74700" y="1535112"/>
            <a:ext cx="4040188" cy="639762"/>
          </a:xfrm>
        </p:spPr>
        <p:txBody>
          <a:bodyPr anchor="b"/>
          <a:lstStyle>
            <a:lvl1pPr marL="0" indent="0">
              <a:buNone/>
              <a:defRPr sz="2400" b="1"/>
            </a:lvl1pPr>
            <a:lvl2pPr marL="457159" indent="0">
              <a:buNone/>
              <a:defRPr sz="2000" b="1"/>
            </a:lvl2pPr>
            <a:lvl3pPr marL="914318" indent="0">
              <a:buNone/>
              <a:defRPr sz="1800" b="1"/>
            </a:lvl3pPr>
            <a:lvl4pPr marL="1371478" indent="0">
              <a:buNone/>
              <a:defRPr sz="1600" b="1"/>
            </a:lvl4pPr>
            <a:lvl5pPr marL="1828637" indent="0">
              <a:buNone/>
              <a:defRPr sz="1600" b="1"/>
            </a:lvl5pPr>
            <a:lvl6pPr marL="2285796" indent="0">
              <a:buNone/>
              <a:defRPr sz="1600" b="1"/>
            </a:lvl6pPr>
            <a:lvl7pPr marL="2742954" indent="0">
              <a:buNone/>
              <a:defRPr sz="1600" b="1"/>
            </a:lvl7pPr>
            <a:lvl8pPr marL="3200114" indent="0">
              <a:buNone/>
              <a:defRPr sz="1600" b="1"/>
            </a:lvl8pPr>
            <a:lvl9pPr marL="36572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4700" y="2174874"/>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62525" y="1535112"/>
            <a:ext cx="4041776" cy="639762"/>
          </a:xfrm>
        </p:spPr>
        <p:txBody>
          <a:bodyPr anchor="b"/>
          <a:lstStyle>
            <a:lvl1pPr marL="0" indent="0">
              <a:buNone/>
              <a:defRPr sz="2400" b="1"/>
            </a:lvl1pPr>
            <a:lvl2pPr marL="457159" indent="0">
              <a:buNone/>
              <a:defRPr sz="2000" b="1"/>
            </a:lvl2pPr>
            <a:lvl3pPr marL="914318" indent="0">
              <a:buNone/>
              <a:defRPr sz="1800" b="1"/>
            </a:lvl3pPr>
            <a:lvl4pPr marL="1371478" indent="0">
              <a:buNone/>
              <a:defRPr sz="1600" b="1"/>
            </a:lvl4pPr>
            <a:lvl5pPr marL="1828637" indent="0">
              <a:buNone/>
              <a:defRPr sz="1600" b="1"/>
            </a:lvl5pPr>
            <a:lvl6pPr marL="2285796" indent="0">
              <a:buNone/>
              <a:defRPr sz="1600" b="1"/>
            </a:lvl6pPr>
            <a:lvl7pPr marL="2742954" indent="0">
              <a:buNone/>
              <a:defRPr sz="1600" b="1"/>
            </a:lvl7pPr>
            <a:lvl8pPr marL="3200114" indent="0">
              <a:buNone/>
              <a:defRPr sz="1600" b="1"/>
            </a:lvl8pPr>
            <a:lvl9pPr marL="36572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62525" y="2174874"/>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3589713"/>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9000" y="274638"/>
            <a:ext cx="79121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20609212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image" Target="../media/image6.png"/><Relationship Id="rId5" Type="http://schemas.openxmlformats.org/officeDocument/2006/relationships/slideLayout" Target="../slideLayouts/slideLayout107.xml"/><Relationship Id="rId10" Type="http://schemas.openxmlformats.org/officeDocument/2006/relationships/theme" Target="../theme/theme10.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7.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9.jpeg"/><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6.png"/><Relationship Id="rId5" Type="http://schemas.openxmlformats.org/officeDocument/2006/relationships/slideLayout" Target="../slideLayouts/slideLayout140.xml"/><Relationship Id="rId10" Type="http://schemas.openxmlformats.org/officeDocument/2006/relationships/theme" Target="../theme/theme13.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1.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1.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heme" Target="../theme/theme6.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theme" Target="../theme/theme7.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6.png"/><Relationship Id="rId5" Type="http://schemas.openxmlformats.org/officeDocument/2006/relationships/slideLayout" Target="../slideLayouts/slideLayout89.xml"/><Relationship Id="rId10" Type="http://schemas.openxmlformats.org/officeDocument/2006/relationships/theme" Target="../theme/theme8.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image" Target="../media/image6.png"/><Relationship Id="rId5" Type="http://schemas.openxmlformats.org/officeDocument/2006/relationships/slideLayout" Target="../slideLayouts/slideLayout98.xml"/><Relationship Id="rId10" Type="http://schemas.openxmlformats.org/officeDocument/2006/relationships/theme" Target="../theme/theme9.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2F00"/>
            </a:gs>
            <a:gs pos="50000">
              <a:srgbClr val="006600"/>
            </a:gs>
            <a:gs pos="100000">
              <a:srgbClr val="002F00"/>
            </a:gs>
          </a:gsLst>
          <a:lin ang="5400000" scaled="1"/>
        </a:gradFill>
        <a:effectLst/>
      </p:bgPr>
    </p:bg>
    <p:spTree>
      <p:nvGrpSpPr>
        <p:cNvPr id="1" name=""/>
        <p:cNvGrpSpPr/>
        <p:nvPr/>
      </p:nvGrpSpPr>
      <p:grpSpPr>
        <a:xfrm>
          <a:off x="0" y="0"/>
          <a:ext cx="0" cy="0"/>
          <a:chOff x="0" y="0"/>
          <a:chExt cx="0" cy="0"/>
        </a:xfrm>
      </p:grpSpPr>
      <p:sp>
        <p:nvSpPr>
          <p:cNvPr id="827394" name="Rectangle 2"/>
          <p:cNvSpPr>
            <a:spLocks noChangeArrowheads="1"/>
          </p:cNvSpPr>
          <p:nvPr/>
        </p:nvSpPr>
        <p:spPr bwMode="ltGray">
          <a:xfrm>
            <a:off x="0" y="381000"/>
            <a:ext cx="9144000" cy="228600"/>
          </a:xfrm>
          <a:prstGeom prst="rect">
            <a:avLst/>
          </a:prstGeom>
          <a:gradFill rotWithShape="0">
            <a:gsLst>
              <a:gs pos="0">
                <a:srgbClr val="FFFFFF"/>
              </a:gs>
              <a:gs pos="100000">
                <a:srgbClr val="003300"/>
              </a:gs>
            </a:gsLst>
            <a:lin ang="0" scaled="1"/>
          </a:gradFill>
          <a:ln w="9525">
            <a:noFill/>
            <a:miter lim="800000"/>
            <a:headEnd/>
            <a:tailEnd/>
          </a:ln>
          <a:effectLst/>
        </p:spPr>
        <p:txBody>
          <a:bodyPr wrap="none" lIns="91431" tIns="45715" rIns="91431" bIns="45715" anchor="ctr"/>
          <a:lstStyle/>
          <a:p>
            <a:pPr eaLnBrk="0" hangingPunct="0">
              <a:defRPr/>
            </a:pPr>
            <a:endParaRPr lang="en-US"/>
          </a:p>
        </p:txBody>
      </p:sp>
      <p:sp>
        <p:nvSpPr>
          <p:cNvPr id="827395" name="Rectangle 3"/>
          <p:cNvSpPr>
            <a:spLocks noChangeArrowheads="1"/>
          </p:cNvSpPr>
          <p:nvPr/>
        </p:nvSpPr>
        <p:spPr bwMode="auto">
          <a:xfrm>
            <a:off x="338138" y="0"/>
            <a:ext cx="203200" cy="6858000"/>
          </a:xfrm>
          <a:prstGeom prst="rect">
            <a:avLst/>
          </a:prstGeom>
          <a:gradFill rotWithShape="0">
            <a:gsLst>
              <a:gs pos="0">
                <a:srgbClr val="FFFFFF"/>
              </a:gs>
              <a:gs pos="100000">
                <a:srgbClr val="003300"/>
              </a:gs>
            </a:gsLst>
            <a:lin ang="5400000" scaled="1"/>
          </a:gradFill>
          <a:ln w="12700">
            <a:noFill/>
            <a:miter lim="800000"/>
            <a:headEnd type="none" w="sm" len="sm"/>
            <a:tailEnd type="none" w="sm" len="sm"/>
          </a:ln>
          <a:effectLst/>
        </p:spPr>
        <p:txBody>
          <a:bodyPr wrap="none" lIns="91431" tIns="45715" rIns="91431" bIns="45715" anchor="ctr"/>
          <a:lstStyle/>
          <a:p>
            <a:pPr eaLnBrk="0" hangingPunct="0">
              <a:defRPr/>
            </a:pPr>
            <a:endParaRPr lang="en-US"/>
          </a:p>
        </p:txBody>
      </p:sp>
      <p:pic>
        <p:nvPicPr>
          <p:cNvPr id="11268" name="Picture 4" descr="white_transparent"/>
          <p:cNvPicPr>
            <a:picLocks noChangeAspect="1" noChangeArrowheads="1"/>
          </p:cNvPicPr>
          <p:nvPr/>
        </p:nvPicPr>
        <p:blipFill>
          <a:blip r:embed="rId14" cstate="print"/>
          <a:srcRect/>
          <a:stretch>
            <a:fillRect/>
          </a:stretch>
        </p:blipFill>
        <p:spPr bwMode="auto">
          <a:xfrm>
            <a:off x="8094665" y="5840416"/>
            <a:ext cx="746126" cy="752475"/>
          </a:xfrm>
          <a:prstGeom prst="rect">
            <a:avLst/>
          </a:prstGeom>
          <a:noFill/>
          <a:ln w="9525">
            <a:noFill/>
            <a:miter lim="800000"/>
            <a:headEnd/>
            <a:tailEnd/>
          </a:ln>
        </p:spPr>
      </p:pic>
      <p:sp>
        <p:nvSpPr>
          <p:cNvPr id="11269" name="Rectangle 5"/>
          <p:cNvSpPr>
            <a:spLocks noGrp="1" noChangeArrowheads="1"/>
          </p:cNvSpPr>
          <p:nvPr>
            <p:ph type="title"/>
          </p:nvPr>
        </p:nvSpPr>
        <p:spPr bwMode="auto">
          <a:xfrm>
            <a:off x="609600" y="609600"/>
            <a:ext cx="8229600" cy="1143000"/>
          </a:xfrm>
          <a:prstGeom prst="rect">
            <a:avLst/>
          </a:prstGeom>
          <a:noFill/>
          <a:ln w="9525">
            <a:noFill/>
            <a:miter lim="800000"/>
            <a:headEnd/>
            <a:tailEnd/>
          </a:ln>
        </p:spPr>
        <p:txBody>
          <a:bodyPr vert="horz" wrap="square" lIns="91431" tIns="45715" rIns="91431" bIns="45715"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159" algn="ctr" rtl="0" fontAlgn="base">
        <a:spcBef>
          <a:spcPct val="0"/>
        </a:spcBef>
        <a:spcAft>
          <a:spcPct val="0"/>
        </a:spcAft>
        <a:defRPr sz="4400">
          <a:solidFill>
            <a:schemeClr val="tx2"/>
          </a:solidFill>
          <a:latin typeface="Tahoma" pitchFamily="34" charset="0"/>
        </a:defRPr>
      </a:lvl6pPr>
      <a:lvl7pPr marL="914318" algn="ctr" rtl="0" fontAlgn="base">
        <a:spcBef>
          <a:spcPct val="0"/>
        </a:spcBef>
        <a:spcAft>
          <a:spcPct val="0"/>
        </a:spcAft>
        <a:defRPr sz="4400">
          <a:solidFill>
            <a:schemeClr val="tx2"/>
          </a:solidFill>
          <a:latin typeface="Tahoma" pitchFamily="34" charset="0"/>
        </a:defRPr>
      </a:lvl7pPr>
      <a:lvl8pPr marL="1371478" algn="ctr" rtl="0" fontAlgn="base">
        <a:spcBef>
          <a:spcPct val="0"/>
        </a:spcBef>
        <a:spcAft>
          <a:spcPct val="0"/>
        </a:spcAft>
        <a:defRPr sz="4400">
          <a:solidFill>
            <a:schemeClr val="tx2"/>
          </a:solidFill>
          <a:latin typeface="Tahoma" pitchFamily="34" charset="0"/>
        </a:defRPr>
      </a:lvl8pPr>
      <a:lvl9pPr marL="1828637" algn="ctr" rtl="0" fontAlgn="base">
        <a:spcBef>
          <a:spcPct val="0"/>
        </a:spcBef>
        <a:spcAft>
          <a:spcPct val="0"/>
        </a:spcAft>
        <a:defRPr sz="4400">
          <a:solidFill>
            <a:schemeClr val="tx2"/>
          </a:solidFill>
          <a:latin typeface="Tahoma" pitchFamily="34" charset="0"/>
        </a:defRPr>
      </a:lvl9pPr>
    </p:titleStyle>
    <p:bodyStyle>
      <a:lvl1pPr marL="342869" indent="-342869" algn="l" rtl="0" eaLnBrk="0" fontAlgn="base" hangingPunct="0">
        <a:spcBef>
          <a:spcPct val="20000"/>
        </a:spcBef>
        <a:spcAft>
          <a:spcPct val="0"/>
        </a:spcAft>
        <a:buClr>
          <a:schemeClr val="tx2"/>
        </a:buClr>
        <a:buSzPct val="75000"/>
        <a:buFont typeface="Monotype Sorts"/>
        <a:buChar char="u"/>
        <a:defRPr sz="3200">
          <a:solidFill>
            <a:schemeClr val="tx1"/>
          </a:solidFill>
          <a:latin typeface="+mn-lt"/>
          <a:ea typeface="+mn-ea"/>
          <a:cs typeface="+mn-cs"/>
        </a:defRPr>
      </a:lvl1pPr>
      <a:lvl2pPr marL="742884" indent="-285724" algn="l" rtl="0" eaLnBrk="0" fontAlgn="base" hangingPunct="0">
        <a:spcBef>
          <a:spcPct val="20000"/>
        </a:spcBef>
        <a:spcAft>
          <a:spcPct val="0"/>
        </a:spcAft>
        <a:buClr>
          <a:schemeClr val="tx1"/>
        </a:buClr>
        <a:buSzPct val="75000"/>
        <a:buFont typeface="Monotype Sorts"/>
        <a:buChar char="u"/>
        <a:defRPr sz="2800">
          <a:solidFill>
            <a:schemeClr val="tx1"/>
          </a:solidFill>
          <a:latin typeface="+mn-lt"/>
        </a:defRPr>
      </a:lvl2pPr>
      <a:lvl3pPr marL="1142898" indent="-228580" algn="l" rtl="0" eaLnBrk="0" fontAlgn="base" hangingPunct="0">
        <a:spcBef>
          <a:spcPct val="20000"/>
        </a:spcBef>
        <a:spcAft>
          <a:spcPct val="0"/>
        </a:spcAft>
        <a:buClr>
          <a:schemeClr val="tx2"/>
        </a:buClr>
        <a:buSzPct val="65000"/>
        <a:buFont typeface="Monotype Sorts"/>
        <a:buChar char="u"/>
        <a:defRPr sz="2400">
          <a:solidFill>
            <a:schemeClr val="tx1"/>
          </a:solidFill>
          <a:latin typeface="+mn-lt"/>
        </a:defRPr>
      </a:lvl3pPr>
      <a:lvl4pPr marL="1600056" indent="-228580" algn="l" rtl="0" eaLnBrk="0" fontAlgn="base" hangingPunct="0">
        <a:spcBef>
          <a:spcPct val="20000"/>
        </a:spcBef>
        <a:spcAft>
          <a:spcPct val="0"/>
        </a:spcAft>
        <a:buClr>
          <a:schemeClr val="tx1"/>
        </a:buClr>
        <a:buSzPct val="65000"/>
        <a:buFont typeface="Monotype Sorts"/>
        <a:buChar char="u"/>
        <a:defRPr sz="2000">
          <a:solidFill>
            <a:schemeClr val="tx1"/>
          </a:solidFill>
          <a:latin typeface="+mn-lt"/>
        </a:defRPr>
      </a:lvl4pPr>
      <a:lvl5pPr marL="2057216" indent="-228580" algn="l" rtl="0" eaLnBrk="0" fontAlgn="base" hangingPunct="0">
        <a:spcBef>
          <a:spcPct val="20000"/>
        </a:spcBef>
        <a:spcAft>
          <a:spcPct val="0"/>
        </a:spcAft>
        <a:buClr>
          <a:schemeClr val="tx2"/>
        </a:buClr>
        <a:buSzPct val="65000"/>
        <a:buFont typeface="Monotype Sorts"/>
        <a:buChar char="u"/>
        <a:defRPr sz="2000">
          <a:solidFill>
            <a:schemeClr val="tx1"/>
          </a:solidFill>
          <a:latin typeface="+mn-lt"/>
        </a:defRPr>
      </a:lvl5pPr>
      <a:lvl6pPr marL="2514374" indent="-228580" algn="l" rtl="0" fontAlgn="base">
        <a:spcBef>
          <a:spcPct val="20000"/>
        </a:spcBef>
        <a:spcAft>
          <a:spcPct val="0"/>
        </a:spcAft>
        <a:buClr>
          <a:schemeClr val="tx2"/>
        </a:buClr>
        <a:buSzPct val="65000"/>
        <a:buFont typeface="Monotype Sorts" pitchFamily="2" charset="2"/>
        <a:buChar char="u"/>
        <a:defRPr sz="2000">
          <a:solidFill>
            <a:schemeClr val="tx1"/>
          </a:solidFill>
          <a:latin typeface="+mn-lt"/>
        </a:defRPr>
      </a:lvl6pPr>
      <a:lvl7pPr marL="2971534" indent="-228580" algn="l" rtl="0" fontAlgn="base">
        <a:spcBef>
          <a:spcPct val="20000"/>
        </a:spcBef>
        <a:spcAft>
          <a:spcPct val="0"/>
        </a:spcAft>
        <a:buClr>
          <a:schemeClr val="tx2"/>
        </a:buClr>
        <a:buSzPct val="65000"/>
        <a:buFont typeface="Monotype Sorts" pitchFamily="2" charset="2"/>
        <a:buChar char="u"/>
        <a:defRPr sz="2000">
          <a:solidFill>
            <a:schemeClr val="tx1"/>
          </a:solidFill>
          <a:latin typeface="+mn-lt"/>
        </a:defRPr>
      </a:lvl7pPr>
      <a:lvl8pPr marL="3428693" indent="-228580" algn="l" rtl="0" fontAlgn="base">
        <a:spcBef>
          <a:spcPct val="20000"/>
        </a:spcBef>
        <a:spcAft>
          <a:spcPct val="0"/>
        </a:spcAft>
        <a:buClr>
          <a:schemeClr val="tx2"/>
        </a:buClr>
        <a:buSzPct val="65000"/>
        <a:buFont typeface="Monotype Sorts" pitchFamily="2" charset="2"/>
        <a:buChar char="u"/>
        <a:defRPr sz="2000">
          <a:solidFill>
            <a:schemeClr val="tx1"/>
          </a:solidFill>
          <a:latin typeface="+mn-lt"/>
        </a:defRPr>
      </a:lvl8pPr>
      <a:lvl9pPr marL="3885852" indent="-228580" algn="l" rtl="0" fontAlgn="base">
        <a:spcBef>
          <a:spcPct val="20000"/>
        </a:spcBef>
        <a:spcAft>
          <a:spcPct val="0"/>
        </a:spcAft>
        <a:buClr>
          <a:schemeClr val="tx2"/>
        </a:buClr>
        <a:buSzPct val="65000"/>
        <a:buFont typeface="Monotype Sorts" pitchFamily="2" charset="2"/>
        <a:buChar char="u"/>
        <a:defRPr sz="2000">
          <a:solidFill>
            <a:schemeClr val="tx1"/>
          </a:solidFill>
          <a:latin typeface="+mn-lt"/>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6" algn="l" defTabSz="914318" rtl="0" eaLnBrk="1" latinLnBrk="0" hangingPunct="1">
        <a:defRPr sz="1800" kern="1200">
          <a:solidFill>
            <a:schemeClr val="tx1"/>
          </a:solidFill>
          <a:latin typeface="+mn-lt"/>
          <a:ea typeface="+mn-ea"/>
          <a:cs typeface="+mn-cs"/>
        </a:defRPr>
      </a:lvl6pPr>
      <a:lvl7pPr marL="2742954" algn="l" defTabSz="914318" rtl="0" eaLnBrk="1" latinLnBrk="0" hangingPunct="1">
        <a:defRPr sz="1800" kern="1200">
          <a:solidFill>
            <a:schemeClr val="tx1"/>
          </a:solidFill>
          <a:latin typeface="+mn-lt"/>
          <a:ea typeface="+mn-ea"/>
          <a:cs typeface="+mn-cs"/>
        </a:defRPr>
      </a:lvl7pPr>
      <a:lvl8pPr marL="3200114" algn="l" defTabSz="914318" rtl="0" eaLnBrk="1" latinLnBrk="0" hangingPunct="1">
        <a:defRPr sz="1800" kern="1200">
          <a:solidFill>
            <a:schemeClr val="tx1"/>
          </a:solidFill>
          <a:latin typeface="+mn-lt"/>
          <a:ea typeface="+mn-ea"/>
          <a:cs typeface="+mn-cs"/>
        </a:defRPr>
      </a:lvl8pPr>
      <a:lvl9pPr marL="3657272" algn="l" defTabSz="91431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0322" y="274638"/>
            <a:ext cx="7826478" cy="1143000"/>
          </a:xfrm>
          <a:prstGeom prst="rect">
            <a:avLst/>
          </a:prstGeom>
        </p:spPr>
        <p:txBody>
          <a:bodyPr vert="horz" lIns="91431" tIns="45715" rIns="91431" bIns="45715"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60324" y="1600203"/>
            <a:ext cx="7826477" cy="4525963"/>
          </a:xfrm>
          <a:prstGeom prst="rect">
            <a:avLst/>
          </a:prstGeom>
        </p:spPr>
        <p:txBody>
          <a:bodyPr vert="horz" lIns="91431" tIns="45715" rIns="91431" bIns="4571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Slide Number Placeholder 5"/>
          <p:cNvSpPr txBox="1">
            <a:spLocks/>
          </p:cNvSpPr>
          <p:nvPr/>
        </p:nvSpPr>
        <p:spPr>
          <a:xfrm>
            <a:off x="8259097" y="6465945"/>
            <a:ext cx="802968" cy="365125"/>
          </a:xfrm>
          <a:prstGeom prst="rect">
            <a:avLst/>
          </a:prstGeom>
        </p:spPr>
        <p:txBody>
          <a:bodyPr vert="horz" lIns="91431" tIns="45715" rIns="91431" bIns="45715"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589D6905-FF9A-484F-9A08-56196603D6BF}" type="slidenum">
              <a:rPr lang="en-US" sz="1000" smtClean="0">
                <a:solidFill>
                  <a:prstClr val="black"/>
                </a:solidFill>
              </a:rPr>
              <a:pPr fontAlgn="auto">
                <a:spcBef>
                  <a:spcPts val="0"/>
                </a:spcBef>
                <a:spcAft>
                  <a:spcPts val="0"/>
                </a:spcAft>
              </a:pPr>
              <a:t>‹#›</a:t>
            </a:fld>
            <a:endParaRPr lang="en-US" sz="1000" dirty="0">
              <a:solidFill>
                <a:prstClr val="black"/>
              </a:solidFill>
            </a:endParaRPr>
          </a:p>
        </p:txBody>
      </p:sp>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 y="0"/>
            <a:ext cx="758952" cy="6858000"/>
          </a:xfrm>
          <a:prstGeom prst="rect">
            <a:avLst/>
          </a:prstGeom>
        </p:spPr>
      </p:pic>
    </p:spTree>
    <p:extLst>
      <p:ext uri="{BB962C8B-B14F-4D97-AF65-F5344CB8AC3E}">
        <p14:creationId xmlns:p14="http://schemas.microsoft.com/office/powerpoint/2010/main" val="3389496413"/>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Lst>
  <p:timing>
    <p:tnLst>
      <p:par>
        <p:cTn id="1" dur="indefinite" restart="never" nodeType="tmRoot"/>
      </p:par>
    </p:tnLst>
  </p:timing>
  <p:txStyles>
    <p:titleStyle>
      <a:lvl1pPr algn="l" defTabSz="457159" rtl="0" eaLnBrk="1" latinLnBrk="0" hangingPunct="1">
        <a:spcBef>
          <a:spcPct val="0"/>
        </a:spcBef>
        <a:buNone/>
        <a:defRPr lang="en-US" sz="3000" b="1" i="0" kern="1200" dirty="0">
          <a:solidFill>
            <a:srgbClr val="0D5B48"/>
          </a:solidFill>
          <a:effectLst>
            <a:outerShdw blurRad="50800" dist="38100" dir="2700000">
              <a:srgbClr val="000000">
                <a:alpha val="43000"/>
              </a:srgbClr>
            </a:outerShdw>
          </a:effectLst>
          <a:latin typeface="Verdana"/>
          <a:ea typeface="+mj-ea"/>
          <a:cs typeface="Verdana"/>
        </a:defRPr>
      </a:lvl1pPr>
    </p:titleStyle>
    <p:bodyStyle>
      <a:lvl1pPr marL="342869" indent="-342869" algn="l" defTabSz="457159" rtl="0" eaLnBrk="1" latinLnBrk="0" hangingPunct="1">
        <a:spcBef>
          <a:spcPct val="20000"/>
        </a:spcBef>
        <a:buFont typeface="Arial"/>
        <a:buChar char="•"/>
        <a:defRPr sz="3200" kern="1200">
          <a:solidFill>
            <a:schemeClr val="tx1"/>
          </a:solidFill>
          <a:latin typeface="+mn-lt"/>
          <a:ea typeface="+mn-ea"/>
          <a:cs typeface="+mn-cs"/>
        </a:defRPr>
      </a:lvl1pPr>
      <a:lvl2pPr marL="742884" indent="-285724" algn="l" defTabSz="457159" rtl="0" eaLnBrk="1" latinLnBrk="0" hangingPunct="1">
        <a:spcBef>
          <a:spcPct val="20000"/>
        </a:spcBef>
        <a:buFont typeface="Arial"/>
        <a:buChar char="–"/>
        <a:defRPr sz="2800" kern="1200">
          <a:solidFill>
            <a:schemeClr val="tx1"/>
          </a:solidFill>
          <a:latin typeface="+mn-lt"/>
          <a:ea typeface="+mn-ea"/>
          <a:cs typeface="+mn-cs"/>
        </a:defRPr>
      </a:lvl2pPr>
      <a:lvl3pPr marL="1142898" indent="-228580" algn="l" defTabSz="457159" rtl="0" eaLnBrk="1" latinLnBrk="0" hangingPunct="1">
        <a:spcBef>
          <a:spcPct val="20000"/>
        </a:spcBef>
        <a:buFont typeface="Arial"/>
        <a:buChar char="•"/>
        <a:defRPr sz="2400" kern="1200">
          <a:solidFill>
            <a:schemeClr val="tx1"/>
          </a:solidFill>
          <a:latin typeface="+mn-lt"/>
          <a:ea typeface="+mn-ea"/>
          <a:cs typeface="+mn-cs"/>
        </a:defRPr>
      </a:lvl3pPr>
      <a:lvl4pPr marL="1600056" indent="-228580" algn="l" defTabSz="457159" rtl="0" eaLnBrk="1" latinLnBrk="0" hangingPunct="1">
        <a:spcBef>
          <a:spcPct val="20000"/>
        </a:spcBef>
        <a:buFont typeface="Arial"/>
        <a:buChar char="–"/>
        <a:defRPr sz="2000" kern="1200">
          <a:solidFill>
            <a:schemeClr val="tx1"/>
          </a:solidFill>
          <a:latin typeface="+mn-lt"/>
          <a:ea typeface="+mn-ea"/>
          <a:cs typeface="+mn-cs"/>
        </a:defRPr>
      </a:lvl4pPr>
      <a:lvl5pPr marL="2057216" indent="-228580" algn="l" defTabSz="457159" rtl="0" eaLnBrk="1" latinLnBrk="0" hangingPunct="1">
        <a:spcBef>
          <a:spcPct val="20000"/>
        </a:spcBef>
        <a:buFont typeface="Arial"/>
        <a:buChar char="»"/>
        <a:defRPr sz="2000" kern="1200">
          <a:solidFill>
            <a:schemeClr val="tx1"/>
          </a:solidFill>
          <a:latin typeface="+mn-lt"/>
          <a:ea typeface="+mn-ea"/>
          <a:cs typeface="+mn-cs"/>
        </a:defRPr>
      </a:lvl5pPr>
      <a:lvl6pPr marL="2514374" indent="-228580" algn="l" defTabSz="457159" rtl="0" eaLnBrk="1" latinLnBrk="0" hangingPunct="1">
        <a:spcBef>
          <a:spcPct val="20000"/>
        </a:spcBef>
        <a:buFont typeface="Arial"/>
        <a:buChar char="•"/>
        <a:defRPr sz="2000" kern="1200">
          <a:solidFill>
            <a:schemeClr val="tx1"/>
          </a:solidFill>
          <a:latin typeface="+mn-lt"/>
          <a:ea typeface="+mn-ea"/>
          <a:cs typeface="+mn-cs"/>
        </a:defRPr>
      </a:lvl6pPr>
      <a:lvl7pPr marL="2971534" indent="-228580" algn="l" defTabSz="457159" rtl="0" eaLnBrk="1" latinLnBrk="0" hangingPunct="1">
        <a:spcBef>
          <a:spcPct val="20000"/>
        </a:spcBef>
        <a:buFont typeface="Arial"/>
        <a:buChar char="•"/>
        <a:defRPr sz="2000" kern="1200">
          <a:solidFill>
            <a:schemeClr val="tx1"/>
          </a:solidFill>
          <a:latin typeface="+mn-lt"/>
          <a:ea typeface="+mn-ea"/>
          <a:cs typeface="+mn-cs"/>
        </a:defRPr>
      </a:lvl7pPr>
      <a:lvl8pPr marL="3428693" indent="-228580" algn="l" defTabSz="457159" rtl="0" eaLnBrk="1" latinLnBrk="0" hangingPunct="1">
        <a:spcBef>
          <a:spcPct val="20000"/>
        </a:spcBef>
        <a:buFont typeface="Arial"/>
        <a:buChar char="•"/>
        <a:defRPr sz="2000" kern="1200">
          <a:solidFill>
            <a:schemeClr val="tx1"/>
          </a:solidFill>
          <a:latin typeface="+mn-lt"/>
          <a:ea typeface="+mn-ea"/>
          <a:cs typeface="+mn-cs"/>
        </a:defRPr>
      </a:lvl8pPr>
      <a:lvl9pPr marL="3885852" indent="-228580" algn="l" defTabSz="4571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9" rtl="0" eaLnBrk="1" latinLnBrk="0" hangingPunct="1">
        <a:defRPr sz="1800" kern="1200">
          <a:solidFill>
            <a:schemeClr val="tx1"/>
          </a:solidFill>
          <a:latin typeface="+mn-lt"/>
          <a:ea typeface="+mn-ea"/>
          <a:cs typeface="+mn-cs"/>
        </a:defRPr>
      </a:lvl1pPr>
      <a:lvl2pPr marL="457159" algn="l" defTabSz="457159" rtl="0" eaLnBrk="1" latinLnBrk="0" hangingPunct="1">
        <a:defRPr sz="1800" kern="1200">
          <a:solidFill>
            <a:schemeClr val="tx1"/>
          </a:solidFill>
          <a:latin typeface="+mn-lt"/>
          <a:ea typeface="+mn-ea"/>
          <a:cs typeface="+mn-cs"/>
        </a:defRPr>
      </a:lvl2pPr>
      <a:lvl3pPr marL="914318" algn="l" defTabSz="457159" rtl="0" eaLnBrk="1" latinLnBrk="0" hangingPunct="1">
        <a:defRPr sz="1800" kern="1200">
          <a:solidFill>
            <a:schemeClr val="tx1"/>
          </a:solidFill>
          <a:latin typeface="+mn-lt"/>
          <a:ea typeface="+mn-ea"/>
          <a:cs typeface="+mn-cs"/>
        </a:defRPr>
      </a:lvl3pPr>
      <a:lvl4pPr marL="1371478" algn="l" defTabSz="457159" rtl="0" eaLnBrk="1" latinLnBrk="0" hangingPunct="1">
        <a:defRPr sz="1800" kern="1200">
          <a:solidFill>
            <a:schemeClr val="tx1"/>
          </a:solidFill>
          <a:latin typeface="+mn-lt"/>
          <a:ea typeface="+mn-ea"/>
          <a:cs typeface="+mn-cs"/>
        </a:defRPr>
      </a:lvl4pPr>
      <a:lvl5pPr marL="1828637" algn="l" defTabSz="457159" rtl="0" eaLnBrk="1" latinLnBrk="0" hangingPunct="1">
        <a:defRPr sz="1800" kern="1200">
          <a:solidFill>
            <a:schemeClr val="tx1"/>
          </a:solidFill>
          <a:latin typeface="+mn-lt"/>
          <a:ea typeface="+mn-ea"/>
          <a:cs typeface="+mn-cs"/>
        </a:defRPr>
      </a:lvl5pPr>
      <a:lvl6pPr marL="2285796" algn="l" defTabSz="457159" rtl="0" eaLnBrk="1" latinLnBrk="0" hangingPunct="1">
        <a:defRPr sz="1800" kern="1200">
          <a:solidFill>
            <a:schemeClr val="tx1"/>
          </a:solidFill>
          <a:latin typeface="+mn-lt"/>
          <a:ea typeface="+mn-ea"/>
          <a:cs typeface="+mn-cs"/>
        </a:defRPr>
      </a:lvl6pPr>
      <a:lvl7pPr marL="2742954" algn="l" defTabSz="457159" rtl="0" eaLnBrk="1" latinLnBrk="0" hangingPunct="1">
        <a:defRPr sz="1800" kern="1200">
          <a:solidFill>
            <a:schemeClr val="tx1"/>
          </a:solidFill>
          <a:latin typeface="+mn-lt"/>
          <a:ea typeface="+mn-ea"/>
          <a:cs typeface="+mn-cs"/>
        </a:defRPr>
      </a:lvl7pPr>
      <a:lvl8pPr marL="3200114" algn="l" defTabSz="457159" rtl="0" eaLnBrk="1" latinLnBrk="0" hangingPunct="1">
        <a:defRPr sz="1800" kern="1200">
          <a:solidFill>
            <a:schemeClr val="tx1"/>
          </a:solidFill>
          <a:latin typeface="+mn-lt"/>
          <a:ea typeface="+mn-ea"/>
          <a:cs typeface="+mn-cs"/>
        </a:defRPr>
      </a:lvl8pPr>
      <a:lvl9pPr marL="3657272" algn="l" defTabSz="45715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126162"/>
            <a:ext cx="9144000" cy="758952"/>
          </a:xfrm>
          <a:prstGeom prst="rect">
            <a:avLst/>
          </a:prstGeom>
        </p:spPr>
      </p:pic>
      <p:sp>
        <p:nvSpPr>
          <p:cNvPr id="2" name="Title Placeholder 1"/>
          <p:cNvSpPr>
            <a:spLocks noGrp="1"/>
          </p:cNvSpPr>
          <p:nvPr>
            <p:ph type="title"/>
          </p:nvPr>
        </p:nvSpPr>
        <p:spPr>
          <a:xfrm>
            <a:off x="76200" y="152400"/>
            <a:ext cx="7162800" cy="533400"/>
          </a:xfrm>
          <a:prstGeom prst="rect">
            <a:avLst/>
          </a:prstGeom>
        </p:spPr>
        <p:txBody>
          <a:bodyPr vert="horz" lIns="91431" tIns="45715" rIns="91431" bIns="45715"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14400"/>
            <a:ext cx="8610600" cy="5029200"/>
          </a:xfrm>
          <a:prstGeom prst="rect">
            <a:avLst/>
          </a:prstGeom>
        </p:spPr>
        <p:txBody>
          <a:bodyPr vert="horz" lIns="91431" tIns="45715" rIns="91431" bIns="4571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31" tIns="45715" rIns="91431" bIns="45715" rtlCol="0" anchor="ctr"/>
          <a:lstStyle>
            <a:lvl1pPr algn="l">
              <a:defRPr sz="1200">
                <a:solidFill>
                  <a:schemeClr val="tx1">
                    <a:tint val="75000"/>
                  </a:schemeClr>
                </a:solidFill>
              </a:defRPr>
            </a:lvl1pPr>
          </a:lstStyle>
          <a:p>
            <a:pPr fontAlgn="auto">
              <a:spcBef>
                <a:spcPts val="0"/>
              </a:spcBef>
              <a:spcAft>
                <a:spcPts val="0"/>
              </a:spcAft>
            </a:pPr>
            <a:fld id="{E8BE4749-8582-4D1B-9468-A05B73C19960}" type="datetimeFigureOut">
              <a:rPr lang="en-US" smtClean="0">
                <a:solidFill>
                  <a:prstClr val="black">
                    <a:tint val="75000"/>
                  </a:prstClr>
                </a:solidFill>
                <a:latin typeface="Calibri"/>
              </a:rPr>
              <a:pPr fontAlgn="auto">
                <a:spcBef>
                  <a:spcPts val="0"/>
                </a:spcBef>
                <a:spcAft>
                  <a:spcPts val="0"/>
                </a:spcAft>
              </a:pPr>
              <a:t>5/19/2015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31" tIns="45715" rIns="91431" bIns="45715"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31" tIns="45715" rIns="91431" bIns="45715" rtlCol="0" anchor="ctr"/>
          <a:lstStyle>
            <a:lvl1pPr algn="r">
              <a:defRPr sz="1200">
                <a:solidFill>
                  <a:schemeClr val="tx1">
                    <a:tint val="75000"/>
                  </a:schemeClr>
                </a:solidFill>
              </a:defRPr>
            </a:lvl1pPr>
          </a:lstStyle>
          <a:p>
            <a:pPr fontAlgn="auto">
              <a:spcBef>
                <a:spcPts val="0"/>
              </a:spcBef>
              <a:spcAft>
                <a:spcPts val="0"/>
              </a:spcAft>
            </a:pPr>
            <a:fld id="{DFCAD2FA-D354-4EE8-BD92-86E7BF152427}"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48536537"/>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Lst>
  <p:timing>
    <p:tnLst>
      <p:par>
        <p:cTn id="1" dur="indefinite" restart="never" nodeType="tmRoot"/>
      </p:par>
    </p:tnLst>
  </p:timing>
  <p:txStyles>
    <p:titleStyle>
      <a:lvl1pPr algn="l" defTabSz="457159" rtl="0" eaLnBrk="1" latinLnBrk="0" hangingPunct="1">
        <a:spcBef>
          <a:spcPct val="0"/>
        </a:spcBef>
        <a:buNone/>
        <a:defRPr lang="en-US" sz="3000" b="1" i="0" kern="1200" dirty="0">
          <a:solidFill>
            <a:srgbClr val="0D5B48"/>
          </a:solidFill>
          <a:effectLst>
            <a:outerShdw blurRad="50800" dist="38100" dir="2700000">
              <a:srgbClr val="000000">
                <a:alpha val="43000"/>
              </a:srgbClr>
            </a:outerShdw>
          </a:effectLst>
          <a:latin typeface="Verdana"/>
          <a:ea typeface="+mj-ea"/>
          <a:cs typeface="Verdana"/>
        </a:defRPr>
      </a:lvl1pPr>
    </p:titleStyle>
    <p:bodyStyle>
      <a:lvl1pPr marL="342869" indent="-342869" algn="l" defTabSz="9143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84" indent="-285724" algn="l" defTabSz="9143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98" indent="-228580" algn="l" defTabSz="9143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56"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16"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74"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4"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93"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52"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6" algn="l" defTabSz="914318" rtl="0" eaLnBrk="1" latinLnBrk="0" hangingPunct="1">
        <a:defRPr sz="1800" kern="1200">
          <a:solidFill>
            <a:schemeClr val="tx1"/>
          </a:solidFill>
          <a:latin typeface="+mn-lt"/>
          <a:ea typeface="+mn-ea"/>
          <a:cs typeface="+mn-cs"/>
        </a:defRPr>
      </a:lvl6pPr>
      <a:lvl7pPr marL="2742954" algn="l" defTabSz="914318" rtl="0" eaLnBrk="1" latinLnBrk="0" hangingPunct="1">
        <a:defRPr sz="1800" kern="1200">
          <a:solidFill>
            <a:schemeClr val="tx1"/>
          </a:solidFill>
          <a:latin typeface="+mn-lt"/>
          <a:ea typeface="+mn-ea"/>
          <a:cs typeface="+mn-cs"/>
        </a:defRPr>
      </a:lvl7pPr>
      <a:lvl8pPr marL="3200114" algn="l" defTabSz="914318" rtl="0" eaLnBrk="1" latinLnBrk="0" hangingPunct="1">
        <a:defRPr sz="1800" kern="1200">
          <a:solidFill>
            <a:schemeClr val="tx1"/>
          </a:solidFill>
          <a:latin typeface="+mn-lt"/>
          <a:ea typeface="+mn-ea"/>
          <a:cs typeface="+mn-cs"/>
        </a:defRPr>
      </a:lvl8pPr>
      <a:lvl9pPr marL="3657272" algn="l" defTabSz="914318"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1" tIns="45715" rIns="91431"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31" tIns="45715" rIns="91431" bIns="4571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31" tIns="45715" rIns="91431" bIns="45715" rtlCol="0" anchor="ctr"/>
          <a:lstStyle>
            <a:lvl1pPr algn="l">
              <a:defRPr sz="1200">
                <a:solidFill>
                  <a:schemeClr val="tx1">
                    <a:tint val="75000"/>
                  </a:schemeClr>
                </a:solidFill>
              </a:defRPr>
            </a:lvl1pPr>
          </a:lstStyle>
          <a:p>
            <a:pPr fontAlgn="auto">
              <a:spcBef>
                <a:spcPts val="0"/>
              </a:spcBef>
              <a:spcAft>
                <a:spcPts val="0"/>
              </a:spcAft>
            </a:pPr>
            <a:fld id="{5A8C68FA-8BB6-4FF2-B604-C830331724E7}" type="datetime1">
              <a:rPr lang="en-US" smtClean="0">
                <a:solidFill>
                  <a:prstClr val="black">
                    <a:tint val="75000"/>
                  </a:prstClr>
                </a:solidFill>
                <a:latin typeface="Calibri"/>
              </a:rPr>
              <a:pPr fontAlgn="auto">
                <a:spcBef>
                  <a:spcPts val="0"/>
                </a:spcBef>
                <a:spcAft>
                  <a:spcPts val="0"/>
                </a:spcAft>
              </a:pPr>
              <a:t>5/19/2015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31" tIns="45715" rIns="91431" bIns="45715"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31" tIns="45715" rIns="91431" bIns="45715" rtlCol="0" anchor="ctr"/>
          <a:lstStyle>
            <a:lvl1pPr algn="r">
              <a:defRPr sz="1200">
                <a:solidFill>
                  <a:schemeClr val="tx1">
                    <a:tint val="75000"/>
                  </a:schemeClr>
                </a:solidFill>
              </a:defRPr>
            </a:lvl1pPr>
          </a:lstStyle>
          <a:p>
            <a:pPr fontAlgn="auto">
              <a:spcBef>
                <a:spcPts val="0"/>
              </a:spcBef>
              <a:spcAft>
                <a:spcPts val="0"/>
              </a:spcAft>
            </a:pPr>
            <a:fld id="{0968E86C-D5CA-4F34-9CC7-1029E45DD05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8984773"/>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6" r:id="rId12"/>
    <p:sldLayoutId id="2147484357" r:id="rId13"/>
  </p:sldLayoutIdLst>
  <p:hf sldNum="0" hdr="0" ftr="0" dt="0"/>
  <p:txStyles>
    <p:titleStyle>
      <a:lvl1pPr algn="ctr" defTabSz="914318" rtl="0" eaLnBrk="1" latinLnBrk="0" hangingPunct="1">
        <a:spcBef>
          <a:spcPct val="0"/>
        </a:spcBef>
        <a:buNone/>
        <a:defRPr sz="4400" kern="1200">
          <a:solidFill>
            <a:schemeClr val="tx1"/>
          </a:solidFill>
          <a:latin typeface="+mj-lt"/>
          <a:ea typeface="+mj-ea"/>
          <a:cs typeface="+mj-cs"/>
        </a:defRPr>
      </a:lvl1pPr>
    </p:titleStyle>
    <p:bodyStyle>
      <a:lvl1pPr marL="342869" indent="-342869" algn="l" defTabSz="9143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84" indent="-285724" algn="l" defTabSz="9143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98" indent="-228580" algn="l" defTabSz="9143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56"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16"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74"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4"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93"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52"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6" algn="l" defTabSz="914318" rtl="0" eaLnBrk="1" latinLnBrk="0" hangingPunct="1">
        <a:defRPr sz="1800" kern="1200">
          <a:solidFill>
            <a:schemeClr val="tx1"/>
          </a:solidFill>
          <a:latin typeface="+mn-lt"/>
          <a:ea typeface="+mn-ea"/>
          <a:cs typeface="+mn-cs"/>
        </a:defRPr>
      </a:lvl6pPr>
      <a:lvl7pPr marL="2742954" algn="l" defTabSz="914318" rtl="0" eaLnBrk="1" latinLnBrk="0" hangingPunct="1">
        <a:defRPr sz="1800" kern="1200">
          <a:solidFill>
            <a:schemeClr val="tx1"/>
          </a:solidFill>
          <a:latin typeface="+mn-lt"/>
          <a:ea typeface="+mn-ea"/>
          <a:cs typeface="+mn-cs"/>
        </a:defRPr>
      </a:lvl7pPr>
      <a:lvl8pPr marL="3200114" algn="l" defTabSz="914318" rtl="0" eaLnBrk="1" latinLnBrk="0" hangingPunct="1">
        <a:defRPr sz="1800" kern="1200">
          <a:solidFill>
            <a:schemeClr val="tx1"/>
          </a:solidFill>
          <a:latin typeface="+mn-lt"/>
          <a:ea typeface="+mn-ea"/>
          <a:cs typeface="+mn-cs"/>
        </a:defRPr>
      </a:lvl8pPr>
      <a:lvl9pPr marL="3657272" algn="l" defTabSz="914318"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0322" y="274638"/>
            <a:ext cx="7826478"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60322" y="1600200"/>
            <a:ext cx="7826477"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Slide Number Placeholder 5"/>
          <p:cNvSpPr txBox="1">
            <a:spLocks/>
          </p:cNvSpPr>
          <p:nvPr/>
        </p:nvSpPr>
        <p:spPr>
          <a:xfrm>
            <a:off x="8259097" y="6465945"/>
            <a:ext cx="80296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589D6905-FF9A-484F-9A08-56196603D6BF}" type="slidenum">
              <a:rPr lang="en-US" sz="1000" smtClean="0">
                <a:solidFill>
                  <a:prstClr val="black"/>
                </a:solidFill>
              </a:rPr>
              <a:pPr fontAlgn="auto">
                <a:spcBef>
                  <a:spcPts val="0"/>
                </a:spcBef>
                <a:spcAft>
                  <a:spcPts val="0"/>
                </a:spcAft>
              </a:pPr>
              <a:t>‹#›</a:t>
            </a:fld>
            <a:endParaRPr lang="en-US" sz="1000" dirty="0">
              <a:solidFill>
                <a:prstClr val="black"/>
              </a:solidFill>
            </a:endParaRPr>
          </a:p>
        </p:txBody>
      </p:sp>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758952" cy="6858000"/>
          </a:xfrm>
          <a:prstGeom prst="rect">
            <a:avLst/>
          </a:prstGeom>
        </p:spPr>
      </p:pic>
    </p:spTree>
    <p:extLst>
      <p:ext uri="{BB962C8B-B14F-4D97-AF65-F5344CB8AC3E}">
        <p14:creationId xmlns:p14="http://schemas.microsoft.com/office/powerpoint/2010/main" val="92196673"/>
      </p:ext>
    </p:extLst>
  </p:cSld>
  <p:clrMap bg1="lt1" tx1="dk1" bg2="lt2" tx2="dk2" accent1="accent1" accent2="accent2" accent3="accent3" accent4="accent4" accent5="accent5" accent6="accent6" hlink="hlink" folHlink="folHlink"/>
  <p:sldLayoutIdLst>
    <p:sldLayoutId id="2147484401" r:id="rId1"/>
    <p:sldLayoutId id="2147484402" r:id="rId2"/>
    <p:sldLayoutId id="2147484403" r:id="rId3"/>
    <p:sldLayoutId id="2147484404" r:id="rId4"/>
    <p:sldLayoutId id="2147484405" r:id="rId5"/>
    <p:sldLayoutId id="2147484406" r:id="rId6"/>
    <p:sldLayoutId id="2147484407" r:id="rId7"/>
    <p:sldLayoutId id="2147484408" r:id="rId8"/>
    <p:sldLayoutId id="2147484409" r:id="rId9"/>
  </p:sldLayoutIdLst>
  <p:timing>
    <p:tnLst>
      <p:par>
        <p:cTn id="1" dur="indefinite" restart="never" nodeType="tmRoot"/>
      </p:par>
    </p:tnLst>
  </p:timing>
  <p:txStyles>
    <p:titleStyle>
      <a:lvl1pPr algn="l" defTabSz="457200" rtl="0" eaLnBrk="1" latinLnBrk="0" hangingPunct="1">
        <a:spcBef>
          <a:spcPct val="0"/>
        </a:spcBef>
        <a:buNone/>
        <a:defRPr lang="en-US" sz="3000" b="1" i="0" kern="1200" dirty="0">
          <a:solidFill>
            <a:srgbClr val="0D5B48"/>
          </a:solidFill>
          <a:effectLst>
            <a:outerShdw blurRad="50800" dist="38100" dir="2700000">
              <a:srgbClr val="000000">
                <a:alpha val="43000"/>
              </a:srgbClr>
            </a:outerShdw>
          </a:effectLst>
          <a:latin typeface="Verdana"/>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2F00"/>
            </a:gs>
            <a:gs pos="50000">
              <a:srgbClr val="006600"/>
            </a:gs>
            <a:gs pos="100000">
              <a:srgbClr val="002F00"/>
            </a:gs>
          </a:gsLst>
          <a:lin ang="5400000" scaled="1"/>
        </a:gradFill>
        <a:effectLst/>
      </p:bgPr>
    </p:bg>
    <p:spTree>
      <p:nvGrpSpPr>
        <p:cNvPr id="1" name=""/>
        <p:cNvGrpSpPr/>
        <p:nvPr/>
      </p:nvGrpSpPr>
      <p:grpSpPr>
        <a:xfrm>
          <a:off x="0" y="0"/>
          <a:ext cx="0" cy="0"/>
          <a:chOff x="0" y="0"/>
          <a:chExt cx="0" cy="0"/>
        </a:xfrm>
      </p:grpSpPr>
      <p:sp>
        <p:nvSpPr>
          <p:cNvPr id="830466" name="Rectangle 2"/>
          <p:cNvSpPr>
            <a:spLocks noChangeArrowheads="1"/>
          </p:cNvSpPr>
          <p:nvPr/>
        </p:nvSpPr>
        <p:spPr bwMode="ltGray">
          <a:xfrm>
            <a:off x="0" y="381000"/>
            <a:ext cx="9144000" cy="228600"/>
          </a:xfrm>
          <a:prstGeom prst="rect">
            <a:avLst/>
          </a:prstGeom>
          <a:gradFill rotWithShape="0">
            <a:gsLst>
              <a:gs pos="0">
                <a:srgbClr val="FFFFFF"/>
              </a:gs>
              <a:gs pos="100000">
                <a:srgbClr val="003300"/>
              </a:gs>
            </a:gsLst>
            <a:lin ang="0" scaled="1"/>
          </a:gradFill>
          <a:ln w="9525">
            <a:noFill/>
            <a:miter lim="800000"/>
            <a:headEnd/>
            <a:tailEnd/>
          </a:ln>
          <a:effectLst/>
        </p:spPr>
        <p:txBody>
          <a:bodyPr wrap="none" lIns="91431" tIns="45715" rIns="91431" bIns="45715" anchor="ctr"/>
          <a:lstStyle/>
          <a:p>
            <a:pPr eaLnBrk="0" hangingPunct="0">
              <a:defRPr/>
            </a:pPr>
            <a:endParaRPr lang="en-US"/>
          </a:p>
        </p:txBody>
      </p:sp>
      <p:sp>
        <p:nvSpPr>
          <p:cNvPr id="830467" name="Rectangle 3"/>
          <p:cNvSpPr>
            <a:spLocks noChangeArrowheads="1"/>
          </p:cNvSpPr>
          <p:nvPr/>
        </p:nvSpPr>
        <p:spPr bwMode="auto">
          <a:xfrm>
            <a:off x="338138" y="0"/>
            <a:ext cx="203200" cy="6858000"/>
          </a:xfrm>
          <a:prstGeom prst="rect">
            <a:avLst/>
          </a:prstGeom>
          <a:gradFill rotWithShape="0">
            <a:gsLst>
              <a:gs pos="0">
                <a:srgbClr val="FFFFFF"/>
              </a:gs>
              <a:gs pos="100000">
                <a:srgbClr val="003300"/>
              </a:gs>
            </a:gsLst>
            <a:lin ang="5400000" scaled="1"/>
          </a:gradFill>
          <a:ln w="12700">
            <a:noFill/>
            <a:miter lim="800000"/>
            <a:headEnd type="none" w="sm" len="sm"/>
            <a:tailEnd type="none" w="sm" len="sm"/>
          </a:ln>
          <a:effectLst/>
        </p:spPr>
        <p:txBody>
          <a:bodyPr wrap="none" lIns="91431" tIns="45715" rIns="91431" bIns="45715" anchor="ctr"/>
          <a:lstStyle/>
          <a:p>
            <a:pPr eaLnBrk="0" hangingPunct="0">
              <a:defRPr/>
            </a:pPr>
            <a:endParaRPr lang="en-US"/>
          </a:p>
        </p:txBody>
      </p:sp>
      <p:pic>
        <p:nvPicPr>
          <p:cNvPr id="12292" name="Picture 4" descr="white_transparent"/>
          <p:cNvPicPr>
            <a:picLocks noChangeAspect="1" noChangeArrowheads="1"/>
          </p:cNvPicPr>
          <p:nvPr/>
        </p:nvPicPr>
        <p:blipFill>
          <a:blip r:embed="rId13" cstate="print"/>
          <a:srcRect/>
          <a:stretch>
            <a:fillRect/>
          </a:stretch>
        </p:blipFill>
        <p:spPr bwMode="auto">
          <a:xfrm>
            <a:off x="8094665" y="5840416"/>
            <a:ext cx="746126" cy="75247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xStyles>
    <p:titleStyle>
      <a:lvl1pPr algn="ctr" rtl="0" eaLnBrk="0" fontAlgn="base" hangingPunct="0">
        <a:spcBef>
          <a:spcPct val="0"/>
        </a:spcBef>
        <a:spcAft>
          <a:spcPct val="0"/>
        </a:spcAft>
        <a:defRPr sz="6000" i="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6000" i="1">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6000" i="1">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6000" i="1">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6000" i="1">
          <a:solidFill>
            <a:schemeClr val="tx2"/>
          </a:solidFill>
          <a:effectLst>
            <a:outerShdw blurRad="38100" dist="38100" dir="2700000" algn="tl">
              <a:srgbClr val="000000"/>
            </a:outerShdw>
          </a:effectLst>
          <a:latin typeface="Tahoma" pitchFamily="34" charset="0"/>
        </a:defRPr>
      </a:lvl5pPr>
      <a:lvl6pPr marL="457159" algn="ctr" rtl="0" fontAlgn="base">
        <a:spcBef>
          <a:spcPct val="0"/>
        </a:spcBef>
        <a:spcAft>
          <a:spcPct val="0"/>
        </a:spcAft>
        <a:defRPr sz="6000" i="1">
          <a:solidFill>
            <a:schemeClr val="tx2"/>
          </a:solidFill>
          <a:effectLst>
            <a:outerShdw blurRad="38100" dist="38100" dir="2700000" algn="tl">
              <a:srgbClr val="000000"/>
            </a:outerShdw>
          </a:effectLst>
          <a:latin typeface="Tahoma" pitchFamily="34" charset="0"/>
        </a:defRPr>
      </a:lvl6pPr>
      <a:lvl7pPr marL="914318" algn="ctr" rtl="0" fontAlgn="base">
        <a:spcBef>
          <a:spcPct val="0"/>
        </a:spcBef>
        <a:spcAft>
          <a:spcPct val="0"/>
        </a:spcAft>
        <a:defRPr sz="6000" i="1">
          <a:solidFill>
            <a:schemeClr val="tx2"/>
          </a:solidFill>
          <a:effectLst>
            <a:outerShdw blurRad="38100" dist="38100" dir="2700000" algn="tl">
              <a:srgbClr val="000000"/>
            </a:outerShdw>
          </a:effectLst>
          <a:latin typeface="Tahoma" pitchFamily="34" charset="0"/>
        </a:defRPr>
      </a:lvl7pPr>
      <a:lvl8pPr marL="1371478" algn="ctr" rtl="0" fontAlgn="base">
        <a:spcBef>
          <a:spcPct val="0"/>
        </a:spcBef>
        <a:spcAft>
          <a:spcPct val="0"/>
        </a:spcAft>
        <a:defRPr sz="6000" i="1">
          <a:solidFill>
            <a:schemeClr val="tx2"/>
          </a:solidFill>
          <a:effectLst>
            <a:outerShdw blurRad="38100" dist="38100" dir="2700000" algn="tl">
              <a:srgbClr val="000000"/>
            </a:outerShdw>
          </a:effectLst>
          <a:latin typeface="Tahoma" pitchFamily="34" charset="0"/>
        </a:defRPr>
      </a:lvl8pPr>
      <a:lvl9pPr marL="1828637" algn="ctr" rtl="0" fontAlgn="base">
        <a:spcBef>
          <a:spcPct val="0"/>
        </a:spcBef>
        <a:spcAft>
          <a:spcPct val="0"/>
        </a:spcAft>
        <a:defRPr sz="6000" i="1">
          <a:solidFill>
            <a:schemeClr val="tx2"/>
          </a:solidFill>
          <a:effectLst>
            <a:outerShdw blurRad="38100" dist="38100" dir="2700000" algn="tl">
              <a:srgbClr val="000000"/>
            </a:outerShdw>
          </a:effectLst>
          <a:latin typeface="Tahoma" pitchFamily="34" charset="0"/>
        </a:defRPr>
      </a:lvl9pPr>
    </p:titleStyle>
    <p:bodyStyle>
      <a:lvl1pPr marL="342869" indent="-342869" algn="l" rtl="0" eaLnBrk="0" fontAlgn="base" hangingPunct="0">
        <a:spcBef>
          <a:spcPct val="20000"/>
        </a:spcBef>
        <a:spcAft>
          <a:spcPct val="0"/>
        </a:spcAft>
        <a:buClr>
          <a:schemeClr val="tx2"/>
        </a:buClr>
        <a:buSzPct val="75000"/>
        <a:buFont typeface="Monotype Sorts"/>
        <a:buChar char="u"/>
        <a:defRPr sz="3200">
          <a:solidFill>
            <a:schemeClr val="tx1"/>
          </a:solidFill>
          <a:latin typeface="+mn-lt"/>
          <a:ea typeface="+mn-ea"/>
          <a:cs typeface="+mn-cs"/>
        </a:defRPr>
      </a:lvl1pPr>
      <a:lvl2pPr marL="742884" indent="-285724" algn="l" rtl="0" eaLnBrk="0" fontAlgn="base" hangingPunct="0">
        <a:spcBef>
          <a:spcPct val="20000"/>
        </a:spcBef>
        <a:spcAft>
          <a:spcPct val="0"/>
        </a:spcAft>
        <a:buClr>
          <a:schemeClr val="tx1"/>
        </a:buClr>
        <a:buSzPct val="75000"/>
        <a:buFont typeface="Monotype Sorts"/>
        <a:buChar char="u"/>
        <a:defRPr sz="2800">
          <a:solidFill>
            <a:schemeClr val="tx1"/>
          </a:solidFill>
          <a:latin typeface="+mn-lt"/>
        </a:defRPr>
      </a:lvl2pPr>
      <a:lvl3pPr marL="1142898" indent="-228580" algn="l" rtl="0" eaLnBrk="0" fontAlgn="base" hangingPunct="0">
        <a:spcBef>
          <a:spcPct val="20000"/>
        </a:spcBef>
        <a:spcAft>
          <a:spcPct val="0"/>
        </a:spcAft>
        <a:buClr>
          <a:schemeClr val="tx2"/>
        </a:buClr>
        <a:buSzPct val="65000"/>
        <a:buFont typeface="Monotype Sorts"/>
        <a:buChar char="u"/>
        <a:defRPr sz="2400">
          <a:solidFill>
            <a:schemeClr val="tx1"/>
          </a:solidFill>
          <a:latin typeface="+mn-lt"/>
        </a:defRPr>
      </a:lvl3pPr>
      <a:lvl4pPr marL="1600056" indent="-228580" algn="l" rtl="0" eaLnBrk="0" fontAlgn="base" hangingPunct="0">
        <a:spcBef>
          <a:spcPct val="20000"/>
        </a:spcBef>
        <a:spcAft>
          <a:spcPct val="0"/>
        </a:spcAft>
        <a:buClr>
          <a:schemeClr val="tx1"/>
        </a:buClr>
        <a:buSzPct val="65000"/>
        <a:buFont typeface="Monotype Sorts"/>
        <a:buChar char="u"/>
        <a:defRPr sz="2000">
          <a:solidFill>
            <a:schemeClr val="tx1"/>
          </a:solidFill>
          <a:latin typeface="+mn-lt"/>
        </a:defRPr>
      </a:lvl4pPr>
      <a:lvl5pPr marL="2057216" indent="-228580" algn="l" rtl="0" eaLnBrk="0" fontAlgn="base" hangingPunct="0">
        <a:spcBef>
          <a:spcPct val="20000"/>
        </a:spcBef>
        <a:spcAft>
          <a:spcPct val="0"/>
        </a:spcAft>
        <a:buClr>
          <a:schemeClr val="tx2"/>
        </a:buClr>
        <a:buSzPct val="65000"/>
        <a:buFont typeface="Monotype Sorts"/>
        <a:buChar char="u"/>
        <a:defRPr sz="2000">
          <a:solidFill>
            <a:schemeClr val="tx1"/>
          </a:solidFill>
          <a:latin typeface="+mn-lt"/>
        </a:defRPr>
      </a:lvl5pPr>
      <a:lvl6pPr marL="2514374" indent="-228580" algn="l" rtl="0" fontAlgn="base">
        <a:spcBef>
          <a:spcPct val="20000"/>
        </a:spcBef>
        <a:spcAft>
          <a:spcPct val="0"/>
        </a:spcAft>
        <a:buClr>
          <a:schemeClr val="tx2"/>
        </a:buClr>
        <a:buSzPct val="65000"/>
        <a:buFont typeface="Monotype Sorts" pitchFamily="2" charset="2"/>
        <a:buChar char="u"/>
        <a:defRPr sz="2000">
          <a:solidFill>
            <a:schemeClr val="tx1"/>
          </a:solidFill>
          <a:latin typeface="+mn-lt"/>
        </a:defRPr>
      </a:lvl6pPr>
      <a:lvl7pPr marL="2971534" indent="-228580" algn="l" rtl="0" fontAlgn="base">
        <a:spcBef>
          <a:spcPct val="20000"/>
        </a:spcBef>
        <a:spcAft>
          <a:spcPct val="0"/>
        </a:spcAft>
        <a:buClr>
          <a:schemeClr val="tx2"/>
        </a:buClr>
        <a:buSzPct val="65000"/>
        <a:buFont typeface="Monotype Sorts" pitchFamily="2" charset="2"/>
        <a:buChar char="u"/>
        <a:defRPr sz="2000">
          <a:solidFill>
            <a:schemeClr val="tx1"/>
          </a:solidFill>
          <a:latin typeface="+mn-lt"/>
        </a:defRPr>
      </a:lvl7pPr>
      <a:lvl8pPr marL="3428693" indent="-228580" algn="l" rtl="0" fontAlgn="base">
        <a:spcBef>
          <a:spcPct val="20000"/>
        </a:spcBef>
        <a:spcAft>
          <a:spcPct val="0"/>
        </a:spcAft>
        <a:buClr>
          <a:schemeClr val="tx2"/>
        </a:buClr>
        <a:buSzPct val="65000"/>
        <a:buFont typeface="Monotype Sorts" pitchFamily="2" charset="2"/>
        <a:buChar char="u"/>
        <a:defRPr sz="2000">
          <a:solidFill>
            <a:schemeClr val="tx1"/>
          </a:solidFill>
          <a:latin typeface="+mn-lt"/>
        </a:defRPr>
      </a:lvl8pPr>
      <a:lvl9pPr marL="3885852" indent="-228580" algn="l" rtl="0" fontAlgn="base">
        <a:spcBef>
          <a:spcPct val="20000"/>
        </a:spcBef>
        <a:spcAft>
          <a:spcPct val="0"/>
        </a:spcAft>
        <a:buClr>
          <a:schemeClr val="tx2"/>
        </a:buClr>
        <a:buSzPct val="65000"/>
        <a:buFont typeface="Monotype Sorts" pitchFamily="2" charset="2"/>
        <a:buChar char="u"/>
        <a:defRPr sz="2000">
          <a:solidFill>
            <a:schemeClr val="tx1"/>
          </a:solidFill>
          <a:latin typeface="+mn-lt"/>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6" algn="l" defTabSz="914318" rtl="0" eaLnBrk="1" latinLnBrk="0" hangingPunct="1">
        <a:defRPr sz="1800" kern="1200">
          <a:solidFill>
            <a:schemeClr val="tx1"/>
          </a:solidFill>
          <a:latin typeface="+mn-lt"/>
          <a:ea typeface="+mn-ea"/>
          <a:cs typeface="+mn-cs"/>
        </a:defRPr>
      </a:lvl6pPr>
      <a:lvl7pPr marL="2742954" algn="l" defTabSz="914318" rtl="0" eaLnBrk="1" latinLnBrk="0" hangingPunct="1">
        <a:defRPr sz="1800" kern="1200">
          <a:solidFill>
            <a:schemeClr val="tx1"/>
          </a:solidFill>
          <a:latin typeface="+mn-lt"/>
          <a:ea typeface="+mn-ea"/>
          <a:cs typeface="+mn-cs"/>
        </a:defRPr>
      </a:lvl7pPr>
      <a:lvl8pPr marL="3200114" algn="l" defTabSz="914318" rtl="0" eaLnBrk="1" latinLnBrk="0" hangingPunct="1">
        <a:defRPr sz="1800" kern="1200">
          <a:solidFill>
            <a:schemeClr val="tx1"/>
          </a:solidFill>
          <a:latin typeface="+mn-lt"/>
          <a:ea typeface="+mn-ea"/>
          <a:cs typeface="+mn-cs"/>
        </a:defRPr>
      </a:lvl8pPr>
      <a:lvl9pPr marL="3657272" algn="l" defTabSz="91431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1279526" y="685800"/>
            <a:ext cx="7086600" cy="731838"/>
          </a:xfrm>
          <a:prstGeom prst="rect">
            <a:avLst/>
          </a:prstGeom>
          <a:noFill/>
          <a:ln w="9525">
            <a:noFill/>
            <a:miter lim="800000"/>
            <a:headEnd/>
            <a:tailEnd/>
          </a:ln>
        </p:spPr>
        <p:txBody>
          <a:bodyPr vert="horz" wrap="square" lIns="91431" tIns="45715" rIns="91431" bIns="45715"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1279526" y="1600203"/>
            <a:ext cx="5257800" cy="4525963"/>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48900" name="Rectangle 4"/>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eaLnBrk="1" hangingPunct="1">
              <a:defRPr sz="1200">
                <a:latin typeface="Century Gothic" pitchFamily="34" charset="0"/>
              </a:defRPr>
            </a:lvl1pPr>
          </a:lstStyle>
          <a:p>
            <a:pPr>
              <a:defRPr/>
            </a:pPr>
            <a:endParaRPr lang="en-US"/>
          </a:p>
        </p:txBody>
      </p:sp>
      <p:sp>
        <p:nvSpPr>
          <p:cNvPr id="848901" name="Rectangle 5"/>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ctr" eaLnBrk="1" hangingPunct="1">
              <a:defRPr sz="1200">
                <a:latin typeface="Century Gothic" pitchFamily="34" charset="0"/>
              </a:defRPr>
            </a:lvl1pPr>
          </a:lstStyle>
          <a:p>
            <a:pPr>
              <a:defRPr/>
            </a:pPr>
            <a:endParaRPr lang="en-US"/>
          </a:p>
        </p:txBody>
      </p:sp>
      <p:sp>
        <p:nvSpPr>
          <p:cNvPr id="848902" name="Rectangle 6"/>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eaLnBrk="1" hangingPunct="1">
              <a:defRPr sz="1200">
                <a:latin typeface="Century Gothic" pitchFamily="34" charset="0"/>
              </a:defRPr>
            </a:lvl1pPr>
          </a:lstStyle>
          <a:p>
            <a:pPr>
              <a:defRPr/>
            </a:pPr>
            <a:fld id="{29F772C4-B081-40A5-8A76-E18CCABCC4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8"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entury Gothic" pitchFamily="34" charset="0"/>
        </a:defRPr>
      </a:lvl2pPr>
      <a:lvl3pPr algn="l" rtl="0" eaLnBrk="0" fontAlgn="base" hangingPunct="0">
        <a:spcBef>
          <a:spcPct val="0"/>
        </a:spcBef>
        <a:spcAft>
          <a:spcPct val="0"/>
        </a:spcAft>
        <a:defRPr sz="3600">
          <a:solidFill>
            <a:schemeClr val="tx2"/>
          </a:solidFill>
          <a:latin typeface="Century Gothic" pitchFamily="34" charset="0"/>
        </a:defRPr>
      </a:lvl3pPr>
      <a:lvl4pPr algn="l" rtl="0" eaLnBrk="0" fontAlgn="base" hangingPunct="0">
        <a:spcBef>
          <a:spcPct val="0"/>
        </a:spcBef>
        <a:spcAft>
          <a:spcPct val="0"/>
        </a:spcAft>
        <a:defRPr sz="3600">
          <a:solidFill>
            <a:schemeClr val="tx2"/>
          </a:solidFill>
          <a:latin typeface="Century Gothic" pitchFamily="34" charset="0"/>
        </a:defRPr>
      </a:lvl4pPr>
      <a:lvl5pPr algn="l" rtl="0" eaLnBrk="0" fontAlgn="base" hangingPunct="0">
        <a:spcBef>
          <a:spcPct val="0"/>
        </a:spcBef>
        <a:spcAft>
          <a:spcPct val="0"/>
        </a:spcAft>
        <a:defRPr sz="3600">
          <a:solidFill>
            <a:schemeClr val="tx2"/>
          </a:solidFill>
          <a:latin typeface="Century Gothic" pitchFamily="34" charset="0"/>
        </a:defRPr>
      </a:lvl5pPr>
      <a:lvl6pPr marL="457159" algn="l" rtl="0" fontAlgn="base">
        <a:spcBef>
          <a:spcPct val="0"/>
        </a:spcBef>
        <a:spcAft>
          <a:spcPct val="0"/>
        </a:spcAft>
        <a:defRPr sz="3600">
          <a:solidFill>
            <a:schemeClr val="tx2"/>
          </a:solidFill>
          <a:latin typeface="Century Gothic" pitchFamily="34" charset="0"/>
        </a:defRPr>
      </a:lvl6pPr>
      <a:lvl7pPr marL="914318" algn="l" rtl="0" fontAlgn="base">
        <a:spcBef>
          <a:spcPct val="0"/>
        </a:spcBef>
        <a:spcAft>
          <a:spcPct val="0"/>
        </a:spcAft>
        <a:defRPr sz="3600">
          <a:solidFill>
            <a:schemeClr val="tx2"/>
          </a:solidFill>
          <a:latin typeface="Century Gothic" pitchFamily="34" charset="0"/>
        </a:defRPr>
      </a:lvl7pPr>
      <a:lvl8pPr marL="1371478" algn="l" rtl="0" fontAlgn="base">
        <a:spcBef>
          <a:spcPct val="0"/>
        </a:spcBef>
        <a:spcAft>
          <a:spcPct val="0"/>
        </a:spcAft>
        <a:defRPr sz="3600">
          <a:solidFill>
            <a:schemeClr val="tx2"/>
          </a:solidFill>
          <a:latin typeface="Century Gothic" pitchFamily="34" charset="0"/>
        </a:defRPr>
      </a:lvl8pPr>
      <a:lvl9pPr marL="1828637" algn="l" rtl="0" fontAlgn="base">
        <a:spcBef>
          <a:spcPct val="0"/>
        </a:spcBef>
        <a:spcAft>
          <a:spcPct val="0"/>
        </a:spcAft>
        <a:defRPr sz="3600">
          <a:solidFill>
            <a:schemeClr val="tx2"/>
          </a:solidFill>
          <a:latin typeface="Century Gothic" pitchFamily="34" charset="0"/>
        </a:defRPr>
      </a:lvl9pPr>
    </p:titleStyle>
    <p:bodyStyle>
      <a:lvl1pPr marL="342869" indent="-342869" algn="l" rtl="0" eaLnBrk="0" fontAlgn="base" hangingPunct="0">
        <a:spcBef>
          <a:spcPct val="20000"/>
        </a:spcBef>
        <a:spcAft>
          <a:spcPct val="0"/>
        </a:spcAft>
        <a:buChar char="•"/>
        <a:defRPr sz="2800">
          <a:solidFill>
            <a:schemeClr val="tx1"/>
          </a:solidFill>
          <a:latin typeface="+mn-lt"/>
          <a:ea typeface="+mn-ea"/>
          <a:cs typeface="+mn-cs"/>
        </a:defRPr>
      </a:lvl1pPr>
      <a:lvl2pPr marL="742884" indent="-285724" algn="l" rtl="0" eaLnBrk="0" fontAlgn="base" hangingPunct="0">
        <a:spcBef>
          <a:spcPct val="20000"/>
        </a:spcBef>
        <a:spcAft>
          <a:spcPct val="0"/>
        </a:spcAft>
        <a:buChar char="–"/>
        <a:defRPr sz="2400">
          <a:solidFill>
            <a:schemeClr val="tx1"/>
          </a:solidFill>
          <a:latin typeface="+mn-lt"/>
        </a:defRPr>
      </a:lvl2pPr>
      <a:lvl3pPr marL="1142898" indent="-228580" algn="l" rtl="0" eaLnBrk="0" fontAlgn="base" hangingPunct="0">
        <a:spcBef>
          <a:spcPct val="20000"/>
        </a:spcBef>
        <a:spcAft>
          <a:spcPct val="0"/>
        </a:spcAft>
        <a:buChar char="•"/>
        <a:defRPr sz="2000">
          <a:solidFill>
            <a:schemeClr val="tx1"/>
          </a:solidFill>
          <a:latin typeface="+mn-lt"/>
        </a:defRPr>
      </a:lvl3pPr>
      <a:lvl4pPr marL="1600056" indent="-228580" algn="l" rtl="0" eaLnBrk="0" fontAlgn="base" hangingPunct="0">
        <a:spcBef>
          <a:spcPct val="20000"/>
        </a:spcBef>
        <a:spcAft>
          <a:spcPct val="0"/>
        </a:spcAft>
        <a:buChar char="–"/>
        <a:defRPr sz="2000">
          <a:solidFill>
            <a:schemeClr val="tx1"/>
          </a:solidFill>
          <a:latin typeface="+mn-lt"/>
        </a:defRPr>
      </a:lvl4pPr>
      <a:lvl5pPr marL="2057216" indent="-228580" algn="l" rtl="0" eaLnBrk="0" fontAlgn="base" hangingPunct="0">
        <a:spcBef>
          <a:spcPct val="20000"/>
        </a:spcBef>
        <a:spcAft>
          <a:spcPct val="0"/>
        </a:spcAft>
        <a:buChar char="»"/>
        <a:defRPr sz="1600">
          <a:solidFill>
            <a:schemeClr val="tx1"/>
          </a:solidFill>
          <a:latin typeface="+mn-lt"/>
        </a:defRPr>
      </a:lvl5pPr>
      <a:lvl6pPr marL="2514374" indent="-228580" algn="l" rtl="0" fontAlgn="base">
        <a:spcBef>
          <a:spcPct val="20000"/>
        </a:spcBef>
        <a:spcAft>
          <a:spcPct val="0"/>
        </a:spcAft>
        <a:buChar char="»"/>
        <a:defRPr sz="1600">
          <a:solidFill>
            <a:schemeClr val="tx1"/>
          </a:solidFill>
          <a:latin typeface="+mn-lt"/>
        </a:defRPr>
      </a:lvl6pPr>
      <a:lvl7pPr marL="2971534" indent="-228580" algn="l" rtl="0" fontAlgn="base">
        <a:spcBef>
          <a:spcPct val="20000"/>
        </a:spcBef>
        <a:spcAft>
          <a:spcPct val="0"/>
        </a:spcAft>
        <a:buChar char="»"/>
        <a:defRPr sz="1600">
          <a:solidFill>
            <a:schemeClr val="tx1"/>
          </a:solidFill>
          <a:latin typeface="+mn-lt"/>
        </a:defRPr>
      </a:lvl7pPr>
      <a:lvl8pPr marL="3428693" indent="-228580" algn="l" rtl="0" fontAlgn="base">
        <a:spcBef>
          <a:spcPct val="20000"/>
        </a:spcBef>
        <a:spcAft>
          <a:spcPct val="0"/>
        </a:spcAft>
        <a:buChar char="»"/>
        <a:defRPr sz="1600">
          <a:solidFill>
            <a:schemeClr val="tx1"/>
          </a:solidFill>
          <a:latin typeface="+mn-lt"/>
        </a:defRPr>
      </a:lvl8pPr>
      <a:lvl9pPr marL="3885852" indent="-22858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6" algn="l" defTabSz="914318" rtl="0" eaLnBrk="1" latinLnBrk="0" hangingPunct="1">
        <a:defRPr sz="1800" kern="1200">
          <a:solidFill>
            <a:schemeClr val="tx1"/>
          </a:solidFill>
          <a:latin typeface="+mn-lt"/>
          <a:ea typeface="+mn-ea"/>
          <a:cs typeface="+mn-cs"/>
        </a:defRPr>
      </a:lvl6pPr>
      <a:lvl7pPr marL="2742954" algn="l" defTabSz="914318" rtl="0" eaLnBrk="1" latinLnBrk="0" hangingPunct="1">
        <a:defRPr sz="1800" kern="1200">
          <a:solidFill>
            <a:schemeClr val="tx1"/>
          </a:solidFill>
          <a:latin typeface="+mn-lt"/>
          <a:ea typeface="+mn-ea"/>
          <a:cs typeface="+mn-cs"/>
        </a:defRPr>
      </a:lvl7pPr>
      <a:lvl8pPr marL="3200114" algn="l" defTabSz="914318" rtl="0" eaLnBrk="1" latinLnBrk="0" hangingPunct="1">
        <a:defRPr sz="1800" kern="1200">
          <a:solidFill>
            <a:schemeClr val="tx1"/>
          </a:solidFill>
          <a:latin typeface="+mn-lt"/>
          <a:ea typeface="+mn-ea"/>
          <a:cs typeface="+mn-cs"/>
        </a:defRPr>
      </a:lvl8pPr>
      <a:lvl9pPr marL="3657272" algn="l" defTabSz="91431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2F00"/>
            </a:gs>
            <a:gs pos="50000">
              <a:srgbClr val="006600"/>
            </a:gs>
            <a:gs pos="100000">
              <a:srgbClr val="002F00"/>
            </a:gs>
          </a:gsLst>
          <a:lin ang="5400000" scaled="1"/>
        </a:gradFill>
        <a:effectLst/>
      </p:bgPr>
    </p:bg>
    <p:spTree>
      <p:nvGrpSpPr>
        <p:cNvPr id="1" name=""/>
        <p:cNvGrpSpPr/>
        <p:nvPr/>
      </p:nvGrpSpPr>
      <p:grpSpPr>
        <a:xfrm>
          <a:off x="0" y="0"/>
          <a:ext cx="0" cy="0"/>
          <a:chOff x="0" y="0"/>
          <a:chExt cx="0" cy="0"/>
        </a:xfrm>
      </p:grpSpPr>
      <p:sp>
        <p:nvSpPr>
          <p:cNvPr id="705538" name="Rectangle 2"/>
          <p:cNvSpPr>
            <a:spLocks noChangeArrowheads="1"/>
          </p:cNvSpPr>
          <p:nvPr/>
        </p:nvSpPr>
        <p:spPr bwMode="ltGray">
          <a:xfrm>
            <a:off x="0" y="381000"/>
            <a:ext cx="9144000" cy="228600"/>
          </a:xfrm>
          <a:prstGeom prst="rect">
            <a:avLst/>
          </a:prstGeom>
          <a:gradFill rotWithShape="0">
            <a:gsLst>
              <a:gs pos="0">
                <a:srgbClr val="FFFFFF"/>
              </a:gs>
              <a:gs pos="100000">
                <a:srgbClr val="003300"/>
              </a:gs>
            </a:gsLst>
            <a:lin ang="0" scaled="1"/>
          </a:gradFill>
          <a:ln w="9525">
            <a:noFill/>
            <a:miter lim="800000"/>
            <a:headEnd/>
            <a:tailEnd/>
          </a:ln>
          <a:effectLst/>
        </p:spPr>
        <p:txBody>
          <a:bodyPr wrap="none" lIns="91431" tIns="45715" rIns="91431" bIns="45715" anchor="ctr"/>
          <a:lstStyle/>
          <a:p>
            <a:pPr eaLnBrk="0" hangingPunct="0">
              <a:defRPr/>
            </a:pPr>
            <a:endParaRPr lang="en-US" sz="4400">
              <a:solidFill>
                <a:srgbClr val="FFFFFF"/>
              </a:solidFill>
              <a:latin typeface="Garamond" pitchFamily="18" charset="0"/>
            </a:endParaRPr>
          </a:p>
        </p:txBody>
      </p:sp>
      <p:sp>
        <p:nvSpPr>
          <p:cNvPr id="705539" name="Rectangle 3"/>
          <p:cNvSpPr>
            <a:spLocks noChangeArrowheads="1"/>
          </p:cNvSpPr>
          <p:nvPr/>
        </p:nvSpPr>
        <p:spPr bwMode="auto">
          <a:xfrm>
            <a:off x="338138" y="0"/>
            <a:ext cx="203200" cy="6858000"/>
          </a:xfrm>
          <a:prstGeom prst="rect">
            <a:avLst/>
          </a:prstGeom>
          <a:gradFill rotWithShape="0">
            <a:gsLst>
              <a:gs pos="0">
                <a:srgbClr val="FFFFFF"/>
              </a:gs>
              <a:gs pos="100000">
                <a:srgbClr val="003300"/>
              </a:gs>
            </a:gsLst>
            <a:lin ang="5400000" scaled="1"/>
          </a:gradFill>
          <a:ln w="12700">
            <a:noFill/>
            <a:miter lim="800000"/>
            <a:headEnd type="none" w="sm" len="sm"/>
            <a:tailEnd type="none" w="sm" len="sm"/>
          </a:ln>
          <a:effectLst/>
        </p:spPr>
        <p:txBody>
          <a:bodyPr wrap="none" lIns="91431" tIns="45715" rIns="91431" bIns="45715" anchor="ctr"/>
          <a:lstStyle/>
          <a:p>
            <a:pPr eaLnBrk="0" hangingPunct="0">
              <a:defRPr/>
            </a:pPr>
            <a:endParaRPr lang="en-US" sz="4400">
              <a:solidFill>
                <a:srgbClr val="FFFFFF"/>
              </a:solidFill>
              <a:latin typeface="Garamond" pitchFamily="18" charset="0"/>
            </a:endParaRPr>
          </a:p>
        </p:txBody>
      </p:sp>
      <p:pic>
        <p:nvPicPr>
          <p:cNvPr id="15364" name="Picture 4" descr="white_transparent"/>
          <p:cNvPicPr>
            <a:picLocks noChangeAspect="1" noChangeArrowheads="1"/>
          </p:cNvPicPr>
          <p:nvPr/>
        </p:nvPicPr>
        <p:blipFill>
          <a:blip r:embed="rId16" cstate="print"/>
          <a:srcRect/>
          <a:stretch>
            <a:fillRect/>
          </a:stretch>
        </p:blipFill>
        <p:spPr bwMode="auto">
          <a:xfrm>
            <a:off x="8094665" y="5840416"/>
            <a:ext cx="746126" cy="752475"/>
          </a:xfrm>
          <a:prstGeom prst="rect">
            <a:avLst/>
          </a:prstGeom>
          <a:noFill/>
          <a:ln w="9525">
            <a:noFill/>
            <a:miter lim="800000"/>
            <a:headEnd/>
            <a:tailEnd/>
          </a:ln>
        </p:spPr>
      </p:pic>
      <p:sp>
        <p:nvSpPr>
          <p:cNvPr id="15365" name="Rectangle 5"/>
          <p:cNvSpPr>
            <a:spLocks noGrp="1" noChangeArrowheads="1"/>
          </p:cNvSpPr>
          <p:nvPr>
            <p:ph type="title"/>
          </p:nvPr>
        </p:nvSpPr>
        <p:spPr bwMode="auto">
          <a:xfrm>
            <a:off x="609600" y="609600"/>
            <a:ext cx="8229600" cy="1143000"/>
          </a:xfrm>
          <a:prstGeom prst="rect">
            <a:avLst/>
          </a:prstGeom>
          <a:noFill/>
          <a:ln w="9525">
            <a:noFill/>
            <a:miter lim="800000"/>
            <a:headEnd/>
            <a:tailEnd/>
          </a:ln>
        </p:spPr>
        <p:txBody>
          <a:bodyPr vert="horz" wrap="square" lIns="91431" tIns="45715" rIns="91431" bIns="45715"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 id="2147484119" r:id="rId13"/>
    <p:sldLayoutId id="2147484120"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159" algn="ctr" rtl="0" fontAlgn="base">
        <a:spcBef>
          <a:spcPct val="0"/>
        </a:spcBef>
        <a:spcAft>
          <a:spcPct val="0"/>
        </a:spcAft>
        <a:defRPr sz="4400">
          <a:solidFill>
            <a:schemeClr val="tx2"/>
          </a:solidFill>
          <a:latin typeface="Tahoma" pitchFamily="34" charset="0"/>
        </a:defRPr>
      </a:lvl6pPr>
      <a:lvl7pPr marL="914318" algn="ctr" rtl="0" fontAlgn="base">
        <a:spcBef>
          <a:spcPct val="0"/>
        </a:spcBef>
        <a:spcAft>
          <a:spcPct val="0"/>
        </a:spcAft>
        <a:defRPr sz="4400">
          <a:solidFill>
            <a:schemeClr val="tx2"/>
          </a:solidFill>
          <a:latin typeface="Tahoma" pitchFamily="34" charset="0"/>
        </a:defRPr>
      </a:lvl7pPr>
      <a:lvl8pPr marL="1371478" algn="ctr" rtl="0" fontAlgn="base">
        <a:spcBef>
          <a:spcPct val="0"/>
        </a:spcBef>
        <a:spcAft>
          <a:spcPct val="0"/>
        </a:spcAft>
        <a:defRPr sz="4400">
          <a:solidFill>
            <a:schemeClr val="tx2"/>
          </a:solidFill>
          <a:latin typeface="Tahoma" pitchFamily="34" charset="0"/>
        </a:defRPr>
      </a:lvl8pPr>
      <a:lvl9pPr marL="1828637" algn="ctr" rtl="0" fontAlgn="base">
        <a:spcBef>
          <a:spcPct val="0"/>
        </a:spcBef>
        <a:spcAft>
          <a:spcPct val="0"/>
        </a:spcAft>
        <a:defRPr sz="4400">
          <a:solidFill>
            <a:schemeClr val="tx2"/>
          </a:solidFill>
          <a:latin typeface="Tahoma" pitchFamily="34" charset="0"/>
        </a:defRPr>
      </a:lvl9pPr>
    </p:titleStyle>
    <p:bodyStyle>
      <a:lvl1pPr marL="342869" indent="-342869" algn="l" rtl="0" eaLnBrk="0" fontAlgn="base" hangingPunct="0">
        <a:spcBef>
          <a:spcPct val="20000"/>
        </a:spcBef>
        <a:spcAft>
          <a:spcPct val="0"/>
        </a:spcAft>
        <a:buClr>
          <a:schemeClr val="tx2"/>
        </a:buClr>
        <a:buSzPct val="75000"/>
        <a:buFont typeface="Monotype Sorts"/>
        <a:buChar char="u"/>
        <a:defRPr sz="3200">
          <a:solidFill>
            <a:schemeClr val="tx1"/>
          </a:solidFill>
          <a:latin typeface="+mn-lt"/>
          <a:ea typeface="+mn-ea"/>
          <a:cs typeface="+mn-cs"/>
        </a:defRPr>
      </a:lvl1pPr>
      <a:lvl2pPr marL="742884" indent="-285724" algn="l" rtl="0" eaLnBrk="0" fontAlgn="base" hangingPunct="0">
        <a:spcBef>
          <a:spcPct val="20000"/>
        </a:spcBef>
        <a:spcAft>
          <a:spcPct val="0"/>
        </a:spcAft>
        <a:buClr>
          <a:schemeClr val="tx1"/>
        </a:buClr>
        <a:buSzPct val="75000"/>
        <a:buFont typeface="Monotype Sorts"/>
        <a:buChar char="u"/>
        <a:defRPr sz="2800">
          <a:solidFill>
            <a:schemeClr val="tx1"/>
          </a:solidFill>
          <a:latin typeface="+mn-lt"/>
        </a:defRPr>
      </a:lvl2pPr>
      <a:lvl3pPr marL="1142898" indent="-228580" algn="l" rtl="0" eaLnBrk="0" fontAlgn="base" hangingPunct="0">
        <a:spcBef>
          <a:spcPct val="20000"/>
        </a:spcBef>
        <a:spcAft>
          <a:spcPct val="0"/>
        </a:spcAft>
        <a:buClr>
          <a:schemeClr val="tx2"/>
        </a:buClr>
        <a:buSzPct val="65000"/>
        <a:buFont typeface="Monotype Sorts"/>
        <a:buChar char="u"/>
        <a:defRPr sz="2400">
          <a:solidFill>
            <a:schemeClr val="tx1"/>
          </a:solidFill>
          <a:latin typeface="+mn-lt"/>
        </a:defRPr>
      </a:lvl3pPr>
      <a:lvl4pPr marL="1600056" indent="-228580" algn="l" rtl="0" eaLnBrk="0" fontAlgn="base" hangingPunct="0">
        <a:spcBef>
          <a:spcPct val="20000"/>
        </a:spcBef>
        <a:spcAft>
          <a:spcPct val="0"/>
        </a:spcAft>
        <a:buClr>
          <a:schemeClr val="tx1"/>
        </a:buClr>
        <a:buSzPct val="65000"/>
        <a:buFont typeface="Monotype Sorts"/>
        <a:buChar char="u"/>
        <a:defRPr sz="2000">
          <a:solidFill>
            <a:schemeClr val="tx1"/>
          </a:solidFill>
          <a:latin typeface="+mn-lt"/>
        </a:defRPr>
      </a:lvl4pPr>
      <a:lvl5pPr marL="2057216" indent="-228580" algn="l" rtl="0" eaLnBrk="0" fontAlgn="base" hangingPunct="0">
        <a:spcBef>
          <a:spcPct val="20000"/>
        </a:spcBef>
        <a:spcAft>
          <a:spcPct val="0"/>
        </a:spcAft>
        <a:buClr>
          <a:schemeClr val="tx2"/>
        </a:buClr>
        <a:buSzPct val="65000"/>
        <a:buFont typeface="Monotype Sorts"/>
        <a:buChar char="u"/>
        <a:defRPr sz="2000">
          <a:solidFill>
            <a:schemeClr val="tx1"/>
          </a:solidFill>
          <a:latin typeface="+mn-lt"/>
        </a:defRPr>
      </a:lvl5pPr>
      <a:lvl6pPr marL="2514374" indent="-228580" algn="l" rtl="0" fontAlgn="base">
        <a:spcBef>
          <a:spcPct val="20000"/>
        </a:spcBef>
        <a:spcAft>
          <a:spcPct val="0"/>
        </a:spcAft>
        <a:buClr>
          <a:schemeClr val="tx2"/>
        </a:buClr>
        <a:buSzPct val="65000"/>
        <a:buFont typeface="Monotype Sorts" pitchFamily="2" charset="2"/>
        <a:buChar char="u"/>
        <a:defRPr sz="2000">
          <a:solidFill>
            <a:schemeClr val="tx1"/>
          </a:solidFill>
          <a:latin typeface="+mn-lt"/>
        </a:defRPr>
      </a:lvl6pPr>
      <a:lvl7pPr marL="2971534" indent="-228580" algn="l" rtl="0" fontAlgn="base">
        <a:spcBef>
          <a:spcPct val="20000"/>
        </a:spcBef>
        <a:spcAft>
          <a:spcPct val="0"/>
        </a:spcAft>
        <a:buClr>
          <a:schemeClr val="tx2"/>
        </a:buClr>
        <a:buSzPct val="65000"/>
        <a:buFont typeface="Monotype Sorts" pitchFamily="2" charset="2"/>
        <a:buChar char="u"/>
        <a:defRPr sz="2000">
          <a:solidFill>
            <a:schemeClr val="tx1"/>
          </a:solidFill>
          <a:latin typeface="+mn-lt"/>
        </a:defRPr>
      </a:lvl7pPr>
      <a:lvl8pPr marL="3428693" indent="-228580" algn="l" rtl="0" fontAlgn="base">
        <a:spcBef>
          <a:spcPct val="20000"/>
        </a:spcBef>
        <a:spcAft>
          <a:spcPct val="0"/>
        </a:spcAft>
        <a:buClr>
          <a:schemeClr val="tx2"/>
        </a:buClr>
        <a:buSzPct val="65000"/>
        <a:buFont typeface="Monotype Sorts" pitchFamily="2" charset="2"/>
        <a:buChar char="u"/>
        <a:defRPr sz="2000">
          <a:solidFill>
            <a:schemeClr val="tx1"/>
          </a:solidFill>
          <a:latin typeface="+mn-lt"/>
        </a:defRPr>
      </a:lvl8pPr>
      <a:lvl9pPr marL="3885852" indent="-228580" algn="l" rtl="0" fontAlgn="base">
        <a:spcBef>
          <a:spcPct val="20000"/>
        </a:spcBef>
        <a:spcAft>
          <a:spcPct val="0"/>
        </a:spcAft>
        <a:buClr>
          <a:schemeClr val="tx2"/>
        </a:buClr>
        <a:buSzPct val="65000"/>
        <a:buFont typeface="Monotype Sorts" pitchFamily="2" charset="2"/>
        <a:buChar char="u"/>
        <a:defRPr sz="2000">
          <a:solidFill>
            <a:schemeClr val="tx1"/>
          </a:solidFill>
          <a:latin typeface="+mn-lt"/>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6" algn="l" defTabSz="914318" rtl="0" eaLnBrk="1" latinLnBrk="0" hangingPunct="1">
        <a:defRPr sz="1800" kern="1200">
          <a:solidFill>
            <a:schemeClr val="tx1"/>
          </a:solidFill>
          <a:latin typeface="+mn-lt"/>
          <a:ea typeface="+mn-ea"/>
          <a:cs typeface="+mn-cs"/>
        </a:defRPr>
      </a:lvl6pPr>
      <a:lvl7pPr marL="2742954" algn="l" defTabSz="914318" rtl="0" eaLnBrk="1" latinLnBrk="0" hangingPunct="1">
        <a:defRPr sz="1800" kern="1200">
          <a:solidFill>
            <a:schemeClr val="tx1"/>
          </a:solidFill>
          <a:latin typeface="+mn-lt"/>
          <a:ea typeface="+mn-ea"/>
          <a:cs typeface="+mn-cs"/>
        </a:defRPr>
      </a:lvl7pPr>
      <a:lvl8pPr marL="3200114" algn="l" defTabSz="914318" rtl="0" eaLnBrk="1" latinLnBrk="0" hangingPunct="1">
        <a:defRPr sz="1800" kern="1200">
          <a:solidFill>
            <a:schemeClr val="tx1"/>
          </a:solidFill>
          <a:latin typeface="+mn-lt"/>
          <a:ea typeface="+mn-ea"/>
          <a:cs typeface="+mn-cs"/>
        </a:defRPr>
      </a:lvl8pPr>
      <a:lvl9pPr marL="3657272" algn="l" defTabSz="91431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2F00"/>
            </a:gs>
            <a:gs pos="50000">
              <a:srgbClr val="006600"/>
            </a:gs>
            <a:gs pos="100000">
              <a:srgbClr val="002F00"/>
            </a:gs>
          </a:gsLst>
          <a:lin ang="5400000" scaled="1"/>
        </a:gradFill>
        <a:effectLst/>
      </p:bgPr>
    </p:bg>
    <p:spTree>
      <p:nvGrpSpPr>
        <p:cNvPr id="1" name=""/>
        <p:cNvGrpSpPr/>
        <p:nvPr/>
      </p:nvGrpSpPr>
      <p:grpSpPr>
        <a:xfrm>
          <a:off x="0" y="0"/>
          <a:ext cx="0" cy="0"/>
          <a:chOff x="0" y="0"/>
          <a:chExt cx="0" cy="0"/>
        </a:xfrm>
      </p:grpSpPr>
      <p:sp>
        <p:nvSpPr>
          <p:cNvPr id="705538" name="Rectangle 2"/>
          <p:cNvSpPr>
            <a:spLocks noChangeArrowheads="1"/>
          </p:cNvSpPr>
          <p:nvPr/>
        </p:nvSpPr>
        <p:spPr bwMode="ltGray">
          <a:xfrm>
            <a:off x="0" y="381000"/>
            <a:ext cx="9144000" cy="228600"/>
          </a:xfrm>
          <a:prstGeom prst="rect">
            <a:avLst/>
          </a:prstGeom>
          <a:gradFill rotWithShape="0">
            <a:gsLst>
              <a:gs pos="0">
                <a:srgbClr val="FFFFFF"/>
              </a:gs>
              <a:gs pos="100000">
                <a:srgbClr val="003300"/>
              </a:gs>
            </a:gsLst>
            <a:lin ang="0" scaled="1"/>
          </a:gradFill>
          <a:ln w="9525">
            <a:noFill/>
            <a:miter lim="800000"/>
            <a:headEnd/>
            <a:tailEnd/>
          </a:ln>
          <a:effectLst/>
        </p:spPr>
        <p:txBody>
          <a:bodyPr wrap="none" lIns="91431" tIns="45715" rIns="91431" bIns="45715" anchor="ctr"/>
          <a:lstStyle/>
          <a:p>
            <a:pPr eaLnBrk="0" hangingPunct="0">
              <a:defRPr/>
            </a:pPr>
            <a:endParaRPr lang="en-US" sz="4400">
              <a:solidFill>
                <a:srgbClr val="FFFFFF"/>
              </a:solidFill>
              <a:latin typeface="Garamond" pitchFamily="18" charset="0"/>
            </a:endParaRPr>
          </a:p>
        </p:txBody>
      </p:sp>
      <p:sp>
        <p:nvSpPr>
          <p:cNvPr id="705539" name="Rectangle 3"/>
          <p:cNvSpPr>
            <a:spLocks noChangeArrowheads="1"/>
          </p:cNvSpPr>
          <p:nvPr/>
        </p:nvSpPr>
        <p:spPr bwMode="auto">
          <a:xfrm>
            <a:off x="338138" y="0"/>
            <a:ext cx="203200" cy="6858000"/>
          </a:xfrm>
          <a:prstGeom prst="rect">
            <a:avLst/>
          </a:prstGeom>
          <a:gradFill rotWithShape="0">
            <a:gsLst>
              <a:gs pos="0">
                <a:srgbClr val="FFFFFF"/>
              </a:gs>
              <a:gs pos="100000">
                <a:srgbClr val="003300"/>
              </a:gs>
            </a:gsLst>
            <a:lin ang="5400000" scaled="1"/>
          </a:gradFill>
          <a:ln w="12700">
            <a:noFill/>
            <a:miter lim="800000"/>
            <a:headEnd type="none" w="sm" len="sm"/>
            <a:tailEnd type="none" w="sm" len="sm"/>
          </a:ln>
          <a:effectLst/>
        </p:spPr>
        <p:txBody>
          <a:bodyPr wrap="none" lIns="91431" tIns="45715" rIns="91431" bIns="45715" anchor="ctr"/>
          <a:lstStyle/>
          <a:p>
            <a:pPr eaLnBrk="0" hangingPunct="0">
              <a:defRPr/>
            </a:pPr>
            <a:endParaRPr lang="en-US" sz="4400">
              <a:solidFill>
                <a:srgbClr val="FFFFFF"/>
              </a:solidFill>
              <a:latin typeface="Garamond" pitchFamily="18" charset="0"/>
            </a:endParaRPr>
          </a:p>
        </p:txBody>
      </p:sp>
      <p:pic>
        <p:nvPicPr>
          <p:cNvPr id="16388" name="Picture 4" descr="white_transparent"/>
          <p:cNvPicPr>
            <a:picLocks noChangeAspect="1" noChangeArrowheads="1"/>
          </p:cNvPicPr>
          <p:nvPr/>
        </p:nvPicPr>
        <p:blipFill>
          <a:blip r:embed="rId14" cstate="print"/>
          <a:srcRect/>
          <a:stretch>
            <a:fillRect/>
          </a:stretch>
        </p:blipFill>
        <p:spPr bwMode="auto">
          <a:xfrm>
            <a:off x="8094665" y="5840416"/>
            <a:ext cx="746126" cy="752475"/>
          </a:xfrm>
          <a:prstGeom prst="rect">
            <a:avLst/>
          </a:prstGeom>
          <a:noFill/>
          <a:ln w="9525">
            <a:noFill/>
            <a:miter lim="800000"/>
            <a:headEnd/>
            <a:tailEnd/>
          </a:ln>
        </p:spPr>
      </p:pic>
      <p:sp>
        <p:nvSpPr>
          <p:cNvPr id="16389" name="Rectangle 5"/>
          <p:cNvSpPr>
            <a:spLocks noGrp="1" noChangeArrowheads="1"/>
          </p:cNvSpPr>
          <p:nvPr>
            <p:ph type="title"/>
          </p:nvPr>
        </p:nvSpPr>
        <p:spPr bwMode="auto">
          <a:xfrm>
            <a:off x="609600" y="609600"/>
            <a:ext cx="8229600" cy="1143000"/>
          </a:xfrm>
          <a:prstGeom prst="rect">
            <a:avLst/>
          </a:prstGeom>
          <a:noFill/>
          <a:ln w="9525">
            <a:noFill/>
            <a:miter lim="800000"/>
            <a:headEnd/>
            <a:tailEnd/>
          </a:ln>
        </p:spPr>
        <p:txBody>
          <a:bodyPr vert="horz" wrap="square" lIns="91431" tIns="45715" rIns="91431" bIns="45715"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413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159" algn="ctr" rtl="0" fontAlgn="base">
        <a:spcBef>
          <a:spcPct val="0"/>
        </a:spcBef>
        <a:spcAft>
          <a:spcPct val="0"/>
        </a:spcAft>
        <a:defRPr sz="4400">
          <a:solidFill>
            <a:schemeClr val="tx2"/>
          </a:solidFill>
          <a:latin typeface="Tahoma" pitchFamily="34" charset="0"/>
        </a:defRPr>
      </a:lvl6pPr>
      <a:lvl7pPr marL="914318" algn="ctr" rtl="0" fontAlgn="base">
        <a:spcBef>
          <a:spcPct val="0"/>
        </a:spcBef>
        <a:spcAft>
          <a:spcPct val="0"/>
        </a:spcAft>
        <a:defRPr sz="4400">
          <a:solidFill>
            <a:schemeClr val="tx2"/>
          </a:solidFill>
          <a:latin typeface="Tahoma" pitchFamily="34" charset="0"/>
        </a:defRPr>
      </a:lvl7pPr>
      <a:lvl8pPr marL="1371478" algn="ctr" rtl="0" fontAlgn="base">
        <a:spcBef>
          <a:spcPct val="0"/>
        </a:spcBef>
        <a:spcAft>
          <a:spcPct val="0"/>
        </a:spcAft>
        <a:defRPr sz="4400">
          <a:solidFill>
            <a:schemeClr val="tx2"/>
          </a:solidFill>
          <a:latin typeface="Tahoma" pitchFamily="34" charset="0"/>
        </a:defRPr>
      </a:lvl8pPr>
      <a:lvl9pPr marL="1828637" algn="ctr" rtl="0" fontAlgn="base">
        <a:spcBef>
          <a:spcPct val="0"/>
        </a:spcBef>
        <a:spcAft>
          <a:spcPct val="0"/>
        </a:spcAft>
        <a:defRPr sz="4400">
          <a:solidFill>
            <a:schemeClr val="tx2"/>
          </a:solidFill>
          <a:latin typeface="Tahoma" pitchFamily="34" charset="0"/>
        </a:defRPr>
      </a:lvl9pPr>
    </p:titleStyle>
    <p:bodyStyle>
      <a:lvl1pPr marL="342869" indent="-342869" algn="l" rtl="0" eaLnBrk="0" fontAlgn="base" hangingPunct="0">
        <a:spcBef>
          <a:spcPct val="20000"/>
        </a:spcBef>
        <a:spcAft>
          <a:spcPct val="0"/>
        </a:spcAft>
        <a:buClr>
          <a:schemeClr val="tx2"/>
        </a:buClr>
        <a:buSzPct val="75000"/>
        <a:buFont typeface="Monotype Sorts"/>
        <a:buChar char="u"/>
        <a:defRPr sz="3200">
          <a:solidFill>
            <a:schemeClr val="tx1"/>
          </a:solidFill>
          <a:latin typeface="+mn-lt"/>
          <a:ea typeface="+mn-ea"/>
          <a:cs typeface="+mn-cs"/>
        </a:defRPr>
      </a:lvl1pPr>
      <a:lvl2pPr marL="742884" indent="-285724" algn="l" rtl="0" eaLnBrk="0" fontAlgn="base" hangingPunct="0">
        <a:spcBef>
          <a:spcPct val="20000"/>
        </a:spcBef>
        <a:spcAft>
          <a:spcPct val="0"/>
        </a:spcAft>
        <a:buClr>
          <a:schemeClr val="tx1"/>
        </a:buClr>
        <a:buSzPct val="75000"/>
        <a:buFont typeface="Monotype Sorts"/>
        <a:buChar char="u"/>
        <a:defRPr sz="2800">
          <a:solidFill>
            <a:schemeClr val="tx1"/>
          </a:solidFill>
          <a:latin typeface="+mn-lt"/>
        </a:defRPr>
      </a:lvl2pPr>
      <a:lvl3pPr marL="1142898" indent="-228580" algn="l" rtl="0" eaLnBrk="0" fontAlgn="base" hangingPunct="0">
        <a:spcBef>
          <a:spcPct val="20000"/>
        </a:spcBef>
        <a:spcAft>
          <a:spcPct val="0"/>
        </a:spcAft>
        <a:buClr>
          <a:schemeClr val="tx2"/>
        </a:buClr>
        <a:buSzPct val="65000"/>
        <a:buFont typeface="Monotype Sorts"/>
        <a:buChar char="u"/>
        <a:defRPr sz="2400">
          <a:solidFill>
            <a:schemeClr val="tx1"/>
          </a:solidFill>
          <a:latin typeface="+mn-lt"/>
        </a:defRPr>
      </a:lvl3pPr>
      <a:lvl4pPr marL="1600056" indent="-228580" algn="l" rtl="0" eaLnBrk="0" fontAlgn="base" hangingPunct="0">
        <a:spcBef>
          <a:spcPct val="20000"/>
        </a:spcBef>
        <a:spcAft>
          <a:spcPct val="0"/>
        </a:spcAft>
        <a:buClr>
          <a:schemeClr val="tx1"/>
        </a:buClr>
        <a:buSzPct val="65000"/>
        <a:buFont typeface="Monotype Sorts"/>
        <a:buChar char="u"/>
        <a:defRPr sz="2000">
          <a:solidFill>
            <a:schemeClr val="tx1"/>
          </a:solidFill>
          <a:latin typeface="+mn-lt"/>
        </a:defRPr>
      </a:lvl4pPr>
      <a:lvl5pPr marL="2057216" indent="-228580" algn="l" rtl="0" eaLnBrk="0" fontAlgn="base" hangingPunct="0">
        <a:spcBef>
          <a:spcPct val="20000"/>
        </a:spcBef>
        <a:spcAft>
          <a:spcPct val="0"/>
        </a:spcAft>
        <a:buClr>
          <a:schemeClr val="tx2"/>
        </a:buClr>
        <a:buSzPct val="65000"/>
        <a:buFont typeface="Monotype Sorts"/>
        <a:buChar char="u"/>
        <a:defRPr sz="2000">
          <a:solidFill>
            <a:schemeClr val="tx1"/>
          </a:solidFill>
          <a:latin typeface="+mn-lt"/>
        </a:defRPr>
      </a:lvl5pPr>
      <a:lvl6pPr marL="2514374" indent="-228580" algn="l" rtl="0" fontAlgn="base">
        <a:spcBef>
          <a:spcPct val="20000"/>
        </a:spcBef>
        <a:spcAft>
          <a:spcPct val="0"/>
        </a:spcAft>
        <a:buClr>
          <a:schemeClr val="tx2"/>
        </a:buClr>
        <a:buSzPct val="65000"/>
        <a:buFont typeface="Monotype Sorts" pitchFamily="2" charset="2"/>
        <a:buChar char="u"/>
        <a:defRPr sz="2000">
          <a:solidFill>
            <a:schemeClr val="tx1"/>
          </a:solidFill>
          <a:latin typeface="+mn-lt"/>
        </a:defRPr>
      </a:lvl6pPr>
      <a:lvl7pPr marL="2971534" indent="-228580" algn="l" rtl="0" fontAlgn="base">
        <a:spcBef>
          <a:spcPct val="20000"/>
        </a:spcBef>
        <a:spcAft>
          <a:spcPct val="0"/>
        </a:spcAft>
        <a:buClr>
          <a:schemeClr val="tx2"/>
        </a:buClr>
        <a:buSzPct val="65000"/>
        <a:buFont typeface="Monotype Sorts" pitchFamily="2" charset="2"/>
        <a:buChar char="u"/>
        <a:defRPr sz="2000">
          <a:solidFill>
            <a:schemeClr val="tx1"/>
          </a:solidFill>
          <a:latin typeface="+mn-lt"/>
        </a:defRPr>
      </a:lvl7pPr>
      <a:lvl8pPr marL="3428693" indent="-228580" algn="l" rtl="0" fontAlgn="base">
        <a:spcBef>
          <a:spcPct val="20000"/>
        </a:spcBef>
        <a:spcAft>
          <a:spcPct val="0"/>
        </a:spcAft>
        <a:buClr>
          <a:schemeClr val="tx2"/>
        </a:buClr>
        <a:buSzPct val="65000"/>
        <a:buFont typeface="Monotype Sorts" pitchFamily="2" charset="2"/>
        <a:buChar char="u"/>
        <a:defRPr sz="2000">
          <a:solidFill>
            <a:schemeClr val="tx1"/>
          </a:solidFill>
          <a:latin typeface="+mn-lt"/>
        </a:defRPr>
      </a:lvl8pPr>
      <a:lvl9pPr marL="3885852" indent="-228580" algn="l" rtl="0" fontAlgn="base">
        <a:spcBef>
          <a:spcPct val="20000"/>
        </a:spcBef>
        <a:spcAft>
          <a:spcPct val="0"/>
        </a:spcAft>
        <a:buClr>
          <a:schemeClr val="tx2"/>
        </a:buClr>
        <a:buSzPct val="65000"/>
        <a:buFont typeface="Monotype Sorts" pitchFamily="2" charset="2"/>
        <a:buChar char="u"/>
        <a:defRPr sz="2000">
          <a:solidFill>
            <a:schemeClr val="tx1"/>
          </a:solidFill>
          <a:latin typeface="+mn-lt"/>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6" algn="l" defTabSz="914318" rtl="0" eaLnBrk="1" latinLnBrk="0" hangingPunct="1">
        <a:defRPr sz="1800" kern="1200">
          <a:solidFill>
            <a:schemeClr val="tx1"/>
          </a:solidFill>
          <a:latin typeface="+mn-lt"/>
          <a:ea typeface="+mn-ea"/>
          <a:cs typeface="+mn-cs"/>
        </a:defRPr>
      </a:lvl6pPr>
      <a:lvl7pPr marL="2742954" algn="l" defTabSz="914318" rtl="0" eaLnBrk="1" latinLnBrk="0" hangingPunct="1">
        <a:defRPr sz="1800" kern="1200">
          <a:solidFill>
            <a:schemeClr val="tx1"/>
          </a:solidFill>
          <a:latin typeface="+mn-lt"/>
          <a:ea typeface="+mn-ea"/>
          <a:cs typeface="+mn-cs"/>
        </a:defRPr>
      </a:lvl7pPr>
      <a:lvl8pPr marL="3200114" algn="l" defTabSz="914318" rtl="0" eaLnBrk="1" latinLnBrk="0" hangingPunct="1">
        <a:defRPr sz="1800" kern="1200">
          <a:solidFill>
            <a:schemeClr val="tx1"/>
          </a:solidFill>
          <a:latin typeface="+mn-lt"/>
          <a:ea typeface="+mn-ea"/>
          <a:cs typeface="+mn-cs"/>
        </a:defRPr>
      </a:lvl8pPr>
      <a:lvl9pPr marL="3657272" algn="l" defTabSz="91431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2F00"/>
            </a:gs>
            <a:gs pos="50000">
              <a:srgbClr val="006600"/>
            </a:gs>
            <a:gs pos="100000">
              <a:srgbClr val="002F00"/>
            </a:gs>
          </a:gsLst>
          <a:lin ang="5400000" scaled="1"/>
        </a:gradFill>
        <a:effectLst/>
      </p:bgPr>
    </p:bg>
    <p:spTree>
      <p:nvGrpSpPr>
        <p:cNvPr id="1" name=""/>
        <p:cNvGrpSpPr/>
        <p:nvPr/>
      </p:nvGrpSpPr>
      <p:grpSpPr>
        <a:xfrm>
          <a:off x="0" y="0"/>
          <a:ext cx="0" cy="0"/>
          <a:chOff x="0" y="0"/>
          <a:chExt cx="0" cy="0"/>
        </a:xfrm>
      </p:grpSpPr>
      <p:sp>
        <p:nvSpPr>
          <p:cNvPr id="705538" name="Rectangle 2"/>
          <p:cNvSpPr>
            <a:spLocks noChangeArrowheads="1"/>
          </p:cNvSpPr>
          <p:nvPr/>
        </p:nvSpPr>
        <p:spPr bwMode="ltGray">
          <a:xfrm>
            <a:off x="0" y="381000"/>
            <a:ext cx="9144000" cy="228600"/>
          </a:xfrm>
          <a:prstGeom prst="rect">
            <a:avLst/>
          </a:prstGeom>
          <a:gradFill rotWithShape="0">
            <a:gsLst>
              <a:gs pos="0">
                <a:srgbClr val="FFFFFF"/>
              </a:gs>
              <a:gs pos="100000">
                <a:srgbClr val="003300"/>
              </a:gs>
            </a:gsLst>
            <a:lin ang="0" scaled="1"/>
          </a:gradFill>
          <a:ln w="9525">
            <a:noFill/>
            <a:miter lim="800000"/>
            <a:headEnd/>
            <a:tailEnd/>
          </a:ln>
          <a:effectLst/>
        </p:spPr>
        <p:txBody>
          <a:bodyPr wrap="none" lIns="91431" tIns="45715" rIns="91431" bIns="45715" anchor="ctr"/>
          <a:lstStyle/>
          <a:p>
            <a:pPr>
              <a:defRPr/>
            </a:pPr>
            <a:endParaRPr lang="en-US" sz="4400">
              <a:solidFill>
                <a:srgbClr val="FFFFFF"/>
              </a:solidFill>
              <a:latin typeface="Garamond" pitchFamily="18" charset="0"/>
            </a:endParaRPr>
          </a:p>
        </p:txBody>
      </p:sp>
      <p:sp>
        <p:nvSpPr>
          <p:cNvPr id="705539" name="Rectangle 3"/>
          <p:cNvSpPr>
            <a:spLocks noChangeArrowheads="1"/>
          </p:cNvSpPr>
          <p:nvPr/>
        </p:nvSpPr>
        <p:spPr bwMode="auto">
          <a:xfrm>
            <a:off x="338138" y="0"/>
            <a:ext cx="203200" cy="6858000"/>
          </a:xfrm>
          <a:prstGeom prst="rect">
            <a:avLst/>
          </a:prstGeom>
          <a:gradFill rotWithShape="0">
            <a:gsLst>
              <a:gs pos="0">
                <a:srgbClr val="FFFFFF"/>
              </a:gs>
              <a:gs pos="100000">
                <a:srgbClr val="003300"/>
              </a:gs>
            </a:gsLst>
            <a:lin ang="5400000" scaled="1"/>
          </a:gradFill>
          <a:ln w="12700">
            <a:noFill/>
            <a:miter lim="800000"/>
            <a:headEnd type="none" w="sm" len="sm"/>
            <a:tailEnd type="none" w="sm" len="sm"/>
          </a:ln>
          <a:effectLst/>
        </p:spPr>
        <p:txBody>
          <a:bodyPr wrap="none" lIns="91431" tIns="45715" rIns="91431" bIns="45715" anchor="ctr"/>
          <a:lstStyle/>
          <a:p>
            <a:pPr>
              <a:defRPr/>
            </a:pPr>
            <a:endParaRPr lang="en-US" sz="4400">
              <a:solidFill>
                <a:srgbClr val="FFFFFF"/>
              </a:solidFill>
              <a:latin typeface="Garamond" pitchFamily="18" charset="0"/>
            </a:endParaRPr>
          </a:p>
        </p:txBody>
      </p:sp>
      <p:pic>
        <p:nvPicPr>
          <p:cNvPr id="30724" name="Picture 4" descr="white_transparent"/>
          <p:cNvPicPr>
            <a:picLocks noChangeAspect="1" noChangeArrowheads="1"/>
          </p:cNvPicPr>
          <p:nvPr/>
        </p:nvPicPr>
        <p:blipFill>
          <a:blip r:embed="rId16" cstate="print"/>
          <a:srcRect/>
          <a:stretch>
            <a:fillRect/>
          </a:stretch>
        </p:blipFill>
        <p:spPr bwMode="auto">
          <a:xfrm>
            <a:off x="8094665" y="5840416"/>
            <a:ext cx="746126" cy="752475"/>
          </a:xfrm>
          <a:prstGeom prst="rect">
            <a:avLst/>
          </a:prstGeom>
          <a:noFill/>
          <a:ln w="9525">
            <a:noFill/>
            <a:miter lim="800000"/>
            <a:headEnd/>
            <a:tailEnd/>
          </a:ln>
        </p:spPr>
      </p:pic>
      <p:sp>
        <p:nvSpPr>
          <p:cNvPr id="30725" name="Rectangle 5"/>
          <p:cNvSpPr>
            <a:spLocks noGrp="1" noChangeArrowheads="1"/>
          </p:cNvSpPr>
          <p:nvPr>
            <p:ph type="title"/>
          </p:nvPr>
        </p:nvSpPr>
        <p:spPr bwMode="auto">
          <a:xfrm>
            <a:off x="609600" y="609600"/>
            <a:ext cx="8229600" cy="1143000"/>
          </a:xfrm>
          <a:prstGeom prst="rect">
            <a:avLst/>
          </a:prstGeom>
          <a:noFill/>
          <a:ln w="9525">
            <a:noFill/>
            <a:miter lim="800000"/>
            <a:headEnd/>
            <a:tailEnd/>
          </a:ln>
        </p:spPr>
        <p:txBody>
          <a:bodyPr vert="horz" wrap="square" lIns="91431" tIns="45715" rIns="91431" bIns="45715"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 id="2147484163" r:id="rId13"/>
    <p:sldLayoutId id="214748416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159" algn="ctr" rtl="0" fontAlgn="base">
        <a:spcBef>
          <a:spcPct val="0"/>
        </a:spcBef>
        <a:spcAft>
          <a:spcPct val="0"/>
        </a:spcAft>
        <a:defRPr sz="4400">
          <a:solidFill>
            <a:schemeClr val="tx2"/>
          </a:solidFill>
          <a:latin typeface="Tahoma" pitchFamily="34" charset="0"/>
        </a:defRPr>
      </a:lvl6pPr>
      <a:lvl7pPr marL="914318" algn="ctr" rtl="0" fontAlgn="base">
        <a:spcBef>
          <a:spcPct val="0"/>
        </a:spcBef>
        <a:spcAft>
          <a:spcPct val="0"/>
        </a:spcAft>
        <a:defRPr sz="4400">
          <a:solidFill>
            <a:schemeClr val="tx2"/>
          </a:solidFill>
          <a:latin typeface="Tahoma" pitchFamily="34" charset="0"/>
        </a:defRPr>
      </a:lvl7pPr>
      <a:lvl8pPr marL="1371478" algn="ctr" rtl="0" fontAlgn="base">
        <a:spcBef>
          <a:spcPct val="0"/>
        </a:spcBef>
        <a:spcAft>
          <a:spcPct val="0"/>
        </a:spcAft>
        <a:defRPr sz="4400">
          <a:solidFill>
            <a:schemeClr val="tx2"/>
          </a:solidFill>
          <a:latin typeface="Tahoma" pitchFamily="34" charset="0"/>
        </a:defRPr>
      </a:lvl8pPr>
      <a:lvl9pPr marL="1828637" algn="ctr" rtl="0" fontAlgn="base">
        <a:spcBef>
          <a:spcPct val="0"/>
        </a:spcBef>
        <a:spcAft>
          <a:spcPct val="0"/>
        </a:spcAft>
        <a:defRPr sz="4400">
          <a:solidFill>
            <a:schemeClr val="tx2"/>
          </a:solidFill>
          <a:latin typeface="Tahoma" pitchFamily="34" charset="0"/>
        </a:defRPr>
      </a:lvl9pPr>
    </p:titleStyle>
    <p:bodyStyle>
      <a:lvl1pPr marL="342869" indent="-342869" algn="l" rtl="0" eaLnBrk="0" fontAlgn="base" hangingPunct="0">
        <a:spcBef>
          <a:spcPct val="20000"/>
        </a:spcBef>
        <a:spcAft>
          <a:spcPct val="0"/>
        </a:spcAft>
        <a:buClr>
          <a:schemeClr val="tx2"/>
        </a:buClr>
        <a:buSzPct val="75000"/>
        <a:buFont typeface="Monotype Sorts" pitchFamily="2" charset="2"/>
        <a:buChar char="u"/>
        <a:defRPr sz="3200">
          <a:solidFill>
            <a:schemeClr val="tx1"/>
          </a:solidFill>
          <a:latin typeface="+mn-lt"/>
          <a:ea typeface="+mn-ea"/>
          <a:cs typeface="+mn-cs"/>
        </a:defRPr>
      </a:lvl1pPr>
      <a:lvl2pPr marL="742884" indent="-285724" algn="l" rtl="0" eaLnBrk="0" fontAlgn="base" hangingPunct="0">
        <a:spcBef>
          <a:spcPct val="20000"/>
        </a:spcBef>
        <a:spcAft>
          <a:spcPct val="0"/>
        </a:spcAft>
        <a:buClr>
          <a:schemeClr val="tx1"/>
        </a:buClr>
        <a:buSzPct val="75000"/>
        <a:buFont typeface="Monotype Sorts" pitchFamily="2" charset="2"/>
        <a:buChar char="u"/>
        <a:defRPr sz="2800">
          <a:solidFill>
            <a:schemeClr val="tx1"/>
          </a:solidFill>
          <a:latin typeface="+mn-lt"/>
        </a:defRPr>
      </a:lvl2pPr>
      <a:lvl3pPr marL="1142898" indent="-228580" algn="l" rtl="0" eaLnBrk="0" fontAlgn="base" hangingPunct="0">
        <a:spcBef>
          <a:spcPct val="20000"/>
        </a:spcBef>
        <a:spcAft>
          <a:spcPct val="0"/>
        </a:spcAft>
        <a:buClr>
          <a:schemeClr val="tx2"/>
        </a:buClr>
        <a:buSzPct val="65000"/>
        <a:buFont typeface="Monotype Sorts" pitchFamily="2" charset="2"/>
        <a:buChar char="u"/>
        <a:defRPr sz="2400">
          <a:solidFill>
            <a:schemeClr val="tx1"/>
          </a:solidFill>
          <a:latin typeface="+mn-lt"/>
        </a:defRPr>
      </a:lvl3pPr>
      <a:lvl4pPr marL="1600056" indent="-228580" algn="l" rtl="0" eaLnBrk="0" fontAlgn="base" hangingPunct="0">
        <a:spcBef>
          <a:spcPct val="20000"/>
        </a:spcBef>
        <a:spcAft>
          <a:spcPct val="0"/>
        </a:spcAft>
        <a:buClr>
          <a:schemeClr val="tx1"/>
        </a:buClr>
        <a:buSzPct val="65000"/>
        <a:buFont typeface="Monotype Sorts" pitchFamily="2" charset="2"/>
        <a:buChar char="u"/>
        <a:defRPr sz="2000">
          <a:solidFill>
            <a:schemeClr val="tx1"/>
          </a:solidFill>
          <a:latin typeface="+mn-lt"/>
        </a:defRPr>
      </a:lvl4pPr>
      <a:lvl5pPr marL="2057216" indent="-22858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5pPr>
      <a:lvl6pPr marL="2514374" indent="-228580" algn="l" rtl="0" fontAlgn="base">
        <a:spcBef>
          <a:spcPct val="20000"/>
        </a:spcBef>
        <a:spcAft>
          <a:spcPct val="0"/>
        </a:spcAft>
        <a:buClr>
          <a:schemeClr val="tx2"/>
        </a:buClr>
        <a:buSzPct val="65000"/>
        <a:buFont typeface="Monotype Sorts" pitchFamily="2" charset="2"/>
        <a:buChar char="u"/>
        <a:defRPr sz="2000">
          <a:solidFill>
            <a:schemeClr val="tx1"/>
          </a:solidFill>
          <a:latin typeface="+mn-lt"/>
        </a:defRPr>
      </a:lvl6pPr>
      <a:lvl7pPr marL="2971534" indent="-228580" algn="l" rtl="0" fontAlgn="base">
        <a:spcBef>
          <a:spcPct val="20000"/>
        </a:spcBef>
        <a:spcAft>
          <a:spcPct val="0"/>
        </a:spcAft>
        <a:buClr>
          <a:schemeClr val="tx2"/>
        </a:buClr>
        <a:buSzPct val="65000"/>
        <a:buFont typeface="Monotype Sorts" pitchFamily="2" charset="2"/>
        <a:buChar char="u"/>
        <a:defRPr sz="2000">
          <a:solidFill>
            <a:schemeClr val="tx1"/>
          </a:solidFill>
          <a:latin typeface="+mn-lt"/>
        </a:defRPr>
      </a:lvl7pPr>
      <a:lvl8pPr marL="3428693" indent="-228580" algn="l" rtl="0" fontAlgn="base">
        <a:spcBef>
          <a:spcPct val="20000"/>
        </a:spcBef>
        <a:spcAft>
          <a:spcPct val="0"/>
        </a:spcAft>
        <a:buClr>
          <a:schemeClr val="tx2"/>
        </a:buClr>
        <a:buSzPct val="65000"/>
        <a:buFont typeface="Monotype Sorts" pitchFamily="2" charset="2"/>
        <a:buChar char="u"/>
        <a:defRPr sz="2000">
          <a:solidFill>
            <a:schemeClr val="tx1"/>
          </a:solidFill>
          <a:latin typeface="+mn-lt"/>
        </a:defRPr>
      </a:lvl8pPr>
      <a:lvl9pPr marL="3885852" indent="-228580" algn="l" rtl="0" fontAlgn="base">
        <a:spcBef>
          <a:spcPct val="20000"/>
        </a:spcBef>
        <a:spcAft>
          <a:spcPct val="0"/>
        </a:spcAft>
        <a:buClr>
          <a:schemeClr val="tx2"/>
        </a:buClr>
        <a:buSzPct val="65000"/>
        <a:buFont typeface="Monotype Sorts" pitchFamily="2" charset="2"/>
        <a:buChar char="u"/>
        <a:defRPr sz="2000">
          <a:solidFill>
            <a:schemeClr val="tx1"/>
          </a:solidFill>
          <a:latin typeface="+mn-lt"/>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6" algn="l" defTabSz="914318" rtl="0" eaLnBrk="1" latinLnBrk="0" hangingPunct="1">
        <a:defRPr sz="1800" kern="1200">
          <a:solidFill>
            <a:schemeClr val="tx1"/>
          </a:solidFill>
          <a:latin typeface="+mn-lt"/>
          <a:ea typeface="+mn-ea"/>
          <a:cs typeface="+mn-cs"/>
        </a:defRPr>
      </a:lvl6pPr>
      <a:lvl7pPr marL="2742954" algn="l" defTabSz="914318" rtl="0" eaLnBrk="1" latinLnBrk="0" hangingPunct="1">
        <a:defRPr sz="1800" kern="1200">
          <a:solidFill>
            <a:schemeClr val="tx1"/>
          </a:solidFill>
          <a:latin typeface="+mn-lt"/>
          <a:ea typeface="+mn-ea"/>
          <a:cs typeface="+mn-cs"/>
        </a:defRPr>
      </a:lvl7pPr>
      <a:lvl8pPr marL="3200114" algn="l" defTabSz="914318" rtl="0" eaLnBrk="1" latinLnBrk="0" hangingPunct="1">
        <a:defRPr sz="1800" kern="1200">
          <a:solidFill>
            <a:schemeClr val="tx1"/>
          </a:solidFill>
          <a:latin typeface="+mn-lt"/>
          <a:ea typeface="+mn-ea"/>
          <a:cs typeface="+mn-cs"/>
        </a:defRPr>
      </a:lvl8pPr>
      <a:lvl9pPr marL="3657272" algn="l" defTabSz="91431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7" y="6091457"/>
            <a:ext cx="9143988" cy="85473"/>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31" tIns="45715" rIns="91431" bIns="45715" rtlCol="0" anchor="ctr"/>
          <a:lstStyle/>
          <a:p>
            <a:pPr algn="ctr" defTabSz="457159" fontAlgn="auto">
              <a:spcBef>
                <a:spcPts val="0"/>
              </a:spcBef>
              <a:spcAft>
                <a:spcPts val="0"/>
              </a:spcAft>
            </a:pPr>
            <a:endParaRPr lang="en-US" dirty="0">
              <a:solidFill>
                <a:srgbClr val="EEECE1">
                  <a:lumMod val="75000"/>
                </a:srgbClr>
              </a:solidFill>
            </a:endParaRPr>
          </a:p>
        </p:txBody>
      </p:sp>
      <p:sp>
        <p:nvSpPr>
          <p:cNvPr id="13" name="Rectangle 12"/>
          <p:cNvSpPr/>
          <p:nvPr/>
        </p:nvSpPr>
        <p:spPr>
          <a:xfrm>
            <a:off x="-1" y="6176931"/>
            <a:ext cx="9144000" cy="680065"/>
          </a:xfrm>
          <a:prstGeom prst="rect">
            <a:avLst/>
          </a:prstGeom>
          <a:solidFill>
            <a:srgbClr val="0A4938"/>
          </a:solidFill>
          <a:ln>
            <a:noFill/>
          </a:ln>
          <a:effectLst/>
        </p:spPr>
        <p:style>
          <a:lnRef idx="1">
            <a:schemeClr val="accent1"/>
          </a:lnRef>
          <a:fillRef idx="3">
            <a:schemeClr val="accent1"/>
          </a:fillRef>
          <a:effectRef idx="2">
            <a:schemeClr val="accent1"/>
          </a:effectRef>
          <a:fontRef idx="minor">
            <a:schemeClr val="lt1"/>
          </a:fontRef>
        </p:style>
        <p:txBody>
          <a:bodyPr lIns="91431" tIns="45715" rIns="91431" bIns="45715" rtlCol="0" anchor="ctr"/>
          <a:lstStyle/>
          <a:p>
            <a:pPr algn="ctr" defTabSz="457159" fontAlgn="auto">
              <a:spcBef>
                <a:spcPts val="0"/>
              </a:spcBef>
              <a:spcAft>
                <a:spcPts val="0"/>
              </a:spcAft>
            </a:pPr>
            <a:endParaRPr lang="en-US" dirty="0">
              <a:solidFill>
                <a:srgbClr val="0A4938"/>
              </a:solidFill>
            </a:endParaRPr>
          </a:p>
        </p:txBody>
      </p:sp>
      <p:sp>
        <p:nvSpPr>
          <p:cNvPr id="2" name="Title Placeholder 1"/>
          <p:cNvSpPr>
            <a:spLocks noGrp="1"/>
          </p:cNvSpPr>
          <p:nvPr>
            <p:ph type="title"/>
          </p:nvPr>
        </p:nvSpPr>
        <p:spPr>
          <a:xfrm>
            <a:off x="457200" y="266700"/>
            <a:ext cx="8229600" cy="1143000"/>
          </a:xfrm>
          <a:prstGeom prst="rect">
            <a:avLst/>
          </a:prstGeom>
        </p:spPr>
        <p:txBody>
          <a:bodyPr vert="horz" lIns="91431" tIns="45715" rIns="91431" bIns="45715"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3"/>
            <a:ext cx="8229600" cy="4525963"/>
          </a:xfrm>
          <a:prstGeom prst="rect">
            <a:avLst/>
          </a:prstGeom>
        </p:spPr>
        <p:txBody>
          <a:bodyPr vert="horz" lIns="91431" tIns="45715" rIns="91431"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9470801"/>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381" r:id="rId10"/>
  </p:sldLayoutIdLst>
  <p:timing>
    <p:tnLst>
      <p:par>
        <p:cTn id="1" dur="indefinite" restart="never" nodeType="tmRoot"/>
      </p:par>
    </p:tnLst>
  </p:timing>
  <p:txStyles>
    <p:titleStyle>
      <a:lvl1pPr algn="l" defTabSz="457159" rtl="0" eaLnBrk="1" latinLnBrk="0" hangingPunct="1">
        <a:spcBef>
          <a:spcPct val="0"/>
        </a:spcBef>
        <a:buNone/>
        <a:defRPr sz="3000" b="1" i="0" kern="1200">
          <a:solidFill>
            <a:srgbClr val="0D5B48"/>
          </a:solidFill>
          <a:effectLst>
            <a:outerShdw blurRad="50800" dist="38100" dir="2700000">
              <a:srgbClr val="000000">
                <a:alpha val="43000"/>
              </a:srgbClr>
            </a:outerShdw>
          </a:effectLst>
          <a:latin typeface="Verdana"/>
          <a:ea typeface="+mj-ea"/>
          <a:cs typeface="Verdana"/>
        </a:defRPr>
      </a:lvl1pPr>
    </p:titleStyle>
    <p:bodyStyle>
      <a:lvl1pPr marL="342869" indent="-342869" algn="l" defTabSz="457159" rtl="0" eaLnBrk="1" latinLnBrk="0" hangingPunct="1">
        <a:spcBef>
          <a:spcPct val="20000"/>
        </a:spcBef>
        <a:buFont typeface="Arial"/>
        <a:buChar char="•"/>
        <a:defRPr sz="3200" kern="1200">
          <a:solidFill>
            <a:schemeClr val="tx1"/>
          </a:solidFill>
          <a:latin typeface="+mn-lt"/>
          <a:ea typeface="+mn-ea"/>
          <a:cs typeface="+mn-cs"/>
        </a:defRPr>
      </a:lvl1pPr>
      <a:lvl2pPr marL="742884" indent="-285724" algn="l" defTabSz="457159" rtl="0" eaLnBrk="1" latinLnBrk="0" hangingPunct="1">
        <a:spcBef>
          <a:spcPct val="20000"/>
        </a:spcBef>
        <a:buFont typeface="Arial"/>
        <a:buChar char="–"/>
        <a:defRPr sz="2800" kern="1200">
          <a:solidFill>
            <a:schemeClr val="tx1"/>
          </a:solidFill>
          <a:latin typeface="+mn-lt"/>
          <a:ea typeface="+mn-ea"/>
          <a:cs typeface="+mn-cs"/>
        </a:defRPr>
      </a:lvl2pPr>
      <a:lvl3pPr marL="1142898" indent="-228580" algn="l" defTabSz="457159" rtl="0" eaLnBrk="1" latinLnBrk="0" hangingPunct="1">
        <a:spcBef>
          <a:spcPct val="20000"/>
        </a:spcBef>
        <a:buFont typeface="Arial"/>
        <a:buChar char="•"/>
        <a:defRPr sz="2400" kern="1200">
          <a:solidFill>
            <a:schemeClr val="tx1"/>
          </a:solidFill>
          <a:latin typeface="+mn-lt"/>
          <a:ea typeface="+mn-ea"/>
          <a:cs typeface="+mn-cs"/>
        </a:defRPr>
      </a:lvl3pPr>
      <a:lvl4pPr marL="1600056" indent="-228580" algn="l" defTabSz="457159" rtl="0" eaLnBrk="1" latinLnBrk="0" hangingPunct="1">
        <a:spcBef>
          <a:spcPct val="20000"/>
        </a:spcBef>
        <a:buFont typeface="Arial"/>
        <a:buChar char="–"/>
        <a:defRPr sz="2000" kern="1200">
          <a:solidFill>
            <a:schemeClr val="tx1"/>
          </a:solidFill>
          <a:latin typeface="+mn-lt"/>
          <a:ea typeface="+mn-ea"/>
          <a:cs typeface="+mn-cs"/>
        </a:defRPr>
      </a:lvl4pPr>
      <a:lvl5pPr marL="2057216" indent="-228580" algn="l" defTabSz="457159" rtl="0" eaLnBrk="1" latinLnBrk="0" hangingPunct="1">
        <a:spcBef>
          <a:spcPct val="20000"/>
        </a:spcBef>
        <a:buFont typeface="Arial"/>
        <a:buChar char="»"/>
        <a:defRPr sz="2000" kern="1200">
          <a:solidFill>
            <a:schemeClr val="tx1"/>
          </a:solidFill>
          <a:latin typeface="+mn-lt"/>
          <a:ea typeface="+mn-ea"/>
          <a:cs typeface="+mn-cs"/>
        </a:defRPr>
      </a:lvl5pPr>
      <a:lvl6pPr marL="2514374" indent="-228580" algn="l" defTabSz="457159" rtl="0" eaLnBrk="1" latinLnBrk="0" hangingPunct="1">
        <a:spcBef>
          <a:spcPct val="20000"/>
        </a:spcBef>
        <a:buFont typeface="Arial"/>
        <a:buChar char="•"/>
        <a:defRPr sz="2000" kern="1200">
          <a:solidFill>
            <a:schemeClr val="tx1"/>
          </a:solidFill>
          <a:latin typeface="+mn-lt"/>
          <a:ea typeface="+mn-ea"/>
          <a:cs typeface="+mn-cs"/>
        </a:defRPr>
      </a:lvl6pPr>
      <a:lvl7pPr marL="2971534" indent="-228580" algn="l" defTabSz="457159" rtl="0" eaLnBrk="1" latinLnBrk="0" hangingPunct="1">
        <a:spcBef>
          <a:spcPct val="20000"/>
        </a:spcBef>
        <a:buFont typeface="Arial"/>
        <a:buChar char="•"/>
        <a:defRPr sz="2000" kern="1200">
          <a:solidFill>
            <a:schemeClr val="tx1"/>
          </a:solidFill>
          <a:latin typeface="+mn-lt"/>
          <a:ea typeface="+mn-ea"/>
          <a:cs typeface="+mn-cs"/>
        </a:defRPr>
      </a:lvl7pPr>
      <a:lvl8pPr marL="3428693" indent="-228580" algn="l" defTabSz="457159" rtl="0" eaLnBrk="1" latinLnBrk="0" hangingPunct="1">
        <a:spcBef>
          <a:spcPct val="20000"/>
        </a:spcBef>
        <a:buFont typeface="Arial"/>
        <a:buChar char="•"/>
        <a:defRPr sz="2000" kern="1200">
          <a:solidFill>
            <a:schemeClr val="tx1"/>
          </a:solidFill>
          <a:latin typeface="+mn-lt"/>
          <a:ea typeface="+mn-ea"/>
          <a:cs typeface="+mn-cs"/>
        </a:defRPr>
      </a:lvl8pPr>
      <a:lvl9pPr marL="3885852" indent="-228580" algn="l" defTabSz="4571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9" rtl="0" eaLnBrk="1" latinLnBrk="0" hangingPunct="1">
        <a:defRPr sz="1800" kern="1200">
          <a:solidFill>
            <a:schemeClr val="tx1"/>
          </a:solidFill>
          <a:latin typeface="+mn-lt"/>
          <a:ea typeface="+mn-ea"/>
          <a:cs typeface="+mn-cs"/>
        </a:defRPr>
      </a:lvl1pPr>
      <a:lvl2pPr marL="457159" algn="l" defTabSz="457159" rtl="0" eaLnBrk="1" latinLnBrk="0" hangingPunct="1">
        <a:defRPr sz="1800" kern="1200">
          <a:solidFill>
            <a:schemeClr val="tx1"/>
          </a:solidFill>
          <a:latin typeface="+mn-lt"/>
          <a:ea typeface="+mn-ea"/>
          <a:cs typeface="+mn-cs"/>
        </a:defRPr>
      </a:lvl2pPr>
      <a:lvl3pPr marL="914318" algn="l" defTabSz="457159" rtl="0" eaLnBrk="1" latinLnBrk="0" hangingPunct="1">
        <a:defRPr sz="1800" kern="1200">
          <a:solidFill>
            <a:schemeClr val="tx1"/>
          </a:solidFill>
          <a:latin typeface="+mn-lt"/>
          <a:ea typeface="+mn-ea"/>
          <a:cs typeface="+mn-cs"/>
        </a:defRPr>
      </a:lvl3pPr>
      <a:lvl4pPr marL="1371478" algn="l" defTabSz="457159" rtl="0" eaLnBrk="1" latinLnBrk="0" hangingPunct="1">
        <a:defRPr sz="1800" kern="1200">
          <a:solidFill>
            <a:schemeClr val="tx1"/>
          </a:solidFill>
          <a:latin typeface="+mn-lt"/>
          <a:ea typeface="+mn-ea"/>
          <a:cs typeface="+mn-cs"/>
        </a:defRPr>
      </a:lvl4pPr>
      <a:lvl5pPr marL="1828637" algn="l" defTabSz="457159" rtl="0" eaLnBrk="1" latinLnBrk="0" hangingPunct="1">
        <a:defRPr sz="1800" kern="1200">
          <a:solidFill>
            <a:schemeClr val="tx1"/>
          </a:solidFill>
          <a:latin typeface="+mn-lt"/>
          <a:ea typeface="+mn-ea"/>
          <a:cs typeface="+mn-cs"/>
        </a:defRPr>
      </a:lvl5pPr>
      <a:lvl6pPr marL="2285796" algn="l" defTabSz="457159" rtl="0" eaLnBrk="1" latinLnBrk="0" hangingPunct="1">
        <a:defRPr sz="1800" kern="1200">
          <a:solidFill>
            <a:schemeClr val="tx1"/>
          </a:solidFill>
          <a:latin typeface="+mn-lt"/>
          <a:ea typeface="+mn-ea"/>
          <a:cs typeface="+mn-cs"/>
        </a:defRPr>
      </a:lvl6pPr>
      <a:lvl7pPr marL="2742954" algn="l" defTabSz="457159" rtl="0" eaLnBrk="1" latinLnBrk="0" hangingPunct="1">
        <a:defRPr sz="1800" kern="1200">
          <a:solidFill>
            <a:schemeClr val="tx1"/>
          </a:solidFill>
          <a:latin typeface="+mn-lt"/>
          <a:ea typeface="+mn-ea"/>
          <a:cs typeface="+mn-cs"/>
        </a:defRPr>
      </a:lvl7pPr>
      <a:lvl8pPr marL="3200114" algn="l" defTabSz="457159" rtl="0" eaLnBrk="1" latinLnBrk="0" hangingPunct="1">
        <a:defRPr sz="1800" kern="1200">
          <a:solidFill>
            <a:schemeClr val="tx1"/>
          </a:solidFill>
          <a:latin typeface="+mn-lt"/>
          <a:ea typeface="+mn-ea"/>
          <a:cs typeface="+mn-cs"/>
        </a:defRPr>
      </a:lvl8pPr>
      <a:lvl9pPr marL="3657272" algn="l" defTabSz="45715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0322" y="274638"/>
            <a:ext cx="7826478" cy="1143000"/>
          </a:xfrm>
          <a:prstGeom prst="rect">
            <a:avLst/>
          </a:prstGeom>
        </p:spPr>
        <p:txBody>
          <a:bodyPr vert="horz" lIns="91431" tIns="45715" rIns="91431" bIns="45715"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60324" y="1600203"/>
            <a:ext cx="7826477" cy="4525963"/>
          </a:xfrm>
          <a:prstGeom prst="rect">
            <a:avLst/>
          </a:prstGeom>
        </p:spPr>
        <p:txBody>
          <a:bodyPr vert="horz" lIns="91431" tIns="45715" rIns="91431" bIns="4571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Slide Number Placeholder 5"/>
          <p:cNvSpPr txBox="1">
            <a:spLocks/>
          </p:cNvSpPr>
          <p:nvPr/>
        </p:nvSpPr>
        <p:spPr>
          <a:xfrm>
            <a:off x="8259097" y="6465945"/>
            <a:ext cx="802968" cy="365125"/>
          </a:xfrm>
          <a:prstGeom prst="rect">
            <a:avLst/>
          </a:prstGeom>
        </p:spPr>
        <p:txBody>
          <a:bodyPr vert="horz" lIns="91431" tIns="45715" rIns="91431" bIns="45715"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589D6905-FF9A-484F-9A08-56196603D6BF}" type="slidenum">
              <a:rPr lang="en-US" sz="1000" smtClean="0">
                <a:solidFill>
                  <a:prstClr val="black"/>
                </a:solidFill>
              </a:rPr>
              <a:pPr fontAlgn="auto">
                <a:spcBef>
                  <a:spcPts val="0"/>
                </a:spcBef>
                <a:spcAft>
                  <a:spcPts val="0"/>
                </a:spcAft>
              </a:pPr>
              <a:t>‹#›</a:t>
            </a:fld>
            <a:endParaRPr lang="en-US" sz="1000" dirty="0">
              <a:solidFill>
                <a:prstClr val="black"/>
              </a:solidFill>
            </a:endParaRPr>
          </a:p>
        </p:txBody>
      </p:sp>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 y="0"/>
            <a:ext cx="758952" cy="6858000"/>
          </a:xfrm>
          <a:prstGeom prst="rect">
            <a:avLst/>
          </a:prstGeom>
        </p:spPr>
      </p:pic>
    </p:spTree>
    <p:extLst>
      <p:ext uri="{BB962C8B-B14F-4D97-AF65-F5344CB8AC3E}">
        <p14:creationId xmlns:p14="http://schemas.microsoft.com/office/powerpoint/2010/main" val="2943974283"/>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Lst>
  <p:timing>
    <p:tnLst>
      <p:par>
        <p:cTn id="1" dur="indefinite" restart="never" nodeType="tmRoot"/>
      </p:par>
    </p:tnLst>
  </p:timing>
  <p:txStyles>
    <p:titleStyle>
      <a:lvl1pPr algn="l" defTabSz="457159" rtl="0" eaLnBrk="1" latinLnBrk="0" hangingPunct="1">
        <a:spcBef>
          <a:spcPct val="0"/>
        </a:spcBef>
        <a:buNone/>
        <a:defRPr lang="en-US" sz="3000" b="1" i="0" kern="1200" dirty="0">
          <a:solidFill>
            <a:srgbClr val="0D5B48"/>
          </a:solidFill>
          <a:effectLst>
            <a:outerShdw blurRad="50800" dist="38100" dir="2700000">
              <a:srgbClr val="000000">
                <a:alpha val="43000"/>
              </a:srgbClr>
            </a:outerShdw>
          </a:effectLst>
          <a:latin typeface="Verdana"/>
          <a:ea typeface="+mj-ea"/>
          <a:cs typeface="Verdana"/>
        </a:defRPr>
      </a:lvl1pPr>
    </p:titleStyle>
    <p:bodyStyle>
      <a:lvl1pPr marL="342869" indent="-342869" algn="l" defTabSz="457159" rtl="0" eaLnBrk="1" latinLnBrk="0" hangingPunct="1">
        <a:spcBef>
          <a:spcPct val="20000"/>
        </a:spcBef>
        <a:buFont typeface="Arial"/>
        <a:buChar char="•"/>
        <a:defRPr sz="3200" kern="1200">
          <a:solidFill>
            <a:schemeClr val="tx1"/>
          </a:solidFill>
          <a:latin typeface="+mn-lt"/>
          <a:ea typeface="+mn-ea"/>
          <a:cs typeface="+mn-cs"/>
        </a:defRPr>
      </a:lvl1pPr>
      <a:lvl2pPr marL="742884" indent="-285724" algn="l" defTabSz="457159" rtl="0" eaLnBrk="1" latinLnBrk="0" hangingPunct="1">
        <a:spcBef>
          <a:spcPct val="20000"/>
        </a:spcBef>
        <a:buFont typeface="Arial"/>
        <a:buChar char="–"/>
        <a:defRPr sz="2800" kern="1200">
          <a:solidFill>
            <a:schemeClr val="tx1"/>
          </a:solidFill>
          <a:latin typeface="+mn-lt"/>
          <a:ea typeface="+mn-ea"/>
          <a:cs typeface="+mn-cs"/>
        </a:defRPr>
      </a:lvl2pPr>
      <a:lvl3pPr marL="1142898" indent="-228580" algn="l" defTabSz="457159" rtl="0" eaLnBrk="1" latinLnBrk="0" hangingPunct="1">
        <a:spcBef>
          <a:spcPct val="20000"/>
        </a:spcBef>
        <a:buFont typeface="Arial"/>
        <a:buChar char="•"/>
        <a:defRPr sz="2400" kern="1200">
          <a:solidFill>
            <a:schemeClr val="tx1"/>
          </a:solidFill>
          <a:latin typeface="+mn-lt"/>
          <a:ea typeface="+mn-ea"/>
          <a:cs typeface="+mn-cs"/>
        </a:defRPr>
      </a:lvl3pPr>
      <a:lvl4pPr marL="1600056" indent="-228580" algn="l" defTabSz="457159" rtl="0" eaLnBrk="1" latinLnBrk="0" hangingPunct="1">
        <a:spcBef>
          <a:spcPct val="20000"/>
        </a:spcBef>
        <a:buFont typeface="Arial"/>
        <a:buChar char="–"/>
        <a:defRPr sz="2000" kern="1200">
          <a:solidFill>
            <a:schemeClr val="tx1"/>
          </a:solidFill>
          <a:latin typeface="+mn-lt"/>
          <a:ea typeface="+mn-ea"/>
          <a:cs typeface="+mn-cs"/>
        </a:defRPr>
      </a:lvl4pPr>
      <a:lvl5pPr marL="2057216" indent="-228580" algn="l" defTabSz="457159" rtl="0" eaLnBrk="1" latinLnBrk="0" hangingPunct="1">
        <a:spcBef>
          <a:spcPct val="20000"/>
        </a:spcBef>
        <a:buFont typeface="Arial"/>
        <a:buChar char="»"/>
        <a:defRPr sz="2000" kern="1200">
          <a:solidFill>
            <a:schemeClr val="tx1"/>
          </a:solidFill>
          <a:latin typeface="+mn-lt"/>
          <a:ea typeface="+mn-ea"/>
          <a:cs typeface="+mn-cs"/>
        </a:defRPr>
      </a:lvl5pPr>
      <a:lvl6pPr marL="2514374" indent="-228580" algn="l" defTabSz="457159" rtl="0" eaLnBrk="1" latinLnBrk="0" hangingPunct="1">
        <a:spcBef>
          <a:spcPct val="20000"/>
        </a:spcBef>
        <a:buFont typeface="Arial"/>
        <a:buChar char="•"/>
        <a:defRPr sz="2000" kern="1200">
          <a:solidFill>
            <a:schemeClr val="tx1"/>
          </a:solidFill>
          <a:latin typeface="+mn-lt"/>
          <a:ea typeface="+mn-ea"/>
          <a:cs typeface="+mn-cs"/>
        </a:defRPr>
      </a:lvl6pPr>
      <a:lvl7pPr marL="2971534" indent="-228580" algn="l" defTabSz="457159" rtl="0" eaLnBrk="1" latinLnBrk="0" hangingPunct="1">
        <a:spcBef>
          <a:spcPct val="20000"/>
        </a:spcBef>
        <a:buFont typeface="Arial"/>
        <a:buChar char="•"/>
        <a:defRPr sz="2000" kern="1200">
          <a:solidFill>
            <a:schemeClr val="tx1"/>
          </a:solidFill>
          <a:latin typeface="+mn-lt"/>
          <a:ea typeface="+mn-ea"/>
          <a:cs typeface="+mn-cs"/>
        </a:defRPr>
      </a:lvl7pPr>
      <a:lvl8pPr marL="3428693" indent="-228580" algn="l" defTabSz="457159" rtl="0" eaLnBrk="1" latinLnBrk="0" hangingPunct="1">
        <a:spcBef>
          <a:spcPct val="20000"/>
        </a:spcBef>
        <a:buFont typeface="Arial"/>
        <a:buChar char="•"/>
        <a:defRPr sz="2000" kern="1200">
          <a:solidFill>
            <a:schemeClr val="tx1"/>
          </a:solidFill>
          <a:latin typeface="+mn-lt"/>
          <a:ea typeface="+mn-ea"/>
          <a:cs typeface="+mn-cs"/>
        </a:defRPr>
      </a:lvl8pPr>
      <a:lvl9pPr marL="3885852" indent="-228580" algn="l" defTabSz="4571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9" rtl="0" eaLnBrk="1" latinLnBrk="0" hangingPunct="1">
        <a:defRPr sz="1800" kern="1200">
          <a:solidFill>
            <a:schemeClr val="tx1"/>
          </a:solidFill>
          <a:latin typeface="+mn-lt"/>
          <a:ea typeface="+mn-ea"/>
          <a:cs typeface="+mn-cs"/>
        </a:defRPr>
      </a:lvl1pPr>
      <a:lvl2pPr marL="457159" algn="l" defTabSz="457159" rtl="0" eaLnBrk="1" latinLnBrk="0" hangingPunct="1">
        <a:defRPr sz="1800" kern="1200">
          <a:solidFill>
            <a:schemeClr val="tx1"/>
          </a:solidFill>
          <a:latin typeface="+mn-lt"/>
          <a:ea typeface="+mn-ea"/>
          <a:cs typeface="+mn-cs"/>
        </a:defRPr>
      </a:lvl2pPr>
      <a:lvl3pPr marL="914318" algn="l" defTabSz="457159" rtl="0" eaLnBrk="1" latinLnBrk="0" hangingPunct="1">
        <a:defRPr sz="1800" kern="1200">
          <a:solidFill>
            <a:schemeClr val="tx1"/>
          </a:solidFill>
          <a:latin typeface="+mn-lt"/>
          <a:ea typeface="+mn-ea"/>
          <a:cs typeface="+mn-cs"/>
        </a:defRPr>
      </a:lvl3pPr>
      <a:lvl4pPr marL="1371478" algn="l" defTabSz="457159" rtl="0" eaLnBrk="1" latinLnBrk="0" hangingPunct="1">
        <a:defRPr sz="1800" kern="1200">
          <a:solidFill>
            <a:schemeClr val="tx1"/>
          </a:solidFill>
          <a:latin typeface="+mn-lt"/>
          <a:ea typeface="+mn-ea"/>
          <a:cs typeface="+mn-cs"/>
        </a:defRPr>
      </a:lvl4pPr>
      <a:lvl5pPr marL="1828637" algn="l" defTabSz="457159" rtl="0" eaLnBrk="1" latinLnBrk="0" hangingPunct="1">
        <a:defRPr sz="1800" kern="1200">
          <a:solidFill>
            <a:schemeClr val="tx1"/>
          </a:solidFill>
          <a:latin typeface="+mn-lt"/>
          <a:ea typeface="+mn-ea"/>
          <a:cs typeface="+mn-cs"/>
        </a:defRPr>
      </a:lvl5pPr>
      <a:lvl6pPr marL="2285796" algn="l" defTabSz="457159" rtl="0" eaLnBrk="1" latinLnBrk="0" hangingPunct="1">
        <a:defRPr sz="1800" kern="1200">
          <a:solidFill>
            <a:schemeClr val="tx1"/>
          </a:solidFill>
          <a:latin typeface="+mn-lt"/>
          <a:ea typeface="+mn-ea"/>
          <a:cs typeface="+mn-cs"/>
        </a:defRPr>
      </a:lvl6pPr>
      <a:lvl7pPr marL="2742954" algn="l" defTabSz="457159" rtl="0" eaLnBrk="1" latinLnBrk="0" hangingPunct="1">
        <a:defRPr sz="1800" kern="1200">
          <a:solidFill>
            <a:schemeClr val="tx1"/>
          </a:solidFill>
          <a:latin typeface="+mn-lt"/>
          <a:ea typeface="+mn-ea"/>
          <a:cs typeface="+mn-cs"/>
        </a:defRPr>
      </a:lvl7pPr>
      <a:lvl8pPr marL="3200114" algn="l" defTabSz="457159" rtl="0" eaLnBrk="1" latinLnBrk="0" hangingPunct="1">
        <a:defRPr sz="1800" kern="1200">
          <a:solidFill>
            <a:schemeClr val="tx1"/>
          </a:solidFill>
          <a:latin typeface="+mn-lt"/>
          <a:ea typeface="+mn-ea"/>
          <a:cs typeface="+mn-cs"/>
        </a:defRPr>
      </a:lvl8pPr>
      <a:lvl9pPr marL="3657272" algn="l" defTabSz="45715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0322" y="274638"/>
            <a:ext cx="7826478" cy="1143000"/>
          </a:xfrm>
          <a:prstGeom prst="rect">
            <a:avLst/>
          </a:prstGeom>
        </p:spPr>
        <p:txBody>
          <a:bodyPr vert="horz" lIns="91431" tIns="45715" rIns="91431" bIns="45715"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60324" y="1600203"/>
            <a:ext cx="7826477" cy="4525963"/>
          </a:xfrm>
          <a:prstGeom prst="rect">
            <a:avLst/>
          </a:prstGeom>
        </p:spPr>
        <p:txBody>
          <a:bodyPr vert="horz" lIns="91431" tIns="45715" rIns="91431" bIns="4571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Slide Number Placeholder 5"/>
          <p:cNvSpPr txBox="1">
            <a:spLocks/>
          </p:cNvSpPr>
          <p:nvPr/>
        </p:nvSpPr>
        <p:spPr>
          <a:xfrm>
            <a:off x="8259097" y="6465945"/>
            <a:ext cx="802968" cy="365125"/>
          </a:xfrm>
          <a:prstGeom prst="rect">
            <a:avLst/>
          </a:prstGeom>
        </p:spPr>
        <p:txBody>
          <a:bodyPr vert="horz" lIns="91431" tIns="45715" rIns="91431" bIns="45715"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589D6905-FF9A-484F-9A08-56196603D6BF}" type="slidenum">
              <a:rPr lang="en-US" sz="1000" smtClean="0">
                <a:solidFill>
                  <a:prstClr val="black"/>
                </a:solidFill>
              </a:rPr>
              <a:pPr fontAlgn="auto">
                <a:spcBef>
                  <a:spcPts val="0"/>
                </a:spcBef>
                <a:spcAft>
                  <a:spcPts val="0"/>
                </a:spcAft>
              </a:pPr>
              <a:t>‹#›</a:t>
            </a:fld>
            <a:endParaRPr lang="en-US" sz="1000" dirty="0">
              <a:solidFill>
                <a:prstClr val="black"/>
              </a:solidFill>
            </a:endParaRPr>
          </a:p>
        </p:txBody>
      </p:sp>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 y="0"/>
            <a:ext cx="758952" cy="6858000"/>
          </a:xfrm>
          <a:prstGeom prst="rect">
            <a:avLst/>
          </a:prstGeom>
        </p:spPr>
      </p:pic>
    </p:spTree>
    <p:extLst>
      <p:ext uri="{BB962C8B-B14F-4D97-AF65-F5344CB8AC3E}">
        <p14:creationId xmlns:p14="http://schemas.microsoft.com/office/powerpoint/2010/main" val="3027565216"/>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Lst>
  <p:timing>
    <p:tnLst>
      <p:par>
        <p:cTn id="1" dur="indefinite" restart="never" nodeType="tmRoot"/>
      </p:par>
    </p:tnLst>
  </p:timing>
  <p:txStyles>
    <p:titleStyle>
      <a:lvl1pPr algn="l" defTabSz="457159" rtl="0" eaLnBrk="1" latinLnBrk="0" hangingPunct="1">
        <a:spcBef>
          <a:spcPct val="0"/>
        </a:spcBef>
        <a:buNone/>
        <a:defRPr lang="en-US" sz="3000" b="1" i="0" kern="1200" dirty="0">
          <a:solidFill>
            <a:srgbClr val="0D5B48"/>
          </a:solidFill>
          <a:effectLst>
            <a:outerShdw blurRad="50800" dist="38100" dir="2700000">
              <a:srgbClr val="000000">
                <a:alpha val="43000"/>
              </a:srgbClr>
            </a:outerShdw>
          </a:effectLst>
          <a:latin typeface="Verdana"/>
          <a:ea typeface="+mj-ea"/>
          <a:cs typeface="Verdana"/>
        </a:defRPr>
      </a:lvl1pPr>
    </p:titleStyle>
    <p:bodyStyle>
      <a:lvl1pPr marL="342869" indent="-342869" algn="l" defTabSz="457159" rtl="0" eaLnBrk="1" latinLnBrk="0" hangingPunct="1">
        <a:spcBef>
          <a:spcPct val="20000"/>
        </a:spcBef>
        <a:buFont typeface="Arial"/>
        <a:buChar char="•"/>
        <a:defRPr sz="3200" kern="1200">
          <a:solidFill>
            <a:schemeClr val="tx1"/>
          </a:solidFill>
          <a:latin typeface="+mn-lt"/>
          <a:ea typeface="+mn-ea"/>
          <a:cs typeface="+mn-cs"/>
        </a:defRPr>
      </a:lvl1pPr>
      <a:lvl2pPr marL="742884" indent="-285724" algn="l" defTabSz="457159" rtl="0" eaLnBrk="1" latinLnBrk="0" hangingPunct="1">
        <a:spcBef>
          <a:spcPct val="20000"/>
        </a:spcBef>
        <a:buFont typeface="Arial"/>
        <a:buChar char="–"/>
        <a:defRPr sz="2800" kern="1200">
          <a:solidFill>
            <a:schemeClr val="tx1"/>
          </a:solidFill>
          <a:latin typeface="+mn-lt"/>
          <a:ea typeface="+mn-ea"/>
          <a:cs typeface="+mn-cs"/>
        </a:defRPr>
      </a:lvl2pPr>
      <a:lvl3pPr marL="1142898" indent="-228580" algn="l" defTabSz="457159" rtl="0" eaLnBrk="1" latinLnBrk="0" hangingPunct="1">
        <a:spcBef>
          <a:spcPct val="20000"/>
        </a:spcBef>
        <a:buFont typeface="Arial"/>
        <a:buChar char="•"/>
        <a:defRPr sz="2400" kern="1200">
          <a:solidFill>
            <a:schemeClr val="tx1"/>
          </a:solidFill>
          <a:latin typeface="+mn-lt"/>
          <a:ea typeface="+mn-ea"/>
          <a:cs typeface="+mn-cs"/>
        </a:defRPr>
      </a:lvl3pPr>
      <a:lvl4pPr marL="1600056" indent="-228580" algn="l" defTabSz="457159" rtl="0" eaLnBrk="1" latinLnBrk="0" hangingPunct="1">
        <a:spcBef>
          <a:spcPct val="20000"/>
        </a:spcBef>
        <a:buFont typeface="Arial"/>
        <a:buChar char="–"/>
        <a:defRPr sz="2000" kern="1200">
          <a:solidFill>
            <a:schemeClr val="tx1"/>
          </a:solidFill>
          <a:latin typeface="+mn-lt"/>
          <a:ea typeface="+mn-ea"/>
          <a:cs typeface="+mn-cs"/>
        </a:defRPr>
      </a:lvl4pPr>
      <a:lvl5pPr marL="2057216" indent="-228580" algn="l" defTabSz="457159" rtl="0" eaLnBrk="1" latinLnBrk="0" hangingPunct="1">
        <a:spcBef>
          <a:spcPct val="20000"/>
        </a:spcBef>
        <a:buFont typeface="Arial"/>
        <a:buChar char="»"/>
        <a:defRPr sz="2000" kern="1200">
          <a:solidFill>
            <a:schemeClr val="tx1"/>
          </a:solidFill>
          <a:latin typeface="+mn-lt"/>
          <a:ea typeface="+mn-ea"/>
          <a:cs typeface="+mn-cs"/>
        </a:defRPr>
      </a:lvl5pPr>
      <a:lvl6pPr marL="2514374" indent="-228580" algn="l" defTabSz="457159" rtl="0" eaLnBrk="1" latinLnBrk="0" hangingPunct="1">
        <a:spcBef>
          <a:spcPct val="20000"/>
        </a:spcBef>
        <a:buFont typeface="Arial"/>
        <a:buChar char="•"/>
        <a:defRPr sz="2000" kern="1200">
          <a:solidFill>
            <a:schemeClr val="tx1"/>
          </a:solidFill>
          <a:latin typeface="+mn-lt"/>
          <a:ea typeface="+mn-ea"/>
          <a:cs typeface="+mn-cs"/>
        </a:defRPr>
      </a:lvl6pPr>
      <a:lvl7pPr marL="2971534" indent="-228580" algn="l" defTabSz="457159" rtl="0" eaLnBrk="1" latinLnBrk="0" hangingPunct="1">
        <a:spcBef>
          <a:spcPct val="20000"/>
        </a:spcBef>
        <a:buFont typeface="Arial"/>
        <a:buChar char="•"/>
        <a:defRPr sz="2000" kern="1200">
          <a:solidFill>
            <a:schemeClr val="tx1"/>
          </a:solidFill>
          <a:latin typeface="+mn-lt"/>
          <a:ea typeface="+mn-ea"/>
          <a:cs typeface="+mn-cs"/>
        </a:defRPr>
      </a:lvl7pPr>
      <a:lvl8pPr marL="3428693" indent="-228580" algn="l" defTabSz="457159" rtl="0" eaLnBrk="1" latinLnBrk="0" hangingPunct="1">
        <a:spcBef>
          <a:spcPct val="20000"/>
        </a:spcBef>
        <a:buFont typeface="Arial"/>
        <a:buChar char="•"/>
        <a:defRPr sz="2000" kern="1200">
          <a:solidFill>
            <a:schemeClr val="tx1"/>
          </a:solidFill>
          <a:latin typeface="+mn-lt"/>
          <a:ea typeface="+mn-ea"/>
          <a:cs typeface="+mn-cs"/>
        </a:defRPr>
      </a:lvl8pPr>
      <a:lvl9pPr marL="3885852" indent="-228580" algn="l" defTabSz="4571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9" rtl="0" eaLnBrk="1" latinLnBrk="0" hangingPunct="1">
        <a:defRPr sz="1800" kern="1200">
          <a:solidFill>
            <a:schemeClr val="tx1"/>
          </a:solidFill>
          <a:latin typeface="+mn-lt"/>
          <a:ea typeface="+mn-ea"/>
          <a:cs typeface="+mn-cs"/>
        </a:defRPr>
      </a:lvl1pPr>
      <a:lvl2pPr marL="457159" algn="l" defTabSz="457159" rtl="0" eaLnBrk="1" latinLnBrk="0" hangingPunct="1">
        <a:defRPr sz="1800" kern="1200">
          <a:solidFill>
            <a:schemeClr val="tx1"/>
          </a:solidFill>
          <a:latin typeface="+mn-lt"/>
          <a:ea typeface="+mn-ea"/>
          <a:cs typeface="+mn-cs"/>
        </a:defRPr>
      </a:lvl2pPr>
      <a:lvl3pPr marL="914318" algn="l" defTabSz="457159" rtl="0" eaLnBrk="1" latinLnBrk="0" hangingPunct="1">
        <a:defRPr sz="1800" kern="1200">
          <a:solidFill>
            <a:schemeClr val="tx1"/>
          </a:solidFill>
          <a:latin typeface="+mn-lt"/>
          <a:ea typeface="+mn-ea"/>
          <a:cs typeface="+mn-cs"/>
        </a:defRPr>
      </a:lvl3pPr>
      <a:lvl4pPr marL="1371478" algn="l" defTabSz="457159" rtl="0" eaLnBrk="1" latinLnBrk="0" hangingPunct="1">
        <a:defRPr sz="1800" kern="1200">
          <a:solidFill>
            <a:schemeClr val="tx1"/>
          </a:solidFill>
          <a:latin typeface="+mn-lt"/>
          <a:ea typeface="+mn-ea"/>
          <a:cs typeface="+mn-cs"/>
        </a:defRPr>
      </a:lvl4pPr>
      <a:lvl5pPr marL="1828637" algn="l" defTabSz="457159" rtl="0" eaLnBrk="1" latinLnBrk="0" hangingPunct="1">
        <a:defRPr sz="1800" kern="1200">
          <a:solidFill>
            <a:schemeClr val="tx1"/>
          </a:solidFill>
          <a:latin typeface="+mn-lt"/>
          <a:ea typeface="+mn-ea"/>
          <a:cs typeface="+mn-cs"/>
        </a:defRPr>
      </a:lvl5pPr>
      <a:lvl6pPr marL="2285796" algn="l" defTabSz="457159" rtl="0" eaLnBrk="1" latinLnBrk="0" hangingPunct="1">
        <a:defRPr sz="1800" kern="1200">
          <a:solidFill>
            <a:schemeClr val="tx1"/>
          </a:solidFill>
          <a:latin typeface="+mn-lt"/>
          <a:ea typeface="+mn-ea"/>
          <a:cs typeface="+mn-cs"/>
        </a:defRPr>
      </a:lvl6pPr>
      <a:lvl7pPr marL="2742954" algn="l" defTabSz="457159" rtl="0" eaLnBrk="1" latinLnBrk="0" hangingPunct="1">
        <a:defRPr sz="1800" kern="1200">
          <a:solidFill>
            <a:schemeClr val="tx1"/>
          </a:solidFill>
          <a:latin typeface="+mn-lt"/>
          <a:ea typeface="+mn-ea"/>
          <a:cs typeface="+mn-cs"/>
        </a:defRPr>
      </a:lvl7pPr>
      <a:lvl8pPr marL="3200114" algn="l" defTabSz="457159" rtl="0" eaLnBrk="1" latinLnBrk="0" hangingPunct="1">
        <a:defRPr sz="1800" kern="1200">
          <a:solidFill>
            <a:schemeClr val="tx1"/>
          </a:solidFill>
          <a:latin typeface="+mn-lt"/>
          <a:ea typeface="+mn-ea"/>
          <a:cs typeface="+mn-cs"/>
        </a:defRPr>
      </a:lvl8pPr>
      <a:lvl9pPr marL="3657272" algn="l" defTabSz="4571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6.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3" Type="http://schemas.openxmlformats.org/officeDocument/2006/relationships/hyperlink" Target="http://tbest.org/" TargetMode="External"/><Relationship Id="rId2" Type="http://schemas.openxmlformats.org/officeDocument/2006/relationships/image" Target="../media/image26.png"/><Relationship Id="rId1" Type="http://schemas.openxmlformats.org/officeDocument/2006/relationships/slideLayout" Target="../slideLayouts/slideLayout76.xml"/><Relationship Id="rId6" Type="http://schemas.openxmlformats.org/officeDocument/2006/relationships/comments" Target="../comments/comment1.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5.jpeg"/><Relationship Id="rId2" Type="http://schemas.openxmlformats.org/officeDocument/2006/relationships/slideLayout" Target="../slideLayouts/slideLayout84.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52400" y="3429001"/>
            <a:ext cx="8686800" cy="1295400"/>
          </a:xfrm>
        </p:spPr>
        <p:txBody>
          <a:bodyPr vert="horz">
            <a:noAutofit/>
          </a:bodyPr>
          <a:lstStyle/>
          <a:p>
            <a:pPr algn="r">
              <a:lnSpc>
                <a:spcPct val="120000"/>
              </a:lnSpc>
              <a:buNone/>
            </a:pPr>
            <a:r>
              <a:rPr lang="en-US" sz="2000" b="1" dirty="0">
                <a:solidFill>
                  <a:srgbClr val="C00000"/>
                </a:solidFill>
              </a:rPr>
              <a:t>15th TRB National Transportation Planning Applications Conference </a:t>
            </a:r>
          </a:p>
          <a:p>
            <a:pPr algn="r">
              <a:lnSpc>
                <a:spcPct val="120000"/>
              </a:lnSpc>
              <a:buNone/>
            </a:pPr>
            <a:r>
              <a:rPr lang="en-US" sz="1800" b="1" dirty="0">
                <a:solidFill>
                  <a:srgbClr val="1004FC"/>
                </a:solidFill>
                <a:cs typeface="Helvetica Neue"/>
              </a:rPr>
              <a:t>The Evolution of Transit Ridership Forecasting Capabilities in Response to Changing Client Needs, Computing Capabilities and Data Availability </a:t>
            </a:r>
          </a:p>
          <a:p>
            <a:pPr algn="r">
              <a:lnSpc>
                <a:spcPct val="120000"/>
              </a:lnSpc>
              <a:buNone/>
            </a:pPr>
            <a:endParaRPr lang="en-US" sz="1200" b="1" dirty="0">
              <a:cs typeface="Helvetica Neue"/>
            </a:endParaRPr>
          </a:p>
        </p:txBody>
      </p:sp>
      <p:sp>
        <p:nvSpPr>
          <p:cNvPr id="2" name="TextBox 1"/>
          <p:cNvSpPr txBox="1"/>
          <p:nvPr/>
        </p:nvSpPr>
        <p:spPr>
          <a:xfrm>
            <a:off x="5638818" y="4618899"/>
            <a:ext cx="2979708" cy="1304963"/>
          </a:xfrm>
          <a:prstGeom prst="rect">
            <a:avLst/>
          </a:prstGeom>
          <a:noFill/>
        </p:spPr>
        <p:txBody>
          <a:bodyPr wrap="none" lIns="91431" tIns="45715" rIns="91431" bIns="45715" rtlCol="0">
            <a:spAutoFit/>
          </a:bodyPr>
          <a:lstStyle/>
          <a:p>
            <a:pPr marL="342869" indent="-342869" algn="r" defTabSz="457159" fontAlgn="auto">
              <a:spcBef>
                <a:spcPts val="0"/>
              </a:spcBef>
              <a:spcAft>
                <a:spcPts val="0"/>
              </a:spcAft>
            </a:pPr>
            <a:r>
              <a:rPr lang="en-US" sz="1400" b="1" dirty="0">
                <a:solidFill>
                  <a:prstClr val="black"/>
                </a:solidFill>
                <a:latin typeface="Calibri"/>
                <a:cs typeface="Helvetica Neue"/>
              </a:rPr>
              <a:t>Rodney </a:t>
            </a:r>
            <a:r>
              <a:rPr lang="en-US" sz="1400" b="1" dirty="0" err="1">
                <a:solidFill>
                  <a:prstClr val="black"/>
                </a:solidFill>
                <a:latin typeface="Calibri"/>
                <a:cs typeface="Helvetica Neue"/>
              </a:rPr>
              <a:t>Bunner</a:t>
            </a:r>
            <a:r>
              <a:rPr lang="en-US" sz="1400" b="1" dirty="0">
                <a:solidFill>
                  <a:prstClr val="black"/>
                </a:solidFill>
                <a:latin typeface="Calibri"/>
                <a:cs typeface="Helvetica Neue"/>
              </a:rPr>
              <a:t>, </a:t>
            </a:r>
          </a:p>
          <a:p>
            <a:pPr marL="342869" indent="-342869" algn="r" defTabSz="457159" fontAlgn="auto">
              <a:spcBef>
                <a:spcPts val="0"/>
              </a:spcBef>
              <a:spcAft>
                <a:spcPts val="0"/>
              </a:spcAft>
            </a:pPr>
            <a:r>
              <a:rPr lang="en-US" sz="1400" b="1" dirty="0" err="1">
                <a:solidFill>
                  <a:prstClr val="black"/>
                </a:solidFill>
                <a:latin typeface="Calibri"/>
                <a:cs typeface="Helvetica Neue"/>
              </a:rPr>
              <a:t>ServiceEdge</a:t>
            </a:r>
            <a:r>
              <a:rPr lang="en-US" sz="1400" b="1" dirty="0">
                <a:solidFill>
                  <a:prstClr val="black"/>
                </a:solidFill>
                <a:latin typeface="Calibri"/>
                <a:cs typeface="Helvetica Neue"/>
              </a:rPr>
              <a:t> Solutions, LLC.</a:t>
            </a:r>
          </a:p>
          <a:p>
            <a:pPr marL="342869" indent="-342869" algn="r" defTabSz="457159" fontAlgn="auto">
              <a:spcBef>
                <a:spcPts val="0"/>
              </a:spcBef>
              <a:spcAft>
                <a:spcPts val="0"/>
              </a:spcAft>
            </a:pPr>
            <a:endParaRPr lang="en-US" sz="600" b="1" dirty="0">
              <a:solidFill>
                <a:prstClr val="black"/>
              </a:solidFill>
              <a:latin typeface="Calibri"/>
              <a:cs typeface="Helvetica Neue"/>
            </a:endParaRPr>
          </a:p>
          <a:p>
            <a:pPr marL="342869" indent="-342869" algn="r" defTabSz="457159" fontAlgn="auto">
              <a:spcBef>
                <a:spcPts val="0"/>
              </a:spcBef>
              <a:spcAft>
                <a:spcPts val="0"/>
              </a:spcAft>
            </a:pPr>
            <a:r>
              <a:rPr lang="en-US" sz="1400" b="1" dirty="0">
                <a:solidFill>
                  <a:prstClr val="black"/>
                </a:solidFill>
                <a:latin typeface="Calibri"/>
                <a:cs typeface="Helvetica Neue"/>
              </a:rPr>
              <a:t>Gabrielle Matthews, </a:t>
            </a:r>
          </a:p>
          <a:p>
            <a:pPr marL="342869" indent="-342869" algn="r" defTabSz="457159" fontAlgn="auto">
              <a:spcBef>
                <a:spcPts val="0"/>
              </a:spcBef>
              <a:spcAft>
                <a:spcPts val="0"/>
              </a:spcAft>
            </a:pPr>
            <a:r>
              <a:rPr lang="en-US" sz="1400" b="1" dirty="0">
                <a:solidFill>
                  <a:prstClr val="black"/>
                </a:solidFill>
                <a:latin typeface="Calibri"/>
                <a:cs typeface="Helvetica Neue"/>
              </a:rPr>
              <a:t>Florida Department of Transportation</a:t>
            </a:r>
          </a:p>
          <a:p>
            <a:pPr marL="342869" indent="-342869" algn="r" defTabSz="457159" fontAlgn="auto">
              <a:spcBef>
                <a:spcPct val="20000"/>
              </a:spcBef>
              <a:spcAft>
                <a:spcPts val="0"/>
              </a:spcAft>
            </a:pPr>
            <a:endParaRPr lang="en-US" sz="1400" b="1" dirty="0">
              <a:solidFill>
                <a:prstClr val="black"/>
              </a:solidFill>
              <a:latin typeface="Calibri"/>
              <a:cs typeface="Helvetica Neue"/>
            </a:endParaRPr>
          </a:p>
        </p:txBody>
      </p:sp>
      <p:sp>
        <p:nvSpPr>
          <p:cNvPr id="4" name="TextBox 3"/>
          <p:cNvSpPr txBox="1"/>
          <p:nvPr/>
        </p:nvSpPr>
        <p:spPr>
          <a:xfrm>
            <a:off x="1447800" y="4618899"/>
            <a:ext cx="3525324" cy="867930"/>
          </a:xfrm>
          <a:prstGeom prst="rect">
            <a:avLst/>
          </a:prstGeom>
          <a:noFill/>
        </p:spPr>
        <p:txBody>
          <a:bodyPr wrap="none" lIns="91431" tIns="45715" rIns="91431" bIns="45715" rtlCol="0">
            <a:spAutoFit/>
          </a:bodyPr>
          <a:lstStyle/>
          <a:p>
            <a:pPr marL="342869" indent="-342869" algn="r" defTabSz="457159" fontAlgn="auto">
              <a:lnSpc>
                <a:spcPct val="120000"/>
              </a:lnSpc>
              <a:spcBef>
                <a:spcPct val="20000"/>
              </a:spcBef>
              <a:spcAft>
                <a:spcPts val="0"/>
              </a:spcAft>
            </a:pPr>
            <a:r>
              <a:rPr lang="en-US" sz="1400" b="1" dirty="0">
                <a:solidFill>
                  <a:prstClr val="black"/>
                </a:solidFill>
                <a:latin typeface="Calibri"/>
                <a:cs typeface="Helvetica Neue"/>
              </a:rPr>
              <a:t>Steven E. Polzin, PhD. &amp; Xuehao Chu, PhD. </a:t>
            </a:r>
          </a:p>
          <a:p>
            <a:pPr marL="342869" indent="-342869" algn="r" defTabSz="457159" fontAlgn="auto">
              <a:spcBef>
                <a:spcPct val="20000"/>
              </a:spcBef>
              <a:spcAft>
                <a:spcPts val="0"/>
              </a:spcAft>
            </a:pPr>
            <a:r>
              <a:rPr lang="en-US" sz="1400" b="1" dirty="0">
                <a:solidFill>
                  <a:prstClr val="black"/>
                </a:solidFill>
                <a:latin typeface="Calibri"/>
                <a:cs typeface="Helvetica Neue"/>
              </a:rPr>
              <a:t>	Center for urban Transportation Research</a:t>
            </a:r>
          </a:p>
          <a:p>
            <a:pPr marL="342869" indent="-342869" algn="r" defTabSz="457159" fontAlgn="auto">
              <a:spcBef>
                <a:spcPct val="20000"/>
              </a:spcBef>
              <a:spcAft>
                <a:spcPts val="0"/>
              </a:spcAft>
            </a:pPr>
            <a:r>
              <a:rPr lang="en-US" sz="1400" b="1" dirty="0">
                <a:solidFill>
                  <a:prstClr val="black"/>
                </a:solidFill>
                <a:latin typeface="Calibri"/>
                <a:cs typeface="Helvetica Neue"/>
              </a:rPr>
              <a:t>	University of South Florida</a:t>
            </a:r>
          </a:p>
        </p:txBody>
      </p:sp>
      <p:sp>
        <p:nvSpPr>
          <p:cNvPr id="5" name="TextBox 4"/>
          <p:cNvSpPr txBox="1"/>
          <p:nvPr/>
        </p:nvSpPr>
        <p:spPr>
          <a:xfrm>
            <a:off x="6749680" y="5739205"/>
            <a:ext cx="1865191" cy="307777"/>
          </a:xfrm>
          <a:prstGeom prst="rect">
            <a:avLst/>
          </a:prstGeom>
          <a:noFill/>
        </p:spPr>
        <p:txBody>
          <a:bodyPr wrap="none" lIns="91431" tIns="45715" rIns="91431" bIns="45715" rtlCol="0">
            <a:spAutoFit/>
          </a:bodyPr>
          <a:lstStyle/>
          <a:p>
            <a:pPr marL="342869" indent="-342869" algn="r" defTabSz="457159" fontAlgn="auto">
              <a:spcBef>
                <a:spcPct val="20000"/>
              </a:spcBef>
              <a:spcAft>
                <a:spcPts val="0"/>
              </a:spcAft>
            </a:pPr>
            <a:r>
              <a:rPr lang="en-US" sz="1400" b="1" dirty="0">
                <a:solidFill>
                  <a:prstClr val="black"/>
                </a:solidFill>
                <a:latin typeface="Calibri"/>
                <a:cs typeface="Helvetica Neue"/>
              </a:rPr>
              <a:t>	Tuesday, May 19, 2015</a:t>
            </a:r>
          </a:p>
        </p:txBody>
      </p:sp>
    </p:spTree>
    <p:extLst>
      <p:ext uri="{BB962C8B-B14F-4D97-AF65-F5344CB8AC3E}">
        <p14:creationId xmlns:p14="http://schemas.microsoft.com/office/powerpoint/2010/main" val="3430772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400" b="1" dirty="0" smtClean="0">
                <a:solidFill>
                  <a:srgbClr val="006600"/>
                </a:solidFill>
                <a:effectLst/>
                <a:latin typeface="Corbel" panose="020B0503020204020204" pitchFamily="34" charset="0"/>
              </a:rPr>
              <a:t>Title </a:t>
            </a:r>
            <a:r>
              <a:rPr lang="en-US" sz="5400" dirty="0" smtClean="0">
                <a:solidFill>
                  <a:srgbClr val="006600"/>
                </a:solidFill>
                <a:effectLst/>
                <a:latin typeface="Corbel" panose="020B0503020204020204" pitchFamily="34" charset="0"/>
              </a:rPr>
              <a:t>VI </a:t>
            </a:r>
            <a:r>
              <a:rPr lang="en-US" sz="5400" b="1" dirty="0" smtClean="0">
                <a:solidFill>
                  <a:srgbClr val="006600"/>
                </a:solidFill>
                <a:effectLst/>
                <a:latin typeface="Corbel" panose="020B0503020204020204" pitchFamily="34" charset="0"/>
              </a:rPr>
              <a:t>Analysis</a:t>
            </a:r>
            <a:endParaRPr lang="en-US" sz="5400" b="1" dirty="0">
              <a:solidFill>
                <a:srgbClr val="006600"/>
              </a:solidFill>
              <a:effectLst/>
              <a:latin typeface="Corbel" panose="020B0503020204020204" pitchFamily="34" charset="0"/>
            </a:endParaRPr>
          </a:p>
        </p:txBody>
      </p:sp>
      <p:pic>
        <p:nvPicPr>
          <p:cNvPr id="5" name="Picture 4"/>
          <p:cNvPicPr>
            <a:picLocks noChangeAspect="1"/>
          </p:cNvPicPr>
          <p:nvPr/>
        </p:nvPicPr>
        <p:blipFill>
          <a:blip r:embed="rId2"/>
          <a:stretch>
            <a:fillRect/>
          </a:stretch>
        </p:blipFill>
        <p:spPr>
          <a:xfrm>
            <a:off x="304801" y="1219200"/>
            <a:ext cx="8503678" cy="4597074"/>
          </a:xfrm>
          <a:prstGeom prst="rect">
            <a:avLst/>
          </a:prstGeom>
        </p:spPr>
      </p:pic>
    </p:spTree>
    <p:extLst>
      <p:ext uri="{BB962C8B-B14F-4D97-AF65-F5344CB8AC3E}">
        <p14:creationId xmlns:p14="http://schemas.microsoft.com/office/powerpoint/2010/main" val="448023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400" b="1" dirty="0">
                <a:solidFill>
                  <a:srgbClr val="006600"/>
                </a:solidFill>
                <a:effectLst/>
                <a:latin typeface="Corbel" panose="020B0503020204020204" pitchFamily="34" charset="0"/>
              </a:rPr>
              <a:t>BRT Sensitivity</a:t>
            </a:r>
          </a:p>
        </p:txBody>
      </p:sp>
      <p:sp>
        <p:nvSpPr>
          <p:cNvPr id="3" name="Content Placeholder 2"/>
          <p:cNvSpPr>
            <a:spLocks noGrp="1"/>
          </p:cNvSpPr>
          <p:nvPr>
            <p:ph idx="1"/>
          </p:nvPr>
        </p:nvSpPr>
        <p:spPr/>
        <p:txBody>
          <a:bodyPr>
            <a:normAutofit/>
          </a:bodyPr>
          <a:lstStyle/>
          <a:p>
            <a:pPr marL="0" indent="0" algn="just">
              <a:lnSpc>
                <a:spcPct val="80000"/>
              </a:lnSpc>
              <a:buNone/>
            </a:pPr>
            <a:r>
              <a:rPr lang="en-US" sz="2500" dirty="0">
                <a:solidFill>
                  <a:schemeClr val="tx2">
                    <a:lumMod val="75000"/>
                  </a:schemeClr>
                </a:solidFill>
              </a:rPr>
              <a:t>TBEST </a:t>
            </a:r>
            <a:r>
              <a:rPr lang="en-US" sz="2500" dirty="0" smtClean="0">
                <a:solidFill>
                  <a:schemeClr val="tx2">
                    <a:lumMod val="75000"/>
                  </a:schemeClr>
                </a:solidFill>
              </a:rPr>
              <a:t>supports </a:t>
            </a:r>
            <a:r>
              <a:rPr lang="en-US" sz="2500" dirty="0">
                <a:solidFill>
                  <a:schemeClr val="tx2">
                    <a:lumMod val="75000"/>
                  </a:schemeClr>
                </a:solidFill>
              </a:rPr>
              <a:t>BRT route definition and model sensitivity  </a:t>
            </a:r>
          </a:p>
          <a:p>
            <a:pPr marL="0" indent="0" algn="just">
              <a:lnSpc>
                <a:spcPct val="80000"/>
              </a:lnSpc>
              <a:buNone/>
            </a:pPr>
            <a:endParaRPr lang="en-US" sz="2500" dirty="0">
              <a:solidFill>
                <a:schemeClr val="tx2">
                  <a:lumMod val="75000"/>
                </a:schemeClr>
              </a:solidFill>
            </a:endParaRPr>
          </a:p>
          <a:p>
            <a:pPr marL="0" indent="0" algn="just">
              <a:lnSpc>
                <a:spcPct val="80000"/>
              </a:lnSpc>
              <a:buNone/>
            </a:pPr>
            <a:r>
              <a:rPr lang="en-US" sz="2500" b="1" u="sng" dirty="0">
                <a:solidFill>
                  <a:schemeClr val="tx2">
                    <a:lumMod val="75000"/>
                  </a:schemeClr>
                </a:solidFill>
              </a:rPr>
              <a:t>How it works</a:t>
            </a:r>
          </a:p>
          <a:p>
            <a:pPr marL="0" indent="0" algn="just">
              <a:lnSpc>
                <a:spcPct val="80000"/>
              </a:lnSpc>
              <a:buNone/>
            </a:pPr>
            <a:r>
              <a:rPr lang="en-US" sz="2500" dirty="0">
                <a:solidFill>
                  <a:schemeClr val="tx2">
                    <a:lumMod val="75000"/>
                  </a:schemeClr>
                </a:solidFill>
              </a:rPr>
              <a:t>Users specify the implementation level of specific route-level BRT characteristics and </a:t>
            </a:r>
          </a:p>
          <a:p>
            <a:pPr marL="0" indent="0" algn="just">
              <a:lnSpc>
                <a:spcPct val="80000"/>
              </a:lnSpc>
              <a:buNone/>
            </a:pPr>
            <a:r>
              <a:rPr lang="en-US" sz="2500" dirty="0">
                <a:solidFill>
                  <a:schemeClr val="tx2">
                    <a:lumMod val="75000"/>
                  </a:schemeClr>
                </a:solidFill>
              </a:rPr>
              <a:t>TBEST will adjust base </a:t>
            </a:r>
          </a:p>
          <a:p>
            <a:pPr marL="0" indent="0" algn="just">
              <a:lnSpc>
                <a:spcPct val="80000"/>
              </a:lnSpc>
              <a:buNone/>
            </a:pPr>
            <a:r>
              <a:rPr lang="en-US" sz="2500" dirty="0">
                <a:solidFill>
                  <a:schemeClr val="tx2">
                    <a:lumMod val="75000"/>
                  </a:schemeClr>
                </a:solidFill>
              </a:rPr>
              <a:t>ridership forecasts with </a:t>
            </a:r>
          </a:p>
          <a:p>
            <a:pPr marL="0" indent="0" algn="just">
              <a:lnSpc>
                <a:spcPct val="80000"/>
              </a:lnSpc>
              <a:buNone/>
            </a:pPr>
            <a:r>
              <a:rPr lang="en-US" sz="2500" dirty="0">
                <a:solidFill>
                  <a:schemeClr val="tx2">
                    <a:lumMod val="75000"/>
                  </a:schemeClr>
                </a:solidFill>
              </a:rPr>
              <a:t>an empirically derived </a:t>
            </a:r>
          </a:p>
          <a:p>
            <a:pPr marL="0" indent="0" algn="just">
              <a:lnSpc>
                <a:spcPct val="80000"/>
              </a:lnSpc>
              <a:buNone/>
            </a:pPr>
            <a:r>
              <a:rPr lang="en-US" sz="2500" dirty="0">
                <a:solidFill>
                  <a:schemeClr val="tx2">
                    <a:lumMod val="75000"/>
                  </a:schemeClr>
                </a:solidFill>
              </a:rPr>
              <a:t>adjustment factor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2" y="3429000"/>
            <a:ext cx="4535581" cy="2438400"/>
          </a:xfrm>
          <a:prstGeom prst="rect">
            <a:avLst/>
          </a:prstGeom>
        </p:spPr>
      </p:pic>
    </p:spTree>
    <p:extLst>
      <p:ext uri="{BB962C8B-B14F-4D97-AF65-F5344CB8AC3E}">
        <p14:creationId xmlns:p14="http://schemas.microsoft.com/office/powerpoint/2010/main" val="506694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43000"/>
          </a:xfrm>
        </p:spPr>
        <p:txBody>
          <a:bodyPr>
            <a:normAutofit fontScale="90000"/>
          </a:bodyPr>
          <a:lstStyle/>
          <a:p>
            <a:r>
              <a:rPr lang="en-US" sz="5400" b="1" dirty="0">
                <a:solidFill>
                  <a:srgbClr val="006600"/>
                </a:solidFill>
                <a:effectLst/>
                <a:latin typeface="Corbel" panose="020B0503020204020204" pitchFamily="34" charset="0"/>
              </a:rPr>
              <a:t>Network Accessibility Analysis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828800"/>
            <a:ext cx="8153400" cy="4118512"/>
          </a:xfrm>
          <a:prstGeom prst="rect">
            <a:avLst/>
          </a:prstGeom>
        </p:spPr>
      </p:pic>
      <p:sp>
        <p:nvSpPr>
          <p:cNvPr id="4" name="Rectangle 3"/>
          <p:cNvSpPr/>
          <p:nvPr/>
        </p:nvSpPr>
        <p:spPr>
          <a:xfrm>
            <a:off x="609600" y="1302327"/>
            <a:ext cx="3631553" cy="369322"/>
          </a:xfrm>
          <a:prstGeom prst="rect">
            <a:avLst/>
          </a:prstGeom>
        </p:spPr>
        <p:txBody>
          <a:bodyPr wrap="none" lIns="91431" tIns="45715" rIns="91431" bIns="45715">
            <a:spAutoFit/>
          </a:bodyPr>
          <a:lstStyle/>
          <a:p>
            <a:pPr fontAlgn="auto">
              <a:spcBef>
                <a:spcPts val="0"/>
              </a:spcBef>
              <a:spcAft>
                <a:spcPts val="0"/>
              </a:spcAft>
            </a:pPr>
            <a:r>
              <a:rPr lang="en-US" b="1" i="1" dirty="0" smtClean="0">
                <a:solidFill>
                  <a:srgbClr val="1F497D">
                    <a:lumMod val="75000"/>
                  </a:srgbClr>
                </a:solidFill>
                <a:latin typeface="Calibri"/>
              </a:rPr>
              <a:t>Network Accessible Market Analysis</a:t>
            </a:r>
            <a:endParaRPr lang="en-US" b="1" i="1" dirty="0">
              <a:solidFill>
                <a:srgbClr val="1F497D">
                  <a:lumMod val="75000"/>
                </a:srgbClr>
              </a:solidFill>
              <a:latin typeface="Calibri"/>
            </a:endParaRPr>
          </a:p>
        </p:txBody>
      </p:sp>
    </p:spTree>
    <p:extLst>
      <p:ext uri="{BB962C8B-B14F-4D97-AF65-F5344CB8AC3E}">
        <p14:creationId xmlns:p14="http://schemas.microsoft.com/office/powerpoint/2010/main" val="791812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 Accessibility</a:t>
            </a:r>
            <a:endParaRPr lang="en-US" dirty="0"/>
          </a:p>
        </p:txBody>
      </p:sp>
      <p:sp>
        <p:nvSpPr>
          <p:cNvPr id="3" name="Content Placeholder 2"/>
          <p:cNvSpPr>
            <a:spLocks noGrp="1"/>
          </p:cNvSpPr>
          <p:nvPr>
            <p:ph idx="1"/>
          </p:nvPr>
        </p:nvSpPr>
        <p:spPr/>
        <p:txBody>
          <a:bodyPr/>
          <a:lstStyle/>
          <a:p>
            <a:r>
              <a:rPr lang="en-US" dirty="0" smtClean="0"/>
              <a:t>Access to transit (stop buffer analysis)</a:t>
            </a:r>
          </a:p>
          <a:p>
            <a:r>
              <a:rPr lang="en-US" dirty="0" smtClean="0"/>
              <a:t>Access via transit (leverage parcel data)</a:t>
            </a:r>
          </a:p>
          <a:p>
            <a:r>
              <a:rPr lang="en-US" dirty="0" smtClean="0"/>
              <a:t>Access from Parcel (distribution </a:t>
            </a:r>
            <a:r>
              <a:rPr lang="en-US" dirty="0"/>
              <a:t>of </a:t>
            </a:r>
            <a:r>
              <a:rPr lang="en-US" dirty="0" smtClean="0"/>
              <a:t>land </a:t>
            </a:r>
            <a:r>
              <a:rPr lang="en-US" dirty="0"/>
              <a:t>use relative to </a:t>
            </a:r>
            <a:r>
              <a:rPr lang="en-US" dirty="0" smtClean="0"/>
              <a:t>stop or stops)</a:t>
            </a:r>
            <a:endParaRPr lang="en-US" dirty="0"/>
          </a:p>
        </p:txBody>
      </p:sp>
    </p:spTree>
    <p:extLst>
      <p:ext uri="{BB962C8B-B14F-4D97-AF65-F5344CB8AC3E}">
        <p14:creationId xmlns:p14="http://schemas.microsoft.com/office/powerpoint/2010/main" val="1211192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p:nvPr/>
        </p:nvCxnSpPr>
        <p:spPr>
          <a:xfrm flipV="1">
            <a:off x="2468770" y="4267200"/>
            <a:ext cx="360534" cy="609600"/>
          </a:xfrm>
          <a:prstGeom prst="straightConnector1">
            <a:avLst/>
          </a:prstGeom>
          <a:noFill/>
          <a:ln w="15875" cap="flat" cmpd="sng" algn="ctr">
            <a:solidFill>
              <a:sysClr val="windowText" lastClr="000000"/>
            </a:solidFill>
            <a:prstDash val="solid"/>
            <a:tailEnd type="arrow"/>
          </a:ln>
          <a:effectLst/>
        </p:spPr>
      </p:cxnSp>
      <p:sp>
        <p:nvSpPr>
          <p:cNvPr id="2" name="Title 1"/>
          <p:cNvSpPr>
            <a:spLocks noGrp="1"/>
          </p:cNvSpPr>
          <p:nvPr>
            <p:ph type="title"/>
          </p:nvPr>
        </p:nvSpPr>
        <p:spPr>
          <a:xfrm>
            <a:off x="457200" y="266700"/>
            <a:ext cx="8229600" cy="876300"/>
          </a:xfrm>
        </p:spPr>
        <p:txBody>
          <a:bodyPr>
            <a:normAutofit fontScale="90000"/>
          </a:bodyPr>
          <a:lstStyle/>
          <a:p>
            <a:pPr algn="ctr"/>
            <a:r>
              <a:rPr lang="en-US" dirty="0" smtClean="0"/>
              <a:t>Everything Affects Transportation and Transportation </a:t>
            </a:r>
            <a:r>
              <a:rPr lang="en-US" dirty="0"/>
              <a:t>A</a:t>
            </a:r>
            <a:r>
              <a:rPr lang="en-US" dirty="0" smtClean="0"/>
              <a:t>ffects Everything</a:t>
            </a:r>
            <a:endParaRPr lang="en-US" dirty="0"/>
          </a:p>
        </p:txBody>
      </p:sp>
      <p:cxnSp>
        <p:nvCxnSpPr>
          <p:cNvPr id="9" name="Straight Arrow Connector 8"/>
          <p:cNvCxnSpPr/>
          <p:nvPr/>
        </p:nvCxnSpPr>
        <p:spPr>
          <a:xfrm flipH="1">
            <a:off x="3564066" y="2559837"/>
            <a:ext cx="123825" cy="712047"/>
          </a:xfrm>
          <a:prstGeom prst="straightConnector1">
            <a:avLst/>
          </a:prstGeom>
          <a:noFill/>
          <a:ln w="15875" cap="flat" cmpd="sng" algn="ctr">
            <a:solidFill>
              <a:sysClr val="windowText" lastClr="000000"/>
            </a:solidFill>
            <a:prstDash val="solid"/>
            <a:tailEnd type="arrow"/>
          </a:ln>
          <a:effectLst/>
        </p:spPr>
      </p:cxnSp>
      <p:cxnSp>
        <p:nvCxnSpPr>
          <p:cNvPr id="10" name="Straight Arrow Connector 9"/>
          <p:cNvCxnSpPr/>
          <p:nvPr/>
        </p:nvCxnSpPr>
        <p:spPr>
          <a:xfrm flipH="1">
            <a:off x="3992989" y="2660320"/>
            <a:ext cx="1129665" cy="673100"/>
          </a:xfrm>
          <a:prstGeom prst="straightConnector1">
            <a:avLst/>
          </a:prstGeom>
          <a:noFill/>
          <a:ln w="15875" cap="flat" cmpd="sng" algn="ctr">
            <a:solidFill>
              <a:sysClr val="windowText" lastClr="000000"/>
            </a:solidFill>
            <a:prstDash val="solid"/>
            <a:tailEnd type="arrow"/>
          </a:ln>
          <a:effectLst/>
        </p:spPr>
      </p:cxnSp>
      <p:cxnSp>
        <p:nvCxnSpPr>
          <p:cNvPr id="11" name="Straight Arrow Connector 10"/>
          <p:cNvCxnSpPr/>
          <p:nvPr/>
        </p:nvCxnSpPr>
        <p:spPr>
          <a:xfrm flipH="1">
            <a:off x="4348587" y="3081007"/>
            <a:ext cx="2114443" cy="571381"/>
          </a:xfrm>
          <a:prstGeom prst="straightConnector1">
            <a:avLst/>
          </a:prstGeom>
          <a:noFill/>
          <a:ln w="15875" cap="flat" cmpd="sng" algn="ctr">
            <a:solidFill>
              <a:sysClr val="windowText" lastClr="000000"/>
            </a:solidFill>
            <a:prstDash val="solid"/>
            <a:tailEnd type="arrow"/>
          </a:ln>
          <a:effectLst/>
        </p:spPr>
      </p:cxnSp>
      <p:cxnSp>
        <p:nvCxnSpPr>
          <p:cNvPr id="12" name="Straight Arrow Connector 11"/>
          <p:cNvCxnSpPr/>
          <p:nvPr/>
        </p:nvCxnSpPr>
        <p:spPr>
          <a:xfrm flipH="1" flipV="1">
            <a:off x="4251590" y="4116498"/>
            <a:ext cx="652072" cy="478860"/>
          </a:xfrm>
          <a:prstGeom prst="straightConnector1">
            <a:avLst/>
          </a:prstGeom>
          <a:noFill/>
          <a:ln w="15875" cap="flat" cmpd="sng" algn="ctr">
            <a:solidFill>
              <a:sysClr val="windowText" lastClr="000000"/>
            </a:solidFill>
            <a:prstDash val="solid"/>
            <a:tailEnd type="arrow"/>
          </a:ln>
          <a:effectLst/>
        </p:spPr>
      </p:cxnSp>
      <p:cxnSp>
        <p:nvCxnSpPr>
          <p:cNvPr id="14" name="Straight Arrow Connector 13"/>
          <p:cNvCxnSpPr/>
          <p:nvPr/>
        </p:nvCxnSpPr>
        <p:spPr>
          <a:xfrm flipH="1" flipV="1">
            <a:off x="3871302" y="4200424"/>
            <a:ext cx="123826" cy="789868"/>
          </a:xfrm>
          <a:prstGeom prst="straightConnector1">
            <a:avLst/>
          </a:prstGeom>
          <a:noFill/>
          <a:ln w="15875" cap="flat" cmpd="sng" algn="ctr">
            <a:solidFill>
              <a:sysClr val="windowText" lastClr="000000"/>
            </a:solidFill>
            <a:prstDash val="solid"/>
            <a:tailEnd type="arrow"/>
          </a:ln>
          <a:effectLst/>
        </p:spPr>
      </p:cxnSp>
      <p:cxnSp>
        <p:nvCxnSpPr>
          <p:cNvPr id="16" name="Straight Arrow Connector 15"/>
          <p:cNvCxnSpPr/>
          <p:nvPr/>
        </p:nvCxnSpPr>
        <p:spPr>
          <a:xfrm flipH="1" flipV="1">
            <a:off x="4348587" y="3965367"/>
            <a:ext cx="1543213" cy="151130"/>
          </a:xfrm>
          <a:prstGeom prst="straightConnector1">
            <a:avLst/>
          </a:prstGeom>
          <a:noFill/>
          <a:ln w="15875" cap="flat" cmpd="sng" algn="ctr">
            <a:solidFill>
              <a:sysClr val="windowText" lastClr="000000"/>
            </a:solidFill>
            <a:prstDash val="solid"/>
            <a:tailEnd type="arrow"/>
          </a:ln>
          <a:effectLst/>
        </p:spPr>
      </p:cxnSp>
      <p:grpSp>
        <p:nvGrpSpPr>
          <p:cNvPr id="25" name="Group 24"/>
          <p:cNvGrpSpPr/>
          <p:nvPr/>
        </p:nvGrpSpPr>
        <p:grpSpPr>
          <a:xfrm>
            <a:off x="1371600" y="1312068"/>
            <a:ext cx="7315199" cy="4707732"/>
            <a:chOff x="3033387" y="1312068"/>
            <a:chExt cx="5618054" cy="3609770"/>
          </a:xfrm>
        </p:grpSpPr>
        <p:sp>
          <p:nvSpPr>
            <p:cNvPr id="4" name="Oval 2"/>
            <p:cNvSpPr>
              <a:spLocks noChangeArrowheads="1"/>
            </p:cNvSpPr>
            <p:nvPr/>
          </p:nvSpPr>
          <p:spPr bwMode="auto">
            <a:xfrm>
              <a:off x="5746002" y="3800475"/>
              <a:ext cx="1416798" cy="604838"/>
            </a:xfrm>
            <a:prstGeom prst="ellipse">
              <a:avLst/>
            </a:prstGeom>
            <a:solidFill>
              <a:srgbClr val="FECECE"/>
            </a:solidFill>
            <a:ln w="1905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2060"/>
                  </a:solidFill>
                  <a:effectLst/>
                  <a:latin typeface="Arial" pitchFamily="34" charset="0"/>
                  <a:ea typeface="Calibri" pitchFamily="34" charset="0"/>
                  <a:cs typeface="Times New Roman" pitchFamily="18" charset="0"/>
                </a:rPr>
                <a:t>Technology</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Oval 3"/>
            <p:cNvSpPr>
              <a:spLocks noChangeArrowheads="1"/>
            </p:cNvSpPr>
            <p:nvPr/>
          </p:nvSpPr>
          <p:spPr bwMode="auto">
            <a:xfrm>
              <a:off x="4546823" y="4317001"/>
              <a:ext cx="1396777" cy="604837"/>
            </a:xfrm>
            <a:prstGeom prst="ellipse">
              <a:avLst/>
            </a:prstGeom>
            <a:solidFill>
              <a:srgbClr val="FFFFFF"/>
            </a:solidFill>
            <a:ln w="1905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2060"/>
                  </a:solidFill>
                  <a:effectLst/>
                  <a:latin typeface="Arial" pitchFamily="34" charset="0"/>
                  <a:ea typeface="Calibri" pitchFamily="34" charset="0"/>
                  <a:cs typeface="Times New Roman" pitchFamily="18" charset="0"/>
                </a:rPr>
                <a:t>Culture and Values</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Oval 4"/>
            <p:cNvSpPr>
              <a:spLocks noChangeArrowheads="1"/>
            </p:cNvSpPr>
            <p:nvPr/>
          </p:nvSpPr>
          <p:spPr bwMode="auto">
            <a:xfrm>
              <a:off x="3592505" y="2900434"/>
              <a:ext cx="1727200" cy="604838"/>
            </a:xfrm>
            <a:prstGeom prst="ellipse">
              <a:avLst/>
            </a:prstGeom>
            <a:solidFill>
              <a:srgbClr val="FFFFCC"/>
            </a:solidFill>
            <a:ln w="1905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2060"/>
                  </a:solidFill>
                  <a:effectLst/>
                  <a:latin typeface="Arial" pitchFamily="34" charset="0"/>
                  <a:ea typeface="Calibri" pitchFamily="34" charset="0"/>
                  <a:cs typeface="Times New Roman" pitchFamily="18" charset="0"/>
                </a:rPr>
                <a:t>Transportation</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Oval 5"/>
            <p:cNvSpPr>
              <a:spLocks noChangeArrowheads="1"/>
            </p:cNvSpPr>
            <p:nvPr/>
          </p:nvSpPr>
          <p:spPr bwMode="auto">
            <a:xfrm>
              <a:off x="6629400" y="3106566"/>
              <a:ext cx="1371600" cy="604838"/>
            </a:xfrm>
            <a:prstGeom prst="ellipse">
              <a:avLst/>
            </a:prstGeom>
            <a:solidFill>
              <a:srgbClr val="FFFFFF"/>
            </a:solidFill>
            <a:ln w="1905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2060"/>
                  </a:solidFill>
                  <a:effectLst/>
                  <a:latin typeface="Arial" pitchFamily="34" charset="0"/>
                  <a:ea typeface="Calibri" pitchFamily="34" charset="0"/>
                  <a:cs typeface="Times New Roman" pitchFamily="18" charset="0"/>
                </a:rPr>
                <a:t>Economy</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Oval 6"/>
            <p:cNvSpPr>
              <a:spLocks noChangeArrowheads="1"/>
            </p:cNvSpPr>
            <p:nvPr/>
          </p:nvSpPr>
          <p:spPr bwMode="auto">
            <a:xfrm>
              <a:off x="7010399" y="2319337"/>
              <a:ext cx="1641042" cy="604838"/>
            </a:xfrm>
            <a:prstGeom prst="ellipse">
              <a:avLst/>
            </a:prstGeom>
            <a:solidFill>
              <a:srgbClr val="FECECE"/>
            </a:solidFill>
            <a:ln w="1905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2060"/>
                  </a:solidFill>
                  <a:effectLst/>
                  <a:latin typeface="Arial" pitchFamily="34" charset="0"/>
                  <a:ea typeface="Calibri" pitchFamily="34" charset="0"/>
                  <a:cs typeface="Times New Roman" pitchFamily="18" charset="0"/>
                </a:rPr>
                <a:t>Demographics</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Oval 11"/>
            <p:cNvSpPr>
              <a:spLocks noChangeArrowheads="1"/>
            </p:cNvSpPr>
            <p:nvPr/>
          </p:nvSpPr>
          <p:spPr bwMode="auto">
            <a:xfrm>
              <a:off x="4152900" y="1312068"/>
              <a:ext cx="1790700" cy="877888"/>
            </a:xfrm>
            <a:prstGeom prst="ellipse">
              <a:avLst/>
            </a:prstGeom>
            <a:solidFill>
              <a:srgbClr val="FFFFFF"/>
            </a:solidFill>
            <a:ln w="1905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2060"/>
                  </a:solidFill>
                  <a:effectLst/>
                  <a:latin typeface="Arial" pitchFamily="34" charset="0"/>
                  <a:ea typeface="Calibri" pitchFamily="34" charset="0"/>
                  <a:cs typeface="Arial" pitchFamily="34" charset="0"/>
                </a:rPr>
                <a:t>Legal Political Governance Context</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Oval 13"/>
            <p:cNvSpPr>
              <a:spLocks noChangeArrowheads="1"/>
            </p:cNvSpPr>
            <p:nvPr/>
          </p:nvSpPr>
          <p:spPr bwMode="auto">
            <a:xfrm>
              <a:off x="5943600" y="1751012"/>
              <a:ext cx="1371600" cy="671513"/>
            </a:xfrm>
            <a:prstGeom prst="ellipse">
              <a:avLst/>
            </a:prstGeom>
            <a:solidFill>
              <a:srgbClr val="FFFFFF"/>
            </a:solidFill>
            <a:ln w="1905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2060"/>
                  </a:solidFill>
                  <a:effectLst/>
                  <a:latin typeface="Arial" pitchFamily="34" charset="0"/>
                  <a:ea typeface="Calibri" pitchFamily="34" charset="0"/>
                  <a:cs typeface="Times New Roman" pitchFamily="18" charset="0"/>
                </a:rPr>
                <a:t>Land Use</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Oval 1"/>
            <p:cNvSpPr>
              <a:spLocks noChangeArrowheads="1"/>
            </p:cNvSpPr>
            <p:nvPr/>
          </p:nvSpPr>
          <p:spPr bwMode="auto">
            <a:xfrm>
              <a:off x="3033387" y="4132437"/>
              <a:ext cx="1422718" cy="604838"/>
            </a:xfrm>
            <a:prstGeom prst="ellipse">
              <a:avLst/>
            </a:prstGeom>
            <a:solidFill>
              <a:srgbClr val="FFFFFF"/>
            </a:solidFill>
            <a:ln w="1905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2060"/>
                  </a:solidFill>
                  <a:effectLst/>
                  <a:latin typeface="Arial" pitchFamily="34" charset="0"/>
                  <a:ea typeface="Calibri" pitchFamily="34" charset="0"/>
                  <a:cs typeface="Times New Roman" pitchFamily="18" charset="0"/>
                </a:rPr>
                <a:t>Environment</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381090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9"/>
                                        </p:tgtEl>
                                        <p:attrNameLst>
                                          <p:attrName>r</p:attrName>
                                        </p:attrNameLst>
                                      </p:cBhvr>
                                    </p:animRot>
                                  </p:childTnLst>
                                </p:cTn>
                              </p:par>
                              <p:par>
                                <p:cTn id="7" presetID="8" presetClass="emph" presetSubtype="0" fill="hold" nodeType="withEffect">
                                  <p:stCondLst>
                                    <p:cond delay="0"/>
                                  </p:stCondLst>
                                  <p:childTnLst>
                                    <p:animRot by="10800000">
                                      <p:cBhvr>
                                        <p:cTn id="8" dur="2000" fill="hold"/>
                                        <p:tgtEl>
                                          <p:spTgt spid="18"/>
                                        </p:tgtEl>
                                        <p:attrNameLst>
                                          <p:attrName>r</p:attrName>
                                        </p:attrNameLst>
                                      </p:cBhvr>
                                    </p:animRot>
                                  </p:childTnLst>
                                </p:cTn>
                              </p:par>
                              <p:par>
                                <p:cTn id="9" presetID="8" presetClass="emph" presetSubtype="0" fill="hold" nodeType="withEffect">
                                  <p:stCondLst>
                                    <p:cond delay="0"/>
                                  </p:stCondLst>
                                  <p:childTnLst>
                                    <p:animRot by="10800000">
                                      <p:cBhvr>
                                        <p:cTn id="10" dur="2000" fill="hold"/>
                                        <p:tgtEl>
                                          <p:spTgt spid="14"/>
                                        </p:tgtEl>
                                        <p:attrNameLst>
                                          <p:attrName>r</p:attrName>
                                        </p:attrNameLst>
                                      </p:cBhvr>
                                    </p:animRot>
                                  </p:childTnLst>
                                </p:cTn>
                              </p:par>
                              <p:par>
                                <p:cTn id="11" presetID="8" presetClass="emph" presetSubtype="0" fill="hold" nodeType="withEffect">
                                  <p:stCondLst>
                                    <p:cond delay="0"/>
                                  </p:stCondLst>
                                  <p:childTnLst>
                                    <p:animRot by="10800000">
                                      <p:cBhvr>
                                        <p:cTn id="12" dur="2000" fill="hold"/>
                                        <p:tgtEl>
                                          <p:spTgt spid="10"/>
                                        </p:tgtEl>
                                        <p:attrNameLst>
                                          <p:attrName>r</p:attrName>
                                        </p:attrNameLst>
                                      </p:cBhvr>
                                    </p:animRot>
                                  </p:childTnLst>
                                </p:cTn>
                              </p:par>
                              <p:par>
                                <p:cTn id="13" presetID="8" presetClass="emph" presetSubtype="0" fill="hold" nodeType="withEffect">
                                  <p:stCondLst>
                                    <p:cond delay="0"/>
                                  </p:stCondLst>
                                  <p:childTnLst>
                                    <p:animRot by="10800000">
                                      <p:cBhvr>
                                        <p:cTn id="14" dur="2000" fill="hold"/>
                                        <p:tgtEl>
                                          <p:spTgt spid="11"/>
                                        </p:tgtEl>
                                        <p:attrNameLst>
                                          <p:attrName>r</p:attrName>
                                        </p:attrNameLst>
                                      </p:cBhvr>
                                    </p:animRot>
                                  </p:childTnLst>
                                </p:cTn>
                              </p:par>
                              <p:par>
                                <p:cTn id="15" presetID="8" presetClass="emph" presetSubtype="0" fill="hold" nodeType="withEffect">
                                  <p:stCondLst>
                                    <p:cond delay="0"/>
                                  </p:stCondLst>
                                  <p:childTnLst>
                                    <p:animRot by="10800000">
                                      <p:cBhvr>
                                        <p:cTn id="16" dur="2000" fill="hold"/>
                                        <p:tgtEl>
                                          <p:spTgt spid="16"/>
                                        </p:tgtEl>
                                        <p:attrNameLst>
                                          <p:attrName>r</p:attrName>
                                        </p:attrNameLst>
                                      </p:cBhvr>
                                    </p:animRot>
                                  </p:childTnLst>
                                </p:cTn>
                              </p:par>
                              <p:par>
                                <p:cTn id="17" presetID="8" presetClass="emph" presetSubtype="0" fill="hold" nodeType="withEffect">
                                  <p:stCondLst>
                                    <p:cond delay="0"/>
                                  </p:stCondLst>
                                  <p:childTnLst>
                                    <p:animRot by="10800000">
                                      <p:cBhvr>
                                        <p:cTn id="18"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9" y="27467"/>
            <a:ext cx="8229600" cy="1143000"/>
          </a:xfrm>
        </p:spPr>
        <p:txBody>
          <a:bodyPr/>
          <a:lstStyle/>
          <a:p>
            <a:r>
              <a:rPr lang="en-US" dirty="0" smtClean="0"/>
              <a:t>Fundamental Economic and Demographic Changes</a:t>
            </a:r>
            <a:endParaRPr lang="en-US" dirty="0"/>
          </a:p>
        </p:txBody>
      </p:sp>
      <p:grpSp>
        <p:nvGrpSpPr>
          <p:cNvPr id="6" name="Group 5"/>
          <p:cNvGrpSpPr/>
          <p:nvPr/>
        </p:nvGrpSpPr>
        <p:grpSpPr>
          <a:xfrm rot="20670988">
            <a:off x="189238" y="1589345"/>
            <a:ext cx="3026194" cy="2105678"/>
            <a:chOff x="627321" y="1811618"/>
            <a:chExt cx="2675860" cy="2973033"/>
          </a:xfrm>
        </p:grpSpPr>
        <p:sp>
          <p:nvSpPr>
            <p:cNvPr id="4" name="TextBox 3"/>
            <p:cNvSpPr txBox="1"/>
            <p:nvPr/>
          </p:nvSpPr>
          <p:spPr>
            <a:xfrm>
              <a:off x="654126" y="1811618"/>
              <a:ext cx="2649055" cy="2868053"/>
            </a:xfrm>
            <a:prstGeom prst="rect">
              <a:avLst/>
            </a:prstGeom>
            <a:noFill/>
          </p:spPr>
          <p:txBody>
            <a:bodyPr wrap="square" rtlCol="0">
              <a:spAutoFit/>
            </a:bodyPr>
            <a:lstStyle/>
            <a:p>
              <a:pPr defTabSz="457200" fontAlgn="auto">
                <a:spcBef>
                  <a:spcPts val="0"/>
                </a:spcBef>
                <a:spcAft>
                  <a:spcPts val="0"/>
                </a:spcAft>
              </a:pPr>
              <a:r>
                <a:rPr lang="en-US" dirty="0" smtClean="0">
                  <a:solidFill>
                    <a:prstClr val="black"/>
                  </a:solidFill>
                  <a:latin typeface="Calibri"/>
                </a:rPr>
                <a:t>Student </a:t>
              </a:r>
              <a:r>
                <a:rPr lang="en-US" dirty="0">
                  <a:solidFill>
                    <a:prstClr val="black"/>
                  </a:solidFill>
                  <a:latin typeface="Calibri"/>
                </a:rPr>
                <a:t>Loans Could Cripple the U.S. </a:t>
              </a:r>
              <a:r>
                <a:rPr lang="en-US" dirty="0" smtClean="0">
                  <a:solidFill>
                    <a:prstClr val="black"/>
                  </a:solidFill>
                  <a:latin typeface="Calibri"/>
                </a:rPr>
                <a:t>Economy…</a:t>
              </a:r>
            </a:p>
            <a:p>
              <a:pPr defTabSz="457200" fontAlgn="auto">
                <a:spcBef>
                  <a:spcPts val="0"/>
                </a:spcBef>
                <a:spcAft>
                  <a:spcPts val="0"/>
                </a:spcAft>
              </a:pPr>
              <a:r>
                <a:rPr lang="en-US" dirty="0" smtClean="0">
                  <a:solidFill>
                    <a:prstClr val="black"/>
                  </a:solidFill>
                  <a:latin typeface="Calibri"/>
                </a:rPr>
                <a:t>…student </a:t>
              </a:r>
              <a:r>
                <a:rPr lang="en-US" dirty="0">
                  <a:solidFill>
                    <a:prstClr val="black"/>
                  </a:solidFill>
                  <a:latin typeface="Calibri"/>
                </a:rPr>
                <a:t>debt reaching almost $1.2 trillion last year, its highest level ever. </a:t>
              </a:r>
              <a:endParaRPr lang="en-US" dirty="0" smtClean="0">
                <a:solidFill>
                  <a:prstClr val="black"/>
                </a:solidFill>
                <a:latin typeface="Calibri"/>
              </a:endParaRPr>
            </a:p>
            <a:p>
              <a:pPr defTabSz="457200" fontAlgn="auto">
                <a:spcBef>
                  <a:spcPts val="0"/>
                </a:spcBef>
                <a:spcAft>
                  <a:spcPts val="0"/>
                </a:spcAft>
              </a:pPr>
              <a:r>
                <a:rPr lang="en-US" dirty="0" smtClean="0">
                  <a:solidFill>
                    <a:prstClr val="black"/>
                  </a:solidFill>
                  <a:latin typeface="Calibri"/>
                </a:rPr>
                <a:t>         - Bloomberg Business, </a:t>
              </a:r>
            </a:p>
            <a:p>
              <a:pPr defTabSz="457200" fontAlgn="auto">
                <a:spcBef>
                  <a:spcPts val="0"/>
                </a:spcBef>
                <a:spcAft>
                  <a:spcPts val="0"/>
                </a:spcAft>
              </a:pPr>
              <a:r>
                <a:rPr lang="en-US" dirty="0" smtClean="0">
                  <a:solidFill>
                    <a:prstClr val="black"/>
                  </a:solidFill>
                  <a:latin typeface="Calibri"/>
                </a:rPr>
                <a:t>May 2015</a:t>
              </a:r>
              <a:endParaRPr lang="en-US" dirty="0">
                <a:solidFill>
                  <a:prstClr val="black"/>
                </a:solidFill>
                <a:latin typeface="Calibri"/>
              </a:endParaRPr>
            </a:p>
          </p:txBody>
        </p:sp>
        <p:sp>
          <p:nvSpPr>
            <p:cNvPr id="5" name="Flowchart: Document 4"/>
            <p:cNvSpPr/>
            <p:nvPr/>
          </p:nvSpPr>
          <p:spPr>
            <a:xfrm>
              <a:off x="627321" y="1881963"/>
              <a:ext cx="2658139" cy="2902688"/>
            </a:xfrm>
            <a:prstGeom prst="flowChartDocumen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grpSp>
      <p:grpSp>
        <p:nvGrpSpPr>
          <p:cNvPr id="7" name="Group 6"/>
          <p:cNvGrpSpPr/>
          <p:nvPr/>
        </p:nvGrpSpPr>
        <p:grpSpPr>
          <a:xfrm>
            <a:off x="3421318" y="1226513"/>
            <a:ext cx="2245835" cy="1935288"/>
            <a:chOff x="627321" y="1811618"/>
            <a:chExt cx="2658139" cy="2973033"/>
          </a:xfrm>
        </p:grpSpPr>
        <p:sp>
          <p:nvSpPr>
            <p:cNvPr id="8" name="TextBox 7"/>
            <p:cNvSpPr txBox="1"/>
            <p:nvPr/>
          </p:nvSpPr>
          <p:spPr>
            <a:xfrm>
              <a:off x="696594" y="1811618"/>
              <a:ext cx="2588866" cy="2695035"/>
            </a:xfrm>
            <a:prstGeom prst="rect">
              <a:avLst/>
            </a:prstGeom>
            <a:noFill/>
          </p:spPr>
          <p:txBody>
            <a:bodyPr wrap="square" rtlCol="0">
              <a:spAutoFit/>
            </a:bodyPr>
            <a:lstStyle/>
            <a:p>
              <a:pPr defTabSz="457200" fontAlgn="auto">
                <a:spcBef>
                  <a:spcPts val="0"/>
                </a:spcBef>
                <a:spcAft>
                  <a:spcPts val="0"/>
                </a:spcAft>
              </a:pPr>
              <a:r>
                <a:rPr lang="en-US" dirty="0" smtClean="0">
                  <a:solidFill>
                    <a:prstClr val="black"/>
                  </a:solidFill>
                  <a:latin typeface="Calibri"/>
                </a:rPr>
                <a:t>Hispanics to reach 23% of the U.S. population by 2035</a:t>
              </a:r>
              <a:r>
                <a:rPr lang="en-US" dirty="0">
                  <a:solidFill>
                    <a:prstClr val="black"/>
                  </a:solidFill>
                  <a:latin typeface="Calibri"/>
                </a:rPr>
                <a:t> </a:t>
              </a:r>
              <a:endParaRPr lang="en-US" dirty="0" smtClean="0">
                <a:solidFill>
                  <a:prstClr val="black"/>
                </a:solidFill>
                <a:latin typeface="Calibri"/>
              </a:endParaRPr>
            </a:p>
            <a:p>
              <a:pPr defTabSz="457200" fontAlgn="auto">
                <a:spcBef>
                  <a:spcPts val="0"/>
                </a:spcBef>
                <a:spcAft>
                  <a:spcPts val="0"/>
                </a:spcAft>
              </a:pPr>
              <a:r>
                <a:rPr lang="en-US" dirty="0" smtClean="0">
                  <a:solidFill>
                    <a:prstClr val="black"/>
                  </a:solidFill>
                  <a:latin typeface="Calibri"/>
                </a:rPr>
                <a:t>         - Washington                  	   Examiner, </a:t>
              </a:r>
            </a:p>
            <a:p>
              <a:pPr defTabSz="457200" fontAlgn="auto">
                <a:spcBef>
                  <a:spcPts val="0"/>
                </a:spcBef>
                <a:spcAft>
                  <a:spcPts val="0"/>
                </a:spcAft>
              </a:pPr>
              <a:r>
                <a:rPr lang="en-US" dirty="0" smtClean="0">
                  <a:solidFill>
                    <a:prstClr val="black"/>
                  </a:solidFill>
                  <a:latin typeface="Calibri"/>
                </a:rPr>
                <a:t>May 2015</a:t>
              </a:r>
              <a:endParaRPr lang="en-US" dirty="0">
                <a:solidFill>
                  <a:prstClr val="black"/>
                </a:solidFill>
                <a:latin typeface="Calibri"/>
              </a:endParaRPr>
            </a:p>
          </p:txBody>
        </p:sp>
        <p:sp>
          <p:nvSpPr>
            <p:cNvPr id="9" name="Flowchart: Document 8"/>
            <p:cNvSpPr/>
            <p:nvPr/>
          </p:nvSpPr>
          <p:spPr>
            <a:xfrm>
              <a:off x="627321" y="1881963"/>
              <a:ext cx="2658139" cy="2902688"/>
            </a:xfrm>
            <a:prstGeom prst="flowChartDocumen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grpSp>
      <p:grpSp>
        <p:nvGrpSpPr>
          <p:cNvPr id="10" name="Group 9"/>
          <p:cNvGrpSpPr/>
          <p:nvPr/>
        </p:nvGrpSpPr>
        <p:grpSpPr>
          <a:xfrm rot="1121517">
            <a:off x="5921247" y="1632289"/>
            <a:ext cx="3022012" cy="1339396"/>
            <a:chOff x="627321" y="1811617"/>
            <a:chExt cx="2658139" cy="2973034"/>
          </a:xfrm>
        </p:grpSpPr>
        <p:sp>
          <p:nvSpPr>
            <p:cNvPr id="11" name="TextBox 10"/>
            <p:cNvSpPr txBox="1"/>
            <p:nvPr/>
          </p:nvSpPr>
          <p:spPr>
            <a:xfrm>
              <a:off x="696594" y="1811617"/>
              <a:ext cx="2588866" cy="2664350"/>
            </a:xfrm>
            <a:prstGeom prst="rect">
              <a:avLst/>
            </a:prstGeom>
            <a:noFill/>
          </p:spPr>
          <p:txBody>
            <a:bodyPr wrap="square" rtlCol="0">
              <a:spAutoFit/>
            </a:bodyPr>
            <a:lstStyle/>
            <a:p>
              <a:pPr defTabSz="457200" fontAlgn="auto">
                <a:spcBef>
                  <a:spcPts val="0"/>
                </a:spcBef>
                <a:spcAft>
                  <a:spcPts val="0"/>
                </a:spcAft>
              </a:pPr>
              <a:r>
                <a:rPr lang="en-US" dirty="0" smtClean="0">
                  <a:solidFill>
                    <a:prstClr val="black"/>
                  </a:solidFill>
                  <a:latin typeface="Calibri"/>
                </a:rPr>
                <a:t>U.S. Birth Rate Hovers at All-Time Low</a:t>
              </a:r>
              <a:r>
                <a:rPr lang="en-US" dirty="0">
                  <a:solidFill>
                    <a:prstClr val="black"/>
                  </a:solidFill>
                  <a:latin typeface="Calibri"/>
                </a:rPr>
                <a:t> </a:t>
              </a:r>
              <a:endParaRPr lang="en-US" dirty="0" smtClean="0">
                <a:solidFill>
                  <a:prstClr val="black"/>
                </a:solidFill>
                <a:latin typeface="Calibri"/>
              </a:endParaRPr>
            </a:p>
            <a:p>
              <a:pPr defTabSz="457200" fontAlgn="auto">
                <a:spcBef>
                  <a:spcPts val="0"/>
                </a:spcBef>
                <a:spcAft>
                  <a:spcPts val="0"/>
                </a:spcAft>
              </a:pPr>
              <a:r>
                <a:rPr lang="en-US" dirty="0" smtClean="0">
                  <a:solidFill>
                    <a:prstClr val="black"/>
                  </a:solidFill>
                  <a:latin typeface="Calibri"/>
                </a:rPr>
                <a:t>         - Health Day,</a:t>
              </a:r>
            </a:p>
            <a:p>
              <a:pPr defTabSz="457200" fontAlgn="auto">
                <a:spcBef>
                  <a:spcPts val="0"/>
                </a:spcBef>
                <a:spcAft>
                  <a:spcPts val="0"/>
                </a:spcAft>
              </a:pPr>
              <a:r>
                <a:rPr lang="en-US" dirty="0" smtClean="0">
                  <a:solidFill>
                    <a:prstClr val="black"/>
                  </a:solidFill>
                  <a:latin typeface="Calibri"/>
                </a:rPr>
                <a:t> May 2015</a:t>
              </a:r>
              <a:endParaRPr lang="en-US" dirty="0">
                <a:solidFill>
                  <a:prstClr val="black"/>
                </a:solidFill>
                <a:latin typeface="Calibri"/>
              </a:endParaRPr>
            </a:p>
          </p:txBody>
        </p:sp>
        <p:sp>
          <p:nvSpPr>
            <p:cNvPr id="12" name="Flowchart: Document 11"/>
            <p:cNvSpPr/>
            <p:nvPr/>
          </p:nvSpPr>
          <p:spPr>
            <a:xfrm>
              <a:off x="627321" y="1881963"/>
              <a:ext cx="2658139" cy="2902688"/>
            </a:xfrm>
            <a:prstGeom prst="flowChartDocumen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grpSp>
      <p:grpSp>
        <p:nvGrpSpPr>
          <p:cNvPr id="13" name="Group 12"/>
          <p:cNvGrpSpPr/>
          <p:nvPr/>
        </p:nvGrpSpPr>
        <p:grpSpPr>
          <a:xfrm rot="20865446">
            <a:off x="84032" y="4411333"/>
            <a:ext cx="3022012" cy="1339395"/>
            <a:chOff x="627321" y="1811618"/>
            <a:chExt cx="2658139" cy="2973033"/>
          </a:xfrm>
        </p:grpSpPr>
        <p:sp>
          <p:nvSpPr>
            <p:cNvPr id="14" name="TextBox 13"/>
            <p:cNvSpPr txBox="1"/>
            <p:nvPr/>
          </p:nvSpPr>
          <p:spPr>
            <a:xfrm>
              <a:off x="696593" y="1811618"/>
              <a:ext cx="2588866" cy="2664350"/>
            </a:xfrm>
            <a:prstGeom prst="rect">
              <a:avLst/>
            </a:prstGeom>
            <a:noFill/>
          </p:spPr>
          <p:txBody>
            <a:bodyPr wrap="square" rtlCol="0">
              <a:spAutoFit/>
            </a:bodyPr>
            <a:lstStyle/>
            <a:p>
              <a:pPr defTabSz="457200" fontAlgn="auto">
                <a:spcBef>
                  <a:spcPts val="0"/>
                </a:spcBef>
                <a:spcAft>
                  <a:spcPts val="0"/>
                </a:spcAft>
              </a:pPr>
              <a:r>
                <a:rPr lang="en-US" dirty="0" smtClean="0">
                  <a:solidFill>
                    <a:prstClr val="black"/>
                  </a:solidFill>
                  <a:latin typeface="Calibri"/>
                </a:rPr>
                <a:t>Homeownership Rate Drops to Quarter-Century Low</a:t>
              </a:r>
            </a:p>
            <a:p>
              <a:pPr defTabSz="457200" fontAlgn="auto">
                <a:spcBef>
                  <a:spcPts val="0"/>
                </a:spcBef>
                <a:spcAft>
                  <a:spcPts val="0"/>
                </a:spcAft>
              </a:pPr>
              <a:r>
                <a:rPr lang="en-US" dirty="0" smtClean="0">
                  <a:solidFill>
                    <a:prstClr val="black"/>
                  </a:solidFill>
                  <a:latin typeface="Calibri"/>
                </a:rPr>
                <a:t>         - Market Watch,</a:t>
              </a:r>
            </a:p>
            <a:p>
              <a:pPr defTabSz="457200" fontAlgn="auto">
                <a:spcBef>
                  <a:spcPts val="0"/>
                </a:spcBef>
                <a:spcAft>
                  <a:spcPts val="0"/>
                </a:spcAft>
              </a:pPr>
              <a:r>
                <a:rPr lang="en-US" dirty="0" smtClean="0">
                  <a:solidFill>
                    <a:prstClr val="black"/>
                  </a:solidFill>
                  <a:latin typeface="Calibri"/>
                </a:rPr>
                <a:t> April 2015</a:t>
              </a:r>
              <a:endParaRPr lang="en-US" dirty="0">
                <a:solidFill>
                  <a:prstClr val="black"/>
                </a:solidFill>
                <a:latin typeface="Calibri"/>
              </a:endParaRPr>
            </a:p>
          </p:txBody>
        </p:sp>
        <p:sp>
          <p:nvSpPr>
            <p:cNvPr id="15" name="Flowchart: Document 14"/>
            <p:cNvSpPr/>
            <p:nvPr/>
          </p:nvSpPr>
          <p:spPr>
            <a:xfrm>
              <a:off x="627321" y="1881963"/>
              <a:ext cx="2658139" cy="2902688"/>
            </a:xfrm>
            <a:prstGeom prst="flowChartDocumen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grpSp>
      <p:grpSp>
        <p:nvGrpSpPr>
          <p:cNvPr id="17" name="Group 16"/>
          <p:cNvGrpSpPr/>
          <p:nvPr/>
        </p:nvGrpSpPr>
        <p:grpSpPr>
          <a:xfrm>
            <a:off x="3098635" y="3250068"/>
            <a:ext cx="2684451" cy="1675907"/>
            <a:chOff x="627321" y="1811618"/>
            <a:chExt cx="2658139" cy="3279201"/>
          </a:xfrm>
        </p:grpSpPr>
        <p:sp>
          <p:nvSpPr>
            <p:cNvPr id="18" name="TextBox 17"/>
            <p:cNvSpPr txBox="1"/>
            <p:nvPr/>
          </p:nvSpPr>
          <p:spPr>
            <a:xfrm>
              <a:off x="696593" y="1811618"/>
              <a:ext cx="2588866" cy="3279201"/>
            </a:xfrm>
            <a:prstGeom prst="rect">
              <a:avLst/>
            </a:prstGeom>
            <a:noFill/>
          </p:spPr>
          <p:txBody>
            <a:bodyPr wrap="square" rtlCol="0">
              <a:spAutoFit/>
            </a:bodyPr>
            <a:lstStyle/>
            <a:p>
              <a:pPr defTabSz="457200" fontAlgn="auto">
                <a:spcBef>
                  <a:spcPts val="0"/>
                </a:spcBef>
                <a:spcAft>
                  <a:spcPts val="0"/>
                </a:spcAft>
              </a:pPr>
              <a:r>
                <a:rPr lang="en-US" dirty="0" smtClean="0">
                  <a:solidFill>
                    <a:prstClr val="black"/>
                  </a:solidFill>
                  <a:latin typeface="Calibri"/>
                </a:rPr>
                <a:t>Millennials make up the largest share of the U.S. workforce…</a:t>
              </a:r>
            </a:p>
            <a:p>
              <a:pPr defTabSz="457200" fontAlgn="auto">
                <a:spcBef>
                  <a:spcPts val="0"/>
                </a:spcBef>
                <a:spcAft>
                  <a:spcPts val="0"/>
                </a:spcAft>
              </a:pPr>
              <a:r>
                <a:rPr lang="en-US" dirty="0" smtClean="0">
                  <a:solidFill>
                    <a:prstClr val="black"/>
                  </a:solidFill>
                  <a:latin typeface="Calibri"/>
                </a:rPr>
                <a:t>         - Wall Street Journal</a:t>
              </a:r>
            </a:p>
            <a:p>
              <a:pPr defTabSz="457200" fontAlgn="auto">
                <a:spcBef>
                  <a:spcPts val="0"/>
                </a:spcBef>
                <a:spcAft>
                  <a:spcPts val="0"/>
                </a:spcAft>
              </a:pPr>
              <a:r>
                <a:rPr lang="en-US" dirty="0" smtClean="0">
                  <a:solidFill>
                    <a:prstClr val="black"/>
                  </a:solidFill>
                  <a:latin typeface="Calibri"/>
                </a:rPr>
                <a:t> May 2015</a:t>
              </a:r>
              <a:endParaRPr lang="en-US" dirty="0">
                <a:solidFill>
                  <a:prstClr val="black"/>
                </a:solidFill>
                <a:latin typeface="Calibri"/>
              </a:endParaRPr>
            </a:p>
          </p:txBody>
        </p:sp>
        <p:sp>
          <p:nvSpPr>
            <p:cNvPr id="19" name="Flowchart: Document 18"/>
            <p:cNvSpPr/>
            <p:nvPr/>
          </p:nvSpPr>
          <p:spPr>
            <a:xfrm>
              <a:off x="627321" y="1881963"/>
              <a:ext cx="2658139" cy="2902688"/>
            </a:xfrm>
            <a:prstGeom prst="flowChartDocumen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grpSp>
      <p:grpSp>
        <p:nvGrpSpPr>
          <p:cNvPr id="20" name="Group 19"/>
          <p:cNvGrpSpPr/>
          <p:nvPr/>
        </p:nvGrpSpPr>
        <p:grpSpPr>
          <a:xfrm rot="1431845">
            <a:off x="5956019" y="3331690"/>
            <a:ext cx="3225369" cy="1630233"/>
            <a:chOff x="627321" y="1881963"/>
            <a:chExt cx="2693203" cy="2988626"/>
          </a:xfrm>
        </p:grpSpPr>
        <p:sp>
          <p:nvSpPr>
            <p:cNvPr id="21" name="TextBox 20"/>
            <p:cNvSpPr txBox="1"/>
            <p:nvPr/>
          </p:nvSpPr>
          <p:spPr>
            <a:xfrm>
              <a:off x="647090" y="1979942"/>
              <a:ext cx="2673434" cy="2890647"/>
            </a:xfrm>
            <a:prstGeom prst="rect">
              <a:avLst/>
            </a:prstGeom>
            <a:noFill/>
          </p:spPr>
          <p:txBody>
            <a:bodyPr wrap="square" rtlCol="0">
              <a:spAutoFit/>
            </a:bodyPr>
            <a:lstStyle/>
            <a:p>
              <a:pPr defTabSz="457200" fontAlgn="auto">
                <a:spcBef>
                  <a:spcPts val="0"/>
                </a:spcBef>
                <a:spcAft>
                  <a:spcPts val="0"/>
                </a:spcAft>
              </a:pPr>
              <a:r>
                <a:rPr lang="en-US" dirty="0" smtClean="0">
                  <a:solidFill>
                    <a:prstClr val="black"/>
                  </a:solidFill>
                  <a:latin typeface="Calibri"/>
                </a:rPr>
                <a:t>Women now hold the majority  (52%) of management and professional related positions…</a:t>
              </a:r>
            </a:p>
            <a:p>
              <a:pPr defTabSz="457200" fontAlgn="auto">
                <a:spcBef>
                  <a:spcPts val="0"/>
                </a:spcBef>
                <a:spcAft>
                  <a:spcPts val="0"/>
                </a:spcAft>
              </a:pPr>
              <a:r>
                <a:rPr lang="en-US" dirty="0" smtClean="0">
                  <a:solidFill>
                    <a:prstClr val="black"/>
                  </a:solidFill>
                  <a:latin typeface="Calibri"/>
                </a:rPr>
                <a:t>         - BMO Wealth Institute</a:t>
              </a:r>
            </a:p>
            <a:p>
              <a:pPr defTabSz="457200" fontAlgn="auto">
                <a:spcBef>
                  <a:spcPts val="0"/>
                </a:spcBef>
                <a:spcAft>
                  <a:spcPts val="0"/>
                </a:spcAft>
              </a:pPr>
              <a:r>
                <a:rPr lang="en-US" dirty="0" smtClean="0">
                  <a:solidFill>
                    <a:prstClr val="black"/>
                  </a:solidFill>
                  <a:latin typeface="Calibri"/>
                </a:rPr>
                <a:t>    March 2015</a:t>
              </a:r>
              <a:endParaRPr lang="en-US" dirty="0">
                <a:solidFill>
                  <a:prstClr val="black"/>
                </a:solidFill>
                <a:latin typeface="Calibri"/>
              </a:endParaRPr>
            </a:p>
          </p:txBody>
        </p:sp>
        <p:sp>
          <p:nvSpPr>
            <p:cNvPr id="22" name="Flowchart: Document 21"/>
            <p:cNvSpPr/>
            <p:nvPr/>
          </p:nvSpPr>
          <p:spPr>
            <a:xfrm>
              <a:off x="627321" y="1881963"/>
              <a:ext cx="2658139" cy="2902688"/>
            </a:xfrm>
            <a:prstGeom prst="flowChartDocumen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grpSp>
      <p:grpSp>
        <p:nvGrpSpPr>
          <p:cNvPr id="23" name="Group 22"/>
          <p:cNvGrpSpPr/>
          <p:nvPr/>
        </p:nvGrpSpPr>
        <p:grpSpPr>
          <a:xfrm rot="243477">
            <a:off x="4355062" y="4765806"/>
            <a:ext cx="3349255" cy="1374700"/>
            <a:chOff x="627321" y="1881963"/>
            <a:chExt cx="2658139" cy="2902688"/>
          </a:xfrm>
        </p:grpSpPr>
        <p:sp>
          <p:nvSpPr>
            <p:cNvPr id="24" name="TextBox 23"/>
            <p:cNvSpPr txBox="1"/>
            <p:nvPr/>
          </p:nvSpPr>
          <p:spPr>
            <a:xfrm>
              <a:off x="696593" y="2238533"/>
              <a:ext cx="2588866" cy="1949617"/>
            </a:xfrm>
            <a:prstGeom prst="rect">
              <a:avLst/>
            </a:prstGeom>
            <a:noFill/>
          </p:spPr>
          <p:txBody>
            <a:bodyPr wrap="square" rtlCol="0">
              <a:spAutoFit/>
            </a:bodyPr>
            <a:lstStyle/>
            <a:p>
              <a:pPr defTabSz="457200" fontAlgn="auto">
                <a:spcBef>
                  <a:spcPts val="0"/>
                </a:spcBef>
                <a:spcAft>
                  <a:spcPts val="0"/>
                </a:spcAft>
              </a:pPr>
              <a:r>
                <a:rPr lang="en-US" dirty="0" smtClean="0">
                  <a:solidFill>
                    <a:prstClr val="black"/>
                  </a:solidFill>
                  <a:latin typeface="Calibri"/>
                </a:rPr>
                <a:t>Census: Immigrant Population to Explode 85 Percent by 2060…</a:t>
              </a:r>
            </a:p>
            <a:p>
              <a:pPr defTabSz="457200" fontAlgn="auto">
                <a:spcBef>
                  <a:spcPts val="0"/>
                </a:spcBef>
                <a:spcAft>
                  <a:spcPts val="0"/>
                </a:spcAft>
              </a:pPr>
              <a:r>
                <a:rPr lang="en-US" dirty="0" smtClean="0">
                  <a:solidFill>
                    <a:prstClr val="black"/>
                  </a:solidFill>
                  <a:latin typeface="Calibri"/>
                </a:rPr>
                <a:t>        - Breitbart.com, March 2015</a:t>
              </a:r>
              <a:endParaRPr lang="en-US" dirty="0">
                <a:solidFill>
                  <a:prstClr val="black"/>
                </a:solidFill>
                <a:latin typeface="Calibri"/>
              </a:endParaRPr>
            </a:p>
          </p:txBody>
        </p:sp>
        <p:sp>
          <p:nvSpPr>
            <p:cNvPr id="25" name="Flowchart: Document 24"/>
            <p:cNvSpPr/>
            <p:nvPr/>
          </p:nvSpPr>
          <p:spPr>
            <a:xfrm>
              <a:off x="627321" y="1881963"/>
              <a:ext cx="2658139" cy="2902688"/>
            </a:xfrm>
            <a:prstGeom prst="flowChartDocumen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grpSp>
    </p:spTree>
    <p:extLst>
      <p:ext uri="{BB962C8B-B14F-4D97-AF65-F5344CB8AC3E}">
        <p14:creationId xmlns:p14="http://schemas.microsoft.com/office/powerpoint/2010/main" val="3682518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Up</a:t>
            </a:r>
            <a:endParaRPr lang="en-US" dirty="0"/>
          </a:p>
        </p:txBody>
      </p:sp>
      <p:sp>
        <p:nvSpPr>
          <p:cNvPr id="3" name="Content Placeholder 2"/>
          <p:cNvSpPr>
            <a:spLocks noGrp="1"/>
          </p:cNvSpPr>
          <p:nvPr>
            <p:ph idx="1"/>
          </p:nvPr>
        </p:nvSpPr>
        <p:spPr/>
        <p:txBody>
          <a:bodyPr/>
          <a:lstStyle/>
          <a:p>
            <a:r>
              <a:rPr lang="en-US" dirty="0" smtClean="0"/>
              <a:t>Model logic updates</a:t>
            </a:r>
          </a:p>
          <a:p>
            <a:r>
              <a:rPr lang="en-US" dirty="0" smtClean="0"/>
              <a:t>Model recalibration	</a:t>
            </a:r>
          </a:p>
          <a:p>
            <a:r>
              <a:rPr lang="en-US" dirty="0" smtClean="0"/>
              <a:t>Model revalidation</a:t>
            </a:r>
          </a:p>
          <a:p>
            <a:endParaRPr lang="en-US" dirty="0" smtClean="0"/>
          </a:p>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157216"/>
            <a:ext cx="4106458" cy="2819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804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647700"/>
          </a:xfrm>
        </p:spPr>
        <p:txBody>
          <a:bodyPr/>
          <a:lstStyle/>
          <a:p>
            <a:r>
              <a:rPr lang="en-US" dirty="0" smtClean="0"/>
              <a:t>Institutional Issues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87493069"/>
              </p:ext>
            </p:extLst>
          </p:nvPr>
        </p:nvGraphicFramePr>
        <p:xfrm>
          <a:off x="533400" y="990601"/>
          <a:ext cx="8153400" cy="5059680"/>
        </p:xfrm>
        <a:graphic>
          <a:graphicData uri="http://schemas.openxmlformats.org/drawingml/2006/table">
            <a:tbl>
              <a:tblPr firstRow="1" bandRow="1">
                <a:tableStyleId>{5C22544A-7EE6-4342-B048-85BDC9FD1C3A}</a:tableStyleId>
              </a:tblPr>
              <a:tblGrid>
                <a:gridCol w="8153400"/>
              </a:tblGrid>
              <a:tr h="457199">
                <a:tc>
                  <a:txBody>
                    <a:bodyPr/>
                    <a:lstStyle/>
                    <a:p>
                      <a:pPr algn="ctr"/>
                      <a:r>
                        <a:rPr lang="en-US" sz="2400" dirty="0" smtClean="0"/>
                        <a:t>Agency Perspective</a:t>
                      </a:r>
                      <a:endParaRPr lang="en-US" sz="2400" dirty="0"/>
                    </a:p>
                  </a:txBody>
                  <a:tcPr/>
                </a:tc>
              </a:tr>
              <a:tr h="453687">
                <a:tc>
                  <a:txBody>
                    <a:bodyPr/>
                    <a:lstStyle/>
                    <a:p>
                      <a:r>
                        <a:rPr lang="en-US" sz="2000" dirty="0" smtClean="0"/>
                        <a:t>Mandated Tool (with opt</a:t>
                      </a:r>
                      <a:r>
                        <a:rPr lang="en-US" sz="2000" baseline="0" dirty="0" smtClean="0"/>
                        <a:t> out process)                                                       </a:t>
                      </a:r>
                      <a:r>
                        <a:rPr lang="en-US" sz="2800" baseline="0" dirty="0" smtClean="0"/>
                        <a:t>  </a:t>
                      </a:r>
                      <a:r>
                        <a:rPr lang="en-US" sz="2400" baseline="0" dirty="0" smtClean="0">
                          <a:sym typeface="Wingdings" panose="05000000000000000000" pitchFamily="2" charset="2"/>
                        </a:rPr>
                        <a:t></a:t>
                      </a:r>
                    </a:p>
                    <a:p>
                      <a:pPr marL="342869" indent="-342869" fontAlgn="auto">
                        <a:spcBef>
                          <a:spcPts val="0"/>
                        </a:spcBef>
                        <a:spcAft>
                          <a:spcPts val="0"/>
                        </a:spcAft>
                        <a:buSzPct val="70000"/>
                        <a:buFont typeface="Wingdings" panose="05000000000000000000" pitchFamily="2" charset="2"/>
                        <a:buChar char="q"/>
                      </a:pPr>
                      <a:r>
                        <a:rPr lang="en-US" sz="1800" dirty="0" smtClean="0">
                          <a:solidFill>
                            <a:prstClr val="black"/>
                          </a:solidFill>
                          <a:latin typeface="+mn-lt"/>
                        </a:rPr>
                        <a:t>Standardized modeling method to ensure consistency and equity among agencies</a:t>
                      </a:r>
                    </a:p>
                    <a:p>
                      <a:pPr marL="342869" indent="-342869" fontAlgn="auto">
                        <a:spcBef>
                          <a:spcPts val="0"/>
                        </a:spcBef>
                        <a:spcAft>
                          <a:spcPts val="0"/>
                        </a:spcAft>
                        <a:buSzPct val="70000"/>
                        <a:buFont typeface="Wingdings" panose="05000000000000000000" pitchFamily="2" charset="2"/>
                        <a:buChar char="q"/>
                      </a:pPr>
                      <a:r>
                        <a:rPr lang="en-US" sz="1800" dirty="0" smtClean="0">
                          <a:solidFill>
                            <a:prstClr val="black"/>
                          </a:solidFill>
                          <a:latin typeface="Calibri" pitchFamily="34" charset="0"/>
                        </a:rPr>
                        <a:t>TBEST reduces burden on FDOT for evaluating a variety of ridership estimation methodologies</a:t>
                      </a:r>
                    </a:p>
                    <a:p>
                      <a:pPr marL="342869" indent="-342869" fontAlgn="auto">
                        <a:spcBef>
                          <a:spcPts val="0"/>
                        </a:spcBef>
                        <a:spcAft>
                          <a:spcPts val="0"/>
                        </a:spcAft>
                        <a:buSzPct val="70000"/>
                        <a:buFont typeface="Wingdings" panose="05000000000000000000" pitchFamily="2" charset="2"/>
                        <a:buChar char="q"/>
                      </a:pPr>
                      <a:r>
                        <a:rPr lang="en-US" sz="1800" dirty="0" smtClean="0">
                          <a:solidFill>
                            <a:prstClr val="black"/>
                          </a:solidFill>
                          <a:latin typeface="Calibri" pitchFamily="34" charset="0"/>
                        </a:rPr>
                        <a:t>TBEST reduces burden on agencies to prepare and conduct more expensive and complex modeling efforts</a:t>
                      </a:r>
                    </a:p>
                  </a:txBody>
                  <a:tcPr/>
                </a:tc>
              </a:tr>
              <a:tr h="533400">
                <a:tc>
                  <a:txBody>
                    <a:bodyPr/>
                    <a:lstStyle/>
                    <a:p>
                      <a:pPr marL="0" marR="0" indent="0" algn="l" defTabSz="457159" rtl="0" eaLnBrk="1" fontAlgn="auto" latinLnBrk="0" hangingPunct="1">
                        <a:lnSpc>
                          <a:spcPct val="100000"/>
                        </a:lnSpc>
                        <a:spcBef>
                          <a:spcPts val="0"/>
                        </a:spcBef>
                        <a:spcAft>
                          <a:spcPts val="0"/>
                        </a:spcAft>
                        <a:buClrTx/>
                        <a:buSzTx/>
                        <a:buFontTx/>
                        <a:buNone/>
                        <a:tabLst/>
                        <a:defRPr/>
                      </a:pPr>
                      <a:r>
                        <a:rPr lang="en-US" sz="2000" dirty="0" smtClean="0"/>
                        <a:t>Low cost software                                                                                            </a:t>
                      </a:r>
                      <a:r>
                        <a:rPr lang="en-US" sz="2800" baseline="0" dirty="0" smtClean="0">
                          <a:sym typeface="Wingdings" panose="05000000000000000000" pitchFamily="2" charset="2"/>
                        </a:rPr>
                        <a:t></a:t>
                      </a:r>
                      <a:endParaRPr lang="en-US" sz="2000" dirty="0"/>
                    </a:p>
                  </a:txBody>
                  <a:tcPr anchor="ctr"/>
                </a:tc>
              </a:tr>
              <a:tr h="453687">
                <a:tc>
                  <a:txBody>
                    <a:bodyPr/>
                    <a:lstStyle/>
                    <a:p>
                      <a:pPr marL="0" marR="0" indent="0" algn="l" defTabSz="457159" rtl="0" eaLnBrk="1" fontAlgn="auto" latinLnBrk="0" hangingPunct="1">
                        <a:lnSpc>
                          <a:spcPct val="100000"/>
                        </a:lnSpc>
                        <a:spcBef>
                          <a:spcPts val="0"/>
                        </a:spcBef>
                        <a:spcAft>
                          <a:spcPts val="0"/>
                        </a:spcAft>
                        <a:buClrTx/>
                        <a:buSzTx/>
                        <a:buFontTx/>
                        <a:buNone/>
                        <a:tabLst/>
                        <a:defRPr/>
                      </a:pPr>
                      <a:r>
                        <a:rPr lang="en-US" sz="2000" dirty="0" smtClean="0"/>
                        <a:t>Data provided by FDOT                                                                                   </a:t>
                      </a:r>
                      <a:r>
                        <a:rPr lang="en-US" sz="2800" baseline="0" dirty="0" smtClean="0">
                          <a:sym typeface="Wingdings" panose="05000000000000000000" pitchFamily="2" charset="2"/>
                        </a:rPr>
                        <a:t></a:t>
                      </a:r>
                      <a:endParaRPr lang="en-US" sz="2000" dirty="0"/>
                    </a:p>
                  </a:txBody>
                  <a:tcPr anchor="ctr"/>
                </a:tc>
              </a:tr>
              <a:tr h="609600">
                <a:tc>
                  <a:txBody>
                    <a:bodyPr/>
                    <a:lstStyle/>
                    <a:p>
                      <a:pPr marL="0" marR="0" indent="0" algn="l" defTabSz="45715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Learning curve versus application value (5 year TDP cycle)                      </a:t>
                      </a:r>
                      <a:r>
                        <a:rPr lang="en-US" sz="2800" baseline="0" dirty="0" smtClean="0">
                          <a:sym typeface="Wingdings" panose="05000000000000000000" pitchFamily="2" charset="2"/>
                        </a:rPr>
                        <a:t></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endParaRPr lang="en-US" sz="2800" dirty="0"/>
                    </a:p>
                  </a:txBody>
                  <a:tcPr anchor="ctr"/>
                </a:tc>
              </a:tr>
              <a:tr h="533400">
                <a:tc>
                  <a:txBody>
                    <a:bodyPr/>
                    <a:lstStyle/>
                    <a:p>
                      <a:pPr marL="0" marR="0" indent="0" algn="l" defTabSz="457159" rtl="0" eaLnBrk="1" fontAlgn="auto" latinLnBrk="0" hangingPunct="1">
                        <a:lnSpc>
                          <a:spcPct val="100000"/>
                        </a:lnSpc>
                        <a:spcBef>
                          <a:spcPts val="0"/>
                        </a:spcBef>
                        <a:spcAft>
                          <a:spcPts val="0"/>
                        </a:spcAft>
                        <a:buClrTx/>
                        <a:buSzTx/>
                        <a:buFontTx/>
                        <a:buNone/>
                        <a:tabLst/>
                        <a:defRPr/>
                      </a:pPr>
                      <a:r>
                        <a:rPr lang="en-US" sz="2000" dirty="0" smtClean="0"/>
                        <a:t>Staff capacity                                                                                                  </a:t>
                      </a:r>
                      <a:r>
                        <a:rPr lang="en-US" sz="2800" baseline="0" dirty="0" smtClean="0">
                          <a:sym typeface="Wingdings" panose="05000000000000000000" pitchFamily="2" charset="2"/>
                        </a:rPr>
                        <a:t></a:t>
                      </a:r>
                      <a:endParaRPr lang="en-US" sz="2000" dirty="0"/>
                    </a:p>
                  </a:txBody>
                  <a:tcPr anchor="ctr"/>
                </a:tc>
              </a:tr>
              <a:tr h="453687">
                <a:tc>
                  <a:txBody>
                    <a:bodyPr/>
                    <a:lstStyle/>
                    <a:p>
                      <a:pPr marL="0" marR="0" indent="0" algn="l" defTabSz="457159" rtl="0" eaLnBrk="1" fontAlgn="auto" latinLnBrk="0" hangingPunct="1">
                        <a:lnSpc>
                          <a:spcPct val="100000"/>
                        </a:lnSpc>
                        <a:spcBef>
                          <a:spcPts val="0"/>
                        </a:spcBef>
                        <a:spcAft>
                          <a:spcPts val="0"/>
                        </a:spcAft>
                        <a:buClrTx/>
                        <a:buSzTx/>
                        <a:buFontTx/>
                        <a:buNone/>
                        <a:tabLst/>
                        <a:defRPr/>
                      </a:pPr>
                      <a:r>
                        <a:rPr lang="en-US" sz="2000" dirty="0" smtClean="0"/>
                        <a:t>Consultant adaption                                                                                     </a:t>
                      </a:r>
                      <a:r>
                        <a:rPr lang="en-US" sz="2800" baseline="0" dirty="0" smtClean="0">
                          <a:sym typeface="Wingdings" panose="05000000000000000000" pitchFamily="2" charset="2"/>
                        </a:rPr>
                        <a:t></a:t>
                      </a:r>
                      <a:endParaRPr lang="en-US" sz="2000" dirty="0"/>
                    </a:p>
                  </a:txBody>
                  <a:tcPr anchor="ctr"/>
                </a:tc>
              </a:tr>
            </a:tbl>
          </a:graphicData>
        </a:graphic>
      </p:graphicFrame>
    </p:spTree>
    <p:extLst>
      <p:ext uri="{BB962C8B-B14F-4D97-AF65-F5344CB8AC3E}">
        <p14:creationId xmlns:p14="http://schemas.microsoft.com/office/powerpoint/2010/main" val="4020307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800100"/>
          </a:xfrm>
        </p:spPr>
        <p:txBody>
          <a:bodyPr/>
          <a:lstStyle/>
          <a:p>
            <a:r>
              <a:rPr lang="en-US" dirty="0" smtClean="0"/>
              <a:t>Institutional Issues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9946048"/>
              </p:ext>
            </p:extLst>
          </p:nvPr>
        </p:nvGraphicFramePr>
        <p:xfrm>
          <a:off x="476693" y="1219200"/>
          <a:ext cx="8077200" cy="4160518"/>
        </p:xfrm>
        <a:graphic>
          <a:graphicData uri="http://schemas.openxmlformats.org/drawingml/2006/table">
            <a:tbl>
              <a:tblPr firstRow="1" bandRow="1">
                <a:tableStyleId>{5C22544A-7EE6-4342-B048-85BDC9FD1C3A}</a:tableStyleId>
              </a:tblPr>
              <a:tblGrid>
                <a:gridCol w="8077200"/>
              </a:tblGrid>
              <a:tr h="587828">
                <a:tc>
                  <a:txBody>
                    <a:bodyPr/>
                    <a:lstStyle/>
                    <a:p>
                      <a:pPr algn="ctr"/>
                      <a:r>
                        <a:rPr lang="en-US" sz="2400" dirty="0" smtClean="0"/>
                        <a:t>Sponsor/Developer</a:t>
                      </a:r>
                      <a:endParaRPr lang="en-US" sz="2400" dirty="0"/>
                    </a:p>
                  </a:txBody>
                  <a:tcPr/>
                </a:tc>
              </a:tr>
              <a:tr h="476794">
                <a:tc>
                  <a:txBody>
                    <a:bodyPr/>
                    <a:lstStyle/>
                    <a:p>
                      <a:pPr algn="l"/>
                      <a:r>
                        <a:rPr lang="en-US" dirty="0" smtClean="0"/>
                        <a:t>Sustaining support from FDOT (staff changes) </a:t>
                      </a:r>
                      <a:endParaRPr lang="en-US" dirty="0"/>
                    </a:p>
                  </a:txBody>
                  <a:tcPr anchor="ctr"/>
                </a:tc>
              </a:tr>
              <a:tr h="476794">
                <a:tc>
                  <a:txBody>
                    <a:bodyPr/>
                    <a:lstStyle/>
                    <a:p>
                      <a:pPr algn="l"/>
                      <a:r>
                        <a:rPr lang="en-US" dirty="0" smtClean="0"/>
                        <a:t>Developing a critical mass of users   (in state and other)</a:t>
                      </a:r>
                    </a:p>
                    <a:p>
                      <a:pPr marL="0" marR="0" indent="0" algn="l" defTabSz="45715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     RVTD (Oregon) Calibration and Implementation      </a:t>
                      </a:r>
                      <a:r>
                        <a:rPr lang="en-US" dirty="0" err="1" smtClean="0"/>
                        <a:t>PennDOT</a:t>
                      </a:r>
                      <a:r>
                        <a:rPr lang="en-US" dirty="0" smtClean="0"/>
                        <a:t> Pilot Project</a:t>
                      </a:r>
                    </a:p>
                    <a:p>
                      <a:r>
                        <a:rPr lang="en-US" dirty="0" smtClean="0"/>
                        <a:t>     Los Angeles Metro Calibration                                     CAT (Savannah) Strategic Plan</a:t>
                      </a:r>
                    </a:p>
                    <a:p>
                      <a:r>
                        <a:rPr lang="en-US" dirty="0" smtClean="0"/>
                        <a:t>     </a:t>
                      </a:r>
                      <a:r>
                        <a:rPr lang="en-US" dirty="0" err="1" smtClean="0"/>
                        <a:t>TheT</a:t>
                      </a:r>
                      <a:r>
                        <a:rPr lang="en-US" dirty="0" smtClean="0"/>
                        <a:t> (Ft. Worth) Model Development                       </a:t>
                      </a:r>
                      <a:r>
                        <a:rPr lang="en-US" dirty="0" err="1" smtClean="0"/>
                        <a:t>PeopleMover</a:t>
                      </a:r>
                      <a:r>
                        <a:rPr lang="en-US" dirty="0" smtClean="0"/>
                        <a:t> (Anchorage, AK)</a:t>
                      </a:r>
                      <a:endParaRPr lang="en-US" dirty="0"/>
                    </a:p>
                  </a:txBody>
                  <a:tcPr anchor="ctr"/>
                </a:tc>
              </a:tr>
              <a:tr h="476794">
                <a:tc>
                  <a:txBody>
                    <a:bodyPr/>
                    <a:lstStyle/>
                    <a:p>
                      <a:pPr algn="l"/>
                      <a:r>
                        <a:rPr lang="en-US" dirty="0" smtClean="0"/>
                        <a:t>Sustaining competencies/project team   (affiliation changes)</a:t>
                      </a:r>
                      <a:endParaRPr lang="en-US" dirty="0"/>
                    </a:p>
                  </a:txBody>
                  <a:tcPr anchor="ctr"/>
                </a:tc>
              </a:tr>
              <a:tr h="476794">
                <a:tc>
                  <a:txBody>
                    <a:bodyPr/>
                    <a:lstStyle/>
                    <a:p>
                      <a:pPr algn="l"/>
                      <a:r>
                        <a:rPr lang="en-US" dirty="0" smtClean="0"/>
                        <a:t>No established mechanism for pooled funding of development</a:t>
                      </a:r>
                      <a:endParaRPr lang="en-US" dirty="0"/>
                    </a:p>
                  </a:txBody>
                  <a:tcPr anchor="ctr"/>
                </a:tc>
              </a:tr>
              <a:tr h="476794">
                <a:tc>
                  <a:txBody>
                    <a:bodyPr/>
                    <a:lstStyle/>
                    <a:p>
                      <a:pPr algn="l"/>
                      <a:r>
                        <a:rPr lang="en-US" dirty="0" smtClean="0"/>
                        <a:t>Dealing with open source</a:t>
                      </a:r>
                      <a:r>
                        <a:rPr lang="en-US" baseline="0" dirty="0" smtClean="0"/>
                        <a:t> public domain software</a:t>
                      </a:r>
                      <a:endParaRPr lang="en-US" dirty="0"/>
                    </a:p>
                  </a:txBody>
                  <a:tcPr anchor="ctr"/>
                </a:tc>
              </a:tr>
              <a:tr h="476794">
                <a:tc>
                  <a:txBody>
                    <a:bodyPr/>
                    <a:lstStyle/>
                    <a:p>
                      <a:pPr algn="l"/>
                      <a:r>
                        <a:rPr lang="en-US" dirty="0" smtClean="0"/>
                        <a:t>Economy of scale versus innovation</a:t>
                      </a:r>
                      <a:endParaRPr lang="en-US" dirty="0"/>
                    </a:p>
                  </a:txBody>
                  <a:tcPr anchor="ctr"/>
                </a:tc>
              </a:tr>
            </a:tbl>
          </a:graphicData>
        </a:graphic>
      </p:graphicFrame>
    </p:spTree>
    <p:extLst>
      <p:ext uri="{BB962C8B-B14F-4D97-AF65-F5344CB8AC3E}">
        <p14:creationId xmlns:p14="http://schemas.microsoft.com/office/powerpoint/2010/main" val="2374123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516" y="228600"/>
            <a:ext cx="8229600" cy="1143000"/>
          </a:xfrm>
        </p:spPr>
        <p:txBody>
          <a:bodyPr/>
          <a:lstStyle/>
          <a:p>
            <a:r>
              <a:rPr lang="en-US" dirty="0" smtClean="0"/>
              <a:t>Pending Capabilities</a:t>
            </a:r>
            <a:endParaRPr lang="en-US" dirty="0"/>
          </a:p>
        </p:txBody>
      </p:sp>
      <p:sp>
        <p:nvSpPr>
          <p:cNvPr id="3" name="Content Placeholder 2"/>
          <p:cNvSpPr>
            <a:spLocks noGrp="1"/>
          </p:cNvSpPr>
          <p:nvPr>
            <p:ph idx="1"/>
          </p:nvPr>
        </p:nvSpPr>
        <p:spPr>
          <a:xfrm>
            <a:off x="457200" y="1600203"/>
            <a:ext cx="4495800" cy="4525963"/>
          </a:xfrm>
        </p:spPr>
        <p:txBody>
          <a:bodyPr>
            <a:normAutofit/>
          </a:bodyPr>
          <a:lstStyle/>
          <a:p>
            <a:r>
              <a:rPr lang="en-US" sz="2800" dirty="0" smtClean="0"/>
              <a:t>Integrating Park and Ride model that leverages TBEST accessibility features</a:t>
            </a:r>
          </a:p>
          <a:p>
            <a:r>
              <a:rPr lang="en-US" sz="2800" dirty="0" smtClean="0"/>
              <a:t>Understanding “user fare burden” – how much comes out of pocket for a given trip </a:t>
            </a:r>
            <a:endParaRPr lang="en-US" sz="2800" dirty="0"/>
          </a:p>
        </p:txBody>
      </p:sp>
      <p:graphicFrame>
        <p:nvGraphicFramePr>
          <p:cNvPr id="4" name="Diagram 3"/>
          <p:cNvGraphicFramePr/>
          <p:nvPr>
            <p:extLst>
              <p:ext uri="{D42A27DB-BD31-4B8C-83A1-F6EECF244321}">
                <p14:modId xmlns:p14="http://schemas.microsoft.com/office/powerpoint/2010/main" val="132946179"/>
              </p:ext>
            </p:extLst>
          </p:nvPr>
        </p:nvGraphicFramePr>
        <p:xfrm>
          <a:off x="5029200" y="1371600"/>
          <a:ext cx="4109484" cy="4387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8131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762000"/>
          </a:xfrm>
        </p:spPr>
        <p:txBody>
          <a:bodyPr>
            <a:normAutofit/>
          </a:bodyPr>
          <a:lstStyle/>
          <a:p>
            <a:r>
              <a:rPr lang="en-US" dirty="0"/>
              <a:t>Once upon a </a:t>
            </a:r>
            <a:r>
              <a:rPr lang="en-US" dirty="0" smtClean="0"/>
              <a:t>time, over a decade ago … </a:t>
            </a:r>
            <a:endParaRPr lang="en-US" dirty="0"/>
          </a:p>
        </p:txBody>
      </p:sp>
      <p:sp>
        <p:nvSpPr>
          <p:cNvPr id="3" name="Content Placeholder 2"/>
          <p:cNvSpPr>
            <a:spLocks noGrp="1"/>
          </p:cNvSpPr>
          <p:nvPr>
            <p:ph idx="1"/>
          </p:nvPr>
        </p:nvSpPr>
        <p:spPr>
          <a:xfrm>
            <a:off x="228600" y="1143001"/>
            <a:ext cx="8458200" cy="2438400"/>
          </a:xfrm>
        </p:spPr>
        <p:txBody>
          <a:bodyPr>
            <a:normAutofit lnSpcReduction="10000"/>
          </a:bodyPr>
          <a:lstStyle/>
          <a:p>
            <a:pPr lvl="0" defTabSz="914318">
              <a:buSzPct val="70000"/>
              <a:buFont typeface="Wingdings" pitchFamily="2" charset="2"/>
              <a:buChar char="Ø"/>
            </a:pPr>
            <a:r>
              <a:rPr lang="en-US" sz="2800" dirty="0" smtClean="0">
                <a:solidFill>
                  <a:prstClr val="black"/>
                </a:solidFill>
              </a:rPr>
              <a:t>                  /planners </a:t>
            </a:r>
            <a:r>
              <a:rPr lang="en-US" sz="2800" dirty="0">
                <a:solidFill>
                  <a:prstClr val="black"/>
                </a:solidFill>
              </a:rPr>
              <a:t>wanted a software tool for short-term transit service planning – </a:t>
            </a:r>
            <a:r>
              <a:rPr lang="en-US" sz="2800" u="sng" dirty="0">
                <a:solidFill>
                  <a:prstClr val="black"/>
                </a:solidFill>
              </a:rPr>
              <a:t>designed specifically for transit</a:t>
            </a:r>
            <a:r>
              <a:rPr lang="en-US" sz="2800" u="sng" dirty="0" smtClean="0">
                <a:solidFill>
                  <a:prstClr val="black"/>
                </a:solidFill>
              </a:rPr>
              <a:t>.</a:t>
            </a:r>
          </a:p>
          <a:p>
            <a:pPr lvl="1" defTabSz="914318">
              <a:buSzPct val="70000"/>
              <a:buFont typeface="Wingdings" pitchFamily="2" charset="2"/>
              <a:buChar char="Ø"/>
            </a:pPr>
            <a:r>
              <a:rPr lang="en-US" sz="2400" dirty="0" smtClean="0">
                <a:solidFill>
                  <a:prstClr val="black"/>
                </a:solidFill>
              </a:rPr>
              <a:t>Aspire to be FAST, ACCURATE, and INEXPENSIVE</a:t>
            </a:r>
          </a:p>
          <a:p>
            <a:pPr lvl="1" defTabSz="914318">
              <a:buSzPct val="70000"/>
              <a:buFont typeface="Wingdings" pitchFamily="2" charset="2"/>
              <a:buChar char="Ø"/>
            </a:pPr>
            <a:r>
              <a:rPr lang="en-US" sz="2400" dirty="0" smtClean="0">
                <a:solidFill>
                  <a:prstClr val="black"/>
                </a:solidFill>
              </a:rPr>
              <a:t>Be uniquely sensitive to transit “not a retrofitted highway model”</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0" y="1143000"/>
            <a:ext cx="1295400" cy="453390"/>
          </a:xfrm>
          <a:prstGeom prst="rect">
            <a:avLst/>
          </a:prstGeom>
        </p:spPr>
      </p:pic>
      <p:pic>
        <p:nvPicPr>
          <p:cNvPr id="637955"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val="0"/>
              </a:ext>
            </a:extLst>
          </a:blip>
          <a:srcRect l="7574" r="-2408"/>
          <a:stretch/>
        </p:blipFill>
        <p:spPr bwMode="auto">
          <a:xfrm>
            <a:off x="6986069" y="3276600"/>
            <a:ext cx="2157931" cy="273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304800" y="3581400"/>
            <a:ext cx="7239000" cy="2038123"/>
          </a:xfrm>
          <a:prstGeom prst="rect">
            <a:avLst/>
          </a:prstGeom>
        </p:spPr>
        <p:txBody>
          <a:bodyPr vert="horz" lIns="91431" tIns="45715" rIns="91431" bIns="45715" rtlCol="0">
            <a:normAutofit fontScale="92500" lnSpcReduction="10000"/>
          </a:bodyPr>
          <a:lstStyle>
            <a:lvl1pPr marL="342869" indent="-342869" algn="l" defTabSz="457159" rtl="0" eaLnBrk="1" latinLnBrk="0" hangingPunct="1">
              <a:spcBef>
                <a:spcPct val="20000"/>
              </a:spcBef>
              <a:buFont typeface="Arial"/>
              <a:buChar char="•"/>
              <a:defRPr sz="3200" kern="1200">
                <a:solidFill>
                  <a:schemeClr val="tx1"/>
                </a:solidFill>
                <a:latin typeface="+mn-lt"/>
                <a:ea typeface="+mn-ea"/>
                <a:cs typeface="+mn-cs"/>
              </a:defRPr>
            </a:lvl1pPr>
            <a:lvl2pPr marL="742884" indent="-285724" algn="l" defTabSz="457159" rtl="0" eaLnBrk="1" latinLnBrk="0" hangingPunct="1">
              <a:spcBef>
                <a:spcPct val="20000"/>
              </a:spcBef>
              <a:buFont typeface="Arial"/>
              <a:buChar char="–"/>
              <a:defRPr sz="2800" kern="1200">
                <a:solidFill>
                  <a:schemeClr val="tx1"/>
                </a:solidFill>
                <a:latin typeface="+mn-lt"/>
                <a:ea typeface="+mn-ea"/>
                <a:cs typeface="+mn-cs"/>
              </a:defRPr>
            </a:lvl2pPr>
            <a:lvl3pPr marL="1142898" indent="-228580" algn="l" defTabSz="457159" rtl="0" eaLnBrk="1" latinLnBrk="0" hangingPunct="1">
              <a:spcBef>
                <a:spcPct val="20000"/>
              </a:spcBef>
              <a:buFont typeface="Arial"/>
              <a:buChar char="•"/>
              <a:defRPr sz="2400" kern="1200">
                <a:solidFill>
                  <a:schemeClr val="tx1"/>
                </a:solidFill>
                <a:latin typeface="+mn-lt"/>
                <a:ea typeface="+mn-ea"/>
                <a:cs typeface="+mn-cs"/>
              </a:defRPr>
            </a:lvl3pPr>
            <a:lvl4pPr marL="1600056" indent="-228580" algn="l" defTabSz="457159" rtl="0" eaLnBrk="1" latinLnBrk="0" hangingPunct="1">
              <a:spcBef>
                <a:spcPct val="20000"/>
              </a:spcBef>
              <a:buFont typeface="Arial"/>
              <a:buChar char="–"/>
              <a:defRPr sz="2000" kern="1200">
                <a:solidFill>
                  <a:schemeClr val="tx1"/>
                </a:solidFill>
                <a:latin typeface="+mn-lt"/>
                <a:ea typeface="+mn-ea"/>
                <a:cs typeface="+mn-cs"/>
              </a:defRPr>
            </a:lvl4pPr>
            <a:lvl5pPr marL="2057216" indent="-228580" algn="l" defTabSz="457159" rtl="0" eaLnBrk="1" latinLnBrk="0" hangingPunct="1">
              <a:spcBef>
                <a:spcPct val="20000"/>
              </a:spcBef>
              <a:buFont typeface="Arial"/>
              <a:buChar char="»"/>
              <a:defRPr sz="2000" kern="1200">
                <a:solidFill>
                  <a:schemeClr val="tx1"/>
                </a:solidFill>
                <a:latin typeface="+mn-lt"/>
                <a:ea typeface="+mn-ea"/>
                <a:cs typeface="+mn-cs"/>
              </a:defRPr>
            </a:lvl5pPr>
            <a:lvl6pPr marL="2514374" indent="-228580" algn="l" defTabSz="457159" rtl="0" eaLnBrk="1" latinLnBrk="0" hangingPunct="1">
              <a:spcBef>
                <a:spcPct val="20000"/>
              </a:spcBef>
              <a:buFont typeface="Arial"/>
              <a:buChar char="•"/>
              <a:defRPr sz="2000" kern="1200">
                <a:solidFill>
                  <a:schemeClr val="tx1"/>
                </a:solidFill>
                <a:latin typeface="+mn-lt"/>
                <a:ea typeface="+mn-ea"/>
                <a:cs typeface="+mn-cs"/>
              </a:defRPr>
            </a:lvl6pPr>
            <a:lvl7pPr marL="2971534" indent="-228580" algn="l" defTabSz="457159" rtl="0" eaLnBrk="1" latinLnBrk="0" hangingPunct="1">
              <a:spcBef>
                <a:spcPct val="20000"/>
              </a:spcBef>
              <a:buFont typeface="Arial"/>
              <a:buChar char="•"/>
              <a:defRPr sz="2000" kern="1200">
                <a:solidFill>
                  <a:schemeClr val="tx1"/>
                </a:solidFill>
                <a:latin typeface="+mn-lt"/>
                <a:ea typeface="+mn-ea"/>
                <a:cs typeface="+mn-cs"/>
              </a:defRPr>
            </a:lvl7pPr>
            <a:lvl8pPr marL="3428693" indent="-228580" algn="l" defTabSz="457159" rtl="0" eaLnBrk="1" latinLnBrk="0" hangingPunct="1">
              <a:spcBef>
                <a:spcPct val="20000"/>
              </a:spcBef>
              <a:buFont typeface="Arial"/>
              <a:buChar char="•"/>
              <a:defRPr sz="2000" kern="1200">
                <a:solidFill>
                  <a:schemeClr val="tx1"/>
                </a:solidFill>
                <a:latin typeface="+mn-lt"/>
                <a:ea typeface="+mn-ea"/>
                <a:cs typeface="+mn-cs"/>
              </a:defRPr>
            </a:lvl8pPr>
            <a:lvl9pPr marL="3885852" indent="-228580" algn="l" defTabSz="457159" rtl="0" eaLnBrk="1" latinLnBrk="0" hangingPunct="1">
              <a:spcBef>
                <a:spcPct val="20000"/>
              </a:spcBef>
              <a:buFont typeface="Arial"/>
              <a:buChar char="•"/>
              <a:defRPr sz="2000" kern="1200">
                <a:solidFill>
                  <a:schemeClr val="tx1"/>
                </a:solidFill>
                <a:latin typeface="+mn-lt"/>
                <a:ea typeface="+mn-ea"/>
                <a:cs typeface="+mn-cs"/>
              </a:defRPr>
            </a:lvl9pPr>
          </a:lstStyle>
          <a:p>
            <a:pPr defTabSz="914318" fontAlgn="auto">
              <a:spcAft>
                <a:spcPts val="0"/>
              </a:spcAft>
              <a:buSzPct val="70000"/>
              <a:buFont typeface="Wingdings" pitchFamily="2" charset="2"/>
              <a:buChar char="Ø"/>
            </a:pPr>
            <a:r>
              <a:rPr lang="en-US" sz="2800" dirty="0" smtClean="0">
                <a:solidFill>
                  <a:prstClr val="black"/>
                </a:solidFill>
              </a:rPr>
              <a:t>Serve as FDOT provided ridership estimation technique for State mandated Transit Development Plans (TDPs)</a:t>
            </a:r>
          </a:p>
          <a:p>
            <a:pPr defTabSz="914318" fontAlgn="auto">
              <a:spcAft>
                <a:spcPts val="0"/>
              </a:spcAft>
              <a:buSzPct val="70000"/>
              <a:buFont typeface="Wingdings" pitchFamily="2" charset="2"/>
              <a:buChar char="Ø"/>
            </a:pPr>
            <a:r>
              <a:rPr lang="en-US" sz="2800" dirty="0" smtClean="0">
                <a:solidFill>
                  <a:prstClr val="black"/>
                </a:solidFill>
              </a:rPr>
              <a:t>And </a:t>
            </a:r>
            <a:r>
              <a:rPr lang="en-US" sz="2800" u="sng" dirty="0" smtClean="0">
                <a:solidFill>
                  <a:prstClr val="black"/>
                </a:solidFill>
              </a:rPr>
              <a:t>T</a:t>
            </a:r>
            <a:r>
              <a:rPr lang="en-US" sz="2800" dirty="0" smtClean="0">
                <a:solidFill>
                  <a:prstClr val="black"/>
                </a:solidFill>
              </a:rPr>
              <a:t>ransit </a:t>
            </a:r>
            <a:r>
              <a:rPr lang="en-US" sz="2800" u="sng" dirty="0" smtClean="0">
                <a:solidFill>
                  <a:prstClr val="black"/>
                </a:solidFill>
              </a:rPr>
              <a:t>B</a:t>
            </a:r>
            <a:r>
              <a:rPr lang="en-US" sz="2800" dirty="0" smtClean="0">
                <a:solidFill>
                  <a:prstClr val="black"/>
                </a:solidFill>
              </a:rPr>
              <a:t>oardings </a:t>
            </a:r>
            <a:r>
              <a:rPr lang="en-US" sz="2800" u="sng" dirty="0" smtClean="0">
                <a:solidFill>
                  <a:prstClr val="black"/>
                </a:solidFill>
              </a:rPr>
              <a:t>E</a:t>
            </a:r>
            <a:r>
              <a:rPr lang="en-US" sz="2800" dirty="0" smtClean="0">
                <a:solidFill>
                  <a:prstClr val="black"/>
                </a:solidFill>
              </a:rPr>
              <a:t>stimation and </a:t>
            </a:r>
            <a:r>
              <a:rPr lang="en-US" sz="2800" u="sng" dirty="0" smtClean="0">
                <a:solidFill>
                  <a:prstClr val="black"/>
                </a:solidFill>
              </a:rPr>
              <a:t>S</a:t>
            </a:r>
            <a:r>
              <a:rPr lang="en-US" sz="2800" dirty="0" smtClean="0">
                <a:solidFill>
                  <a:prstClr val="black"/>
                </a:solidFill>
              </a:rPr>
              <a:t>imulation </a:t>
            </a:r>
            <a:r>
              <a:rPr lang="en-US" sz="2800" u="sng" dirty="0" smtClean="0">
                <a:solidFill>
                  <a:prstClr val="black"/>
                </a:solidFill>
              </a:rPr>
              <a:t>T</a:t>
            </a:r>
            <a:r>
              <a:rPr lang="en-US" sz="2800" dirty="0" smtClean="0">
                <a:solidFill>
                  <a:prstClr val="black"/>
                </a:solidFill>
              </a:rPr>
              <a:t>ool (TBEST) was born in early 2000’s.</a:t>
            </a:r>
          </a:p>
          <a:p>
            <a:pPr fontAlgn="auto">
              <a:spcAft>
                <a:spcPts val="0"/>
              </a:spcAft>
            </a:pPr>
            <a:endParaRPr lang="en-US" dirty="0"/>
          </a:p>
        </p:txBody>
      </p:sp>
      <p:sp>
        <p:nvSpPr>
          <p:cNvPr id="5" name="Rectangle 4"/>
          <p:cNvSpPr/>
          <p:nvPr/>
        </p:nvSpPr>
        <p:spPr>
          <a:xfrm rot="21219761">
            <a:off x="7579661" y="5116690"/>
            <a:ext cx="1122428" cy="33855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cap="none" spc="0" dirty="0" smtClean="0">
                <a:ln w="11430"/>
                <a:solidFill>
                  <a:srgbClr val="FFFF00"/>
                </a:solidFill>
                <a:effectLst>
                  <a:outerShdw blurRad="50800" dist="39000" dir="5460000" algn="tl">
                    <a:srgbClr val="000000">
                      <a:alpha val="38000"/>
                    </a:srgbClr>
                  </a:outerShdw>
                </a:effectLst>
              </a:rPr>
              <a:t>TBEST</a:t>
            </a:r>
            <a:endParaRPr lang="en-US" sz="1600" b="1" cap="none" spc="0" dirty="0">
              <a:ln w="11430"/>
              <a:solidFill>
                <a:srgbClr val="FFFF00"/>
              </a:solidFill>
              <a:effectLst>
                <a:outerShdw blurRad="50800" dist="39000" dir="5460000" algn="tl">
                  <a:srgbClr val="000000">
                    <a:alpha val="38000"/>
                  </a:srgbClr>
                </a:outerShdw>
              </a:effectLst>
            </a:endParaRPr>
          </a:p>
        </p:txBody>
      </p:sp>
      <p:pic>
        <p:nvPicPr>
          <p:cNvPr id="63590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2222" t="34713" r="32222" b="28599"/>
          <a:stretch/>
        </p:blipFill>
        <p:spPr bwMode="auto">
          <a:xfrm rot="2815174">
            <a:off x="8290263" y="3611822"/>
            <a:ext cx="478949" cy="410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590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29199" t="24453" r="25999" b="56723"/>
          <a:stretch/>
        </p:blipFill>
        <p:spPr bwMode="auto">
          <a:xfrm rot="19758792">
            <a:off x="7542622" y="3559240"/>
            <a:ext cx="685299" cy="34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7925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Emerging Challenges to the Ability </a:t>
            </a:r>
            <a:r>
              <a:rPr lang="en-US" sz="2800" dirty="0"/>
              <a:t>to </a:t>
            </a:r>
            <a:r>
              <a:rPr lang="en-US" sz="2800" dirty="0" smtClean="0"/>
              <a:t>Forecast </a:t>
            </a:r>
            <a:r>
              <a:rPr lang="en-US" sz="2800" dirty="0"/>
              <a:t>T</a:t>
            </a:r>
            <a:r>
              <a:rPr lang="en-US" sz="2800" dirty="0" smtClean="0"/>
              <a:t>ransit Ridership</a:t>
            </a:r>
            <a:endParaRPr lang="en-US" sz="2800" dirty="0"/>
          </a:p>
        </p:txBody>
      </p:sp>
      <p:sp>
        <p:nvSpPr>
          <p:cNvPr id="3" name="Content Placeholder 2"/>
          <p:cNvSpPr>
            <a:spLocks noGrp="1"/>
          </p:cNvSpPr>
          <p:nvPr>
            <p:ph idx="1"/>
          </p:nvPr>
        </p:nvSpPr>
        <p:spPr/>
        <p:txBody>
          <a:bodyPr>
            <a:normAutofit fontScale="62500" lnSpcReduction="20000"/>
          </a:bodyPr>
          <a:lstStyle/>
          <a:p>
            <a:r>
              <a:rPr lang="en-US" dirty="0" smtClean="0"/>
              <a:t>Socio-demographic and economic factors are changing more rapidly – I.E. millennial behaviors</a:t>
            </a:r>
          </a:p>
          <a:p>
            <a:r>
              <a:rPr lang="en-US" dirty="0"/>
              <a:t>Transit services are increasingly focusing on </a:t>
            </a:r>
            <a:r>
              <a:rPr lang="en-US" dirty="0" smtClean="0"/>
              <a:t>less-easy-to-predict non-work </a:t>
            </a:r>
            <a:r>
              <a:rPr lang="en-US" dirty="0"/>
              <a:t>travel as transit targets activity centers, intermodal facilities, education, </a:t>
            </a:r>
            <a:r>
              <a:rPr lang="en-US" dirty="0" smtClean="0"/>
              <a:t>healthcare, tourism </a:t>
            </a:r>
            <a:r>
              <a:rPr lang="en-US" dirty="0"/>
              <a:t>and other trips </a:t>
            </a:r>
            <a:endParaRPr lang="en-US" dirty="0" smtClean="0"/>
          </a:p>
          <a:p>
            <a:r>
              <a:rPr lang="en-US" dirty="0" smtClean="0"/>
              <a:t>Communication </a:t>
            </a:r>
            <a:r>
              <a:rPr lang="en-US" dirty="0"/>
              <a:t>substitution for travel (e-commerce, telecommuting, distance learning, e-books, e-music, electronic document transmittal, etc.)</a:t>
            </a:r>
            <a:endParaRPr lang="en-US" dirty="0" smtClean="0"/>
          </a:p>
          <a:p>
            <a:r>
              <a:rPr lang="en-US" dirty="0"/>
              <a:t>New technologies such as </a:t>
            </a:r>
            <a:r>
              <a:rPr lang="en-US" dirty="0" err="1" smtClean="0"/>
              <a:t>OneBusAway</a:t>
            </a:r>
            <a:r>
              <a:rPr lang="en-US" dirty="0" smtClean="0"/>
              <a:t> and Google </a:t>
            </a:r>
            <a:r>
              <a:rPr lang="en-US" dirty="0"/>
              <a:t>trip planning, change customer awareness of transit service availability and wait </a:t>
            </a:r>
            <a:r>
              <a:rPr lang="en-US" dirty="0" smtClean="0"/>
              <a:t>times</a:t>
            </a:r>
          </a:p>
          <a:p>
            <a:r>
              <a:rPr lang="en-US" dirty="0"/>
              <a:t>Innovative services such as </a:t>
            </a:r>
            <a:r>
              <a:rPr lang="en-US" dirty="0" smtClean="0"/>
              <a:t>Uber and Lyft</a:t>
            </a:r>
            <a:r>
              <a:rPr lang="en-US" dirty="0"/>
              <a:t>, rideshare, </a:t>
            </a:r>
            <a:r>
              <a:rPr lang="en-US" dirty="0" err="1" smtClean="0"/>
              <a:t>bridj</a:t>
            </a:r>
            <a:r>
              <a:rPr lang="en-US" dirty="0" smtClean="0"/>
              <a:t>, </a:t>
            </a:r>
            <a:r>
              <a:rPr lang="en-US" dirty="0"/>
              <a:t>flex services, and others </a:t>
            </a:r>
            <a:r>
              <a:rPr lang="en-US" dirty="0" smtClean="0"/>
              <a:t>blur </a:t>
            </a:r>
            <a:r>
              <a:rPr lang="en-US" dirty="0"/>
              <a:t>the definitions of transit, </a:t>
            </a:r>
            <a:r>
              <a:rPr lang="en-US" dirty="0" smtClean="0"/>
              <a:t>sometimes </a:t>
            </a:r>
            <a:r>
              <a:rPr lang="en-US" dirty="0"/>
              <a:t>complement and sometimes compete with </a:t>
            </a:r>
            <a:r>
              <a:rPr lang="en-US" dirty="0" smtClean="0"/>
              <a:t>transit</a:t>
            </a:r>
          </a:p>
          <a:p>
            <a:r>
              <a:rPr lang="en-US" dirty="0" smtClean="0"/>
              <a:t>Prospects </a:t>
            </a:r>
            <a:r>
              <a:rPr lang="en-US" dirty="0"/>
              <a:t>of </a:t>
            </a:r>
            <a:r>
              <a:rPr lang="en-US" dirty="0" smtClean="0"/>
              <a:t>app-based </a:t>
            </a:r>
            <a:r>
              <a:rPr lang="en-US" dirty="0"/>
              <a:t>trip aggregating, autonomous vehicles and changes in the models of offering mobility services </a:t>
            </a:r>
            <a:endParaRPr lang="en-US" dirty="0" smtClean="0"/>
          </a:p>
          <a:p>
            <a:r>
              <a:rPr lang="en-US" dirty="0" smtClean="0"/>
              <a:t>Transit modal concepts </a:t>
            </a:r>
            <a:r>
              <a:rPr lang="en-US" dirty="0"/>
              <a:t>are continuing to </a:t>
            </a:r>
            <a:r>
              <a:rPr lang="en-US" dirty="0" smtClean="0"/>
              <a:t>emerge/evolve (i.e</a:t>
            </a:r>
            <a:r>
              <a:rPr lang="en-US" dirty="0"/>
              <a:t>. </a:t>
            </a:r>
            <a:r>
              <a:rPr lang="en-US" dirty="0" smtClean="0"/>
              <a:t>BRT variants, </a:t>
            </a:r>
            <a:r>
              <a:rPr lang="en-US" dirty="0"/>
              <a:t>urban </a:t>
            </a:r>
            <a:r>
              <a:rPr lang="en-US" dirty="0" smtClean="0"/>
              <a:t>streetcar, </a:t>
            </a:r>
            <a:r>
              <a:rPr lang="en-US" dirty="0" err="1" smtClean="0"/>
              <a:t>peoplemovers</a:t>
            </a:r>
            <a:r>
              <a:rPr lang="en-US" dirty="0" smtClean="0"/>
              <a:t>)</a:t>
            </a:r>
            <a:endParaRPr lang="en-US" dirty="0"/>
          </a:p>
        </p:txBody>
      </p:sp>
    </p:spTree>
    <p:extLst>
      <p:ext uri="{BB962C8B-B14F-4D97-AF65-F5344CB8AC3E}">
        <p14:creationId xmlns:p14="http://schemas.microsoft.com/office/powerpoint/2010/main" val="927230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800100"/>
          </a:xfrm>
        </p:spPr>
        <p:txBody>
          <a:bodyPr/>
          <a:lstStyle/>
          <a:p>
            <a:r>
              <a:rPr lang="en-US" dirty="0" smtClean="0"/>
              <a:t>Questions?</a:t>
            </a:r>
            <a:endParaRPr lang="en-US" dirty="0"/>
          </a:p>
        </p:txBody>
      </p:sp>
      <p:pic>
        <p:nvPicPr>
          <p:cNvPr id="2050" name="Picture 2"/>
          <p:cNvPicPr>
            <a:picLocks noGrp="1" noChangeAspect="1" noChangeArrowheads="1"/>
          </p:cNvPicPr>
          <p:nvPr>
            <p:ph idx="1"/>
          </p:nvPr>
        </p:nvPicPr>
        <p:blipFill>
          <a:blip r:embed="rId2" cstate="print"/>
          <a:srcRect l="15995" t="30150" r="38490" b="32258"/>
          <a:stretch>
            <a:fillRect/>
          </a:stretch>
        </p:blipFill>
        <p:spPr bwMode="auto">
          <a:xfrm>
            <a:off x="139924" y="1131276"/>
            <a:ext cx="4703703" cy="3101342"/>
          </a:xfrm>
          <a:prstGeom prst="rect">
            <a:avLst/>
          </a:prstGeom>
          <a:noFill/>
          <a:ln w="9525">
            <a:noFill/>
            <a:miter lim="800000"/>
            <a:headEnd/>
            <a:tailEnd/>
          </a:ln>
        </p:spPr>
      </p:pic>
      <p:sp>
        <p:nvSpPr>
          <p:cNvPr id="5" name="TextBox 4"/>
          <p:cNvSpPr txBox="1"/>
          <p:nvPr/>
        </p:nvSpPr>
        <p:spPr>
          <a:xfrm>
            <a:off x="5410200" y="786688"/>
            <a:ext cx="2876003" cy="1766234"/>
          </a:xfrm>
          <a:prstGeom prst="rect">
            <a:avLst/>
          </a:prstGeom>
          <a:noFill/>
        </p:spPr>
        <p:txBody>
          <a:bodyPr wrap="none" lIns="103231" tIns="51616" rIns="103231" bIns="51616" rtlCol="0">
            <a:spAutoFit/>
          </a:bodyPr>
          <a:lstStyle/>
          <a:p>
            <a:pPr algn="ctr" eaLnBrk="0" hangingPunct="0"/>
            <a:r>
              <a:rPr lang="en-US" sz="2700" b="1" dirty="0">
                <a:solidFill>
                  <a:srgbClr val="000000"/>
                </a:solidFill>
                <a:latin typeface="Arial" charset="0"/>
              </a:rPr>
              <a:t>TBEST Website:</a:t>
            </a:r>
          </a:p>
          <a:p>
            <a:pPr algn="ctr" eaLnBrk="0" hangingPunct="0"/>
            <a:r>
              <a:rPr lang="en-US" sz="2700" b="1" dirty="0">
                <a:solidFill>
                  <a:srgbClr val="000000"/>
                </a:solidFill>
                <a:latin typeface="Arial" charset="0"/>
                <a:hlinkClick r:id="rId3"/>
              </a:rPr>
              <a:t>http://tbest.org/</a:t>
            </a:r>
            <a:endParaRPr lang="en-US" sz="2700" b="1" dirty="0">
              <a:solidFill>
                <a:srgbClr val="000000"/>
              </a:solidFill>
              <a:latin typeface="Arial" charset="0"/>
            </a:endParaRPr>
          </a:p>
          <a:p>
            <a:pPr algn="ctr" eaLnBrk="0" hangingPunct="0"/>
            <a:endParaRPr lang="en-US" sz="2700" b="1" dirty="0">
              <a:solidFill>
                <a:srgbClr val="000000"/>
              </a:solidFill>
              <a:latin typeface="Arial" charset="0"/>
            </a:endParaRPr>
          </a:p>
          <a:p>
            <a:pPr algn="ctr" eaLnBrk="0" hangingPunct="0"/>
            <a:endParaRPr lang="en-US" sz="2700" b="1" dirty="0">
              <a:solidFill>
                <a:srgbClr val="000000"/>
              </a:solidFill>
              <a:latin typeface="Arial" charset="0"/>
            </a:endParaRPr>
          </a:p>
        </p:txBody>
      </p:sp>
      <p:sp>
        <p:nvSpPr>
          <p:cNvPr id="7" name="Subtitle 2"/>
          <p:cNvSpPr txBox="1">
            <a:spLocks/>
          </p:cNvSpPr>
          <p:nvPr/>
        </p:nvSpPr>
        <p:spPr>
          <a:xfrm>
            <a:off x="282399" y="4419600"/>
            <a:ext cx="4447940" cy="1573928"/>
          </a:xfrm>
          <a:prstGeom prst="rect">
            <a:avLst/>
          </a:prstGeom>
        </p:spPr>
        <p:txBody>
          <a:bodyPr vert="horz" lIns="103231" tIns="51616" rIns="103231" bIns="51616"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buClr>
                <a:srgbClr val="30A230"/>
              </a:buClr>
              <a:buNone/>
            </a:pPr>
            <a:r>
              <a:rPr lang="en-US" sz="1400" b="1" dirty="0">
                <a:solidFill>
                  <a:srgbClr val="000000"/>
                </a:solidFill>
                <a:cs typeface="Arial" pitchFamily="34" charset="0"/>
              </a:rPr>
              <a:t>Principal Investigator</a:t>
            </a:r>
          </a:p>
          <a:p>
            <a:pPr marL="0" indent="0">
              <a:buClr>
                <a:srgbClr val="30A230"/>
              </a:buClr>
              <a:buNone/>
            </a:pPr>
            <a:r>
              <a:rPr lang="en-US" sz="1400" dirty="0">
                <a:solidFill>
                  <a:srgbClr val="000000"/>
                </a:solidFill>
                <a:cs typeface="Arial" pitchFamily="34" charset="0"/>
              </a:rPr>
              <a:t>Steve Polzin, PhD</a:t>
            </a:r>
          </a:p>
          <a:p>
            <a:pPr marL="0" indent="0">
              <a:buClr>
                <a:srgbClr val="30A230"/>
              </a:buClr>
              <a:buNone/>
            </a:pPr>
            <a:r>
              <a:rPr lang="en-US" sz="1400" dirty="0" smtClean="0">
                <a:solidFill>
                  <a:srgbClr val="000000"/>
                </a:solidFill>
                <a:cs typeface="Arial" pitchFamily="34" charset="0"/>
              </a:rPr>
              <a:t>Center </a:t>
            </a:r>
            <a:r>
              <a:rPr lang="en-US" sz="1400" dirty="0">
                <a:solidFill>
                  <a:srgbClr val="000000"/>
                </a:solidFill>
                <a:cs typeface="Arial" pitchFamily="34" charset="0"/>
              </a:rPr>
              <a:t>for Urban Transportation Research </a:t>
            </a:r>
          </a:p>
          <a:p>
            <a:pPr marL="0" indent="0">
              <a:buClr>
                <a:srgbClr val="30A230"/>
              </a:buClr>
              <a:buNone/>
            </a:pPr>
            <a:r>
              <a:rPr lang="en-US" sz="1400" dirty="0">
                <a:solidFill>
                  <a:srgbClr val="000000"/>
                </a:solidFill>
                <a:cs typeface="Arial" pitchFamily="34" charset="0"/>
              </a:rPr>
              <a:t>University of South Florida</a:t>
            </a:r>
          </a:p>
          <a:p>
            <a:pPr marL="0" indent="0">
              <a:buClr>
                <a:srgbClr val="30A230"/>
              </a:buClr>
              <a:buNone/>
            </a:pPr>
            <a:r>
              <a:rPr lang="en-US" sz="1400" b="1" dirty="0">
                <a:solidFill>
                  <a:srgbClr val="000000"/>
                </a:solidFill>
                <a:cs typeface="Arial" pitchFamily="34" charset="0"/>
              </a:rPr>
              <a:t>Phone: </a:t>
            </a:r>
            <a:r>
              <a:rPr lang="en-US" sz="1400" dirty="0">
                <a:solidFill>
                  <a:srgbClr val="000000"/>
                </a:solidFill>
                <a:cs typeface="Arial" pitchFamily="34" charset="0"/>
              </a:rPr>
              <a:t>(813) 974-9849 </a:t>
            </a:r>
          </a:p>
          <a:p>
            <a:pPr marL="0" indent="0">
              <a:buClr>
                <a:srgbClr val="30A230"/>
              </a:buClr>
              <a:buNone/>
            </a:pPr>
            <a:r>
              <a:rPr lang="en-US" sz="1400" b="1" dirty="0">
                <a:solidFill>
                  <a:srgbClr val="000000"/>
                </a:solidFill>
                <a:cs typeface="Arial" pitchFamily="34" charset="0"/>
              </a:rPr>
              <a:t>Email: </a:t>
            </a:r>
            <a:r>
              <a:rPr lang="en-US" sz="1400" dirty="0">
                <a:solidFill>
                  <a:srgbClr val="000000"/>
                </a:solidFill>
                <a:cs typeface="Arial" pitchFamily="34" charset="0"/>
              </a:rPr>
              <a:t>polzin@cutr.usf.edu</a:t>
            </a:r>
          </a:p>
        </p:txBody>
      </p:sp>
      <p:sp>
        <p:nvSpPr>
          <p:cNvPr id="8" name="Subtitle 2"/>
          <p:cNvSpPr txBox="1">
            <a:spLocks/>
          </p:cNvSpPr>
          <p:nvPr/>
        </p:nvSpPr>
        <p:spPr>
          <a:xfrm>
            <a:off x="5105400" y="4505517"/>
            <a:ext cx="3747071" cy="1559885"/>
          </a:xfrm>
          <a:prstGeom prst="rect">
            <a:avLst/>
          </a:prstGeom>
        </p:spPr>
        <p:txBody>
          <a:bodyPr vert="horz" lIns="103231" tIns="51616" rIns="103231" bIns="51616" rtlCol="0">
            <a:noAutofit/>
          </a:bodyPr>
          <a:lstStyle>
            <a:lvl1pPr marL="0" indent="0" algn="ctr" defTabSz="914400" rtl="0" eaLnBrk="1" latinLnBrk="0" hangingPunct="1">
              <a:spcBef>
                <a:spcPct val="20000"/>
              </a:spcBef>
              <a:buClr>
                <a:schemeClr val="accent1"/>
              </a:buClr>
              <a:buSzPct val="75000"/>
              <a:buFont typeface="Wingdings" pitchFamily="2"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2"/>
              </a:buClr>
              <a:buSzPct val="85000"/>
              <a:buFont typeface="Courier New" pitchFamily="49"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6"/>
              </a:buClr>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Arial" pitchFamily="34" charset="0"/>
              <a:buNone/>
              <a:defRPr sz="1400" kern="1200">
                <a:solidFill>
                  <a:schemeClr val="tx1">
                    <a:tint val="75000"/>
                  </a:schemeClr>
                </a:solidFill>
                <a:latin typeface="+mn-lt"/>
                <a:ea typeface="+mn-ea"/>
                <a:cs typeface="+mn-cs"/>
              </a:defRPr>
            </a:lvl9pPr>
          </a:lstStyle>
          <a:p>
            <a:pPr algn="l">
              <a:buClr>
                <a:srgbClr val="30A230"/>
              </a:buClr>
            </a:pPr>
            <a:r>
              <a:rPr lang="en-US" sz="1400" b="1" dirty="0">
                <a:solidFill>
                  <a:srgbClr val="000000"/>
                </a:solidFill>
                <a:cs typeface="Arial" pitchFamily="34" charset="0"/>
              </a:rPr>
              <a:t>FDOT Project Manager</a:t>
            </a:r>
          </a:p>
          <a:p>
            <a:pPr algn="l">
              <a:buClr>
                <a:srgbClr val="30A230"/>
              </a:buClr>
            </a:pPr>
            <a:r>
              <a:rPr lang="en-US" sz="1400" dirty="0" smtClean="0">
                <a:solidFill>
                  <a:srgbClr val="000000"/>
                </a:solidFill>
                <a:cs typeface="Arial" pitchFamily="34" charset="0"/>
              </a:rPr>
              <a:t>Public </a:t>
            </a:r>
            <a:r>
              <a:rPr lang="en-US" sz="1400" dirty="0">
                <a:solidFill>
                  <a:srgbClr val="000000"/>
                </a:solidFill>
                <a:cs typeface="Arial" pitchFamily="34" charset="0"/>
              </a:rPr>
              <a:t>Transit Office</a:t>
            </a:r>
          </a:p>
          <a:p>
            <a:pPr algn="l">
              <a:buClr>
                <a:srgbClr val="30A230"/>
              </a:buClr>
            </a:pPr>
            <a:r>
              <a:rPr lang="en-US" sz="1400" dirty="0">
                <a:solidFill>
                  <a:srgbClr val="000000"/>
                </a:solidFill>
                <a:cs typeface="Arial" pitchFamily="34" charset="0"/>
              </a:rPr>
              <a:t>Florida Department of Transportation</a:t>
            </a:r>
          </a:p>
          <a:p>
            <a:pPr algn="l">
              <a:buClr>
                <a:srgbClr val="30A230"/>
              </a:buClr>
            </a:pPr>
            <a:r>
              <a:rPr lang="en-US" sz="1400" b="1" dirty="0">
                <a:solidFill>
                  <a:srgbClr val="000000"/>
                </a:solidFill>
                <a:cs typeface="Arial" pitchFamily="34" charset="0"/>
              </a:rPr>
              <a:t>Phone: </a:t>
            </a:r>
            <a:r>
              <a:rPr lang="en-US" sz="1400" dirty="0">
                <a:solidFill>
                  <a:srgbClr val="000000"/>
                </a:solidFill>
                <a:cs typeface="Arial" pitchFamily="34" charset="0"/>
              </a:rPr>
              <a:t>(850) 414-4532 </a:t>
            </a:r>
          </a:p>
          <a:p>
            <a:pPr algn="l">
              <a:buClr>
                <a:srgbClr val="30A230"/>
              </a:buClr>
            </a:pPr>
            <a:r>
              <a:rPr lang="en-US" sz="1400" b="1" dirty="0">
                <a:solidFill>
                  <a:srgbClr val="000000"/>
                </a:solidFill>
                <a:cs typeface="Arial" pitchFamily="34" charset="0"/>
              </a:rPr>
              <a:t>Email: </a:t>
            </a:r>
            <a:r>
              <a:rPr lang="en-US" sz="1400" dirty="0">
                <a:solidFill>
                  <a:srgbClr val="000000"/>
                </a:solidFill>
                <a:cs typeface="Arial" pitchFamily="34" charset="0"/>
              </a:rPr>
              <a:t>gabrielle.matthews@dot.state.fl.us</a:t>
            </a:r>
          </a:p>
          <a:p>
            <a:pPr algn="l">
              <a:buClr>
                <a:srgbClr val="30A230"/>
              </a:buClr>
            </a:pPr>
            <a:endParaRPr lang="en-US" sz="1400" dirty="0">
              <a:solidFill>
                <a:srgbClr val="000000"/>
              </a:solidFill>
              <a:cs typeface="Arial" pitchFamily="34" charset="0"/>
            </a:endParaRPr>
          </a:p>
        </p:txBody>
      </p:sp>
      <p:sp>
        <p:nvSpPr>
          <p:cNvPr id="9" name="Subtitle 2"/>
          <p:cNvSpPr txBox="1">
            <a:spLocks/>
          </p:cNvSpPr>
          <p:nvPr/>
        </p:nvSpPr>
        <p:spPr>
          <a:xfrm>
            <a:off x="5105400" y="2692987"/>
            <a:ext cx="3893014" cy="1559885"/>
          </a:xfrm>
          <a:prstGeom prst="rect">
            <a:avLst/>
          </a:prstGeom>
        </p:spPr>
        <p:txBody>
          <a:bodyPr vert="horz" lIns="103231" tIns="51616" rIns="103231" bIns="51616" rtlCol="0">
            <a:noAutofit/>
          </a:bodyPr>
          <a:lstStyle>
            <a:lvl1pPr marL="0" indent="0" algn="ctr" defTabSz="914400" rtl="0" eaLnBrk="1" latinLnBrk="0" hangingPunct="1">
              <a:spcBef>
                <a:spcPct val="20000"/>
              </a:spcBef>
              <a:buClr>
                <a:schemeClr val="accent1"/>
              </a:buClr>
              <a:buSzPct val="75000"/>
              <a:buFont typeface="Wingdings" pitchFamily="2"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2"/>
              </a:buClr>
              <a:buSzPct val="85000"/>
              <a:buFont typeface="Courier New" pitchFamily="49"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6"/>
              </a:buClr>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Arial" pitchFamily="34" charset="0"/>
              <a:buNone/>
              <a:defRPr sz="1400" kern="1200">
                <a:solidFill>
                  <a:schemeClr val="tx1">
                    <a:tint val="75000"/>
                  </a:schemeClr>
                </a:solidFill>
                <a:latin typeface="+mn-lt"/>
                <a:ea typeface="+mn-ea"/>
                <a:cs typeface="+mn-cs"/>
              </a:defRPr>
            </a:lvl9pPr>
          </a:lstStyle>
          <a:p>
            <a:pPr algn="l">
              <a:buClr>
                <a:srgbClr val="30A230"/>
              </a:buClr>
            </a:pPr>
            <a:r>
              <a:rPr lang="en-US" sz="1400" b="1" dirty="0">
                <a:solidFill>
                  <a:srgbClr val="000000"/>
                </a:solidFill>
                <a:cs typeface="Arial" pitchFamily="34" charset="0"/>
              </a:rPr>
              <a:t>Software </a:t>
            </a:r>
            <a:r>
              <a:rPr lang="en-US" sz="1400" b="1" dirty="0" smtClean="0">
                <a:solidFill>
                  <a:srgbClr val="000000"/>
                </a:solidFill>
                <a:cs typeface="Arial" pitchFamily="34" charset="0"/>
              </a:rPr>
              <a:t>Developer/Instructor</a:t>
            </a:r>
          </a:p>
          <a:p>
            <a:pPr algn="l">
              <a:buClr>
                <a:srgbClr val="30A230"/>
              </a:buClr>
            </a:pPr>
            <a:r>
              <a:rPr lang="en-US" sz="1400" b="1" dirty="0" err="1">
                <a:solidFill>
                  <a:prstClr val="black"/>
                </a:solidFill>
                <a:cs typeface="Helvetica Neue"/>
              </a:rPr>
              <a:t>ServiceEdge</a:t>
            </a:r>
            <a:r>
              <a:rPr lang="en-US" sz="1400" b="1">
                <a:solidFill>
                  <a:prstClr val="black"/>
                </a:solidFill>
                <a:cs typeface="Helvetica Neue"/>
              </a:rPr>
              <a:t> Solutions, LLC.</a:t>
            </a:r>
          </a:p>
          <a:p>
            <a:pPr algn="l">
              <a:buClr>
                <a:srgbClr val="30A230"/>
              </a:buClr>
            </a:pPr>
            <a:r>
              <a:rPr lang="en-US" sz="1400" smtClean="0">
                <a:solidFill>
                  <a:srgbClr val="000000"/>
                </a:solidFill>
                <a:cs typeface="Arial" pitchFamily="34" charset="0"/>
              </a:rPr>
              <a:t>Rodney </a:t>
            </a:r>
            <a:r>
              <a:rPr lang="en-US" sz="1400" dirty="0">
                <a:solidFill>
                  <a:srgbClr val="000000"/>
                </a:solidFill>
                <a:cs typeface="Arial" pitchFamily="34" charset="0"/>
              </a:rPr>
              <a:t>Bunner</a:t>
            </a:r>
          </a:p>
          <a:p>
            <a:pPr algn="l">
              <a:buClr>
                <a:srgbClr val="30A230"/>
              </a:buClr>
            </a:pPr>
            <a:r>
              <a:rPr lang="en-US" sz="1400" b="1" dirty="0" smtClean="0">
                <a:solidFill>
                  <a:srgbClr val="000000"/>
                </a:solidFill>
                <a:cs typeface="Arial" pitchFamily="34" charset="0"/>
              </a:rPr>
              <a:t>Phone</a:t>
            </a:r>
            <a:r>
              <a:rPr lang="en-US" sz="1400" b="1" dirty="0">
                <a:solidFill>
                  <a:srgbClr val="000000"/>
                </a:solidFill>
                <a:cs typeface="Arial" pitchFamily="34" charset="0"/>
              </a:rPr>
              <a:t>: </a:t>
            </a:r>
            <a:r>
              <a:rPr lang="en-US" sz="1400" dirty="0">
                <a:solidFill>
                  <a:srgbClr val="000000"/>
                </a:solidFill>
                <a:cs typeface="Arial" pitchFamily="34" charset="0"/>
              </a:rPr>
              <a:t>(727) 455-4059</a:t>
            </a:r>
          </a:p>
          <a:p>
            <a:pPr algn="l">
              <a:buClr>
                <a:srgbClr val="30A230"/>
              </a:buClr>
            </a:pPr>
            <a:r>
              <a:rPr lang="en-US" sz="1400" b="1" dirty="0">
                <a:solidFill>
                  <a:srgbClr val="000000"/>
                </a:solidFill>
                <a:cs typeface="Arial" pitchFamily="34" charset="0"/>
              </a:rPr>
              <a:t>Email: </a:t>
            </a:r>
            <a:r>
              <a:rPr lang="en-US" sz="1400" dirty="0">
                <a:solidFill>
                  <a:srgbClr val="000000"/>
                </a:solidFill>
                <a:cs typeface="Arial" pitchFamily="34" charset="0"/>
              </a:rPr>
              <a:t>rbunner@transcendspatial.com</a:t>
            </a:r>
          </a:p>
          <a:p>
            <a:pPr algn="l">
              <a:buClr>
                <a:srgbClr val="30A230"/>
              </a:buClr>
            </a:pPr>
            <a:endParaRPr lang="en-US" sz="1400" dirty="0">
              <a:solidFill>
                <a:srgbClr val="000000"/>
              </a:solidFill>
              <a:cs typeface="Arial" pitchFamily="34" charset="0"/>
            </a:endParaRPr>
          </a:p>
        </p:txBody>
      </p:sp>
      <p:pic>
        <p:nvPicPr>
          <p:cNvPr id="10" name="Picture 9" descr="cutr"/>
          <p:cNvPicPr/>
          <p:nvPr/>
        </p:nvPicPr>
        <p:blipFill>
          <a:blip r:embed="rId4" cstate="print"/>
          <a:srcRect b="14285"/>
          <a:stretch>
            <a:fillRect/>
          </a:stretch>
        </p:blipFill>
        <p:spPr bwMode="auto">
          <a:xfrm>
            <a:off x="3733800" y="4690757"/>
            <a:ext cx="621477" cy="555503"/>
          </a:xfrm>
          <a:prstGeom prst="rect">
            <a:avLst/>
          </a:prstGeom>
          <a:noFill/>
          <a:ln w="9525">
            <a:noFill/>
            <a:miter lim="800000"/>
            <a:headEnd/>
            <a:tailEnd/>
          </a:ln>
        </p:spPr>
      </p:pic>
      <p:pic>
        <p:nvPicPr>
          <p:cNvPr id="12" name="Picture 11" descr="FDOTLogo_Shadows"/>
          <p:cNvPicPr>
            <a:picLocks noChangeAspect="1" noChangeArrowheads="1"/>
          </p:cNvPicPr>
          <p:nvPr/>
        </p:nvPicPr>
        <p:blipFill>
          <a:blip r:embed="rId5" cstate="print"/>
          <a:stretch>
            <a:fillRect/>
          </a:stretch>
        </p:blipFill>
        <p:spPr bwMode="auto">
          <a:xfrm>
            <a:off x="7334625" y="4288679"/>
            <a:ext cx="1382301" cy="717734"/>
          </a:xfrm>
          <a:prstGeom prst="rect">
            <a:avLst/>
          </a:prstGeom>
          <a:noFill/>
          <a:ln w="9525">
            <a:noFill/>
            <a:miter lim="800000"/>
            <a:headEnd/>
            <a:tailEnd/>
          </a:ln>
        </p:spPr>
      </p:pic>
    </p:spTree>
    <p:extLst>
      <p:ext uri="{BB962C8B-B14F-4D97-AF65-F5344CB8AC3E}">
        <p14:creationId xmlns:p14="http://schemas.microsoft.com/office/powerpoint/2010/main" val="2048253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174" name="Object 4"/>
          <p:cNvGraphicFramePr>
            <a:graphicFrameLocks noGrp="1" noChangeAspect="1"/>
          </p:cNvGraphicFramePr>
          <p:nvPr>
            <p:ph type="chart" idx="1"/>
            <p:extLst>
              <p:ext uri="{D42A27DB-BD31-4B8C-83A1-F6EECF244321}">
                <p14:modId xmlns:p14="http://schemas.microsoft.com/office/powerpoint/2010/main" val="187377340"/>
              </p:ext>
            </p:extLst>
          </p:nvPr>
        </p:nvGraphicFramePr>
        <p:xfrm>
          <a:off x="3810000" y="2667000"/>
          <a:ext cx="5195047" cy="3385968"/>
        </p:xfrm>
        <a:graphic>
          <a:graphicData uri="http://schemas.openxmlformats.org/presentationml/2006/ole">
            <mc:AlternateContent xmlns:mc="http://schemas.openxmlformats.org/markup-compatibility/2006">
              <mc:Choice xmlns:v="urn:schemas-microsoft-com:vml" Requires="v">
                <p:oleObj spid="_x0000_s634929" name="Worksheet" r:id="rId5" imgW="8420220" imgH="4762444" progId="Excel.Sheet.8">
                  <p:embed/>
                </p:oleObj>
              </mc:Choice>
              <mc:Fallback>
                <p:oleObj name="Worksheet" r:id="rId5" imgW="8420220" imgH="4762444" progId="Excel.Sheet.8">
                  <p:embed/>
                  <p:pic>
                    <p:nvPicPr>
                      <p:cNvPr id="0" name=""/>
                      <p:cNvPicPr>
                        <a:picLocks noChangeAspect="1" noChangeArrowheads="1"/>
                      </p:cNvPicPr>
                      <p:nvPr/>
                    </p:nvPicPr>
                    <p:blipFill>
                      <a:blip r:embed="rId6"/>
                      <a:srcRect/>
                      <a:stretch>
                        <a:fillRect/>
                      </a:stretch>
                    </p:blipFill>
                    <p:spPr bwMode="auto">
                      <a:xfrm>
                        <a:off x="3810000" y="2667000"/>
                        <a:ext cx="5195047" cy="3385968"/>
                      </a:xfrm>
                      <a:prstGeom prst="rect">
                        <a:avLst/>
                      </a:prstGeom>
                      <a:noFill/>
                      <a:ln>
                        <a:solidFill>
                          <a:schemeClr val="tx1"/>
                        </a:solidFill>
                      </a:ln>
                      <a:extLst/>
                    </p:spPr>
                  </p:pic>
                </p:oleObj>
              </mc:Fallback>
            </mc:AlternateContent>
          </a:graphicData>
        </a:graphic>
      </p:graphicFrame>
      <p:sp>
        <p:nvSpPr>
          <p:cNvPr id="13517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6" name="TextBox 5"/>
          <p:cNvSpPr txBox="1"/>
          <p:nvPr/>
        </p:nvSpPr>
        <p:spPr>
          <a:xfrm>
            <a:off x="4267200" y="6278880"/>
            <a:ext cx="2220929" cy="369332"/>
          </a:xfrm>
          <a:prstGeom prst="rect">
            <a:avLst/>
          </a:prstGeom>
          <a:noFill/>
        </p:spPr>
        <p:txBody>
          <a:bodyPr wrap="none" rtlCol="0">
            <a:spAutoFit/>
          </a:bodyPr>
          <a:lstStyle/>
          <a:p>
            <a:r>
              <a:rPr lang="en-US" dirty="0" smtClean="0">
                <a:solidFill>
                  <a:schemeClr val="bg1"/>
                </a:solidFill>
              </a:rPr>
              <a:t>2001 NHTS Analysis</a:t>
            </a:r>
            <a:endParaRPr lang="en-US" dirty="0">
              <a:solidFill>
                <a:schemeClr val="bg1"/>
              </a:solidFill>
            </a:endParaRPr>
          </a:p>
        </p:txBody>
      </p:sp>
      <p:pic>
        <p:nvPicPr>
          <p:cNvPr id="8" name="Picture 4" descr="Aerial"/>
          <p:cNvPicPr>
            <a:picLocks noChangeAspect="1" noChangeArrowheads="1"/>
          </p:cNvPicPr>
          <p:nvPr/>
        </p:nvPicPr>
        <p:blipFill>
          <a:blip r:embed="rId7" cstate="print"/>
          <a:srcRect t="4800" b="4800"/>
          <a:stretch>
            <a:fillRect/>
          </a:stretch>
        </p:blipFill>
        <p:spPr bwMode="auto">
          <a:xfrm>
            <a:off x="54685" y="1143000"/>
            <a:ext cx="3623122" cy="4909968"/>
          </a:xfrm>
          <a:prstGeom prst="rect">
            <a:avLst/>
          </a:prstGeom>
          <a:noFill/>
          <a:ln w="9525">
            <a:noFill/>
            <a:miter lim="800000"/>
            <a:headEnd/>
            <a:tailEnd/>
          </a:ln>
        </p:spPr>
      </p:pic>
      <p:sp>
        <p:nvSpPr>
          <p:cNvPr id="9" name="Title 1"/>
          <p:cNvSpPr>
            <a:spLocks noGrp="1"/>
          </p:cNvSpPr>
          <p:nvPr>
            <p:ph type="title"/>
          </p:nvPr>
        </p:nvSpPr>
        <p:spPr>
          <a:xfrm>
            <a:off x="381000" y="76200"/>
            <a:ext cx="8534400" cy="838200"/>
          </a:xfrm>
        </p:spPr>
        <p:txBody>
          <a:bodyPr>
            <a:normAutofit fontScale="90000"/>
          </a:bodyPr>
          <a:lstStyle/>
          <a:p>
            <a:pPr algn="ctr"/>
            <a:r>
              <a:rPr lang="en-US" dirty="0" smtClean="0"/>
              <a:t>We Understand that a Quarter Mile is a Big Deal in Transit </a:t>
            </a:r>
            <a:endParaRPr lang="en-US" dirty="0"/>
          </a:p>
        </p:txBody>
      </p:sp>
      <p:sp>
        <p:nvSpPr>
          <p:cNvPr id="3" name="TextBox 2"/>
          <p:cNvSpPr txBox="1"/>
          <p:nvPr/>
        </p:nvSpPr>
        <p:spPr>
          <a:xfrm>
            <a:off x="4087829" y="990600"/>
            <a:ext cx="4800600" cy="1477328"/>
          </a:xfrm>
          <a:prstGeom prst="rect">
            <a:avLst/>
          </a:prstGeom>
          <a:noFill/>
        </p:spPr>
        <p:txBody>
          <a:bodyPr wrap="square" rtlCol="0">
            <a:spAutoFit/>
          </a:bodyPr>
          <a:lstStyle/>
          <a:p>
            <a:r>
              <a:rPr lang="en-US" b="1" dirty="0">
                <a:solidFill>
                  <a:srgbClr val="006600"/>
                </a:solidFill>
              </a:rPr>
              <a:t>Geographic precision at </a:t>
            </a:r>
            <a:r>
              <a:rPr lang="en-US" b="1" dirty="0" smtClean="0">
                <a:solidFill>
                  <a:srgbClr val="006600"/>
                </a:solidFill>
              </a:rPr>
              <a:t>a </a:t>
            </a:r>
            <a:r>
              <a:rPr lang="en-US" b="1" dirty="0">
                <a:solidFill>
                  <a:srgbClr val="006600"/>
                </a:solidFill>
              </a:rPr>
              <a:t>scale more refined than traditional traffic analysis </a:t>
            </a:r>
            <a:r>
              <a:rPr lang="en-US" b="1" dirty="0" smtClean="0">
                <a:solidFill>
                  <a:srgbClr val="006600"/>
                </a:solidFill>
              </a:rPr>
              <a:t>zones </a:t>
            </a:r>
            <a:r>
              <a:rPr lang="en-US" b="1" dirty="0">
                <a:solidFill>
                  <a:srgbClr val="006600"/>
                </a:solidFill>
              </a:rPr>
              <a:t>was critical and enabled by better data quality and greater computing </a:t>
            </a:r>
            <a:r>
              <a:rPr lang="en-US" b="1" dirty="0" smtClean="0">
                <a:solidFill>
                  <a:srgbClr val="006600"/>
                </a:solidFill>
              </a:rPr>
              <a:t>capacity.</a:t>
            </a:r>
            <a:endParaRPr lang="en-US" b="1" dirty="0">
              <a:solidFill>
                <a:srgbClr val="006600"/>
              </a:solidFill>
            </a:endParaRPr>
          </a:p>
        </p:txBody>
      </p:sp>
    </p:spTree>
    <p:extLst>
      <p:ext uri="{BB962C8B-B14F-4D97-AF65-F5344CB8AC3E}">
        <p14:creationId xmlns:p14="http://schemas.microsoft.com/office/powerpoint/2010/main" val="2327610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TBEST GIS Specifications</a:t>
            </a:r>
            <a:endParaRPr lang="en-US" dirty="0"/>
          </a:p>
        </p:txBody>
      </p:sp>
      <p:sp>
        <p:nvSpPr>
          <p:cNvPr id="3" name="Content Placeholder 2"/>
          <p:cNvSpPr>
            <a:spLocks noGrp="1"/>
          </p:cNvSpPr>
          <p:nvPr>
            <p:ph idx="1"/>
          </p:nvPr>
        </p:nvSpPr>
        <p:spPr/>
        <p:txBody>
          <a:bodyPr>
            <a:normAutofit/>
          </a:bodyPr>
          <a:lstStyle/>
          <a:p>
            <a:pPr>
              <a:defRPr/>
            </a:pPr>
            <a:r>
              <a:rPr lang="en-US" sz="2800" dirty="0"/>
              <a:t>Desktop application requiring ArcGIS 10.1 Basic license </a:t>
            </a:r>
          </a:p>
          <a:p>
            <a:pPr>
              <a:defRPr/>
            </a:pPr>
            <a:r>
              <a:rPr lang="en-US" sz="2800" dirty="0"/>
              <a:t>Utilizes ArcGIS Engine for map display, spatial analysis and network editing</a:t>
            </a:r>
          </a:p>
          <a:p>
            <a:pPr>
              <a:defRPr/>
            </a:pPr>
            <a:r>
              <a:rPr lang="en-US" sz="2800" dirty="0"/>
              <a:t>SQL Server 2008 R2 (Express or Enterprise editions)</a:t>
            </a:r>
          </a:p>
          <a:p>
            <a:pPr>
              <a:defRPr/>
            </a:pPr>
            <a:r>
              <a:rPr lang="en-US" sz="2800" dirty="0"/>
              <a:t>No Network Analyst or </a:t>
            </a:r>
            <a:r>
              <a:rPr lang="en-US" sz="2800" dirty="0" err="1"/>
              <a:t>ArcSDE</a:t>
            </a:r>
            <a:r>
              <a:rPr lang="en-US" sz="2800" dirty="0"/>
              <a:t> required</a:t>
            </a:r>
          </a:p>
          <a:p>
            <a:pPr>
              <a:defRPr/>
            </a:pPr>
            <a:r>
              <a:rPr lang="en-US" sz="2800" dirty="0"/>
              <a:t>Utilizes ESRI Map Services, Bing Maps or preformatted .</a:t>
            </a:r>
            <a:r>
              <a:rPr lang="en-US" sz="2800" dirty="0" err="1"/>
              <a:t>mxd</a:t>
            </a:r>
            <a:r>
              <a:rPr lang="en-US" sz="2800" dirty="0"/>
              <a:t> for base map</a:t>
            </a:r>
          </a:p>
          <a:p>
            <a:pPr>
              <a:defRPr/>
            </a:pPr>
            <a:r>
              <a:rPr lang="en-US" sz="2800" dirty="0"/>
              <a:t>No fee for TBEST except ArcGIS license</a:t>
            </a:r>
          </a:p>
          <a:p>
            <a:endParaRPr lang="en-US" dirty="0"/>
          </a:p>
        </p:txBody>
      </p:sp>
    </p:spTree>
    <p:extLst>
      <p:ext uri="{BB962C8B-B14F-4D97-AF65-F5344CB8AC3E}">
        <p14:creationId xmlns:p14="http://schemas.microsoft.com/office/powerpoint/2010/main" val="2949767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6186" y="76200"/>
            <a:ext cx="8229600" cy="762000"/>
          </a:xfrm>
          <a:prstGeom prst="rect">
            <a:avLst/>
          </a:prstGeom>
        </p:spPr>
        <p:txBody>
          <a:bodyPr vert="horz" lIns="91431" tIns="45715" rIns="91431" bIns="45715"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6000" b="1" dirty="0">
                <a:solidFill>
                  <a:srgbClr val="006600"/>
                </a:solidFill>
                <a:latin typeface="Corbel" panose="020B0503020204020204" pitchFamily="34" charset="0"/>
              </a:rPr>
              <a:t>Utilization</a:t>
            </a:r>
          </a:p>
        </p:txBody>
      </p:sp>
      <p:sp>
        <p:nvSpPr>
          <p:cNvPr id="6" name="Rounded Rectangle 5"/>
          <p:cNvSpPr/>
          <p:nvPr/>
        </p:nvSpPr>
        <p:spPr>
          <a:xfrm>
            <a:off x="4182140" y="3543300"/>
            <a:ext cx="4953000" cy="2514600"/>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lnSpc>
                <a:spcPct val="80000"/>
              </a:lnSpc>
              <a:defRPr/>
            </a:pPr>
            <a:r>
              <a:rPr lang="en-US" i="1" dirty="0">
                <a:solidFill>
                  <a:srgbClr val="4F81BD">
                    <a:lumMod val="50000"/>
                  </a:srgbClr>
                </a:solidFill>
                <a:latin typeface="Arial" charset="0"/>
              </a:rPr>
              <a:t>Win-Win-Win Situation</a:t>
            </a:r>
          </a:p>
          <a:p>
            <a:pPr>
              <a:spcBef>
                <a:spcPts val="0"/>
              </a:spcBef>
              <a:defRPr/>
            </a:pPr>
            <a:r>
              <a:rPr lang="en-US" b="1" dirty="0">
                <a:solidFill>
                  <a:srgbClr val="4F81BD">
                    <a:lumMod val="50000"/>
                  </a:srgbClr>
                </a:solidFill>
              </a:rPr>
              <a:t>FDOT</a:t>
            </a:r>
            <a:r>
              <a:rPr lang="en-US" dirty="0">
                <a:solidFill>
                  <a:srgbClr val="4F81BD">
                    <a:lumMod val="50000"/>
                  </a:srgbClr>
                </a:solidFill>
              </a:rPr>
              <a:t> standardized model platform for consistent TDP ridership reporting across agencies</a:t>
            </a:r>
          </a:p>
          <a:p>
            <a:pPr fontAlgn="auto">
              <a:spcBef>
                <a:spcPts val="0"/>
              </a:spcBef>
              <a:spcAft>
                <a:spcPts val="0"/>
              </a:spcAft>
            </a:pPr>
            <a:r>
              <a:rPr lang="en-US" b="1" dirty="0">
                <a:solidFill>
                  <a:srgbClr val="4F81BD">
                    <a:lumMod val="50000"/>
                  </a:srgbClr>
                </a:solidFill>
              </a:rPr>
              <a:t>Agencies</a:t>
            </a:r>
            <a:r>
              <a:rPr lang="en-US" dirty="0">
                <a:solidFill>
                  <a:srgbClr val="4F81BD">
                    <a:lumMod val="50000"/>
                  </a:srgbClr>
                </a:solidFill>
              </a:rPr>
              <a:t> have a pre-built methodology for estimating </a:t>
            </a:r>
            <a:r>
              <a:rPr lang="en-US" dirty="0" smtClean="0">
                <a:solidFill>
                  <a:srgbClr val="4F81BD">
                    <a:lumMod val="50000"/>
                  </a:srgbClr>
                </a:solidFill>
              </a:rPr>
              <a:t>ridership + many other applications</a:t>
            </a:r>
            <a:endParaRPr lang="en-US" dirty="0">
              <a:solidFill>
                <a:srgbClr val="4F81BD">
                  <a:lumMod val="50000"/>
                </a:srgbClr>
              </a:solidFill>
            </a:endParaRPr>
          </a:p>
          <a:p>
            <a:pPr fontAlgn="auto">
              <a:spcBef>
                <a:spcPts val="0"/>
              </a:spcBef>
              <a:spcAft>
                <a:spcPts val="0"/>
              </a:spcAft>
            </a:pPr>
            <a:r>
              <a:rPr lang="en-US" b="1" dirty="0">
                <a:solidFill>
                  <a:srgbClr val="4F81BD">
                    <a:lumMod val="50000"/>
                  </a:srgbClr>
                </a:solidFill>
              </a:rPr>
              <a:t>Consultants</a:t>
            </a:r>
            <a:r>
              <a:rPr lang="en-US" dirty="0">
                <a:solidFill>
                  <a:srgbClr val="4F81BD">
                    <a:lumMod val="50000"/>
                  </a:srgbClr>
                </a:solidFill>
              </a:rPr>
              <a:t> using TBEST for TDP’s have an easy-to-implement ridership estimation solution with available data, tools and modeling </a:t>
            </a:r>
            <a:r>
              <a:rPr lang="en-US" dirty="0" smtClean="0">
                <a:solidFill>
                  <a:srgbClr val="4F81BD">
                    <a:lumMod val="50000"/>
                  </a:srgbClr>
                </a:solidFill>
              </a:rPr>
              <a:t>capabilities</a:t>
            </a:r>
            <a:endParaRPr lang="en-US" dirty="0">
              <a:solidFill>
                <a:srgbClr val="4F81BD">
                  <a:lumMod val="50000"/>
                </a:srgbClr>
              </a:solidFill>
            </a:endParaRPr>
          </a:p>
        </p:txBody>
      </p:sp>
      <p:sp>
        <p:nvSpPr>
          <p:cNvPr id="9" name="Content Placeholder 2"/>
          <p:cNvSpPr txBox="1">
            <a:spLocks/>
          </p:cNvSpPr>
          <p:nvPr/>
        </p:nvSpPr>
        <p:spPr>
          <a:xfrm>
            <a:off x="304800" y="1143000"/>
            <a:ext cx="4114800" cy="4800600"/>
          </a:xfrm>
          <a:prstGeom prst="rect">
            <a:avLst/>
          </a:prstGeom>
        </p:spPr>
        <p:txBody>
          <a:bodyPr vert="horz" lIns="91431" tIns="45715" rIns="91431" bIns="45715"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defRPr/>
            </a:pPr>
            <a:r>
              <a:rPr lang="en-US" sz="2800" dirty="0">
                <a:solidFill>
                  <a:srgbClr val="1F497D">
                    <a:lumMod val="75000"/>
                  </a:srgbClr>
                </a:solidFill>
              </a:rPr>
              <a:t>Strategic Planning (TDP)</a:t>
            </a:r>
          </a:p>
          <a:p>
            <a:pPr>
              <a:lnSpc>
                <a:spcPct val="80000"/>
              </a:lnSpc>
              <a:defRPr/>
            </a:pPr>
            <a:r>
              <a:rPr lang="en-US" sz="2800" dirty="0">
                <a:solidFill>
                  <a:srgbClr val="1F497D">
                    <a:lumMod val="75000"/>
                  </a:srgbClr>
                </a:solidFill>
              </a:rPr>
              <a:t>Service Planning</a:t>
            </a:r>
          </a:p>
          <a:p>
            <a:pPr>
              <a:lnSpc>
                <a:spcPct val="80000"/>
              </a:lnSpc>
              <a:defRPr/>
            </a:pPr>
            <a:r>
              <a:rPr lang="en-US" sz="2800" dirty="0">
                <a:solidFill>
                  <a:srgbClr val="1F497D">
                    <a:lumMod val="75000"/>
                  </a:srgbClr>
                </a:solidFill>
              </a:rPr>
              <a:t>Comprehensive Operational Analysis</a:t>
            </a:r>
          </a:p>
          <a:p>
            <a:pPr>
              <a:lnSpc>
                <a:spcPct val="80000"/>
              </a:lnSpc>
              <a:defRPr/>
            </a:pPr>
            <a:r>
              <a:rPr lang="en-US" sz="2800" dirty="0">
                <a:solidFill>
                  <a:srgbClr val="1F497D">
                    <a:lumMod val="75000"/>
                  </a:srgbClr>
                </a:solidFill>
              </a:rPr>
              <a:t>Grant Applications</a:t>
            </a:r>
          </a:p>
          <a:p>
            <a:pPr>
              <a:lnSpc>
                <a:spcPct val="80000"/>
              </a:lnSpc>
              <a:defRPr/>
            </a:pPr>
            <a:r>
              <a:rPr lang="en-US" sz="2800" dirty="0">
                <a:solidFill>
                  <a:srgbClr val="1F497D">
                    <a:lumMod val="75000"/>
                  </a:srgbClr>
                </a:solidFill>
              </a:rPr>
              <a:t>FTA Title VI Analysis</a:t>
            </a:r>
          </a:p>
          <a:p>
            <a:pPr>
              <a:lnSpc>
                <a:spcPct val="80000"/>
              </a:lnSpc>
              <a:defRPr/>
            </a:pPr>
            <a:r>
              <a:rPr lang="en-US" sz="2800" dirty="0">
                <a:solidFill>
                  <a:srgbClr val="1F497D">
                    <a:lumMod val="75000"/>
                  </a:srgbClr>
                </a:solidFill>
              </a:rPr>
              <a:t>Mobility Studies</a:t>
            </a:r>
          </a:p>
          <a:p>
            <a:pPr>
              <a:lnSpc>
                <a:spcPct val="80000"/>
              </a:lnSpc>
              <a:defRPr/>
            </a:pPr>
            <a:r>
              <a:rPr lang="en-US" sz="2800" dirty="0">
                <a:solidFill>
                  <a:srgbClr val="1F497D">
                    <a:lumMod val="75000"/>
                  </a:srgbClr>
                </a:solidFill>
              </a:rPr>
              <a:t>NTD Route Miles</a:t>
            </a:r>
          </a:p>
          <a:p>
            <a:pPr>
              <a:lnSpc>
                <a:spcPct val="80000"/>
              </a:lnSpc>
              <a:defRPr/>
            </a:pPr>
            <a:r>
              <a:rPr lang="en-US" sz="2800" dirty="0">
                <a:solidFill>
                  <a:srgbClr val="1F497D">
                    <a:lumMod val="75000"/>
                  </a:srgbClr>
                </a:solidFill>
              </a:rPr>
              <a:t>Market Analysis</a:t>
            </a:r>
          </a:p>
          <a:p>
            <a:pPr>
              <a:lnSpc>
                <a:spcPct val="80000"/>
              </a:lnSpc>
              <a:defRPr/>
            </a:pPr>
            <a:r>
              <a:rPr lang="en-US" sz="2800" dirty="0">
                <a:solidFill>
                  <a:srgbClr val="1F497D">
                    <a:lumMod val="75000"/>
                  </a:srgbClr>
                </a:solidFill>
              </a:rPr>
              <a:t>Network Accessibility </a:t>
            </a:r>
          </a:p>
          <a:p>
            <a:pPr>
              <a:lnSpc>
                <a:spcPct val="80000"/>
              </a:lnSpc>
              <a:defRPr/>
            </a:pPr>
            <a:endParaRPr lang="en-US" sz="2800" dirty="0">
              <a:solidFill>
                <a:srgbClr val="1F497D">
                  <a:lumMod val="75000"/>
                </a:srgbClr>
              </a:solidFill>
            </a:endParaRPr>
          </a:p>
        </p:txBody>
      </p:sp>
      <p:graphicFrame>
        <p:nvGraphicFramePr>
          <p:cNvPr id="11" name="Content Placeholder 7"/>
          <p:cNvGraphicFramePr>
            <a:graphicFrameLocks/>
          </p:cNvGraphicFramePr>
          <p:nvPr>
            <p:extLst>
              <p:ext uri="{D42A27DB-BD31-4B8C-83A1-F6EECF244321}">
                <p14:modId xmlns:p14="http://schemas.microsoft.com/office/powerpoint/2010/main" val="633941595"/>
              </p:ext>
            </p:extLst>
          </p:nvPr>
        </p:nvGraphicFramePr>
        <p:xfrm>
          <a:off x="5127811" y="1789321"/>
          <a:ext cx="3176196" cy="1510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5032744" y="990600"/>
            <a:ext cx="3657600" cy="646321"/>
          </a:xfrm>
          <a:prstGeom prst="rect">
            <a:avLst/>
          </a:prstGeom>
          <a:noFill/>
        </p:spPr>
        <p:txBody>
          <a:bodyPr wrap="square" lIns="91431" tIns="45715" rIns="91431" bIns="45715" rtlCol="0">
            <a:spAutoFit/>
          </a:bodyPr>
          <a:lstStyle/>
          <a:p>
            <a:pPr fontAlgn="auto">
              <a:spcBef>
                <a:spcPts val="0"/>
              </a:spcBef>
              <a:spcAft>
                <a:spcPts val="0"/>
              </a:spcAft>
            </a:pPr>
            <a:r>
              <a:rPr lang="en-US" dirty="0" smtClean="0">
                <a:solidFill>
                  <a:prstClr val="black"/>
                </a:solidFill>
                <a:latin typeface="Calibri"/>
              </a:rPr>
              <a:t>Transit Planning and Management Software</a:t>
            </a:r>
            <a:endParaRPr lang="en-US" dirty="0">
              <a:solidFill>
                <a:prstClr val="black"/>
              </a:solidFill>
              <a:latin typeface="Calibri"/>
            </a:endParaRPr>
          </a:p>
        </p:txBody>
      </p:sp>
    </p:spTree>
    <p:extLst>
      <p:ext uri="{BB962C8B-B14F-4D97-AF65-F5344CB8AC3E}">
        <p14:creationId xmlns:p14="http://schemas.microsoft.com/office/powerpoint/2010/main" val="3427278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r>
              <a:rPr lang="en-US" sz="5400" b="1" dirty="0">
                <a:solidFill>
                  <a:srgbClr val="006600"/>
                </a:solidFill>
                <a:effectLst>
                  <a:outerShdw blurRad="38100" dist="38100" dir="2700000" algn="tl">
                    <a:srgbClr val="000000">
                      <a:alpha val="43137"/>
                    </a:srgbClr>
                  </a:outerShdw>
                </a:effectLst>
                <a:latin typeface="Corbel" panose="020B0503020204020204" pitchFamily="34" charset="0"/>
              </a:rPr>
              <a:t>Framework Components</a:t>
            </a:r>
            <a:endParaRPr lang="en-US" sz="5400" dirty="0">
              <a:solidFill>
                <a:srgbClr val="0066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65051" y="1219201"/>
            <a:ext cx="4114800" cy="1905000"/>
          </a:xfrm>
        </p:spPr>
        <p:txBody>
          <a:bodyPr>
            <a:normAutofit/>
          </a:bodyPr>
          <a:lstStyle/>
          <a:p>
            <a:pPr fontAlgn="base">
              <a:lnSpc>
                <a:spcPct val="80000"/>
              </a:lnSpc>
              <a:spcAft>
                <a:spcPct val="0"/>
              </a:spcAft>
              <a:defRPr/>
            </a:pPr>
            <a:r>
              <a:rPr lang="en-US" sz="2800" dirty="0">
                <a:solidFill>
                  <a:schemeClr val="tx2">
                    <a:lumMod val="75000"/>
                  </a:schemeClr>
                </a:solidFill>
              </a:rPr>
              <a:t>Model Development</a:t>
            </a:r>
          </a:p>
          <a:p>
            <a:pPr fontAlgn="base">
              <a:lnSpc>
                <a:spcPct val="80000"/>
              </a:lnSpc>
              <a:spcAft>
                <a:spcPct val="0"/>
              </a:spcAft>
              <a:defRPr/>
            </a:pPr>
            <a:r>
              <a:rPr lang="en-US" sz="2800" dirty="0">
                <a:solidFill>
                  <a:schemeClr val="tx2">
                    <a:lumMod val="75000"/>
                  </a:schemeClr>
                </a:solidFill>
              </a:rPr>
              <a:t>Application</a:t>
            </a:r>
          </a:p>
          <a:p>
            <a:pPr fontAlgn="base">
              <a:lnSpc>
                <a:spcPct val="80000"/>
              </a:lnSpc>
              <a:spcAft>
                <a:spcPct val="0"/>
              </a:spcAft>
              <a:defRPr/>
            </a:pPr>
            <a:r>
              <a:rPr lang="en-US" sz="2800" dirty="0">
                <a:solidFill>
                  <a:schemeClr val="tx2">
                    <a:lumMod val="75000"/>
                  </a:schemeClr>
                </a:solidFill>
              </a:rPr>
              <a:t>Analysis</a:t>
            </a:r>
          </a:p>
          <a:p>
            <a:pPr fontAlgn="base">
              <a:lnSpc>
                <a:spcPct val="80000"/>
              </a:lnSpc>
              <a:spcAft>
                <a:spcPct val="0"/>
              </a:spcAft>
              <a:defRPr/>
            </a:pPr>
            <a:r>
              <a:rPr lang="en-US" sz="2800" dirty="0">
                <a:solidFill>
                  <a:schemeClr val="tx2">
                    <a:lumMod val="75000"/>
                  </a:schemeClr>
                </a:solidFill>
              </a:rPr>
              <a:t>Reporting and Output</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914400"/>
            <a:ext cx="4603856" cy="5394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996" t="14075" r="11353" b="9821"/>
          <a:stretch/>
        </p:blipFill>
        <p:spPr bwMode="auto">
          <a:xfrm>
            <a:off x="365051" y="3352799"/>
            <a:ext cx="3825949" cy="2695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971800"/>
            <a:ext cx="1699997" cy="115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595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Demand Forecasting in a World of Change</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720124691"/>
              </p:ext>
            </p:extLst>
          </p:nvPr>
        </p:nvGraphicFramePr>
        <p:xfrm>
          <a:off x="381000" y="1676400"/>
          <a:ext cx="8534400" cy="4399280"/>
        </p:xfrm>
        <a:graphic>
          <a:graphicData uri="http://schemas.openxmlformats.org/drawingml/2006/table">
            <a:tbl>
              <a:tblPr firstRow="1" bandRow="1">
                <a:tableStyleId>{5C22544A-7EE6-4342-B048-85BDC9FD1C3A}</a:tableStyleId>
              </a:tblPr>
              <a:tblGrid>
                <a:gridCol w="2133600"/>
                <a:gridCol w="2133600"/>
                <a:gridCol w="2133600"/>
                <a:gridCol w="2133600"/>
              </a:tblGrid>
              <a:tr h="370840">
                <a:tc>
                  <a:txBody>
                    <a:bodyPr/>
                    <a:lstStyle/>
                    <a:p>
                      <a:pPr algn="ctr"/>
                      <a:r>
                        <a:rPr lang="en-US" dirty="0" smtClean="0"/>
                        <a:t>Changing Client</a:t>
                      </a:r>
                      <a:r>
                        <a:rPr lang="en-US" baseline="0" dirty="0" smtClean="0"/>
                        <a:t> Priorities and Interests</a:t>
                      </a:r>
                      <a:endParaRPr lang="en-US" dirty="0"/>
                    </a:p>
                  </a:txBody>
                  <a:tcPr/>
                </a:tc>
                <a:tc>
                  <a:txBody>
                    <a:bodyPr/>
                    <a:lstStyle/>
                    <a:p>
                      <a:pPr algn="ctr"/>
                      <a:r>
                        <a:rPr lang="en-US" dirty="0" smtClean="0"/>
                        <a:t>Changing Computing Capabilities</a:t>
                      </a:r>
                      <a:endParaRPr lang="en-US" dirty="0"/>
                    </a:p>
                  </a:txBody>
                  <a:tcPr/>
                </a:tc>
                <a:tc>
                  <a:txBody>
                    <a:bodyPr/>
                    <a:lstStyle/>
                    <a:p>
                      <a:pPr algn="ctr"/>
                      <a:r>
                        <a:rPr lang="en-US" dirty="0" smtClean="0"/>
                        <a:t>Changing Data Availability</a:t>
                      </a:r>
                      <a:endParaRPr lang="en-US" dirty="0"/>
                    </a:p>
                  </a:txBody>
                  <a:tcPr/>
                </a:tc>
                <a:tc>
                  <a:txBody>
                    <a:bodyPr/>
                    <a:lstStyle/>
                    <a:p>
                      <a:pPr algn="ctr"/>
                      <a:r>
                        <a:rPr lang="en-US" dirty="0" smtClean="0"/>
                        <a:t>Changing Behaviors and Technologies</a:t>
                      </a:r>
                      <a:endParaRPr lang="en-US" dirty="0"/>
                    </a:p>
                  </a:txBody>
                  <a:tcPr/>
                </a:tc>
              </a:tr>
              <a:tr h="370840">
                <a:tc>
                  <a:txBody>
                    <a:bodyPr/>
                    <a:lstStyle/>
                    <a:p>
                      <a:r>
                        <a:rPr lang="en-US" dirty="0" smtClean="0"/>
                        <a:t>Ridership and stop level forecasting</a:t>
                      </a:r>
                      <a:endParaRPr lang="en-US" dirty="0"/>
                    </a:p>
                  </a:txBody>
                  <a:tcPr anchor="ctr"/>
                </a:tc>
                <a:tc>
                  <a:txBody>
                    <a:bodyPr/>
                    <a:lstStyle/>
                    <a:p>
                      <a:r>
                        <a:rPr lang="en-US" dirty="0" smtClean="0"/>
                        <a:t>Faster</a:t>
                      </a:r>
                      <a:endParaRPr lang="en-US" dirty="0"/>
                    </a:p>
                  </a:txBody>
                  <a:tcPr anchor="ctr"/>
                </a:tc>
                <a:tc>
                  <a:txBody>
                    <a:bodyPr/>
                    <a:lstStyle/>
                    <a:p>
                      <a:r>
                        <a:rPr lang="en-US" dirty="0" smtClean="0"/>
                        <a:t>Discontinuation of Census Long Form</a:t>
                      </a:r>
                      <a:endParaRPr lang="en-US" dirty="0"/>
                    </a:p>
                  </a:txBody>
                  <a:tcPr anchor="ctr"/>
                </a:tc>
                <a:tc>
                  <a:txBody>
                    <a:bodyPr/>
                    <a:lstStyle/>
                    <a:p>
                      <a:r>
                        <a:rPr lang="en-US" dirty="0" smtClean="0"/>
                        <a:t>BRT</a:t>
                      </a:r>
                      <a:endParaRPr lang="en-US" dirty="0"/>
                    </a:p>
                  </a:txBody>
                  <a:tcPr anchor="ctr"/>
                </a:tc>
              </a:tr>
              <a:tr h="370840">
                <a:tc>
                  <a:txBody>
                    <a:bodyPr/>
                    <a:lstStyle/>
                    <a:p>
                      <a:r>
                        <a:rPr lang="en-US" dirty="0" smtClean="0"/>
                        <a:t>Equity analyses</a:t>
                      </a:r>
                      <a:endParaRPr lang="en-US" dirty="0"/>
                    </a:p>
                  </a:txBody>
                  <a:tcPr anchor="ctr"/>
                </a:tc>
                <a:tc>
                  <a:txBody>
                    <a:bodyPr/>
                    <a:lstStyle/>
                    <a:p>
                      <a:r>
                        <a:rPr lang="en-US" dirty="0" smtClean="0"/>
                        <a:t>Cheaper</a:t>
                      </a:r>
                      <a:endParaRPr lang="en-US" dirty="0"/>
                    </a:p>
                  </a:txBody>
                  <a:tcPr anchor="ctr"/>
                </a:tc>
                <a:tc>
                  <a:txBody>
                    <a:bodyPr/>
                    <a:lstStyle/>
                    <a:p>
                      <a:r>
                        <a:rPr lang="en-US" dirty="0" smtClean="0"/>
                        <a:t>Emergence of ACS</a:t>
                      </a:r>
                      <a:endParaRPr lang="en-US" dirty="0"/>
                    </a:p>
                  </a:txBody>
                  <a:tcPr anchor="ctr"/>
                </a:tc>
                <a:tc>
                  <a:txBody>
                    <a:bodyPr/>
                    <a:lstStyle/>
                    <a:p>
                      <a:r>
                        <a:rPr lang="en-US" dirty="0" smtClean="0"/>
                        <a:t>Flex Routes</a:t>
                      </a:r>
                      <a:endParaRPr lang="en-US" dirty="0"/>
                    </a:p>
                  </a:txBody>
                  <a:tcPr anchor="ctr"/>
                </a:tc>
              </a:tr>
              <a:tr h="370840">
                <a:tc>
                  <a:txBody>
                    <a:bodyPr/>
                    <a:lstStyle/>
                    <a:p>
                      <a:r>
                        <a:rPr lang="en-US" dirty="0" smtClean="0"/>
                        <a:t>Accessibility Analysis</a:t>
                      </a:r>
                      <a:endParaRPr lang="en-US" dirty="0"/>
                    </a:p>
                  </a:txBody>
                  <a:tcPr anchor="ctr"/>
                </a:tc>
                <a:tc>
                  <a:txBody>
                    <a:bodyPr/>
                    <a:lstStyle/>
                    <a:p>
                      <a:r>
                        <a:rPr lang="en-US" dirty="0" smtClean="0"/>
                        <a:t>More seamless data interface</a:t>
                      </a:r>
                      <a:endParaRPr lang="en-US" dirty="0"/>
                    </a:p>
                  </a:txBody>
                  <a:tcPr anchor="ctr"/>
                </a:tc>
                <a:tc>
                  <a:txBody>
                    <a:bodyPr/>
                    <a:lstStyle/>
                    <a:p>
                      <a:r>
                        <a:rPr lang="en-US" dirty="0" smtClean="0"/>
                        <a:t>GTFS</a:t>
                      </a:r>
                      <a:endParaRPr lang="en-US" dirty="0"/>
                    </a:p>
                  </a:txBody>
                  <a:tcPr anchor="ctr"/>
                </a:tc>
                <a:tc>
                  <a:txBody>
                    <a:bodyPr/>
                    <a:lstStyle/>
                    <a:p>
                      <a:r>
                        <a:rPr lang="en-US" dirty="0" smtClean="0"/>
                        <a:t>Real</a:t>
                      </a:r>
                      <a:r>
                        <a:rPr lang="en-US" baseline="0" dirty="0" smtClean="0"/>
                        <a:t> time information and trip planning</a:t>
                      </a:r>
                      <a:endParaRPr lang="en-US" dirty="0"/>
                    </a:p>
                  </a:txBody>
                  <a:tcPr anchor="ctr"/>
                </a:tc>
              </a:tr>
              <a:tr h="370840">
                <a:tc>
                  <a:txBody>
                    <a:bodyPr/>
                    <a:lstStyle/>
                    <a:p>
                      <a:r>
                        <a:rPr lang="en-US" dirty="0" smtClean="0"/>
                        <a:t>TOD/land use</a:t>
                      </a:r>
                      <a:r>
                        <a:rPr lang="en-US" baseline="0" dirty="0" smtClean="0"/>
                        <a:t> analysis</a:t>
                      </a:r>
                      <a:endParaRPr lang="en-US" dirty="0"/>
                    </a:p>
                  </a:txBody>
                  <a:tcPr anchor="ctr"/>
                </a:tc>
                <a:tc>
                  <a:txBody>
                    <a:bodyPr/>
                    <a:lstStyle/>
                    <a:p>
                      <a:r>
                        <a:rPr lang="en-US" dirty="0" smtClean="0"/>
                        <a:t>Improved visualization</a:t>
                      </a:r>
                      <a:endParaRPr lang="en-US" dirty="0"/>
                    </a:p>
                  </a:txBody>
                  <a:tcPr anchor="ctr"/>
                </a:tc>
                <a:tc>
                  <a:txBody>
                    <a:bodyPr/>
                    <a:lstStyle/>
                    <a:p>
                      <a:r>
                        <a:rPr lang="en-US" dirty="0" smtClean="0"/>
                        <a:t>Parcel data, Trip generation data, NHTS data</a:t>
                      </a:r>
                      <a:endParaRPr lang="en-US" dirty="0"/>
                    </a:p>
                  </a:txBody>
                  <a:tcPr anchor="ctr"/>
                </a:tc>
                <a:tc>
                  <a:txBody>
                    <a:bodyPr/>
                    <a:lstStyle/>
                    <a:p>
                      <a:r>
                        <a:rPr lang="en-US" dirty="0" smtClean="0"/>
                        <a:t>Emerging complimentary modes: </a:t>
                      </a:r>
                      <a:r>
                        <a:rPr lang="en-US" dirty="0" err="1" smtClean="0"/>
                        <a:t>Bikeshare</a:t>
                      </a:r>
                      <a:r>
                        <a:rPr lang="en-US" dirty="0" smtClean="0"/>
                        <a:t>, </a:t>
                      </a:r>
                      <a:r>
                        <a:rPr lang="en-US" dirty="0" err="1" smtClean="0"/>
                        <a:t>Carshare</a:t>
                      </a:r>
                      <a:r>
                        <a:rPr lang="en-US" dirty="0" smtClean="0"/>
                        <a:t>, TNC,</a:t>
                      </a:r>
                      <a:endParaRPr lang="en-US" dirty="0"/>
                    </a:p>
                  </a:txBody>
                  <a:tcPr anchor="ctr"/>
                </a:tc>
              </a:tr>
              <a:tr h="370840">
                <a:tc>
                  <a:txBody>
                    <a:bodyPr/>
                    <a:lstStyle/>
                    <a:p>
                      <a:r>
                        <a:rPr lang="en-US" dirty="0" smtClean="0"/>
                        <a:t>Evolving modes</a:t>
                      </a:r>
                      <a:endParaRPr lang="en-US" dirty="0"/>
                    </a:p>
                  </a:txBody>
                  <a:tcPr anchor="ctr"/>
                </a:tc>
                <a:tc>
                  <a:txBody>
                    <a:bodyPr/>
                    <a:lstStyle/>
                    <a:p>
                      <a:endParaRPr lang="en-US" dirty="0"/>
                    </a:p>
                  </a:txBody>
                  <a:tcPr anchor="ctr"/>
                </a:tc>
                <a:tc>
                  <a:txBody>
                    <a:bodyPr/>
                    <a:lstStyle/>
                    <a:p>
                      <a:r>
                        <a:rPr lang="en-US" dirty="0" smtClean="0"/>
                        <a:t>LEHD, CTPP data</a:t>
                      </a:r>
                      <a:endParaRPr lang="en-US" dirty="0"/>
                    </a:p>
                  </a:txBody>
                  <a:tcPr anchor="ctr"/>
                </a:tc>
                <a:tc>
                  <a:txBody>
                    <a:bodyPr/>
                    <a:lstStyle/>
                    <a:p>
                      <a:endParaRPr lang="en-US" dirty="0"/>
                    </a:p>
                  </a:txBody>
                  <a:tcPr anchor="ctr"/>
                </a:tc>
              </a:tr>
            </a:tbl>
          </a:graphicData>
        </a:graphic>
      </p:graphicFrame>
    </p:spTree>
    <p:extLst>
      <p:ext uri="{BB962C8B-B14F-4D97-AF65-F5344CB8AC3E}">
        <p14:creationId xmlns:p14="http://schemas.microsoft.com/office/powerpoint/2010/main" val="3377992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400" b="1" dirty="0" smtClean="0">
                <a:solidFill>
                  <a:srgbClr val="006600"/>
                </a:solidFill>
                <a:effectLst/>
                <a:latin typeface="Corbel" panose="020B0503020204020204" pitchFamily="34" charset="0"/>
              </a:rPr>
              <a:t>Data Interface</a:t>
            </a:r>
            <a:endParaRPr lang="en-US" sz="5400" b="1" dirty="0">
              <a:solidFill>
                <a:srgbClr val="006600"/>
              </a:solidFill>
              <a:effectLst/>
              <a:latin typeface="Corbel" panose="020B0503020204020204" pitchFamily="34" charset="0"/>
            </a:endParaRPr>
          </a:p>
        </p:txBody>
      </p:sp>
      <p:sp>
        <p:nvSpPr>
          <p:cNvPr id="9" name="Content Placeholder 2"/>
          <p:cNvSpPr>
            <a:spLocks noGrp="1"/>
          </p:cNvSpPr>
          <p:nvPr>
            <p:ph idx="1"/>
          </p:nvPr>
        </p:nvSpPr>
        <p:spPr>
          <a:xfrm>
            <a:off x="228600" y="1676400"/>
            <a:ext cx="5638800" cy="4800600"/>
          </a:xfrm>
        </p:spPr>
        <p:txBody>
          <a:bodyPr>
            <a:normAutofit fontScale="70000" lnSpcReduction="20000"/>
          </a:bodyPr>
          <a:lstStyle/>
          <a:p>
            <a:r>
              <a:rPr lang="en-US" dirty="0" smtClean="0">
                <a:solidFill>
                  <a:schemeClr val="tx2">
                    <a:lumMod val="75000"/>
                  </a:schemeClr>
                </a:solidFill>
              </a:rPr>
              <a:t>GTFS Import</a:t>
            </a:r>
          </a:p>
          <a:p>
            <a:pPr lvl="1"/>
            <a:r>
              <a:rPr lang="en-US" dirty="0" smtClean="0">
                <a:solidFill>
                  <a:schemeClr val="tx2">
                    <a:lumMod val="75000"/>
                  </a:schemeClr>
                </a:solidFill>
              </a:rPr>
              <a:t>Imported networks for all FL agencies with GTFS feeds</a:t>
            </a:r>
          </a:p>
          <a:p>
            <a:pPr lvl="1"/>
            <a:r>
              <a:rPr lang="en-US" dirty="0" smtClean="0">
                <a:solidFill>
                  <a:schemeClr val="tx2">
                    <a:lumMod val="75000"/>
                  </a:schemeClr>
                </a:solidFill>
              </a:rPr>
              <a:t>Also used nationally in Ft. Worth, Portland, Los Angeles, Savannah</a:t>
            </a:r>
          </a:p>
          <a:p>
            <a:r>
              <a:rPr lang="en-US" dirty="0" smtClean="0">
                <a:solidFill>
                  <a:schemeClr val="tx2">
                    <a:lumMod val="75000"/>
                  </a:schemeClr>
                </a:solidFill>
              </a:rPr>
              <a:t>GTFS Export</a:t>
            </a:r>
          </a:p>
          <a:p>
            <a:pPr lvl="1"/>
            <a:r>
              <a:rPr lang="en-US" dirty="0" smtClean="0">
                <a:solidFill>
                  <a:schemeClr val="tx2">
                    <a:lumMod val="75000"/>
                  </a:schemeClr>
                </a:solidFill>
              </a:rPr>
              <a:t>Export TBEST network into GTFS</a:t>
            </a:r>
          </a:p>
          <a:p>
            <a:pPr lvl="1"/>
            <a:r>
              <a:rPr lang="en-US" dirty="0" smtClean="0">
                <a:solidFill>
                  <a:schemeClr val="tx2">
                    <a:lumMod val="75000"/>
                  </a:schemeClr>
                </a:solidFill>
              </a:rPr>
              <a:t>Added TBEST attributes to exported data including ridership and stop amenities</a:t>
            </a:r>
          </a:p>
          <a:p>
            <a:r>
              <a:rPr lang="en-US" dirty="0" smtClean="0">
                <a:solidFill>
                  <a:schemeClr val="tx2">
                    <a:lumMod val="75000"/>
                  </a:schemeClr>
                </a:solidFill>
              </a:rPr>
              <a:t>ArcGIS</a:t>
            </a:r>
          </a:p>
          <a:p>
            <a:pPr lvl="1"/>
            <a:r>
              <a:rPr lang="en-US" dirty="0" smtClean="0">
                <a:solidFill>
                  <a:schemeClr val="tx2">
                    <a:lumMod val="75000"/>
                  </a:schemeClr>
                </a:solidFill>
              </a:rPr>
              <a:t>Export TBEST maps and data into ArcGIS</a:t>
            </a:r>
          </a:p>
          <a:p>
            <a:pPr lvl="1"/>
            <a:r>
              <a:rPr lang="en-US" dirty="0" smtClean="0">
                <a:solidFill>
                  <a:schemeClr val="tx2">
                    <a:lumMod val="75000"/>
                  </a:schemeClr>
                </a:solidFill>
              </a:rPr>
              <a:t>Import route alignments into TBEST from outside data sources</a:t>
            </a:r>
          </a:p>
          <a:p>
            <a:pPr lvl="1"/>
            <a:r>
              <a:rPr lang="en-US" dirty="0" smtClean="0">
                <a:solidFill>
                  <a:schemeClr val="tx2">
                    <a:lumMod val="75000"/>
                  </a:schemeClr>
                </a:solidFill>
              </a:rPr>
              <a:t>Export “loaded networks” into </a:t>
            </a:r>
            <a:r>
              <a:rPr lang="en-US" dirty="0" err="1" smtClean="0">
                <a:solidFill>
                  <a:schemeClr val="tx2">
                    <a:lumMod val="75000"/>
                  </a:schemeClr>
                </a:solidFill>
              </a:rPr>
              <a:t>geodatabases</a:t>
            </a:r>
            <a:endParaRPr lang="en-US" dirty="0" smtClean="0">
              <a:solidFill>
                <a:schemeClr val="tx2">
                  <a:lumMod val="75000"/>
                </a:schemeClr>
              </a:solidFill>
            </a:endParaRPr>
          </a:p>
          <a:p>
            <a:pPr lvl="1"/>
            <a:endParaRPr 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066800"/>
            <a:ext cx="3105852" cy="2638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067840"/>
            <a:ext cx="3080928" cy="1828800"/>
          </a:xfrm>
          <a:prstGeom prst="rect">
            <a:avLst/>
          </a:prstGeom>
          <a:effectLst>
            <a:outerShdw blurRad="50800" dist="38100" dir="5400000" algn="t" rotWithShape="0">
              <a:prstClr val="black">
                <a:alpha val="40000"/>
              </a:prstClr>
            </a:outerShdw>
          </a:effectLst>
        </p:spPr>
      </p:pic>
      <p:sp>
        <p:nvSpPr>
          <p:cNvPr id="12" name="Down Arrow 11"/>
          <p:cNvSpPr/>
          <p:nvPr/>
        </p:nvSpPr>
        <p:spPr>
          <a:xfrm>
            <a:off x="6400800" y="3716055"/>
            <a:ext cx="152400" cy="2859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fontAlgn="auto">
              <a:spcBef>
                <a:spcPts val="0"/>
              </a:spcBef>
              <a:spcAft>
                <a:spcPts val="0"/>
              </a:spcAft>
            </a:pPr>
            <a:endParaRPr lang="en-US">
              <a:solidFill>
                <a:prstClr val="white"/>
              </a:solidFill>
            </a:endParaRPr>
          </a:p>
        </p:txBody>
      </p:sp>
      <p:sp>
        <p:nvSpPr>
          <p:cNvPr id="13" name="Down Arrow 12"/>
          <p:cNvSpPr/>
          <p:nvPr/>
        </p:nvSpPr>
        <p:spPr>
          <a:xfrm>
            <a:off x="8305800" y="3705010"/>
            <a:ext cx="152400" cy="2859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539770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5400" b="1" dirty="0" smtClean="0">
                <a:solidFill>
                  <a:srgbClr val="006600"/>
                </a:solidFill>
                <a:effectLst/>
                <a:latin typeface="Corbel" panose="020B0503020204020204" pitchFamily="34" charset="0"/>
              </a:rPr>
              <a:t>Parcel Data Market </a:t>
            </a:r>
            <a:r>
              <a:rPr lang="en-US" sz="5400" b="1" dirty="0">
                <a:solidFill>
                  <a:srgbClr val="006600"/>
                </a:solidFill>
                <a:effectLst/>
                <a:latin typeface="Corbel" panose="020B0503020204020204" pitchFamily="34" charset="0"/>
              </a:rPr>
              <a:t>Analysis</a:t>
            </a:r>
          </a:p>
        </p:txBody>
      </p:sp>
      <p:sp>
        <p:nvSpPr>
          <p:cNvPr id="3" name="Rectangle 2"/>
          <p:cNvSpPr/>
          <p:nvPr/>
        </p:nvSpPr>
        <p:spPr>
          <a:xfrm>
            <a:off x="685800" y="1295400"/>
            <a:ext cx="2651542" cy="369322"/>
          </a:xfrm>
          <a:prstGeom prst="rect">
            <a:avLst/>
          </a:prstGeom>
        </p:spPr>
        <p:txBody>
          <a:bodyPr wrap="none" lIns="91431" tIns="45715" rIns="91431" bIns="45715">
            <a:spAutoFit/>
          </a:bodyPr>
          <a:lstStyle/>
          <a:p>
            <a:pPr fontAlgn="auto">
              <a:spcBef>
                <a:spcPts val="0"/>
              </a:spcBef>
              <a:spcAft>
                <a:spcPts val="0"/>
              </a:spcAft>
            </a:pPr>
            <a:r>
              <a:rPr lang="en-US" b="1" i="1" dirty="0" smtClean="0">
                <a:solidFill>
                  <a:srgbClr val="1F497D">
                    <a:lumMod val="75000"/>
                  </a:srgbClr>
                </a:solidFill>
                <a:latin typeface="Calibri"/>
              </a:rPr>
              <a:t>Land Use Market Analysis</a:t>
            </a:r>
            <a:endParaRPr lang="en-US" b="1" i="1" dirty="0">
              <a:solidFill>
                <a:srgbClr val="1F497D">
                  <a:lumMod val="75000"/>
                </a:srgbClr>
              </a:solidFill>
              <a:latin typeface="Calibri"/>
            </a:endParaRPr>
          </a:p>
        </p:txBody>
      </p:sp>
      <p:pic>
        <p:nvPicPr>
          <p:cNvPr id="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002804" cy="435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493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iamonds">
  <a:themeElements>
    <a:clrScheme name="">
      <a:dk1>
        <a:srgbClr val="003300"/>
      </a:dk1>
      <a:lt1>
        <a:srgbClr val="FFFFFF"/>
      </a:lt1>
      <a:dk2>
        <a:srgbClr val="669900"/>
      </a:dk2>
      <a:lt2>
        <a:srgbClr val="FFFFFF"/>
      </a:lt2>
      <a:accent1>
        <a:srgbClr val="990033"/>
      </a:accent1>
      <a:accent2>
        <a:srgbClr val="FF9933"/>
      </a:accent2>
      <a:accent3>
        <a:srgbClr val="B8CAAA"/>
      </a:accent3>
      <a:accent4>
        <a:srgbClr val="DADADA"/>
      </a:accent4>
      <a:accent5>
        <a:srgbClr val="CAAAAD"/>
      </a:accent5>
      <a:accent6>
        <a:srgbClr val="E78A2D"/>
      </a:accent6>
      <a:hlink>
        <a:srgbClr val="CCCC00"/>
      </a:hlink>
      <a:folHlink>
        <a:srgbClr val="009900"/>
      </a:folHlink>
    </a:clrScheme>
    <a:fontScheme name="1_diamo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diamond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iamond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diamond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iamond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iamond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iamond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diamond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iamonds">
  <a:themeElements>
    <a:clrScheme name="">
      <a:dk1>
        <a:srgbClr val="003300"/>
      </a:dk1>
      <a:lt1>
        <a:srgbClr val="FFFFFF"/>
      </a:lt1>
      <a:dk2>
        <a:srgbClr val="669900"/>
      </a:dk2>
      <a:lt2>
        <a:srgbClr val="FFFFFF"/>
      </a:lt2>
      <a:accent1>
        <a:srgbClr val="990033"/>
      </a:accent1>
      <a:accent2>
        <a:srgbClr val="FF9933"/>
      </a:accent2>
      <a:accent3>
        <a:srgbClr val="B8CAAA"/>
      </a:accent3>
      <a:accent4>
        <a:srgbClr val="DADADA"/>
      </a:accent4>
      <a:accent5>
        <a:srgbClr val="CAAAAD"/>
      </a:accent5>
      <a:accent6>
        <a:srgbClr val="E78A2D"/>
      </a:accent6>
      <a:hlink>
        <a:srgbClr val="CCCC00"/>
      </a:hlink>
      <a:folHlink>
        <a:srgbClr val="009900"/>
      </a:folHlink>
    </a:clrScheme>
    <a:fontScheme name="2_diamo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2_diamond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iamond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diamond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iamond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iamond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iamond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diamond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ack of books design template">
  <a:themeElements>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 of book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 of book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 of book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 of book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 of book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 of book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 of book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 of book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 of book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 of book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 of book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 of book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iamonds">
  <a:themeElements>
    <a:clrScheme name="">
      <a:dk1>
        <a:srgbClr val="003300"/>
      </a:dk1>
      <a:lt1>
        <a:srgbClr val="FFFFFF"/>
      </a:lt1>
      <a:dk2>
        <a:srgbClr val="669900"/>
      </a:dk2>
      <a:lt2>
        <a:srgbClr val="FFFFFF"/>
      </a:lt2>
      <a:accent1>
        <a:srgbClr val="990033"/>
      </a:accent1>
      <a:accent2>
        <a:srgbClr val="FF9933"/>
      </a:accent2>
      <a:accent3>
        <a:srgbClr val="B8CAAA"/>
      </a:accent3>
      <a:accent4>
        <a:srgbClr val="DADADA"/>
      </a:accent4>
      <a:accent5>
        <a:srgbClr val="CAAAAD"/>
      </a:accent5>
      <a:accent6>
        <a:srgbClr val="E78A2D"/>
      </a:accent6>
      <a:hlink>
        <a:srgbClr val="CCCC00"/>
      </a:hlink>
      <a:folHlink>
        <a:srgbClr val="009900"/>
      </a:folHlink>
    </a:clrScheme>
    <a:fontScheme name="1_diamo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amond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iamond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diamond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iamond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iamond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iamond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diamond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iamonds">
  <a:themeElements>
    <a:clrScheme name="">
      <a:dk1>
        <a:srgbClr val="003300"/>
      </a:dk1>
      <a:lt1>
        <a:srgbClr val="FFFFFF"/>
      </a:lt1>
      <a:dk2>
        <a:srgbClr val="669900"/>
      </a:dk2>
      <a:lt2>
        <a:srgbClr val="FFFFFF"/>
      </a:lt2>
      <a:accent1>
        <a:srgbClr val="990033"/>
      </a:accent1>
      <a:accent2>
        <a:srgbClr val="FF9933"/>
      </a:accent2>
      <a:accent3>
        <a:srgbClr val="B8CAAA"/>
      </a:accent3>
      <a:accent4>
        <a:srgbClr val="DADADA"/>
      </a:accent4>
      <a:accent5>
        <a:srgbClr val="CAAAAD"/>
      </a:accent5>
      <a:accent6>
        <a:srgbClr val="E78A2D"/>
      </a:accent6>
      <a:hlink>
        <a:srgbClr val="CCCC00"/>
      </a:hlink>
      <a:folHlink>
        <a:srgbClr val="009900"/>
      </a:folHlink>
    </a:clrScheme>
    <a:fontScheme name="1_diamo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amond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iamond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diamond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iamond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iamond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iamond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diamond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iamonds">
  <a:themeElements>
    <a:clrScheme name="">
      <a:dk1>
        <a:srgbClr val="003300"/>
      </a:dk1>
      <a:lt1>
        <a:srgbClr val="FFFFFF"/>
      </a:lt1>
      <a:dk2>
        <a:srgbClr val="669900"/>
      </a:dk2>
      <a:lt2>
        <a:srgbClr val="FFFFFF"/>
      </a:lt2>
      <a:accent1>
        <a:srgbClr val="990033"/>
      </a:accent1>
      <a:accent2>
        <a:srgbClr val="FF9933"/>
      </a:accent2>
      <a:accent3>
        <a:srgbClr val="B8CAAA"/>
      </a:accent3>
      <a:accent4>
        <a:srgbClr val="DADADA"/>
      </a:accent4>
      <a:accent5>
        <a:srgbClr val="CAAAAD"/>
      </a:accent5>
      <a:accent6>
        <a:srgbClr val="E78A2D"/>
      </a:accent6>
      <a:hlink>
        <a:srgbClr val="CCCC00"/>
      </a:hlink>
      <a:folHlink>
        <a:srgbClr val="009900"/>
      </a:folHlink>
    </a:clrScheme>
    <a:fontScheme name="1_diamo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amond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iamond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diamond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iamond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iamond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iamond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diamond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ULI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27529</TotalTime>
  <Words>1216</Words>
  <Application>Microsoft Office PowerPoint</Application>
  <PresentationFormat>On-screen Show (4:3)</PresentationFormat>
  <Paragraphs>208</Paragraphs>
  <Slides>21</Slides>
  <Notes>2</Notes>
  <HiddenSlides>0</HiddenSlides>
  <MMClips>0</MMClips>
  <ScaleCrop>false</ScaleCrop>
  <HeadingPairs>
    <vt:vector size="6" baseType="variant">
      <vt:variant>
        <vt:lpstr>Theme</vt:lpstr>
      </vt:variant>
      <vt:variant>
        <vt:i4>13</vt:i4>
      </vt:variant>
      <vt:variant>
        <vt:lpstr>Embedded OLE Servers</vt:lpstr>
      </vt:variant>
      <vt:variant>
        <vt:i4>1</vt:i4>
      </vt:variant>
      <vt:variant>
        <vt:lpstr>Slide Titles</vt:lpstr>
      </vt:variant>
      <vt:variant>
        <vt:i4>21</vt:i4>
      </vt:variant>
    </vt:vector>
  </HeadingPairs>
  <TitlesOfParts>
    <vt:vector size="35" baseType="lpstr">
      <vt:lpstr>1_diamonds</vt:lpstr>
      <vt:lpstr>2_diamonds</vt:lpstr>
      <vt:lpstr>Stack of books design template</vt:lpstr>
      <vt:lpstr>3_diamonds</vt:lpstr>
      <vt:lpstr>4_diamonds</vt:lpstr>
      <vt:lpstr>5_diamonds</vt:lpstr>
      <vt:lpstr>ULI Presentation</vt:lpstr>
      <vt:lpstr>Custom Design</vt:lpstr>
      <vt:lpstr>1_Custom Design</vt:lpstr>
      <vt:lpstr>2_Custom Design</vt:lpstr>
      <vt:lpstr>1_Office Theme</vt:lpstr>
      <vt:lpstr>3_Custom Design</vt:lpstr>
      <vt:lpstr>4_Custom Design</vt:lpstr>
      <vt:lpstr>Worksheet</vt:lpstr>
      <vt:lpstr>PowerPoint Presentation</vt:lpstr>
      <vt:lpstr>Once upon a time, over a decade ago … </vt:lpstr>
      <vt:lpstr>We Understand that a Quarter Mile is a Big Deal in Transit </vt:lpstr>
      <vt:lpstr>TBEST GIS Specifications</vt:lpstr>
      <vt:lpstr>PowerPoint Presentation</vt:lpstr>
      <vt:lpstr>Framework Components</vt:lpstr>
      <vt:lpstr>Travel Demand Forecasting in a World of Change</vt:lpstr>
      <vt:lpstr>Data Interface</vt:lpstr>
      <vt:lpstr>Parcel Data Market Analysis</vt:lpstr>
      <vt:lpstr>Title VI Analysis</vt:lpstr>
      <vt:lpstr>BRT Sensitivity</vt:lpstr>
      <vt:lpstr>Network Accessibility Analysis</vt:lpstr>
      <vt:lpstr>Transit Accessibility</vt:lpstr>
      <vt:lpstr>Everything Affects Transportation and Transportation Affects Everything</vt:lpstr>
      <vt:lpstr>Fundamental Economic and Demographic Changes</vt:lpstr>
      <vt:lpstr>Keeping Up</vt:lpstr>
      <vt:lpstr>Institutional Issues</vt:lpstr>
      <vt:lpstr>Institutional Issues</vt:lpstr>
      <vt:lpstr>Pending Capabilities</vt:lpstr>
      <vt:lpstr>Emerging Challenges to the Ability to Forecast Transit Ridership</vt:lpstr>
      <vt:lpstr>Questions?</vt:lpstr>
    </vt:vector>
  </TitlesOfParts>
  <Company>CUTR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Commuter Choice Certificate Program</dc:title>
  <dc:creator>wambalaba</dc:creator>
  <cp:lastModifiedBy>Hotel Guest</cp:lastModifiedBy>
  <cp:revision>497</cp:revision>
  <cp:lastPrinted>2015-05-19T11:34:51Z</cp:lastPrinted>
  <dcterms:created xsi:type="dcterms:W3CDTF">2001-12-04T13:09:52Z</dcterms:created>
  <dcterms:modified xsi:type="dcterms:W3CDTF">2015-05-19T11:35:31Z</dcterms:modified>
</cp:coreProperties>
</file>