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embeddings/oleObject2.bin" ContentType="application/vnd.openxmlformats-officedocument.oleObject"/>
  <Override PartName="/ppt/notesSlides/notesSlide1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7.xml" ContentType="application/vnd.openxmlformats-officedocument.drawingml.chart+xml"/>
  <Override PartName="/ppt/embeddings/oleObject3.bin" ContentType="application/vnd.openxmlformats-officedocument.oleObject"/>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embeddings/oleObject4.bin" ContentType="application/vnd.openxmlformats-officedocument.oleObject"/>
  <Override PartName="/ppt/notesSlides/notesSlide21.xml" ContentType="application/vnd.openxmlformats-officedocument.presentationml.notesSlide+xml"/>
  <Override PartName="/ppt/charts/chart12.xml" ContentType="application/vnd.openxmlformats-officedocument.drawingml.chart+xml"/>
  <Override PartName="/ppt/embeddings/oleObject5.bin" ContentType="application/vnd.openxmlformats-officedocument.oleObject"/>
  <Override PartName="/ppt/drawings/drawing10.xml" ContentType="application/vnd.openxmlformats-officedocument.drawingml.chartshapes+xml"/>
  <Override PartName="/ppt/notesSlides/notesSlide22.xml" ContentType="application/vnd.openxmlformats-officedocument.presentationml.notesSlide+xml"/>
  <Override PartName="/ppt/charts/chart13.xml" ContentType="application/vnd.openxmlformats-officedocument.drawingml.chart+xml"/>
  <Override PartName="/ppt/embeddings/oleObject6.bin" ContentType="application/vnd.openxmlformats-officedocument.oleObject"/>
  <Override PartName="/ppt/drawings/drawing1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58" r:id="rId4"/>
    <p:sldId id="261" r:id="rId5"/>
    <p:sldId id="259" r:id="rId6"/>
    <p:sldId id="260" r:id="rId7"/>
    <p:sldId id="262" r:id="rId8"/>
    <p:sldId id="265" r:id="rId9"/>
    <p:sldId id="263" r:id="rId10"/>
    <p:sldId id="269" r:id="rId11"/>
    <p:sldId id="270" r:id="rId12"/>
    <p:sldId id="271" r:id="rId13"/>
    <p:sldId id="279" r:id="rId14"/>
    <p:sldId id="280" r:id="rId15"/>
    <p:sldId id="281" r:id="rId16"/>
    <p:sldId id="282" r:id="rId17"/>
    <p:sldId id="275" r:id="rId18"/>
    <p:sldId id="276" r:id="rId19"/>
    <p:sldId id="277" r:id="rId20"/>
    <p:sldId id="278" r:id="rId21"/>
    <p:sldId id="288" r:id="rId22"/>
    <p:sldId id="289" r:id="rId23"/>
    <p:sldId id="290" r:id="rId24"/>
    <p:sldId id="291" r:id="rId25"/>
    <p:sldId id="283" r:id="rId26"/>
    <p:sldId id="284" r:id="rId27"/>
    <p:sldId id="285" r:id="rId28"/>
    <p:sldId id="286" r:id="rId29"/>
    <p:sldId id="287" r:id="rId30"/>
    <p:sldId id="292"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a Yang" initials="HY" lastIdx="1" clrIdx="0">
    <p:extLst>
      <p:ext uri="{19B8F6BF-5375-455C-9EA6-DF929625EA0E}">
        <p15:presenceInfo xmlns:p15="http://schemas.microsoft.com/office/powerpoint/2012/main" xmlns="" userId="S-1-5-21-2015567608-1236798086-1458450816-10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4297" autoAdjust="0"/>
  </p:normalViewPr>
  <p:slideViewPr>
    <p:cSldViewPr snapToGrid="0">
      <p:cViewPr varScale="1">
        <p:scale>
          <a:sx n="82" d="100"/>
          <a:sy n="82" d="100"/>
        </p:scale>
        <p:origin x="-113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tags" Target="tags/tag1.xml"/><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oleObject" Target="../embeddings/oleObject1.bin"/><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9.xml"/></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4.bin"/><Relationship Id="rId2" Type="http://schemas.microsoft.com/office/2011/relationships/chartStyle" Target="style3.xml"/><Relationship Id="rId3" Type="http://schemas.microsoft.com/office/2011/relationships/chartColorStyle" Target="colors3.xml"/></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5.bin"/><Relationship Id="rId2"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6.bin"/><Relationship Id="rId2" Type="http://schemas.openxmlformats.org/officeDocument/2006/relationships/chartUserShapes" Target="../drawings/drawing1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NCTCOG.DST.TX.US\office$\programs$\Model_Development\Travel_Model\Transcad_Model\Updates_And_Improvements\UPP_ChoiceModel_VehAvail\VehichleOwnershipModel\ModelCalibration\Final%20MNL-%20Qwt_LoInc_HH1_TL8\AfterIPF_VehFinal_Qwt-loinc_HH1_TL8.xls" TargetMode="External"/><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file:///\\NCTCOG.DST.TX.US\office$\programs$\Model_Development\Travel_Model\Transcad_Model\Updates_And_Improvements\UPP_ChoiceModel_VehAvail\VehichleOwnershipModel\ModelCalibration\Final%20MNL-%20Qwt_LoInc_HH1_TL8\AfterIPF_VehFinal_Qwt-loinc_HH1_TL8.xls" TargetMode="External"/><Relationship Id="rId2"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oleObject" Target="file:///\\NCTCOG.DST.TX.US\office$\programs$\Model_Development\Travel_Model\Transcad_Model\Updates_And_Improvements\UPP_ChoiceModel_VehAvail\VehichleOwnershipModel\ModelCalibration\Final%20MNL-%20Qwt_LoInc_HH1_TL8\AfterIPF_VehFinal_Qwt-loinc_HH1_TL8.xls" TargetMode="External"/><Relationship Id="rId2"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1" Type="http://schemas.openxmlformats.org/officeDocument/2006/relationships/oleObject" Target="file:///\\NCTCOG.DST.TX.US\office$\programs$\Model_Development\Travel_Model\Transcad_Model\Updates_And_Improvements\UPP_ChoiceModel_VehAvail\VehichleOwnershipModel\ModelCalibration\Final%20MNL-%20Qwt_LoInc_HH1_TL8\AfterIPF_VehFinal_Qwt-loinc_HH1_TL8.xls" TargetMode="External"/><Relationship Id="rId2"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3.bin"/><Relationship Id="rId2"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76608194417773"/>
          <c:y val="0.0412065070590478"/>
          <c:w val="0.868376935206362"/>
          <c:h val="0.893241078345089"/>
        </c:manualLayout>
      </c:layout>
      <c:lineChart>
        <c:grouping val="standard"/>
        <c:varyColors val="0"/>
        <c:ser>
          <c:idx val="0"/>
          <c:order val="0"/>
          <c:tx>
            <c:v>AVO Obj-func</c:v>
          </c:tx>
          <c:spPr>
            <a:ln w="28575" cap="rnd">
              <a:solidFill>
                <a:srgbClr val="00B050"/>
              </a:solidFill>
              <a:round/>
            </a:ln>
            <a:effectLst/>
          </c:spPr>
          <c:marker>
            <c:symbol val="none"/>
          </c:marker>
          <c:dPt>
            <c:idx val="2883"/>
            <c:marker>
              <c:symbol val="diamond"/>
              <c:size val="11"/>
              <c:spPr>
                <a:solidFill>
                  <a:srgbClr val="FF0000"/>
                </a:solidFill>
                <a:ln w="9525">
                  <a:solidFill>
                    <a:srgbClr val="00B050"/>
                  </a:solidFill>
                </a:ln>
                <a:effectLst/>
              </c:spPr>
            </c:marker>
            <c:bubble3D val="0"/>
          </c:dPt>
          <c:dPt>
            <c:idx val="3156"/>
            <c:bubble3D val="0"/>
          </c:dPt>
          <c:dPt>
            <c:idx val="3157"/>
            <c:bubble3D val="0"/>
            <c:spPr>
              <a:ln w="28575" cap="rnd">
                <a:solidFill>
                  <a:srgbClr val="FF0000"/>
                </a:solidFill>
                <a:round/>
              </a:ln>
              <a:effectLst/>
            </c:spPr>
          </c:dPt>
          <c:dPt>
            <c:idx val="3174"/>
            <c:marker>
              <c:symbol val="diamond"/>
              <c:size val="11"/>
              <c:spPr>
                <a:solidFill>
                  <a:srgbClr val="FF0000"/>
                </a:solidFill>
                <a:ln w="9525">
                  <a:solidFill>
                    <a:schemeClr val="accent1"/>
                  </a:solidFill>
                </a:ln>
                <a:effectLst/>
              </c:spPr>
            </c:marker>
            <c:bubble3D val="0"/>
          </c:dPt>
          <c:dPt>
            <c:idx val="3462"/>
            <c:marker>
              <c:symbol val="diamond"/>
              <c:size val="11"/>
              <c:spPr>
                <a:solidFill>
                  <a:srgbClr val="FF0000"/>
                </a:solidFill>
                <a:ln w="9525">
                  <a:solidFill>
                    <a:schemeClr val="accent1"/>
                  </a:solidFill>
                </a:ln>
                <a:effectLst/>
              </c:spPr>
            </c:marker>
            <c:bubble3D val="0"/>
          </c:dPt>
          <c:val>
            <c:numRef>
              <c:f>DFW!$W$2:$W$4914</c:f>
              <c:numCache>
                <c:formatCode>General</c:formatCode>
                <c:ptCount val="4913"/>
                <c:pt idx="0">
                  <c:v>0.600194010768414</c:v>
                </c:pt>
                <c:pt idx="1">
                  <c:v>0.600194010768414</c:v>
                </c:pt>
                <c:pt idx="2">
                  <c:v>0.600194010768414</c:v>
                </c:pt>
                <c:pt idx="3">
                  <c:v>0.600194010768414</c:v>
                </c:pt>
                <c:pt idx="4">
                  <c:v>0.68263931087216</c:v>
                </c:pt>
                <c:pt idx="5">
                  <c:v>0.68263931087216</c:v>
                </c:pt>
                <c:pt idx="6">
                  <c:v>0.68263931087216</c:v>
                </c:pt>
                <c:pt idx="7">
                  <c:v>0.76727526627114</c:v>
                </c:pt>
                <c:pt idx="8">
                  <c:v>0.76727526627114</c:v>
                </c:pt>
                <c:pt idx="9">
                  <c:v>0.76727526627114</c:v>
                </c:pt>
                <c:pt idx="10">
                  <c:v>0.853882904143331</c:v>
                </c:pt>
                <c:pt idx="11">
                  <c:v>0.853882904143331</c:v>
                </c:pt>
                <c:pt idx="12">
                  <c:v>0.853882904143331</c:v>
                </c:pt>
                <c:pt idx="13">
                  <c:v>0.853882904143331</c:v>
                </c:pt>
                <c:pt idx="14">
                  <c:v>0.942223849920696</c:v>
                </c:pt>
                <c:pt idx="15">
                  <c:v>0.942223849920696</c:v>
                </c:pt>
                <c:pt idx="16">
                  <c:v>0.942223849920696</c:v>
                </c:pt>
                <c:pt idx="17">
                  <c:v>0.600194010768414</c:v>
                </c:pt>
                <c:pt idx="18">
                  <c:v>0.600194010768414</c:v>
                </c:pt>
                <c:pt idx="19">
                  <c:v>0.600194010768414</c:v>
                </c:pt>
                <c:pt idx="20">
                  <c:v>0.600194010768414</c:v>
                </c:pt>
                <c:pt idx="21">
                  <c:v>0.68263931087216</c:v>
                </c:pt>
                <c:pt idx="22">
                  <c:v>0.68263931087216</c:v>
                </c:pt>
                <c:pt idx="23">
                  <c:v>0.68263931087216</c:v>
                </c:pt>
                <c:pt idx="24">
                  <c:v>0.76727526627114</c:v>
                </c:pt>
                <c:pt idx="25">
                  <c:v>0.76727526627114</c:v>
                </c:pt>
                <c:pt idx="26">
                  <c:v>0.76727526627114</c:v>
                </c:pt>
                <c:pt idx="27">
                  <c:v>0.853882904143331</c:v>
                </c:pt>
                <c:pt idx="28">
                  <c:v>0.853882904143331</c:v>
                </c:pt>
                <c:pt idx="29">
                  <c:v>0.853882904143331</c:v>
                </c:pt>
                <c:pt idx="30">
                  <c:v>0.853882904143331</c:v>
                </c:pt>
                <c:pt idx="31">
                  <c:v>0.942223849920696</c:v>
                </c:pt>
                <c:pt idx="32">
                  <c:v>0.942223849920696</c:v>
                </c:pt>
                <c:pt idx="33">
                  <c:v>0.942223849920696</c:v>
                </c:pt>
                <c:pt idx="34">
                  <c:v>0.464576308049285</c:v>
                </c:pt>
                <c:pt idx="35">
                  <c:v>0.464576308049285</c:v>
                </c:pt>
                <c:pt idx="36">
                  <c:v>0.464576308049285</c:v>
                </c:pt>
                <c:pt idx="37">
                  <c:v>0.464576308049285</c:v>
                </c:pt>
                <c:pt idx="38">
                  <c:v>0.546383985220587</c:v>
                </c:pt>
                <c:pt idx="39">
                  <c:v>0.546383985220587</c:v>
                </c:pt>
                <c:pt idx="40">
                  <c:v>0.546383985220587</c:v>
                </c:pt>
                <c:pt idx="41">
                  <c:v>0.630620715499797</c:v>
                </c:pt>
                <c:pt idx="42">
                  <c:v>0.630620715499797</c:v>
                </c:pt>
                <c:pt idx="43">
                  <c:v>0.630620715499797</c:v>
                </c:pt>
                <c:pt idx="44">
                  <c:v>0.717083149220893</c:v>
                </c:pt>
                <c:pt idx="45">
                  <c:v>0.717083149220893</c:v>
                </c:pt>
                <c:pt idx="46">
                  <c:v>0.717083149220893</c:v>
                </c:pt>
                <c:pt idx="47">
                  <c:v>0.717083149220893</c:v>
                </c:pt>
                <c:pt idx="48">
                  <c:v>0.815331846816853</c:v>
                </c:pt>
                <c:pt idx="49">
                  <c:v>0.815331846816853</c:v>
                </c:pt>
                <c:pt idx="50">
                  <c:v>0.815331846816853</c:v>
                </c:pt>
                <c:pt idx="51">
                  <c:v>0.464576308049285</c:v>
                </c:pt>
                <c:pt idx="52">
                  <c:v>0.464576308049285</c:v>
                </c:pt>
                <c:pt idx="53">
                  <c:v>0.464576308049285</c:v>
                </c:pt>
                <c:pt idx="54">
                  <c:v>0.464576308049285</c:v>
                </c:pt>
                <c:pt idx="55">
                  <c:v>0.546383985220587</c:v>
                </c:pt>
                <c:pt idx="56">
                  <c:v>0.546383985220587</c:v>
                </c:pt>
                <c:pt idx="57">
                  <c:v>0.546383985220587</c:v>
                </c:pt>
                <c:pt idx="58">
                  <c:v>0.630620715499797</c:v>
                </c:pt>
                <c:pt idx="59">
                  <c:v>0.630620715499797</c:v>
                </c:pt>
                <c:pt idx="60">
                  <c:v>0.630620715499797</c:v>
                </c:pt>
                <c:pt idx="61">
                  <c:v>0.717083149220893</c:v>
                </c:pt>
                <c:pt idx="62">
                  <c:v>0.717083149220893</c:v>
                </c:pt>
                <c:pt idx="63">
                  <c:v>0.717083149220893</c:v>
                </c:pt>
                <c:pt idx="64">
                  <c:v>0.717083149220893</c:v>
                </c:pt>
                <c:pt idx="65">
                  <c:v>0.815331846816853</c:v>
                </c:pt>
                <c:pt idx="66">
                  <c:v>0.815331846816853</c:v>
                </c:pt>
                <c:pt idx="67">
                  <c:v>0.815331846816853</c:v>
                </c:pt>
                <c:pt idx="68">
                  <c:v>0.464576308049285</c:v>
                </c:pt>
                <c:pt idx="69">
                  <c:v>0.464576308049285</c:v>
                </c:pt>
                <c:pt idx="70">
                  <c:v>0.464576308049285</c:v>
                </c:pt>
                <c:pt idx="71">
                  <c:v>0.464576308049285</c:v>
                </c:pt>
                <c:pt idx="72">
                  <c:v>0.546383985220587</c:v>
                </c:pt>
                <c:pt idx="73">
                  <c:v>0.546383985220587</c:v>
                </c:pt>
                <c:pt idx="74">
                  <c:v>0.546383985220587</c:v>
                </c:pt>
                <c:pt idx="75">
                  <c:v>0.630620715499797</c:v>
                </c:pt>
                <c:pt idx="76">
                  <c:v>0.630620715499797</c:v>
                </c:pt>
                <c:pt idx="77">
                  <c:v>0.630620715499797</c:v>
                </c:pt>
                <c:pt idx="78">
                  <c:v>0.717083149220893</c:v>
                </c:pt>
                <c:pt idx="79">
                  <c:v>0.717083149220893</c:v>
                </c:pt>
                <c:pt idx="80">
                  <c:v>0.717083149220893</c:v>
                </c:pt>
                <c:pt idx="81">
                  <c:v>0.717083149220893</c:v>
                </c:pt>
                <c:pt idx="82">
                  <c:v>0.815331846816853</c:v>
                </c:pt>
                <c:pt idx="83">
                  <c:v>0.815331846816853</c:v>
                </c:pt>
                <c:pt idx="84">
                  <c:v>0.815331846816853</c:v>
                </c:pt>
                <c:pt idx="85">
                  <c:v>0.32800520535016</c:v>
                </c:pt>
                <c:pt idx="86">
                  <c:v>0.32800520535016</c:v>
                </c:pt>
                <c:pt idx="87">
                  <c:v>0.32800520535016</c:v>
                </c:pt>
                <c:pt idx="88">
                  <c:v>0.32800520535016</c:v>
                </c:pt>
                <c:pt idx="89">
                  <c:v>0.416099980237398</c:v>
                </c:pt>
                <c:pt idx="90">
                  <c:v>0.416099980237398</c:v>
                </c:pt>
                <c:pt idx="91">
                  <c:v>0.416099980237398</c:v>
                </c:pt>
                <c:pt idx="92">
                  <c:v>0.5143727031471</c:v>
                </c:pt>
                <c:pt idx="93">
                  <c:v>0.5143727031471</c:v>
                </c:pt>
                <c:pt idx="94">
                  <c:v>0.5143727031471</c:v>
                </c:pt>
                <c:pt idx="95">
                  <c:v>0.615942628971682</c:v>
                </c:pt>
                <c:pt idx="96">
                  <c:v>0.615942628971682</c:v>
                </c:pt>
                <c:pt idx="97">
                  <c:v>0.615942628971682</c:v>
                </c:pt>
                <c:pt idx="98">
                  <c:v>0.615942628971682</c:v>
                </c:pt>
                <c:pt idx="99">
                  <c:v>0.720610491118028</c:v>
                </c:pt>
                <c:pt idx="100">
                  <c:v>0.720610491118028</c:v>
                </c:pt>
                <c:pt idx="101">
                  <c:v>0.720610491118028</c:v>
                </c:pt>
                <c:pt idx="102">
                  <c:v>0.32800520535016</c:v>
                </c:pt>
                <c:pt idx="103">
                  <c:v>0.32800520535016</c:v>
                </c:pt>
                <c:pt idx="104">
                  <c:v>0.32800520535016</c:v>
                </c:pt>
                <c:pt idx="105">
                  <c:v>0.32800520535016</c:v>
                </c:pt>
                <c:pt idx="106">
                  <c:v>0.416099980237398</c:v>
                </c:pt>
                <c:pt idx="107">
                  <c:v>0.416099980237398</c:v>
                </c:pt>
                <c:pt idx="108">
                  <c:v>0.416099980237398</c:v>
                </c:pt>
                <c:pt idx="109">
                  <c:v>0.5143727031471</c:v>
                </c:pt>
                <c:pt idx="110">
                  <c:v>0.5143727031471</c:v>
                </c:pt>
                <c:pt idx="111">
                  <c:v>0.5143727031471</c:v>
                </c:pt>
                <c:pt idx="112">
                  <c:v>0.615942628971682</c:v>
                </c:pt>
                <c:pt idx="113">
                  <c:v>0.615942628971682</c:v>
                </c:pt>
                <c:pt idx="114">
                  <c:v>0.615942628971682</c:v>
                </c:pt>
                <c:pt idx="115">
                  <c:v>0.615942628971682</c:v>
                </c:pt>
                <c:pt idx="116">
                  <c:v>0.720610491118028</c:v>
                </c:pt>
                <c:pt idx="117">
                  <c:v>0.720610491118028</c:v>
                </c:pt>
                <c:pt idx="118">
                  <c:v>0.720610491118028</c:v>
                </c:pt>
                <c:pt idx="119">
                  <c:v>0.32800520535016</c:v>
                </c:pt>
                <c:pt idx="120">
                  <c:v>0.32800520535016</c:v>
                </c:pt>
                <c:pt idx="121">
                  <c:v>0.32800520535016</c:v>
                </c:pt>
                <c:pt idx="122">
                  <c:v>0.32800520535016</c:v>
                </c:pt>
                <c:pt idx="123">
                  <c:v>0.416099980237398</c:v>
                </c:pt>
                <c:pt idx="124">
                  <c:v>0.416099980237398</c:v>
                </c:pt>
                <c:pt idx="125">
                  <c:v>0.416099980237398</c:v>
                </c:pt>
                <c:pt idx="126">
                  <c:v>0.5143727031471</c:v>
                </c:pt>
                <c:pt idx="127">
                  <c:v>0.5143727031471</c:v>
                </c:pt>
                <c:pt idx="128">
                  <c:v>0.5143727031471</c:v>
                </c:pt>
                <c:pt idx="129">
                  <c:v>0.615942628971682</c:v>
                </c:pt>
                <c:pt idx="130">
                  <c:v>0.615942628971682</c:v>
                </c:pt>
                <c:pt idx="131">
                  <c:v>0.615942628971682</c:v>
                </c:pt>
                <c:pt idx="132">
                  <c:v>0.615942628971682</c:v>
                </c:pt>
                <c:pt idx="133">
                  <c:v>0.720610491118028</c:v>
                </c:pt>
                <c:pt idx="134">
                  <c:v>0.720610491118028</c:v>
                </c:pt>
                <c:pt idx="135">
                  <c:v>0.720610491118028</c:v>
                </c:pt>
                <c:pt idx="136">
                  <c:v>0.32800520535016</c:v>
                </c:pt>
                <c:pt idx="137">
                  <c:v>0.32800520535016</c:v>
                </c:pt>
                <c:pt idx="138">
                  <c:v>0.32800520535016</c:v>
                </c:pt>
                <c:pt idx="139">
                  <c:v>0.32800520535016</c:v>
                </c:pt>
                <c:pt idx="140">
                  <c:v>0.416099980237398</c:v>
                </c:pt>
                <c:pt idx="141">
                  <c:v>0.416099980237398</c:v>
                </c:pt>
                <c:pt idx="142">
                  <c:v>0.416099980237398</c:v>
                </c:pt>
                <c:pt idx="143">
                  <c:v>0.5143727031471</c:v>
                </c:pt>
                <c:pt idx="144">
                  <c:v>0.5143727031471</c:v>
                </c:pt>
                <c:pt idx="145">
                  <c:v>0.5143727031471</c:v>
                </c:pt>
                <c:pt idx="146">
                  <c:v>0.615942628971682</c:v>
                </c:pt>
                <c:pt idx="147">
                  <c:v>0.615942628971682</c:v>
                </c:pt>
                <c:pt idx="148">
                  <c:v>0.615942628971682</c:v>
                </c:pt>
                <c:pt idx="149">
                  <c:v>0.615942628971682</c:v>
                </c:pt>
                <c:pt idx="150">
                  <c:v>0.720610491118028</c:v>
                </c:pt>
                <c:pt idx="151">
                  <c:v>0.720610491118028</c:v>
                </c:pt>
                <c:pt idx="152">
                  <c:v>0.720610491118028</c:v>
                </c:pt>
                <c:pt idx="153">
                  <c:v>0.336989957171647</c:v>
                </c:pt>
                <c:pt idx="154">
                  <c:v>0.336989957171647</c:v>
                </c:pt>
                <c:pt idx="155">
                  <c:v>0.336989957171647</c:v>
                </c:pt>
                <c:pt idx="156">
                  <c:v>0.336989957171647</c:v>
                </c:pt>
                <c:pt idx="157">
                  <c:v>0.327005963510643</c:v>
                </c:pt>
                <c:pt idx="158">
                  <c:v>0.327005963510643</c:v>
                </c:pt>
                <c:pt idx="159">
                  <c:v>0.327005963510643</c:v>
                </c:pt>
                <c:pt idx="160">
                  <c:v>0.422890690275622</c:v>
                </c:pt>
                <c:pt idx="161">
                  <c:v>0.422890690275622</c:v>
                </c:pt>
                <c:pt idx="162">
                  <c:v>0.422890690275622</c:v>
                </c:pt>
                <c:pt idx="163">
                  <c:v>0.522264987062043</c:v>
                </c:pt>
                <c:pt idx="164">
                  <c:v>0.522264987062043</c:v>
                </c:pt>
                <c:pt idx="165">
                  <c:v>0.522264987062043</c:v>
                </c:pt>
                <c:pt idx="166">
                  <c:v>0.522264987062043</c:v>
                </c:pt>
                <c:pt idx="167">
                  <c:v>0.624952789909578</c:v>
                </c:pt>
                <c:pt idx="168">
                  <c:v>0.624952789909578</c:v>
                </c:pt>
                <c:pt idx="169">
                  <c:v>0.624952789909578</c:v>
                </c:pt>
                <c:pt idx="170">
                  <c:v>0.336989957171647</c:v>
                </c:pt>
                <c:pt idx="171">
                  <c:v>0.336989957171647</c:v>
                </c:pt>
                <c:pt idx="172">
                  <c:v>0.336989957171647</c:v>
                </c:pt>
                <c:pt idx="173">
                  <c:v>0.336989957171647</c:v>
                </c:pt>
                <c:pt idx="174">
                  <c:v>0.327005963510643</c:v>
                </c:pt>
                <c:pt idx="175">
                  <c:v>0.327005963510643</c:v>
                </c:pt>
                <c:pt idx="176">
                  <c:v>0.327005963510643</c:v>
                </c:pt>
                <c:pt idx="177">
                  <c:v>0.422890690275622</c:v>
                </c:pt>
                <c:pt idx="178">
                  <c:v>0.422890690275622</c:v>
                </c:pt>
                <c:pt idx="179">
                  <c:v>0.422890690275622</c:v>
                </c:pt>
                <c:pt idx="180">
                  <c:v>0.522264987062043</c:v>
                </c:pt>
                <c:pt idx="181">
                  <c:v>0.522264987062043</c:v>
                </c:pt>
                <c:pt idx="182">
                  <c:v>0.522264987062043</c:v>
                </c:pt>
                <c:pt idx="183">
                  <c:v>0.522264987062043</c:v>
                </c:pt>
                <c:pt idx="184">
                  <c:v>0.624952789909578</c:v>
                </c:pt>
                <c:pt idx="185">
                  <c:v>0.624952789909578</c:v>
                </c:pt>
                <c:pt idx="186">
                  <c:v>0.624952789909578</c:v>
                </c:pt>
                <c:pt idx="187">
                  <c:v>0.336989957171647</c:v>
                </c:pt>
                <c:pt idx="188">
                  <c:v>0.336989957171647</c:v>
                </c:pt>
                <c:pt idx="189">
                  <c:v>0.336989957171647</c:v>
                </c:pt>
                <c:pt idx="190">
                  <c:v>0.336989957171647</c:v>
                </c:pt>
                <c:pt idx="191">
                  <c:v>0.327005963510643</c:v>
                </c:pt>
                <c:pt idx="192">
                  <c:v>0.327005963510643</c:v>
                </c:pt>
                <c:pt idx="193">
                  <c:v>0.327005963510643</c:v>
                </c:pt>
                <c:pt idx="194">
                  <c:v>0.422890690275622</c:v>
                </c:pt>
                <c:pt idx="195">
                  <c:v>0.422890690275622</c:v>
                </c:pt>
                <c:pt idx="196">
                  <c:v>0.422890690275622</c:v>
                </c:pt>
                <c:pt idx="197">
                  <c:v>0.522264987062043</c:v>
                </c:pt>
                <c:pt idx="198">
                  <c:v>0.522264987062043</c:v>
                </c:pt>
                <c:pt idx="199">
                  <c:v>0.522264987062043</c:v>
                </c:pt>
                <c:pt idx="200">
                  <c:v>0.522264987062043</c:v>
                </c:pt>
                <c:pt idx="201">
                  <c:v>0.624952789909578</c:v>
                </c:pt>
                <c:pt idx="202">
                  <c:v>0.624952789909578</c:v>
                </c:pt>
                <c:pt idx="203">
                  <c:v>0.624952789909578</c:v>
                </c:pt>
                <c:pt idx="204">
                  <c:v>0.443861432544582</c:v>
                </c:pt>
                <c:pt idx="205">
                  <c:v>0.443861432544582</c:v>
                </c:pt>
                <c:pt idx="206">
                  <c:v>0.443861432544582</c:v>
                </c:pt>
                <c:pt idx="207">
                  <c:v>0.443861432544582</c:v>
                </c:pt>
                <c:pt idx="208">
                  <c:v>0.36075877163941</c:v>
                </c:pt>
                <c:pt idx="209">
                  <c:v>0.36075877163941</c:v>
                </c:pt>
                <c:pt idx="210">
                  <c:v>0.36075877163941</c:v>
                </c:pt>
                <c:pt idx="211">
                  <c:v>0.340253367748744</c:v>
                </c:pt>
                <c:pt idx="212">
                  <c:v>0.340253367748744</c:v>
                </c:pt>
                <c:pt idx="213">
                  <c:v>0.340253367748744</c:v>
                </c:pt>
                <c:pt idx="214">
                  <c:v>0.428274689838553</c:v>
                </c:pt>
                <c:pt idx="215">
                  <c:v>0.428274689838553</c:v>
                </c:pt>
                <c:pt idx="216">
                  <c:v>0.428274689838553</c:v>
                </c:pt>
                <c:pt idx="217">
                  <c:v>0.428274689838553</c:v>
                </c:pt>
                <c:pt idx="218">
                  <c:v>0.528725447647787</c:v>
                </c:pt>
                <c:pt idx="219">
                  <c:v>0.528725447647787</c:v>
                </c:pt>
                <c:pt idx="220">
                  <c:v>0.528725447647787</c:v>
                </c:pt>
                <c:pt idx="221">
                  <c:v>0.443861432544582</c:v>
                </c:pt>
                <c:pt idx="222">
                  <c:v>0.443861432544582</c:v>
                </c:pt>
                <c:pt idx="223">
                  <c:v>0.443861432544582</c:v>
                </c:pt>
                <c:pt idx="224">
                  <c:v>0.443861432544582</c:v>
                </c:pt>
                <c:pt idx="225">
                  <c:v>0.36075877163941</c:v>
                </c:pt>
                <c:pt idx="226">
                  <c:v>0.36075877163941</c:v>
                </c:pt>
                <c:pt idx="227">
                  <c:v>0.36075877163941</c:v>
                </c:pt>
                <c:pt idx="228">
                  <c:v>0.340253367748744</c:v>
                </c:pt>
                <c:pt idx="229">
                  <c:v>0.340253367748744</c:v>
                </c:pt>
                <c:pt idx="230">
                  <c:v>0.340253367748744</c:v>
                </c:pt>
                <c:pt idx="231">
                  <c:v>0.428274689838553</c:v>
                </c:pt>
                <c:pt idx="232">
                  <c:v>0.428274689838553</c:v>
                </c:pt>
                <c:pt idx="233">
                  <c:v>0.428274689838553</c:v>
                </c:pt>
                <c:pt idx="234">
                  <c:v>0.428274689838553</c:v>
                </c:pt>
                <c:pt idx="235">
                  <c:v>0.528725447647787</c:v>
                </c:pt>
                <c:pt idx="236">
                  <c:v>0.528725447647787</c:v>
                </c:pt>
                <c:pt idx="237">
                  <c:v>0.528725447647787</c:v>
                </c:pt>
                <c:pt idx="238">
                  <c:v>0.443861432544582</c:v>
                </c:pt>
                <c:pt idx="239">
                  <c:v>0.443861432544582</c:v>
                </c:pt>
                <c:pt idx="240">
                  <c:v>0.443861432544582</c:v>
                </c:pt>
                <c:pt idx="241">
                  <c:v>0.443861432544582</c:v>
                </c:pt>
                <c:pt idx="242">
                  <c:v>0.36075877163941</c:v>
                </c:pt>
                <c:pt idx="243">
                  <c:v>0.36075877163941</c:v>
                </c:pt>
                <c:pt idx="244">
                  <c:v>0.36075877163941</c:v>
                </c:pt>
                <c:pt idx="245">
                  <c:v>0.340253367748744</c:v>
                </c:pt>
                <c:pt idx="246">
                  <c:v>0.340253367748744</c:v>
                </c:pt>
                <c:pt idx="247">
                  <c:v>0.340253367748744</c:v>
                </c:pt>
                <c:pt idx="248">
                  <c:v>0.428274689838553</c:v>
                </c:pt>
                <c:pt idx="249">
                  <c:v>0.428274689838553</c:v>
                </c:pt>
                <c:pt idx="250">
                  <c:v>0.428274689838553</c:v>
                </c:pt>
                <c:pt idx="251">
                  <c:v>0.428274689838553</c:v>
                </c:pt>
                <c:pt idx="252">
                  <c:v>0.528725447647787</c:v>
                </c:pt>
                <c:pt idx="253">
                  <c:v>0.528725447647787</c:v>
                </c:pt>
                <c:pt idx="254">
                  <c:v>0.528725447647787</c:v>
                </c:pt>
                <c:pt idx="255">
                  <c:v>0.549097836627702</c:v>
                </c:pt>
                <c:pt idx="256">
                  <c:v>0.549097836627702</c:v>
                </c:pt>
                <c:pt idx="257">
                  <c:v>0.549097836627702</c:v>
                </c:pt>
                <c:pt idx="258">
                  <c:v>0.549097836627702</c:v>
                </c:pt>
                <c:pt idx="259">
                  <c:v>0.468129811990487</c:v>
                </c:pt>
                <c:pt idx="260">
                  <c:v>0.468129811990487</c:v>
                </c:pt>
                <c:pt idx="261">
                  <c:v>0.468129811990487</c:v>
                </c:pt>
                <c:pt idx="262">
                  <c:v>0.383536543723272</c:v>
                </c:pt>
                <c:pt idx="263">
                  <c:v>0.383536543723272</c:v>
                </c:pt>
                <c:pt idx="264">
                  <c:v>0.383536543723272</c:v>
                </c:pt>
                <c:pt idx="265">
                  <c:v>0.386530235355845</c:v>
                </c:pt>
                <c:pt idx="266">
                  <c:v>0.386530235355845</c:v>
                </c:pt>
                <c:pt idx="267">
                  <c:v>0.386530235355845</c:v>
                </c:pt>
                <c:pt idx="268">
                  <c:v>0.386530235355845</c:v>
                </c:pt>
                <c:pt idx="269">
                  <c:v>0.43527784880449</c:v>
                </c:pt>
                <c:pt idx="270">
                  <c:v>0.43527784880449</c:v>
                </c:pt>
                <c:pt idx="271">
                  <c:v>0.43527784880449</c:v>
                </c:pt>
                <c:pt idx="272">
                  <c:v>0.549097836627702</c:v>
                </c:pt>
                <c:pt idx="273">
                  <c:v>0.549097836627702</c:v>
                </c:pt>
                <c:pt idx="274">
                  <c:v>0.549097836627702</c:v>
                </c:pt>
                <c:pt idx="275">
                  <c:v>0.549097836627702</c:v>
                </c:pt>
                <c:pt idx="276">
                  <c:v>0.468129811990487</c:v>
                </c:pt>
                <c:pt idx="277">
                  <c:v>0.468129811990487</c:v>
                </c:pt>
                <c:pt idx="278">
                  <c:v>0.468129811990487</c:v>
                </c:pt>
                <c:pt idx="279">
                  <c:v>0.383536543723272</c:v>
                </c:pt>
                <c:pt idx="280">
                  <c:v>0.383536543723272</c:v>
                </c:pt>
                <c:pt idx="281">
                  <c:v>0.383536543723272</c:v>
                </c:pt>
                <c:pt idx="282">
                  <c:v>0.386530235355845</c:v>
                </c:pt>
                <c:pt idx="283">
                  <c:v>0.386530235355845</c:v>
                </c:pt>
                <c:pt idx="284">
                  <c:v>0.386530235355845</c:v>
                </c:pt>
                <c:pt idx="285">
                  <c:v>0.386530235355845</c:v>
                </c:pt>
                <c:pt idx="286">
                  <c:v>0.43527784880449</c:v>
                </c:pt>
                <c:pt idx="287">
                  <c:v>0.43527784880449</c:v>
                </c:pt>
                <c:pt idx="288">
                  <c:v>0.43527784880449</c:v>
                </c:pt>
                <c:pt idx="289">
                  <c:v>0.600194010768414</c:v>
                </c:pt>
                <c:pt idx="290">
                  <c:v>0.600194010768414</c:v>
                </c:pt>
                <c:pt idx="291">
                  <c:v>0.600194010768414</c:v>
                </c:pt>
                <c:pt idx="292">
                  <c:v>0.600194010768414</c:v>
                </c:pt>
                <c:pt idx="293">
                  <c:v>0.68263931087216</c:v>
                </c:pt>
                <c:pt idx="294">
                  <c:v>0.68263931087216</c:v>
                </c:pt>
                <c:pt idx="295">
                  <c:v>0.68263931087216</c:v>
                </c:pt>
                <c:pt idx="296">
                  <c:v>0.76727526627114</c:v>
                </c:pt>
                <c:pt idx="297">
                  <c:v>0.76727526627114</c:v>
                </c:pt>
                <c:pt idx="298">
                  <c:v>0.76727526627114</c:v>
                </c:pt>
                <c:pt idx="299">
                  <c:v>0.853882904143331</c:v>
                </c:pt>
                <c:pt idx="300">
                  <c:v>0.853882904143331</c:v>
                </c:pt>
                <c:pt idx="301">
                  <c:v>0.853882904143331</c:v>
                </c:pt>
                <c:pt idx="302">
                  <c:v>0.853882904143331</c:v>
                </c:pt>
                <c:pt idx="303">
                  <c:v>0.942223849920696</c:v>
                </c:pt>
                <c:pt idx="304">
                  <c:v>0.942223849920696</c:v>
                </c:pt>
                <c:pt idx="305">
                  <c:v>0.942223849920696</c:v>
                </c:pt>
                <c:pt idx="306">
                  <c:v>0.600194010768414</c:v>
                </c:pt>
                <c:pt idx="307">
                  <c:v>0.600194010768414</c:v>
                </c:pt>
                <c:pt idx="308">
                  <c:v>0.600194010768414</c:v>
                </c:pt>
                <c:pt idx="309">
                  <c:v>0.600194010768414</c:v>
                </c:pt>
                <c:pt idx="310">
                  <c:v>0.68263931087216</c:v>
                </c:pt>
                <c:pt idx="311">
                  <c:v>0.68263931087216</c:v>
                </c:pt>
                <c:pt idx="312">
                  <c:v>0.68263931087216</c:v>
                </c:pt>
                <c:pt idx="313">
                  <c:v>0.76727526627114</c:v>
                </c:pt>
                <c:pt idx="314">
                  <c:v>0.76727526627114</c:v>
                </c:pt>
                <c:pt idx="315">
                  <c:v>0.76727526627114</c:v>
                </c:pt>
                <c:pt idx="316">
                  <c:v>0.853882904143331</c:v>
                </c:pt>
                <c:pt idx="317">
                  <c:v>0.853882904143331</c:v>
                </c:pt>
                <c:pt idx="318">
                  <c:v>0.853882904143331</c:v>
                </c:pt>
                <c:pt idx="319">
                  <c:v>0.853882904143331</c:v>
                </c:pt>
                <c:pt idx="320">
                  <c:v>0.942223849920696</c:v>
                </c:pt>
                <c:pt idx="321">
                  <c:v>0.942223849920696</c:v>
                </c:pt>
                <c:pt idx="322">
                  <c:v>0.942223849920696</c:v>
                </c:pt>
                <c:pt idx="323">
                  <c:v>0.464576308049285</c:v>
                </c:pt>
                <c:pt idx="324">
                  <c:v>0.464576308049285</c:v>
                </c:pt>
                <c:pt idx="325">
                  <c:v>0.464576308049285</c:v>
                </c:pt>
                <c:pt idx="326">
                  <c:v>0.464576308049285</c:v>
                </c:pt>
                <c:pt idx="327">
                  <c:v>0.546383985220587</c:v>
                </c:pt>
                <c:pt idx="328">
                  <c:v>0.546383985220587</c:v>
                </c:pt>
                <c:pt idx="329">
                  <c:v>0.546383985220587</c:v>
                </c:pt>
                <c:pt idx="330">
                  <c:v>0.630620715499797</c:v>
                </c:pt>
                <c:pt idx="331">
                  <c:v>0.630620715499797</c:v>
                </c:pt>
                <c:pt idx="332">
                  <c:v>0.630620715499797</c:v>
                </c:pt>
                <c:pt idx="333">
                  <c:v>0.717083149220893</c:v>
                </c:pt>
                <c:pt idx="334">
                  <c:v>0.717083149220893</c:v>
                </c:pt>
                <c:pt idx="335">
                  <c:v>0.717083149220893</c:v>
                </c:pt>
                <c:pt idx="336">
                  <c:v>0.717083149220893</c:v>
                </c:pt>
                <c:pt idx="337">
                  <c:v>0.815331846816853</c:v>
                </c:pt>
                <c:pt idx="338">
                  <c:v>0.815331846816853</c:v>
                </c:pt>
                <c:pt idx="339">
                  <c:v>0.815331846816853</c:v>
                </c:pt>
                <c:pt idx="340">
                  <c:v>0.464576308049285</c:v>
                </c:pt>
                <c:pt idx="341">
                  <c:v>0.464576308049285</c:v>
                </c:pt>
                <c:pt idx="342">
                  <c:v>0.464576308049285</c:v>
                </c:pt>
                <c:pt idx="343">
                  <c:v>0.464576308049285</c:v>
                </c:pt>
                <c:pt idx="344">
                  <c:v>0.546383985220587</c:v>
                </c:pt>
                <c:pt idx="345">
                  <c:v>0.546383985220587</c:v>
                </c:pt>
                <c:pt idx="346">
                  <c:v>0.546383985220587</c:v>
                </c:pt>
                <c:pt idx="347">
                  <c:v>0.630620715499797</c:v>
                </c:pt>
                <c:pt idx="348">
                  <c:v>0.630620715499797</c:v>
                </c:pt>
                <c:pt idx="349">
                  <c:v>0.630620715499797</c:v>
                </c:pt>
                <c:pt idx="350">
                  <c:v>0.717083149220893</c:v>
                </c:pt>
                <c:pt idx="351">
                  <c:v>0.717083149220893</c:v>
                </c:pt>
                <c:pt idx="352">
                  <c:v>0.717083149220893</c:v>
                </c:pt>
                <c:pt idx="353">
                  <c:v>0.717083149220893</c:v>
                </c:pt>
                <c:pt idx="354">
                  <c:v>0.815331846816853</c:v>
                </c:pt>
                <c:pt idx="355">
                  <c:v>0.815331846816853</c:v>
                </c:pt>
                <c:pt idx="356">
                  <c:v>0.815331846816853</c:v>
                </c:pt>
                <c:pt idx="357">
                  <c:v>0.464576308049285</c:v>
                </c:pt>
                <c:pt idx="358">
                  <c:v>0.464576308049285</c:v>
                </c:pt>
                <c:pt idx="359">
                  <c:v>0.464576308049285</c:v>
                </c:pt>
                <c:pt idx="360">
                  <c:v>0.464576308049285</c:v>
                </c:pt>
                <c:pt idx="361">
                  <c:v>0.546383985220587</c:v>
                </c:pt>
                <c:pt idx="362">
                  <c:v>0.546383985220587</c:v>
                </c:pt>
                <c:pt idx="363">
                  <c:v>0.546383985220587</c:v>
                </c:pt>
                <c:pt idx="364">
                  <c:v>0.630620715499797</c:v>
                </c:pt>
                <c:pt idx="365">
                  <c:v>0.630620715499797</c:v>
                </c:pt>
                <c:pt idx="366">
                  <c:v>0.630620715499797</c:v>
                </c:pt>
                <c:pt idx="367">
                  <c:v>0.717083149220893</c:v>
                </c:pt>
                <c:pt idx="368">
                  <c:v>0.717083149220893</c:v>
                </c:pt>
                <c:pt idx="369">
                  <c:v>0.717083149220893</c:v>
                </c:pt>
                <c:pt idx="370">
                  <c:v>0.717083149220893</c:v>
                </c:pt>
                <c:pt idx="371">
                  <c:v>0.815331846816853</c:v>
                </c:pt>
                <c:pt idx="372">
                  <c:v>0.815331846816853</c:v>
                </c:pt>
                <c:pt idx="373">
                  <c:v>0.815331846816853</c:v>
                </c:pt>
                <c:pt idx="374">
                  <c:v>0.32800520535016</c:v>
                </c:pt>
                <c:pt idx="375">
                  <c:v>0.32800520535016</c:v>
                </c:pt>
                <c:pt idx="376">
                  <c:v>0.32800520535016</c:v>
                </c:pt>
                <c:pt idx="377">
                  <c:v>0.32800520535016</c:v>
                </c:pt>
                <c:pt idx="378">
                  <c:v>0.416099980237398</c:v>
                </c:pt>
                <c:pt idx="379">
                  <c:v>0.416099980237398</c:v>
                </c:pt>
                <c:pt idx="380">
                  <c:v>0.416099980237398</c:v>
                </c:pt>
                <c:pt idx="381">
                  <c:v>0.5143727031471</c:v>
                </c:pt>
                <c:pt idx="382">
                  <c:v>0.5143727031471</c:v>
                </c:pt>
                <c:pt idx="383">
                  <c:v>0.5143727031471</c:v>
                </c:pt>
                <c:pt idx="384">
                  <c:v>0.615942628971682</c:v>
                </c:pt>
                <c:pt idx="385">
                  <c:v>0.615942628971682</c:v>
                </c:pt>
                <c:pt idx="386">
                  <c:v>0.615942628971682</c:v>
                </c:pt>
                <c:pt idx="387">
                  <c:v>0.615942628971682</c:v>
                </c:pt>
                <c:pt idx="388">
                  <c:v>0.720610491118028</c:v>
                </c:pt>
                <c:pt idx="389">
                  <c:v>0.720610491118028</c:v>
                </c:pt>
                <c:pt idx="390">
                  <c:v>0.720610491118028</c:v>
                </c:pt>
                <c:pt idx="391">
                  <c:v>0.32800520535016</c:v>
                </c:pt>
                <c:pt idx="392">
                  <c:v>0.32800520535016</c:v>
                </c:pt>
                <c:pt idx="393">
                  <c:v>0.32800520535016</c:v>
                </c:pt>
                <c:pt idx="394">
                  <c:v>0.32800520535016</c:v>
                </c:pt>
                <c:pt idx="395">
                  <c:v>0.416099980237398</c:v>
                </c:pt>
                <c:pt idx="396">
                  <c:v>0.416099980237398</c:v>
                </c:pt>
                <c:pt idx="397">
                  <c:v>0.416099980237398</c:v>
                </c:pt>
                <c:pt idx="398">
                  <c:v>0.5143727031471</c:v>
                </c:pt>
                <c:pt idx="399">
                  <c:v>0.5143727031471</c:v>
                </c:pt>
                <c:pt idx="400">
                  <c:v>0.5143727031471</c:v>
                </c:pt>
                <c:pt idx="401">
                  <c:v>0.615942628971682</c:v>
                </c:pt>
                <c:pt idx="402">
                  <c:v>0.615942628971682</c:v>
                </c:pt>
                <c:pt idx="403">
                  <c:v>0.615942628971682</c:v>
                </c:pt>
                <c:pt idx="404">
                  <c:v>0.615942628971682</c:v>
                </c:pt>
                <c:pt idx="405">
                  <c:v>0.720610491118028</c:v>
                </c:pt>
                <c:pt idx="406">
                  <c:v>0.720610491118028</c:v>
                </c:pt>
                <c:pt idx="407">
                  <c:v>0.720610491118028</c:v>
                </c:pt>
                <c:pt idx="408">
                  <c:v>0.32800520535016</c:v>
                </c:pt>
                <c:pt idx="409">
                  <c:v>0.32800520535016</c:v>
                </c:pt>
                <c:pt idx="410">
                  <c:v>0.32800520535016</c:v>
                </c:pt>
                <c:pt idx="411">
                  <c:v>0.32800520535016</c:v>
                </c:pt>
                <c:pt idx="412">
                  <c:v>0.416099980237398</c:v>
                </c:pt>
                <c:pt idx="413">
                  <c:v>0.416099980237398</c:v>
                </c:pt>
                <c:pt idx="414">
                  <c:v>0.416099980237398</c:v>
                </c:pt>
                <c:pt idx="415">
                  <c:v>0.5143727031471</c:v>
                </c:pt>
                <c:pt idx="416">
                  <c:v>0.5143727031471</c:v>
                </c:pt>
                <c:pt idx="417">
                  <c:v>0.5143727031471</c:v>
                </c:pt>
                <c:pt idx="418">
                  <c:v>0.615942628971682</c:v>
                </c:pt>
                <c:pt idx="419">
                  <c:v>0.615942628971682</c:v>
                </c:pt>
                <c:pt idx="420">
                  <c:v>0.615942628971682</c:v>
                </c:pt>
                <c:pt idx="421">
                  <c:v>0.615942628971682</c:v>
                </c:pt>
                <c:pt idx="422">
                  <c:v>0.720610491118028</c:v>
                </c:pt>
                <c:pt idx="423">
                  <c:v>0.720610491118028</c:v>
                </c:pt>
                <c:pt idx="424">
                  <c:v>0.720610491118028</c:v>
                </c:pt>
                <c:pt idx="425">
                  <c:v>0.32800520535016</c:v>
                </c:pt>
                <c:pt idx="426">
                  <c:v>0.32800520535016</c:v>
                </c:pt>
                <c:pt idx="427">
                  <c:v>0.32800520535016</c:v>
                </c:pt>
                <c:pt idx="428">
                  <c:v>0.32800520535016</c:v>
                </c:pt>
                <c:pt idx="429">
                  <c:v>0.416099980237398</c:v>
                </c:pt>
                <c:pt idx="430">
                  <c:v>0.416099980237398</c:v>
                </c:pt>
                <c:pt idx="431">
                  <c:v>0.416099980237398</c:v>
                </c:pt>
                <c:pt idx="432">
                  <c:v>0.5143727031471</c:v>
                </c:pt>
                <c:pt idx="433">
                  <c:v>0.5143727031471</c:v>
                </c:pt>
                <c:pt idx="434">
                  <c:v>0.5143727031471</c:v>
                </c:pt>
                <c:pt idx="435">
                  <c:v>0.615942628971682</c:v>
                </c:pt>
                <c:pt idx="436">
                  <c:v>0.615942628971682</c:v>
                </c:pt>
                <c:pt idx="437">
                  <c:v>0.615942628971682</c:v>
                </c:pt>
                <c:pt idx="438">
                  <c:v>0.615942628971682</c:v>
                </c:pt>
                <c:pt idx="439">
                  <c:v>0.720610491118028</c:v>
                </c:pt>
                <c:pt idx="440">
                  <c:v>0.720610491118028</c:v>
                </c:pt>
                <c:pt idx="441">
                  <c:v>0.720610491118028</c:v>
                </c:pt>
                <c:pt idx="442">
                  <c:v>0.336989957171647</c:v>
                </c:pt>
                <c:pt idx="443">
                  <c:v>0.336989957171647</c:v>
                </c:pt>
                <c:pt idx="444">
                  <c:v>0.336989957171647</c:v>
                </c:pt>
                <c:pt idx="445">
                  <c:v>0.336989957171647</c:v>
                </c:pt>
                <c:pt idx="446">
                  <c:v>0.327005963510643</c:v>
                </c:pt>
                <c:pt idx="447">
                  <c:v>0.327005963510643</c:v>
                </c:pt>
                <c:pt idx="448">
                  <c:v>0.327005963510643</c:v>
                </c:pt>
                <c:pt idx="449">
                  <c:v>0.422890690275622</c:v>
                </c:pt>
                <c:pt idx="450">
                  <c:v>0.422890690275622</c:v>
                </c:pt>
                <c:pt idx="451">
                  <c:v>0.422890690275622</c:v>
                </c:pt>
                <c:pt idx="452">
                  <c:v>0.522264987062043</c:v>
                </c:pt>
                <c:pt idx="453">
                  <c:v>0.522264987062043</c:v>
                </c:pt>
                <c:pt idx="454">
                  <c:v>0.522264987062043</c:v>
                </c:pt>
                <c:pt idx="455">
                  <c:v>0.522264987062043</c:v>
                </c:pt>
                <c:pt idx="456">
                  <c:v>0.624952789909578</c:v>
                </c:pt>
                <c:pt idx="457">
                  <c:v>0.624952789909578</c:v>
                </c:pt>
                <c:pt idx="458">
                  <c:v>0.624952789909578</c:v>
                </c:pt>
                <c:pt idx="459">
                  <c:v>0.336989957171647</c:v>
                </c:pt>
                <c:pt idx="460">
                  <c:v>0.336989957171647</c:v>
                </c:pt>
                <c:pt idx="461">
                  <c:v>0.336989957171647</c:v>
                </c:pt>
                <c:pt idx="462">
                  <c:v>0.336989957171647</c:v>
                </c:pt>
                <c:pt idx="463">
                  <c:v>0.327005963510643</c:v>
                </c:pt>
                <c:pt idx="464">
                  <c:v>0.327005963510643</c:v>
                </c:pt>
                <c:pt idx="465">
                  <c:v>0.327005963510643</c:v>
                </c:pt>
                <c:pt idx="466">
                  <c:v>0.422890690275622</c:v>
                </c:pt>
                <c:pt idx="467">
                  <c:v>0.422890690275622</c:v>
                </c:pt>
                <c:pt idx="468">
                  <c:v>0.422890690275622</c:v>
                </c:pt>
                <c:pt idx="469">
                  <c:v>0.522264987062043</c:v>
                </c:pt>
                <c:pt idx="470">
                  <c:v>0.522264987062043</c:v>
                </c:pt>
                <c:pt idx="471">
                  <c:v>0.522264987062043</c:v>
                </c:pt>
                <c:pt idx="472">
                  <c:v>0.522264987062043</c:v>
                </c:pt>
                <c:pt idx="473">
                  <c:v>0.624952789909578</c:v>
                </c:pt>
                <c:pt idx="474">
                  <c:v>0.624952789909578</c:v>
                </c:pt>
                <c:pt idx="475">
                  <c:v>0.624952789909578</c:v>
                </c:pt>
                <c:pt idx="476">
                  <c:v>0.336989957171647</c:v>
                </c:pt>
                <c:pt idx="477">
                  <c:v>0.336989957171647</c:v>
                </c:pt>
                <c:pt idx="478">
                  <c:v>0.336989957171647</c:v>
                </c:pt>
                <c:pt idx="479">
                  <c:v>0.336989957171647</c:v>
                </c:pt>
                <c:pt idx="480">
                  <c:v>0.327005963510643</c:v>
                </c:pt>
                <c:pt idx="481">
                  <c:v>0.327005963510643</c:v>
                </c:pt>
                <c:pt idx="482">
                  <c:v>0.327005963510643</c:v>
                </c:pt>
                <c:pt idx="483">
                  <c:v>0.422890690275622</c:v>
                </c:pt>
                <c:pt idx="484">
                  <c:v>0.422890690275622</c:v>
                </c:pt>
                <c:pt idx="485">
                  <c:v>0.422890690275622</c:v>
                </c:pt>
                <c:pt idx="486">
                  <c:v>0.522264987062043</c:v>
                </c:pt>
                <c:pt idx="487">
                  <c:v>0.522264987062043</c:v>
                </c:pt>
                <c:pt idx="488">
                  <c:v>0.522264987062043</c:v>
                </c:pt>
                <c:pt idx="489">
                  <c:v>0.522264987062043</c:v>
                </c:pt>
                <c:pt idx="490">
                  <c:v>0.624952789909578</c:v>
                </c:pt>
                <c:pt idx="491">
                  <c:v>0.624952789909578</c:v>
                </c:pt>
                <c:pt idx="492">
                  <c:v>0.624952789909578</c:v>
                </c:pt>
                <c:pt idx="493">
                  <c:v>0.443861432544582</c:v>
                </c:pt>
                <c:pt idx="494">
                  <c:v>0.443861432544582</c:v>
                </c:pt>
                <c:pt idx="495">
                  <c:v>0.443861432544582</c:v>
                </c:pt>
                <c:pt idx="496">
                  <c:v>0.443861432544582</c:v>
                </c:pt>
                <c:pt idx="497">
                  <c:v>0.36075877163941</c:v>
                </c:pt>
                <c:pt idx="498">
                  <c:v>0.36075877163941</c:v>
                </c:pt>
                <c:pt idx="499">
                  <c:v>0.36075877163941</c:v>
                </c:pt>
                <c:pt idx="500">
                  <c:v>0.340253367748744</c:v>
                </c:pt>
                <c:pt idx="501">
                  <c:v>0.340253367748744</c:v>
                </c:pt>
                <c:pt idx="502">
                  <c:v>0.340253367748744</c:v>
                </c:pt>
                <c:pt idx="503">
                  <c:v>0.428274689838553</c:v>
                </c:pt>
                <c:pt idx="504">
                  <c:v>0.428274689838553</c:v>
                </c:pt>
                <c:pt idx="505">
                  <c:v>0.428274689838553</c:v>
                </c:pt>
                <c:pt idx="506">
                  <c:v>0.428274689838553</c:v>
                </c:pt>
                <c:pt idx="507">
                  <c:v>0.528725447647787</c:v>
                </c:pt>
                <c:pt idx="508">
                  <c:v>0.528725447647787</c:v>
                </c:pt>
                <c:pt idx="509">
                  <c:v>0.528725447647787</c:v>
                </c:pt>
                <c:pt idx="510">
                  <c:v>0.443861432544582</c:v>
                </c:pt>
                <c:pt idx="511">
                  <c:v>0.443861432544582</c:v>
                </c:pt>
                <c:pt idx="512">
                  <c:v>0.443861432544582</c:v>
                </c:pt>
                <c:pt idx="513">
                  <c:v>0.443861432544582</c:v>
                </c:pt>
                <c:pt idx="514">
                  <c:v>0.36075877163941</c:v>
                </c:pt>
                <c:pt idx="515">
                  <c:v>0.36075877163941</c:v>
                </c:pt>
                <c:pt idx="516">
                  <c:v>0.36075877163941</c:v>
                </c:pt>
                <c:pt idx="517">
                  <c:v>0.340253367748744</c:v>
                </c:pt>
                <c:pt idx="518">
                  <c:v>0.340253367748744</c:v>
                </c:pt>
                <c:pt idx="519">
                  <c:v>0.340253367748744</c:v>
                </c:pt>
                <c:pt idx="520">
                  <c:v>0.428274689838553</c:v>
                </c:pt>
                <c:pt idx="521">
                  <c:v>0.428274689838553</c:v>
                </c:pt>
                <c:pt idx="522">
                  <c:v>0.428274689838553</c:v>
                </c:pt>
                <c:pt idx="523">
                  <c:v>0.428274689838553</c:v>
                </c:pt>
                <c:pt idx="524">
                  <c:v>0.528725447647787</c:v>
                </c:pt>
                <c:pt idx="525">
                  <c:v>0.528725447647787</c:v>
                </c:pt>
                <c:pt idx="526">
                  <c:v>0.528725447647787</c:v>
                </c:pt>
                <c:pt idx="527">
                  <c:v>0.443861432544582</c:v>
                </c:pt>
                <c:pt idx="528">
                  <c:v>0.443861432544582</c:v>
                </c:pt>
                <c:pt idx="529">
                  <c:v>0.443861432544582</c:v>
                </c:pt>
                <c:pt idx="530">
                  <c:v>0.443861432544582</c:v>
                </c:pt>
                <c:pt idx="531">
                  <c:v>0.36075877163941</c:v>
                </c:pt>
                <c:pt idx="532">
                  <c:v>0.36075877163941</c:v>
                </c:pt>
                <c:pt idx="533">
                  <c:v>0.36075877163941</c:v>
                </c:pt>
                <c:pt idx="534">
                  <c:v>0.340253367748744</c:v>
                </c:pt>
                <c:pt idx="535">
                  <c:v>0.340253367748744</c:v>
                </c:pt>
                <c:pt idx="536">
                  <c:v>0.340253367748744</c:v>
                </c:pt>
                <c:pt idx="537">
                  <c:v>0.428274689838553</c:v>
                </c:pt>
                <c:pt idx="538">
                  <c:v>0.428274689838553</c:v>
                </c:pt>
                <c:pt idx="539">
                  <c:v>0.428274689838553</c:v>
                </c:pt>
                <c:pt idx="540">
                  <c:v>0.428274689838553</c:v>
                </c:pt>
                <c:pt idx="541">
                  <c:v>0.528725447647787</c:v>
                </c:pt>
                <c:pt idx="542">
                  <c:v>0.528725447647787</c:v>
                </c:pt>
                <c:pt idx="543">
                  <c:v>0.528725447647787</c:v>
                </c:pt>
                <c:pt idx="544">
                  <c:v>0.549097836627702</c:v>
                </c:pt>
                <c:pt idx="545">
                  <c:v>0.549097836627702</c:v>
                </c:pt>
                <c:pt idx="546">
                  <c:v>0.549097836627702</c:v>
                </c:pt>
                <c:pt idx="547">
                  <c:v>0.549097836627702</c:v>
                </c:pt>
                <c:pt idx="548">
                  <c:v>0.468129811990487</c:v>
                </c:pt>
                <c:pt idx="549">
                  <c:v>0.468129811990487</c:v>
                </c:pt>
                <c:pt idx="550">
                  <c:v>0.468129811990487</c:v>
                </c:pt>
                <c:pt idx="551">
                  <c:v>0.383536543723272</c:v>
                </c:pt>
                <c:pt idx="552">
                  <c:v>0.383536543723272</c:v>
                </c:pt>
                <c:pt idx="553">
                  <c:v>0.383536543723272</c:v>
                </c:pt>
                <c:pt idx="554">
                  <c:v>0.386530235355845</c:v>
                </c:pt>
                <c:pt idx="555">
                  <c:v>0.386530235355845</c:v>
                </c:pt>
                <c:pt idx="556">
                  <c:v>0.386530235355845</c:v>
                </c:pt>
                <c:pt idx="557">
                  <c:v>0.386530235355845</c:v>
                </c:pt>
                <c:pt idx="558">
                  <c:v>0.43527784880449</c:v>
                </c:pt>
                <c:pt idx="559">
                  <c:v>0.43527784880449</c:v>
                </c:pt>
                <c:pt idx="560">
                  <c:v>0.43527784880449</c:v>
                </c:pt>
                <c:pt idx="561">
                  <c:v>0.549097836627702</c:v>
                </c:pt>
                <c:pt idx="562">
                  <c:v>0.549097836627702</c:v>
                </c:pt>
                <c:pt idx="563">
                  <c:v>0.549097836627702</c:v>
                </c:pt>
                <c:pt idx="564">
                  <c:v>0.549097836627702</c:v>
                </c:pt>
                <c:pt idx="565">
                  <c:v>0.468129811990487</c:v>
                </c:pt>
                <c:pt idx="566">
                  <c:v>0.468129811990487</c:v>
                </c:pt>
                <c:pt idx="567">
                  <c:v>0.468129811990487</c:v>
                </c:pt>
                <c:pt idx="568">
                  <c:v>0.383536543723272</c:v>
                </c:pt>
                <c:pt idx="569">
                  <c:v>0.383536543723272</c:v>
                </c:pt>
                <c:pt idx="570">
                  <c:v>0.383536543723272</c:v>
                </c:pt>
                <c:pt idx="571">
                  <c:v>0.386530235355845</c:v>
                </c:pt>
                <c:pt idx="572">
                  <c:v>0.386530235355845</c:v>
                </c:pt>
                <c:pt idx="573">
                  <c:v>0.386530235355845</c:v>
                </c:pt>
                <c:pt idx="574">
                  <c:v>0.386530235355845</c:v>
                </c:pt>
                <c:pt idx="575">
                  <c:v>0.43527784880449</c:v>
                </c:pt>
                <c:pt idx="576">
                  <c:v>0.43527784880449</c:v>
                </c:pt>
                <c:pt idx="577">
                  <c:v>0.43527784880449</c:v>
                </c:pt>
                <c:pt idx="578">
                  <c:v>0.57444374430755</c:v>
                </c:pt>
                <c:pt idx="579">
                  <c:v>0.57444374430755</c:v>
                </c:pt>
                <c:pt idx="580">
                  <c:v>0.57444374430755</c:v>
                </c:pt>
                <c:pt idx="581">
                  <c:v>0.57444374430755</c:v>
                </c:pt>
                <c:pt idx="582">
                  <c:v>0.655322081048056</c:v>
                </c:pt>
                <c:pt idx="583">
                  <c:v>0.655322081048056</c:v>
                </c:pt>
                <c:pt idx="584">
                  <c:v>0.655322081048056</c:v>
                </c:pt>
                <c:pt idx="585">
                  <c:v>0.738375613821955</c:v>
                </c:pt>
                <c:pt idx="586">
                  <c:v>0.738375613821955</c:v>
                </c:pt>
                <c:pt idx="587">
                  <c:v>0.738375613821955</c:v>
                </c:pt>
                <c:pt idx="588">
                  <c:v>0.823392749100435</c:v>
                </c:pt>
                <c:pt idx="589">
                  <c:v>0.823392749100435</c:v>
                </c:pt>
                <c:pt idx="590">
                  <c:v>0.823392749100435</c:v>
                </c:pt>
                <c:pt idx="591">
                  <c:v>0.823392749100435</c:v>
                </c:pt>
                <c:pt idx="592">
                  <c:v>0.910142843186762</c:v>
                </c:pt>
                <c:pt idx="593">
                  <c:v>0.910142843186762</c:v>
                </c:pt>
                <c:pt idx="594">
                  <c:v>0.910142843186762</c:v>
                </c:pt>
                <c:pt idx="595">
                  <c:v>0.57444374430755</c:v>
                </c:pt>
                <c:pt idx="596">
                  <c:v>0.57444374430755</c:v>
                </c:pt>
                <c:pt idx="597">
                  <c:v>0.57444374430755</c:v>
                </c:pt>
                <c:pt idx="598">
                  <c:v>0.57444374430755</c:v>
                </c:pt>
                <c:pt idx="599">
                  <c:v>0.655322081048056</c:v>
                </c:pt>
                <c:pt idx="600">
                  <c:v>0.655322081048056</c:v>
                </c:pt>
                <c:pt idx="601">
                  <c:v>0.655322081048056</c:v>
                </c:pt>
                <c:pt idx="602">
                  <c:v>0.738375613821955</c:v>
                </c:pt>
                <c:pt idx="603">
                  <c:v>0.738375613821955</c:v>
                </c:pt>
                <c:pt idx="604">
                  <c:v>0.738375613821955</c:v>
                </c:pt>
                <c:pt idx="605">
                  <c:v>0.823392749100435</c:v>
                </c:pt>
                <c:pt idx="606">
                  <c:v>0.823392749100435</c:v>
                </c:pt>
                <c:pt idx="607">
                  <c:v>0.823392749100435</c:v>
                </c:pt>
                <c:pt idx="608">
                  <c:v>0.823392749100435</c:v>
                </c:pt>
                <c:pt idx="609">
                  <c:v>0.910142843186762</c:v>
                </c:pt>
                <c:pt idx="610">
                  <c:v>0.910142843186762</c:v>
                </c:pt>
                <c:pt idx="611">
                  <c:v>0.910142843186762</c:v>
                </c:pt>
                <c:pt idx="612">
                  <c:v>0.44125600550784</c:v>
                </c:pt>
                <c:pt idx="613">
                  <c:v>0.44125600550784</c:v>
                </c:pt>
                <c:pt idx="614">
                  <c:v>0.44125600550784</c:v>
                </c:pt>
                <c:pt idx="615">
                  <c:v>0.44125600550784</c:v>
                </c:pt>
                <c:pt idx="616">
                  <c:v>0.521564796999895</c:v>
                </c:pt>
                <c:pt idx="617">
                  <c:v>0.521564796999895</c:v>
                </c:pt>
                <c:pt idx="618">
                  <c:v>0.521564796999895</c:v>
                </c:pt>
                <c:pt idx="619">
                  <c:v>0.604280233307579</c:v>
                </c:pt>
                <c:pt idx="620">
                  <c:v>0.604280233307579</c:v>
                </c:pt>
                <c:pt idx="621">
                  <c:v>0.604280233307579</c:v>
                </c:pt>
                <c:pt idx="622">
                  <c:v>0.689205646248405</c:v>
                </c:pt>
                <c:pt idx="623">
                  <c:v>0.689205646248405</c:v>
                </c:pt>
                <c:pt idx="624">
                  <c:v>0.689205646248405</c:v>
                </c:pt>
                <c:pt idx="625">
                  <c:v>0.689205646248405</c:v>
                </c:pt>
                <c:pt idx="626">
                  <c:v>0.776122905247386</c:v>
                </c:pt>
                <c:pt idx="627">
                  <c:v>0.776122905247386</c:v>
                </c:pt>
                <c:pt idx="628">
                  <c:v>0.776122905247386</c:v>
                </c:pt>
                <c:pt idx="629">
                  <c:v>0.44125600550784</c:v>
                </c:pt>
                <c:pt idx="630">
                  <c:v>0.44125600550784</c:v>
                </c:pt>
                <c:pt idx="631">
                  <c:v>0.44125600550784</c:v>
                </c:pt>
                <c:pt idx="632">
                  <c:v>0.44125600550784</c:v>
                </c:pt>
                <c:pt idx="633">
                  <c:v>0.521564796999895</c:v>
                </c:pt>
                <c:pt idx="634">
                  <c:v>0.521564796999895</c:v>
                </c:pt>
                <c:pt idx="635">
                  <c:v>0.521564796999895</c:v>
                </c:pt>
                <c:pt idx="636">
                  <c:v>0.604280233307579</c:v>
                </c:pt>
                <c:pt idx="637">
                  <c:v>0.604280233307579</c:v>
                </c:pt>
                <c:pt idx="638">
                  <c:v>0.604280233307579</c:v>
                </c:pt>
                <c:pt idx="639">
                  <c:v>0.689205646248405</c:v>
                </c:pt>
                <c:pt idx="640">
                  <c:v>0.689205646248405</c:v>
                </c:pt>
                <c:pt idx="641">
                  <c:v>0.689205646248405</c:v>
                </c:pt>
                <c:pt idx="642">
                  <c:v>0.689205646248405</c:v>
                </c:pt>
                <c:pt idx="643">
                  <c:v>0.776122905247386</c:v>
                </c:pt>
                <c:pt idx="644">
                  <c:v>0.776122905247386</c:v>
                </c:pt>
                <c:pt idx="645">
                  <c:v>0.776122905247386</c:v>
                </c:pt>
                <c:pt idx="646">
                  <c:v>0.44125600550784</c:v>
                </c:pt>
                <c:pt idx="647">
                  <c:v>0.44125600550784</c:v>
                </c:pt>
                <c:pt idx="648">
                  <c:v>0.44125600550784</c:v>
                </c:pt>
                <c:pt idx="649">
                  <c:v>0.44125600550784</c:v>
                </c:pt>
                <c:pt idx="650">
                  <c:v>0.521564796999895</c:v>
                </c:pt>
                <c:pt idx="651">
                  <c:v>0.521564796999895</c:v>
                </c:pt>
                <c:pt idx="652">
                  <c:v>0.521564796999895</c:v>
                </c:pt>
                <c:pt idx="653">
                  <c:v>0.604280233307579</c:v>
                </c:pt>
                <c:pt idx="654">
                  <c:v>0.604280233307579</c:v>
                </c:pt>
                <c:pt idx="655">
                  <c:v>0.604280233307579</c:v>
                </c:pt>
                <c:pt idx="656">
                  <c:v>0.689205646248405</c:v>
                </c:pt>
                <c:pt idx="657">
                  <c:v>0.689205646248405</c:v>
                </c:pt>
                <c:pt idx="658">
                  <c:v>0.689205646248405</c:v>
                </c:pt>
                <c:pt idx="659">
                  <c:v>0.689205646248405</c:v>
                </c:pt>
                <c:pt idx="660">
                  <c:v>0.776122905247386</c:v>
                </c:pt>
                <c:pt idx="661">
                  <c:v>0.776122905247386</c:v>
                </c:pt>
                <c:pt idx="662">
                  <c:v>0.776122905247386</c:v>
                </c:pt>
                <c:pt idx="663">
                  <c:v>0.320387182053434</c:v>
                </c:pt>
                <c:pt idx="664">
                  <c:v>0.320387182053434</c:v>
                </c:pt>
                <c:pt idx="665">
                  <c:v>0.320387182053434</c:v>
                </c:pt>
                <c:pt idx="666">
                  <c:v>0.320387182053434</c:v>
                </c:pt>
                <c:pt idx="667">
                  <c:v>0.386429031189037</c:v>
                </c:pt>
                <c:pt idx="668">
                  <c:v>0.386429031189037</c:v>
                </c:pt>
                <c:pt idx="669">
                  <c:v>0.386429031189037</c:v>
                </c:pt>
                <c:pt idx="670">
                  <c:v>0.46849474142896</c:v>
                </c:pt>
                <c:pt idx="671">
                  <c:v>0.46849474142896</c:v>
                </c:pt>
                <c:pt idx="672">
                  <c:v>0.46849474142896</c:v>
                </c:pt>
                <c:pt idx="673">
                  <c:v>0.553008366196874</c:v>
                </c:pt>
                <c:pt idx="674">
                  <c:v>0.553008366196874</c:v>
                </c:pt>
                <c:pt idx="675">
                  <c:v>0.553008366196874</c:v>
                </c:pt>
                <c:pt idx="676">
                  <c:v>0.553008366196874</c:v>
                </c:pt>
                <c:pt idx="677">
                  <c:v>0.639767423224482</c:v>
                </c:pt>
                <c:pt idx="678">
                  <c:v>0.639767423224482</c:v>
                </c:pt>
                <c:pt idx="679">
                  <c:v>0.639767423224482</c:v>
                </c:pt>
                <c:pt idx="680">
                  <c:v>0.320387182053434</c:v>
                </c:pt>
                <c:pt idx="681">
                  <c:v>0.320387182053434</c:v>
                </c:pt>
                <c:pt idx="682">
                  <c:v>0.320387182053434</c:v>
                </c:pt>
                <c:pt idx="683">
                  <c:v>0.320387182053434</c:v>
                </c:pt>
                <c:pt idx="684">
                  <c:v>0.386429031189037</c:v>
                </c:pt>
                <c:pt idx="685">
                  <c:v>0.386429031189037</c:v>
                </c:pt>
                <c:pt idx="686">
                  <c:v>0.386429031189037</c:v>
                </c:pt>
                <c:pt idx="687">
                  <c:v>0.46849474142896</c:v>
                </c:pt>
                <c:pt idx="688">
                  <c:v>0.46849474142896</c:v>
                </c:pt>
                <c:pt idx="689">
                  <c:v>0.46849474142896</c:v>
                </c:pt>
                <c:pt idx="690">
                  <c:v>0.553008366196874</c:v>
                </c:pt>
                <c:pt idx="691">
                  <c:v>0.553008366196874</c:v>
                </c:pt>
                <c:pt idx="692">
                  <c:v>0.553008366196874</c:v>
                </c:pt>
                <c:pt idx="693">
                  <c:v>0.553008366196874</c:v>
                </c:pt>
                <c:pt idx="694">
                  <c:v>0.639767423224482</c:v>
                </c:pt>
                <c:pt idx="695">
                  <c:v>0.639767423224482</c:v>
                </c:pt>
                <c:pt idx="696">
                  <c:v>0.639767423224482</c:v>
                </c:pt>
                <c:pt idx="697">
                  <c:v>0.320387182053434</c:v>
                </c:pt>
                <c:pt idx="698">
                  <c:v>0.320387182053434</c:v>
                </c:pt>
                <c:pt idx="699">
                  <c:v>0.320387182053434</c:v>
                </c:pt>
                <c:pt idx="700">
                  <c:v>0.320387182053434</c:v>
                </c:pt>
                <c:pt idx="701">
                  <c:v>0.386429031189037</c:v>
                </c:pt>
                <c:pt idx="702">
                  <c:v>0.386429031189037</c:v>
                </c:pt>
                <c:pt idx="703">
                  <c:v>0.386429031189037</c:v>
                </c:pt>
                <c:pt idx="704">
                  <c:v>0.46849474142896</c:v>
                </c:pt>
                <c:pt idx="705">
                  <c:v>0.46849474142896</c:v>
                </c:pt>
                <c:pt idx="706">
                  <c:v>0.46849474142896</c:v>
                </c:pt>
                <c:pt idx="707">
                  <c:v>0.553008366196874</c:v>
                </c:pt>
                <c:pt idx="708">
                  <c:v>0.553008366196874</c:v>
                </c:pt>
                <c:pt idx="709">
                  <c:v>0.553008366196874</c:v>
                </c:pt>
                <c:pt idx="710">
                  <c:v>0.553008366196874</c:v>
                </c:pt>
                <c:pt idx="711">
                  <c:v>0.639767423224482</c:v>
                </c:pt>
                <c:pt idx="712">
                  <c:v>0.639767423224482</c:v>
                </c:pt>
                <c:pt idx="713">
                  <c:v>0.639767423224482</c:v>
                </c:pt>
                <c:pt idx="714">
                  <c:v>0.320387182053434</c:v>
                </c:pt>
                <c:pt idx="715">
                  <c:v>0.320387182053434</c:v>
                </c:pt>
                <c:pt idx="716">
                  <c:v>0.320387182053434</c:v>
                </c:pt>
                <c:pt idx="717">
                  <c:v>0.320387182053434</c:v>
                </c:pt>
                <c:pt idx="718">
                  <c:v>0.386429031189037</c:v>
                </c:pt>
                <c:pt idx="719">
                  <c:v>0.386429031189037</c:v>
                </c:pt>
                <c:pt idx="720">
                  <c:v>0.386429031189037</c:v>
                </c:pt>
                <c:pt idx="721">
                  <c:v>0.46849474142896</c:v>
                </c:pt>
                <c:pt idx="722">
                  <c:v>0.46849474142896</c:v>
                </c:pt>
                <c:pt idx="723">
                  <c:v>0.46849474142896</c:v>
                </c:pt>
                <c:pt idx="724">
                  <c:v>0.553008366196874</c:v>
                </c:pt>
                <c:pt idx="725">
                  <c:v>0.553008366196874</c:v>
                </c:pt>
                <c:pt idx="726">
                  <c:v>0.553008366196874</c:v>
                </c:pt>
                <c:pt idx="727">
                  <c:v>0.553008366196874</c:v>
                </c:pt>
                <c:pt idx="728">
                  <c:v>0.639767423224482</c:v>
                </c:pt>
                <c:pt idx="729">
                  <c:v>0.639767423224482</c:v>
                </c:pt>
                <c:pt idx="730">
                  <c:v>0.639767423224482</c:v>
                </c:pt>
                <c:pt idx="731">
                  <c:v>0.287798974466769</c:v>
                </c:pt>
                <c:pt idx="732">
                  <c:v>0.287798974466769</c:v>
                </c:pt>
                <c:pt idx="733">
                  <c:v>0.287798974466769</c:v>
                </c:pt>
                <c:pt idx="734">
                  <c:v>0.287798974466769</c:v>
                </c:pt>
                <c:pt idx="735">
                  <c:v>0.250376231730249</c:v>
                </c:pt>
                <c:pt idx="736">
                  <c:v>0.250376231730249</c:v>
                </c:pt>
                <c:pt idx="737">
                  <c:v>0.250376231730249</c:v>
                </c:pt>
                <c:pt idx="738">
                  <c:v>0.331485230222437</c:v>
                </c:pt>
                <c:pt idx="739">
                  <c:v>0.331485230222437</c:v>
                </c:pt>
                <c:pt idx="740">
                  <c:v>0.331485230222437</c:v>
                </c:pt>
                <c:pt idx="741">
                  <c:v>0.416191189681901</c:v>
                </c:pt>
                <c:pt idx="742">
                  <c:v>0.416191189681901</c:v>
                </c:pt>
                <c:pt idx="743">
                  <c:v>0.416191189681901</c:v>
                </c:pt>
                <c:pt idx="744">
                  <c:v>0.416191189681901</c:v>
                </c:pt>
                <c:pt idx="745">
                  <c:v>0.5181278348726</c:v>
                </c:pt>
                <c:pt idx="746">
                  <c:v>0.5181278348726</c:v>
                </c:pt>
                <c:pt idx="747">
                  <c:v>0.5181278348726</c:v>
                </c:pt>
                <c:pt idx="748">
                  <c:v>0.287798974466769</c:v>
                </c:pt>
                <c:pt idx="749">
                  <c:v>0.287798974466769</c:v>
                </c:pt>
                <c:pt idx="750">
                  <c:v>0.287798974466769</c:v>
                </c:pt>
                <c:pt idx="751">
                  <c:v>0.287798974466769</c:v>
                </c:pt>
                <c:pt idx="752">
                  <c:v>0.250376231730249</c:v>
                </c:pt>
                <c:pt idx="753">
                  <c:v>0.250376231730249</c:v>
                </c:pt>
                <c:pt idx="754">
                  <c:v>0.250376231730249</c:v>
                </c:pt>
                <c:pt idx="755">
                  <c:v>0.331485230222437</c:v>
                </c:pt>
                <c:pt idx="756">
                  <c:v>0.331485230222437</c:v>
                </c:pt>
                <c:pt idx="757">
                  <c:v>0.331485230222437</c:v>
                </c:pt>
                <c:pt idx="758">
                  <c:v>0.416191189681901</c:v>
                </c:pt>
                <c:pt idx="759">
                  <c:v>0.416191189681901</c:v>
                </c:pt>
                <c:pt idx="760">
                  <c:v>0.416191189681901</c:v>
                </c:pt>
                <c:pt idx="761">
                  <c:v>0.416191189681901</c:v>
                </c:pt>
                <c:pt idx="762">
                  <c:v>0.5181278348726</c:v>
                </c:pt>
                <c:pt idx="763">
                  <c:v>0.5181278348726</c:v>
                </c:pt>
                <c:pt idx="764">
                  <c:v>0.5181278348726</c:v>
                </c:pt>
                <c:pt idx="765">
                  <c:v>0.287798974466769</c:v>
                </c:pt>
                <c:pt idx="766">
                  <c:v>0.287798974466769</c:v>
                </c:pt>
                <c:pt idx="767">
                  <c:v>0.287798974466769</c:v>
                </c:pt>
                <c:pt idx="768">
                  <c:v>0.287798974466769</c:v>
                </c:pt>
                <c:pt idx="769">
                  <c:v>0.250376231730249</c:v>
                </c:pt>
                <c:pt idx="770">
                  <c:v>0.250376231730249</c:v>
                </c:pt>
                <c:pt idx="771">
                  <c:v>0.250376231730249</c:v>
                </c:pt>
                <c:pt idx="772">
                  <c:v>0.331485230222437</c:v>
                </c:pt>
                <c:pt idx="773">
                  <c:v>0.331485230222437</c:v>
                </c:pt>
                <c:pt idx="774">
                  <c:v>0.331485230222437</c:v>
                </c:pt>
                <c:pt idx="775">
                  <c:v>0.416191189681901</c:v>
                </c:pt>
                <c:pt idx="776">
                  <c:v>0.416191189681901</c:v>
                </c:pt>
                <c:pt idx="777">
                  <c:v>0.416191189681901</c:v>
                </c:pt>
                <c:pt idx="778">
                  <c:v>0.416191189681901</c:v>
                </c:pt>
                <c:pt idx="779">
                  <c:v>0.5181278348726</c:v>
                </c:pt>
                <c:pt idx="780">
                  <c:v>0.5181278348726</c:v>
                </c:pt>
                <c:pt idx="781">
                  <c:v>0.5181278348726</c:v>
                </c:pt>
                <c:pt idx="782">
                  <c:v>0.322636664520912</c:v>
                </c:pt>
                <c:pt idx="783">
                  <c:v>0.322636664520912</c:v>
                </c:pt>
                <c:pt idx="784">
                  <c:v>0.322636664520912</c:v>
                </c:pt>
                <c:pt idx="785">
                  <c:v>0.322636664520912</c:v>
                </c:pt>
                <c:pt idx="786">
                  <c:v>0.241200800830491</c:v>
                </c:pt>
                <c:pt idx="787">
                  <c:v>0.241200800830491</c:v>
                </c:pt>
                <c:pt idx="788">
                  <c:v>0.241200800830491</c:v>
                </c:pt>
                <c:pt idx="789">
                  <c:v>0.229421095558888</c:v>
                </c:pt>
                <c:pt idx="790">
                  <c:v>0.229421095558888</c:v>
                </c:pt>
                <c:pt idx="791">
                  <c:v>0.229421095558888</c:v>
                </c:pt>
                <c:pt idx="792">
                  <c:v>0.325628058420724</c:v>
                </c:pt>
                <c:pt idx="793">
                  <c:v>0.325628058420724</c:v>
                </c:pt>
                <c:pt idx="794">
                  <c:v>0.325628058420724</c:v>
                </c:pt>
                <c:pt idx="795">
                  <c:v>0.325628058420724</c:v>
                </c:pt>
                <c:pt idx="796">
                  <c:v>0.425348860017702</c:v>
                </c:pt>
                <c:pt idx="797">
                  <c:v>0.425348860017702</c:v>
                </c:pt>
                <c:pt idx="798">
                  <c:v>0.425348860017702</c:v>
                </c:pt>
                <c:pt idx="799">
                  <c:v>0.322636664520912</c:v>
                </c:pt>
                <c:pt idx="800">
                  <c:v>0.322636664520912</c:v>
                </c:pt>
                <c:pt idx="801">
                  <c:v>0.322636664520912</c:v>
                </c:pt>
                <c:pt idx="802">
                  <c:v>0.322636664520912</c:v>
                </c:pt>
                <c:pt idx="803">
                  <c:v>0.241200800830491</c:v>
                </c:pt>
                <c:pt idx="804">
                  <c:v>0.241200800830491</c:v>
                </c:pt>
                <c:pt idx="805">
                  <c:v>0.241200800830491</c:v>
                </c:pt>
                <c:pt idx="806">
                  <c:v>0.229421095558888</c:v>
                </c:pt>
                <c:pt idx="807">
                  <c:v>0.229421095558888</c:v>
                </c:pt>
                <c:pt idx="808">
                  <c:v>0.229421095558888</c:v>
                </c:pt>
                <c:pt idx="809">
                  <c:v>0.325628058420724</c:v>
                </c:pt>
                <c:pt idx="810">
                  <c:v>0.325628058420724</c:v>
                </c:pt>
                <c:pt idx="811">
                  <c:v>0.325628058420724</c:v>
                </c:pt>
                <c:pt idx="812">
                  <c:v>0.325628058420724</c:v>
                </c:pt>
                <c:pt idx="813">
                  <c:v>0.425348860017702</c:v>
                </c:pt>
                <c:pt idx="814">
                  <c:v>0.425348860017702</c:v>
                </c:pt>
                <c:pt idx="815">
                  <c:v>0.425348860017702</c:v>
                </c:pt>
                <c:pt idx="816">
                  <c:v>0.322636664520912</c:v>
                </c:pt>
                <c:pt idx="817">
                  <c:v>0.322636664520912</c:v>
                </c:pt>
                <c:pt idx="818">
                  <c:v>0.322636664520912</c:v>
                </c:pt>
                <c:pt idx="819">
                  <c:v>0.322636664520912</c:v>
                </c:pt>
                <c:pt idx="820">
                  <c:v>0.241200800830491</c:v>
                </c:pt>
                <c:pt idx="821">
                  <c:v>0.241200800830491</c:v>
                </c:pt>
                <c:pt idx="822">
                  <c:v>0.241200800830491</c:v>
                </c:pt>
                <c:pt idx="823">
                  <c:v>0.229421095558888</c:v>
                </c:pt>
                <c:pt idx="824">
                  <c:v>0.229421095558888</c:v>
                </c:pt>
                <c:pt idx="825">
                  <c:v>0.229421095558888</c:v>
                </c:pt>
                <c:pt idx="826">
                  <c:v>0.325628058420724</c:v>
                </c:pt>
                <c:pt idx="827">
                  <c:v>0.325628058420724</c:v>
                </c:pt>
                <c:pt idx="828">
                  <c:v>0.325628058420724</c:v>
                </c:pt>
                <c:pt idx="829">
                  <c:v>0.325628058420724</c:v>
                </c:pt>
                <c:pt idx="830">
                  <c:v>0.425348860017702</c:v>
                </c:pt>
                <c:pt idx="831">
                  <c:v>0.425348860017702</c:v>
                </c:pt>
                <c:pt idx="832">
                  <c:v>0.425348860017702</c:v>
                </c:pt>
                <c:pt idx="833">
                  <c:v>0.42874653050002</c:v>
                </c:pt>
                <c:pt idx="834">
                  <c:v>0.42874653050002</c:v>
                </c:pt>
                <c:pt idx="835">
                  <c:v>0.42874653050002</c:v>
                </c:pt>
                <c:pt idx="836">
                  <c:v>0.42874653050002</c:v>
                </c:pt>
                <c:pt idx="837">
                  <c:v>0.349324394684901</c:v>
                </c:pt>
                <c:pt idx="838">
                  <c:v>0.349324394684901</c:v>
                </c:pt>
                <c:pt idx="839">
                  <c:v>0.349324394684901</c:v>
                </c:pt>
                <c:pt idx="840">
                  <c:v>0.266348003443011</c:v>
                </c:pt>
                <c:pt idx="841">
                  <c:v>0.266348003443011</c:v>
                </c:pt>
                <c:pt idx="842">
                  <c:v>0.266348003443011</c:v>
                </c:pt>
                <c:pt idx="843">
                  <c:v>0.247540179499342</c:v>
                </c:pt>
                <c:pt idx="844">
                  <c:v>0.247540179499342</c:v>
                </c:pt>
                <c:pt idx="845">
                  <c:v>0.247540179499342</c:v>
                </c:pt>
                <c:pt idx="846">
                  <c:v>0.247540179499342</c:v>
                </c:pt>
                <c:pt idx="847">
                  <c:v>0.332306921855297</c:v>
                </c:pt>
                <c:pt idx="848">
                  <c:v>0.332306921855297</c:v>
                </c:pt>
                <c:pt idx="849">
                  <c:v>0.332306921855297</c:v>
                </c:pt>
                <c:pt idx="850">
                  <c:v>0.42874653050002</c:v>
                </c:pt>
                <c:pt idx="851">
                  <c:v>0.42874653050002</c:v>
                </c:pt>
                <c:pt idx="852">
                  <c:v>0.42874653050002</c:v>
                </c:pt>
                <c:pt idx="853">
                  <c:v>0.42874653050002</c:v>
                </c:pt>
                <c:pt idx="854">
                  <c:v>0.349324394684901</c:v>
                </c:pt>
                <c:pt idx="855">
                  <c:v>0.349324394684901</c:v>
                </c:pt>
                <c:pt idx="856">
                  <c:v>0.349324394684901</c:v>
                </c:pt>
                <c:pt idx="857">
                  <c:v>0.266348003443011</c:v>
                </c:pt>
                <c:pt idx="858">
                  <c:v>0.266348003443011</c:v>
                </c:pt>
                <c:pt idx="859">
                  <c:v>0.266348003443011</c:v>
                </c:pt>
                <c:pt idx="860">
                  <c:v>0.247540179499342</c:v>
                </c:pt>
                <c:pt idx="861">
                  <c:v>0.247540179499342</c:v>
                </c:pt>
                <c:pt idx="862">
                  <c:v>0.247540179499342</c:v>
                </c:pt>
                <c:pt idx="863">
                  <c:v>0.247540179499342</c:v>
                </c:pt>
                <c:pt idx="864">
                  <c:v>0.332306921855297</c:v>
                </c:pt>
                <c:pt idx="865">
                  <c:v>0.332306921855297</c:v>
                </c:pt>
                <c:pt idx="866">
                  <c:v>0.332306921855297</c:v>
                </c:pt>
                <c:pt idx="867">
                  <c:v>0.57444374430755</c:v>
                </c:pt>
                <c:pt idx="868">
                  <c:v>0.57444374430755</c:v>
                </c:pt>
                <c:pt idx="869">
                  <c:v>0.57444374430755</c:v>
                </c:pt>
                <c:pt idx="870">
                  <c:v>0.57444374430755</c:v>
                </c:pt>
                <c:pt idx="871">
                  <c:v>0.655322081048056</c:v>
                </c:pt>
                <c:pt idx="872">
                  <c:v>0.655322081048056</c:v>
                </c:pt>
                <c:pt idx="873">
                  <c:v>0.655322081048056</c:v>
                </c:pt>
                <c:pt idx="874">
                  <c:v>0.738375613821955</c:v>
                </c:pt>
                <c:pt idx="875">
                  <c:v>0.738375613821955</c:v>
                </c:pt>
                <c:pt idx="876">
                  <c:v>0.738375613821955</c:v>
                </c:pt>
                <c:pt idx="877">
                  <c:v>0.823392749100435</c:v>
                </c:pt>
                <c:pt idx="878">
                  <c:v>0.823392749100435</c:v>
                </c:pt>
                <c:pt idx="879">
                  <c:v>0.823392749100435</c:v>
                </c:pt>
                <c:pt idx="880">
                  <c:v>0.823392749100435</c:v>
                </c:pt>
                <c:pt idx="881">
                  <c:v>0.910142843186762</c:v>
                </c:pt>
                <c:pt idx="882">
                  <c:v>0.910142843186762</c:v>
                </c:pt>
                <c:pt idx="883">
                  <c:v>0.910142843186762</c:v>
                </c:pt>
                <c:pt idx="884">
                  <c:v>0.57444374430755</c:v>
                </c:pt>
                <c:pt idx="885">
                  <c:v>0.57444374430755</c:v>
                </c:pt>
                <c:pt idx="886">
                  <c:v>0.57444374430755</c:v>
                </c:pt>
                <c:pt idx="887">
                  <c:v>0.57444374430755</c:v>
                </c:pt>
                <c:pt idx="888">
                  <c:v>0.655322081048056</c:v>
                </c:pt>
                <c:pt idx="889">
                  <c:v>0.655322081048056</c:v>
                </c:pt>
                <c:pt idx="890">
                  <c:v>0.655322081048056</c:v>
                </c:pt>
                <c:pt idx="891">
                  <c:v>0.738375613821955</c:v>
                </c:pt>
                <c:pt idx="892">
                  <c:v>0.738375613821955</c:v>
                </c:pt>
                <c:pt idx="893">
                  <c:v>0.738375613821955</c:v>
                </c:pt>
                <c:pt idx="894">
                  <c:v>0.823392749100435</c:v>
                </c:pt>
                <c:pt idx="895">
                  <c:v>0.823392749100435</c:v>
                </c:pt>
                <c:pt idx="896">
                  <c:v>0.823392749100435</c:v>
                </c:pt>
                <c:pt idx="897">
                  <c:v>0.823392749100435</c:v>
                </c:pt>
                <c:pt idx="898">
                  <c:v>0.910142843186762</c:v>
                </c:pt>
                <c:pt idx="899">
                  <c:v>0.910142843186762</c:v>
                </c:pt>
                <c:pt idx="900">
                  <c:v>0.910142843186762</c:v>
                </c:pt>
                <c:pt idx="901">
                  <c:v>0.44125600550784</c:v>
                </c:pt>
                <c:pt idx="902">
                  <c:v>0.44125600550784</c:v>
                </c:pt>
                <c:pt idx="903">
                  <c:v>0.44125600550784</c:v>
                </c:pt>
                <c:pt idx="904">
                  <c:v>0.44125600550784</c:v>
                </c:pt>
                <c:pt idx="905">
                  <c:v>0.521564796999895</c:v>
                </c:pt>
                <c:pt idx="906">
                  <c:v>0.521564796999895</c:v>
                </c:pt>
                <c:pt idx="907">
                  <c:v>0.521564796999895</c:v>
                </c:pt>
                <c:pt idx="908">
                  <c:v>0.604280233307579</c:v>
                </c:pt>
                <c:pt idx="909">
                  <c:v>0.604280233307579</c:v>
                </c:pt>
                <c:pt idx="910">
                  <c:v>0.604280233307579</c:v>
                </c:pt>
                <c:pt idx="911">
                  <c:v>0.689205646248405</c:v>
                </c:pt>
                <c:pt idx="912">
                  <c:v>0.689205646248405</c:v>
                </c:pt>
                <c:pt idx="913">
                  <c:v>0.689205646248405</c:v>
                </c:pt>
                <c:pt idx="914">
                  <c:v>0.689205646248405</c:v>
                </c:pt>
                <c:pt idx="915">
                  <c:v>0.776122905247386</c:v>
                </c:pt>
                <c:pt idx="916">
                  <c:v>0.776122905247386</c:v>
                </c:pt>
                <c:pt idx="917">
                  <c:v>0.776122905247386</c:v>
                </c:pt>
                <c:pt idx="918">
                  <c:v>0.44125600550784</c:v>
                </c:pt>
                <c:pt idx="919">
                  <c:v>0.44125600550784</c:v>
                </c:pt>
                <c:pt idx="920">
                  <c:v>0.44125600550784</c:v>
                </c:pt>
                <c:pt idx="921">
                  <c:v>0.44125600550784</c:v>
                </c:pt>
                <c:pt idx="922">
                  <c:v>0.521564796999895</c:v>
                </c:pt>
                <c:pt idx="923">
                  <c:v>0.521564796999895</c:v>
                </c:pt>
                <c:pt idx="924">
                  <c:v>0.521564796999895</c:v>
                </c:pt>
                <c:pt idx="925">
                  <c:v>0.604280233307579</c:v>
                </c:pt>
                <c:pt idx="926">
                  <c:v>0.604280233307579</c:v>
                </c:pt>
                <c:pt idx="927">
                  <c:v>0.604280233307579</c:v>
                </c:pt>
                <c:pt idx="928">
                  <c:v>0.689205646248405</c:v>
                </c:pt>
                <c:pt idx="929">
                  <c:v>0.689205646248405</c:v>
                </c:pt>
                <c:pt idx="930">
                  <c:v>0.689205646248405</c:v>
                </c:pt>
                <c:pt idx="931">
                  <c:v>0.689205646248405</c:v>
                </c:pt>
                <c:pt idx="932">
                  <c:v>0.776122905247386</c:v>
                </c:pt>
                <c:pt idx="933">
                  <c:v>0.776122905247386</c:v>
                </c:pt>
                <c:pt idx="934">
                  <c:v>0.776122905247386</c:v>
                </c:pt>
                <c:pt idx="935">
                  <c:v>0.44125600550784</c:v>
                </c:pt>
                <c:pt idx="936">
                  <c:v>0.44125600550784</c:v>
                </c:pt>
                <c:pt idx="937">
                  <c:v>0.44125600550784</c:v>
                </c:pt>
                <c:pt idx="938">
                  <c:v>0.44125600550784</c:v>
                </c:pt>
                <c:pt idx="939">
                  <c:v>0.521564796999895</c:v>
                </c:pt>
                <c:pt idx="940">
                  <c:v>0.521564796999895</c:v>
                </c:pt>
                <c:pt idx="941">
                  <c:v>0.521564796999895</c:v>
                </c:pt>
                <c:pt idx="942">
                  <c:v>0.604280233307579</c:v>
                </c:pt>
                <c:pt idx="943">
                  <c:v>0.604280233307579</c:v>
                </c:pt>
                <c:pt idx="944">
                  <c:v>0.604280233307579</c:v>
                </c:pt>
                <c:pt idx="945">
                  <c:v>0.689205646248405</c:v>
                </c:pt>
                <c:pt idx="946">
                  <c:v>0.689205646248405</c:v>
                </c:pt>
                <c:pt idx="947">
                  <c:v>0.689205646248405</c:v>
                </c:pt>
                <c:pt idx="948">
                  <c:v>0.689205646248405</c:v>
                </c:pt>
                <c:pt idx="949">
                  <c:v>0.776122905247386</c:v>
                </c:pt>
                <c:pt idx="950">
                  <c:v>0.776122905247386</c:v>
                </c:pt>
                <c:pt idx="951">
                  <c:v>0.776122905247386</c:v>
                </c:pt>
                <c:pt idx="952">
                  <c:v>0.320387182053434</c:v>
                </c:pt>
                <c:pt idx="953">
                  <c:v>0.320387182053434</c:v>
                </c:pt>
                <c:pt idx="954">
                  <c:v>0.320387182053434</c:v>
                </c:pt>
                <c:pt idx="955">
                  <c:v>0.320387182053434</c:v>
                </c:pt>
                <c:pt idx="956">
                  <c:v>0.386429031189037</c:v>
                </c:pt>
                <c:pt idx="957">
                  <c:v>0.386429031189037</c:v>
                </c:pt>
                <c:pt idx="958">
                  <c:v>0.386429031189037</c:v>
                </c:pt>
                <c:pt idx="959">
                  <c:v>0.46849474142896</c:v>
                </c:pt>
                <c:pt idx="960">
                  <c:v>0.46849474142896</c:v>
                </c:pt>
                <c:pt idx="961">
                  <c:v>0.46849474142896</c:v>
                </c:pt>
                <c:pt idx="962">
                  <c:v>0.553008366196874</c:v>
                </c:pt>
                <c:pt idx="963">
                  <c:v>0.553008366196874</c:v>
                </c:pt>
                <c:pt idx="964">
                  <c:v>0.553008366196874</c:v>
                </c:pt>
                <c:pt idx="965">
                  <c:v>0.553008366196874</c:v>
                </c:pt>
                <c:pt idx="966">
                  <c:v>0.639767423224482</c:v>
                </c:pt>
                <c:pt idx="967">
                  <c:v>0.639767423224482</c:v>
                </c:pt>
                <c:pt idx="968">
                  <c:v>0.639767423224482</c:v>
                </c:pt>
                <c:pt idx="969">
                  <c:v>0.320387182053434</c:v>
                </c:pt>
                <c:pt idx="970">
                  <c:v>0.320387182053434</c:v>
                </c:pt>
                <c:pt idx="971">
                  <c:v>0.320387182053434</c:v>
                </c:pt>
                <c:pt idx="972">
                  <c:v>0.320387182053434</c:v>
                </c:pt>
                <c:pt idx="973">
                  <c:v>0.386429031189037</c:v>
                </c:pt>
                <c:pt idx="974">
                  <c:v>0.386429031189037</c:v>
                </c:pt>
                <c:pt idx="975">
                  <c:v>0.386429031189037</c:v>
                </c:pt>
                <c:pt idx="976">
                  <c:v>0.46849474142896</c:v>
                </c:pt>
                <c:pt idx="977">
                  <c:v>0.46849474142896</c:v>
                </c:pt>
                <c:pt idx="978">
                  <c:v>0.46849474142896</c:v>
                </c:pt>
                <c:pt idx="979">
                  <c:v>0.553008366196874</c:v>
                </c:pt>
                <c:pt idx="980">
                  <c:v>0.553008366196874</c:v>
                </c:pt>
                <c:pt idx="981">
                  <c:v>0.553008366196874</c:v>
                </c:pt>
                <c:pt idx="982">
                  <c:v>0.553008366196874</c:v>
                </c:pt>
                <c:pt idx="983">
                  <c:v>0.639767423224482</c:v>
                </c:pt>
                <c:pt idx="984">
                  <c:v>0.639767423224482</c:v>
                </c:pt>
                <c:pt idx="985">
                  <c:v>0.639767423224482</c:v>
                </c:pt>
                <c:pt idx="986">
                  <c:v>0.320387182053434</c:v>
                </c:pt>
                <c:pt idx="987">
                  <c:v>0.320387182053434</c:v>
                </c:pt>
                <c:pt idx="988">
                  <c:v>0.320387182053434</c:v>
                </c:pt>
                <c:pt idx="989">
                  <c:v>0.320387182053434</c:v>
                </c:pt>
                <c:pt idx="990">
                  <c:v>0.386429031189037</c:v>
                </c:pt>
                <c:pt idx="991">
                  <c:v>0.386429031189037</c:v>
                </c:pt>
                <c:pt idx="992">
                  <c:v>0.386429031189037</c:v>
                </c:pt>
                <c:pt idx="993">
                  <c:v>0.46849474142896</c:v>
                </c:pt>
                <c:pt idx="994">
                  <c:v>0.46849474142896</c:v>
                </c:pt>
                <c:pt idx="995">
                  <c:v>0.46849474142896</c:v>
                </c:pt>
                <c:pt idx="996">
                  <c:v>0.553008366196874</c:v>
                </c:pt>
                <c:pt idx="997">
                  <c:v>0.553008366196874</c:v>
                </c:pt>
                <c:pt idx="998">
                  <c:v>0.553008366196874</c:v>
                </c:pt>
                <c:pt idx="999">
                  <c:v>0.553008366196874</c:v>
                </c:pt>
                <c:pt idx="1000">
                  <c:v>0.639767423224482</c:v>
                </c:pt>
                <c:pt idx="1001">
                  <c:v>0.639767423224482</c:v>
                </c:pt>
                <c:pt idx="1002">
                  <c:v>0.639767423224482</c:v>
                </c:pt>
                <c:pt idx="1003">
                  <c:v>0.320387182053434</c:v>
                </c:pt>
                <c:pt idx="1004">
                  <c:v>0.320387182053434</c:v>
                </c:pt>
                <c:pt idx="1005">
                  <c:v>0.320387182053434</c:v>
                </c:pt>
                <c:pt idx="1006">
                  <c:v>0.320387182053434</c:v>
                </c:pt>
                <c:pt idx="1007">
                  <c:v>0.386429031189037</c:v>
                </c:pt>
                <c:pt idx="1008">
                  <c:v>0.386429031189037</c:v>
                </c:pt>
                <c:pt idx="1009">
                  <c:v>0.386429031189037</c:v>
                </c:pt>
                <c:pt idx="1010">
                  <c:v>0.46849474142896</c:v>
                </c:pt>
                <c:pt idx="1011">
                  <c:v>0.46849474142896</c:v>
                </c:pt>
                <c:pt idx="1012">
                  <c:v>0.46849474142896</c:v>
                </c:pt>
                <c:pt idx="1013">
                  <c:v>0.553008366196874</c:v>
                </c:pt>
                <c:pt idx="1014">
                  <c:v>0.553008366196874</c:v>
                </c:pt>
                <c:pt idx="1015">
                  <c:v>0.553008366196874</c:v>
                </c:pt>
                <c:pt idx="1016">
                  <c:v>0.553008366196874</c:v>
                </c:pt>
                <c:pt idx="1017">
                  <c:v>0.639767423224482</c:v>
                </c:pt>
                <c:pt idx="1018">
                  <c:v>0.639767423224482</c:v>
                </c:pt>
                <c:pt idx="1019">
                  <c:v>0.639767423224482</c:v>
                </c:pt>
                <c:pt idx="1020">
                  <c:v>0.287798974466769</c:v>
                </c:pt>
                <c:pt idx="1021">
                  <c:v>0.287798974466769</c:v>
                </c:pt>
                <c:pt idx="1022">
                  <c:v>0.287798974466769</c:v>
                </c:pt>
                <c:pt idx="1023">
                  <c:v>0.287798974466769</c:v>
                </c:pt>
                <c:pt idx="1024">
                  <c:v>0.250376231730249</c:v>
                </c:pt>
                <c:pt idx="1025">
                  <c:v>0.250376231730249</c:v>
                </c:pt>
                <c:pt idx="1026">
                  <c:v>0.250376231730249</c:v>
                </c:pt>
                <c:pt idx="1027">
                  <c:v>0.331485230222437</c:v>
                </c:pt>
                <c:pt idx="1028">
                  <c:v>0.331485230222437</c:v>
                </c:pt>
                <c:pt idx="1029">
                  <c:v>0.331485230222437</c:v>
                </c:pt>
                <c:pt idx="1030">
                  <c:v>0.416191189681901</c:v>
                </c:pt>
                <c:pt idx="1031">
                  <c:v>0.416191189681901</c:v>
                </c:pt>
                <c:pt idx="1032">
                  <c:v>0.416191189681901</c:v>
                </c:pt>
                <c:pt idx="1033">
                  <c:v>0.416191189681901</c:v>
                </c:pt>
                <c:pt idx="1034">
                  <c:v>0.5181278348726</c:v>
                </c:pt>
                <c:pt idx="1035">
                  <c:v>0.5181278348726</c:v>
                </c:pt>
                <c:pt idx="1036">
                  <c:v>0.5181278348726</c:v>
                </c:pt>
                <c:pt idx="1037">
                  <c:v>0.287798974466769</c:v>
                </c:pt>
                <c:pt idx="1038">
                  <c:v>0.287798974466769</c:v>
                </c:pt>
                <c:pt idx="1039">
                  <c:v>0.287798974466769</c:v>
                </c:pt>
                <c:pt idx="1040">
                  <c:v>0.287798974466769</c:v>
                </c:pt>
                <c:pt idx="1041">
                  <c:v>0.250376231730249</c:v>
                </c:pt>
                <c:pt idx="1042">
                  <c:v>0.250376231730249</c:v>
                </c:pt>
                <c:pt idx="1043">
                  <c:v>0.250376231730249</c:v>
                </c:pt>
                <c:pt idx="1044">
                  <c:v>0.331485230222437</c:v>
                </c:pt>
                <c:pt idx="1045">
                  <c:v>0.331485230222437</c:v>
                </c:pt>
                <c:pt idx="1046">
                  <c:v>0.331485230222437</c:v>
                </c:pt>
                <c:pt idx="1047">
                  <c:v>0.416191189681901</c:v>
                </c:pt>
                <c:pt idx="1048">
                  <c:v>0.416191189681901</c:v>
                </c:pt>
                <c:pt idx="1049">
                  <c:v>0.416191189681901</c:v>
                </c:pt>
                <c:pt idx="1050">
                  <c:v>0.416191189681901</c:v>
                </c:pt>
                <c:pt idx="1051">
                  <c:v>0.5181278348726</c:v>
                </c:pt>
                <c:pt idx="1052">
                  <c:v>0.5181278348726</c:v>
                </c:pt>
                <c:pt idx="1053">
                  <c:v>0.5181278348726</c:v>
                </c:pt>
                <c:pt idx="1054">
                  <c:v>0.287798974466769</c:v>
                </c:pt>
                <c:pt idx="1055">
                  <c:v>0.287798974466769</c:v>
                </c:pt>
                <c:pt idx="1056">
                  <c:v>0.287798974466769</c:v>
                </c:pt>
                <c:pt idx="1057">
                  <c:v>0.287798974466769</c:v>
                </c:pt>
                <c:pt idx="1058">
                  <c:v>0.250376231730249</c:v>
                </c:pt>
                <c:pt idx="1059">
                  <c:v>0.250376231730249</c:v>
                </c:pt>
                <c:pt idx="1060">
                  <c:v>0.250376231730249</c:v>
                </c:pt>
                <c:pt idx="1061">
                  <c:v>0.331485230222437</c:v>
                </c:pt>
                <c:pt idx="1062">
                  <c:v>0.331485230222437</c:v>
                </c:pt>
                <c:pt idx="1063">
                  <c:v>0.331485230222437</c:v>
                </c:pt>
                <c:pt idx="1064">
                  <c:v>0.416191189681901</c:v>
                </c:pt>
                <c:pt idx="1065">
                  <c:v>0.416191189681901</c:v>
                </c:pt>
                <c:pt idx="1066">
                  <c:v>0.416191189681901</c:v>
                </c:pt>
                <c:pt idx="1067">
                  <c:v>0.416191189681901</c:v>
                </c:pt>
                <c:pt idx="1068">
                  <c:v>0.5181278348726</c:v>
                </c:pt>
                <c:pt idx="1069">
                  <c:v>0.5181278348726</c:v>
                </c:pt>
                <c:pt idx="1070">
                  <c:v>0.5181278348726</c:v>
                </c:pt>
                <c:pt idx="1071">
                  <c:v>0.322636664520912</c:v>
                </c:pt>
                <c:pt idx="1072">
                  <c:v>0.322636664520912</c:v>
                </c:pt>
                <c:pt idx="1073">
                  <c:v>0.322636664520912</c:v>
                </c:pt>
                <c:pt idx="1074">
                  <c:v>0.322636664520912</c:v>
                </c:pt>
                <c:pt idx="1075">
                  <c:v>0.241200800830491</c:v>
                </c:pt>
                <c:pt idx="1076">
                  <c:v>0.241200800830491</c:v>
                </c:pt>
                <c:pt idx="1077">
                  <c:v>0.241200800830491</c:v>
                </c:pt>
                <c:pt idx="1078">
                  <c:v>0.229421095558888</c:v>
                </c:pt>
                <c:pt idx="1079">
                  <c:v>0.229421095558888</c:v>
                </c:pt>
                <c:pt idx="1080">
                  <c:v>0.229421095558888</c:v>
                </c:pt>
                <c:pt idx="1081">
                  <c:v>0.325628058420724</c:v>
                </c:pt>
                <c:pt idx="1082">
                  <c:v>0.325628058420724</c:v>
                </c:pt>
                <c:pt idx="1083">
                  <c:v>0.325628058420724</c:v>
                </c:pt>
                <c:pt idx="1084">
                  <c:v>0.325628058420724</c:v>
                </c:pt>
                <c:pt idx="1085">
                  <c:v>0.425348860017702</c:v>
                </c:pt>
                <c:pt idx="1086">
                  <c:v>0.425348860017702</c:v>
                </c:pt>
                <c:pt idx="1087">
                  <c:v>0.425348860017702</c:v>
                </c:pt>
                <c:pt idx="1088">
                  <c:v>0.322636664520912</c:v>
                </c:pt>
                <c:pt idx="1089">
                  <c:v>0.322636664520912</c:v>
                </c:pt>
                <c:pt idx="1090">
                  <c:v>0.322636664520912</c:v>
                </c:pt>
                <c:pt idx="1091">
                  <c:v>0.322636664520912</c:v>
                </c:pt>
                <c:pt idx="1092">
                  <c:v>0.241200800830491</c:v>
                </c:pt>
                <c:pt idx="1093">
                  <c:v>0.241200800830491</c:v>
                </c:pt>
                <c:pt idx="1094">
                  <c:v>0.241200800830491</c:v>
                </c:pt>
                <c:pt idx="1095">
                  <c:v>0.229421095558888</c:v>
                </c:pt>
                <c:pt idx="1096">
                  <c:v>0.229421095558888</c:v>
                </c:pt>
                <c:pt idx="1097">
                  <c:v>0.229421095558888</c:v>
                </c:pt>
                <c:pt idx="1098">
                  <c:v>0.325628058420724</c:v>
                </c:pt>
                <c:pt idx="1099">
                  <c:v>0.325628058420724</c:v>
                </c:pt>
                <c:pt idx="1100">
                  <c:v>0.325628058420724</c:v>
                </c:pt>
                <c:pt idx="1101">
                  <c:v>0.325628058420724</c:v>
                </c:pt>
                <c:pt idx="1102">
                  <c:v>0.425348860017702</c:v>
                </c:pt>
                <c:pt idx="1103">
                  <c:v>0.425348860017702</c:v>
                </c:pt>
                <c:pt idx="1104">
                  <c:v>0.425348860017702</c:v>
                </c:pt>
                <c:pt idx="1105">
                  <c:v>0.322636664520912</c:v>
                </c:pt>
                <c:pt idx="1106">
                  <c:v>0.322636664520912</c:v>
                </c:pt>
                <c:pt idx="1107">
                  <c:v>0.322636664520912</c:v>
                </c:pt>
                <c:pt idx="1108">
                  <c:v>0.322636664520912</c:v>
                </c:pt>
                <c:pt idx="1109">
                  <c:v>0.241200800830491</c:v>
                </c:pt>
                <c:pt idx="1110">
                  <c:v>0.241200800830491</c:v>
                </c:pt>
                <c:pt idx="1111">
                  <c:v>0.241200800830491</c:v>
                </c:pt>
                <c:pt idx="1112">
                  <c:v>0.229421095558888</c:v>
                </c:pt>
                <c:pt idx="1113">
                  <c:v>0.229421095558888</c:v>
                </c:pt>
                <c:pt idx="1114">
                  <c:v>0.229421095558888</c:v>
                </c:pt>
                <c:pt idx="1115">
                  <c:v>0.325628058420724</c:v>
                </c:pt>
                <c:pt idx="1116">
                  <c:v>0.325628058420724</c:v>
                </c:pt>
                <c:pt idx="1117">
                  <c:v>0.325628058420724</c:v>
                </c:pt>
                <c:pt idx="1118">
                  <c:v>0.325628058420724</c:v>
                </c:pt>
                <c:pt idx="1119">
                  <c:v>0.425348860017702</c:v>
                </c:pt>
                <c:pt idx="1120">
                  <c:v>0.425348860017702</c:v>
                </c:pt>
                <c:pt idx="1121">
                  <c:v>0.425348860017702</c:v>
                </c:pt>
                <c:pt idx="1122">
                  <c:v>0.42874653050002</c:v>
                </c:pt>
                <c:pt idx="1123">
                  <c:v>0.42874653050002</c:v>
                </c:pt>
                <c:pt idx="1124">
                  <c:v>0.42874653050002</c:v>
                </c:pt>
                <c:pt idx="1125">
                  <c:v>0.42874653050002</c:v>
                </c:pt>
                <c:pt idx="1126">
                  <c:v>0.349324394684901</c:v>
                </c:pt>
                <c:pt idx="1127">
                  <c:v>0.349324394684901</c:v>
                </c:pt>
                <c:pt idx="1128">
                  <c:v>0.349324394684901</c:v>
                </c:pt>
                <c:pt idx="1129">
                  <c:v>0.266348003443011</c:v>
                </c:pt>
                <c:pt idx="1130">
                  <c:v>0.266348003443011</c:v>
                </c:pt>
                <c:pt idx="1131">
                  <c:v>0.266348003443011</c:v>
                </c:pt>
                <c:pt idx="1132">
                  <c:v>0.247540179499342</c:v>
                </c:pt>
                <c:pt idx="1133">
                  <c:v>0.247540179499342</c:v>
                </c:pt>
                <c:pt idx="1134">
                  <c:v>0.247540179499342</c:v>
                </c:pt>
                <c:pt idx="1135">
                  <c:v>0.247540179499342</c:v>
                </c:pt>
                <c:pt idx="1136">
                  <c:v>0.332306921855297</c:v>
                </c:pt>
                <c:pt idx="1137">
                  <c:v>0.332306921855297</c:v>
                </c:pt>
                <c:pt idx="1138">
                  <c:v>0.332306921855297</c:v>
                </c:pt>
                <c:pt idx="1139">
                  <c:v>0.42874653050002</c:v>
                </c:pt>
                <c:pt idx="1140">
                  <c:v>0.42874653050002</c:v>
                </c:pt>
                <c:pt idx="1141">
                  <c:v>0.42874653050002</c:v>
                </c:pt>
                <c:pt idx="1142">
                  <c:v>0.42874653050002</c:v>
                </c:pt>
                <c:pt idx="1143">
                  <c:v>0.349324394684901</c:v>
                </c:pt>
                <c:pt idx="1144">
                  <c:v>0.349324394684901</c:v>
                </c:pt>
                <c:pt idx="1145">
                  <c:v>0.349324394684901</c:v>
                </c:pt>
                <c:pt idx="1146">
                  <c:v>0.266348003443011</c:v>
                </c:pt>
                <c:pt idx="1147">
                  <c:v>0.266348003443011</c:v>
                </c:pt>
                <c:pt idx="1148">
                  <c:v>0.266348003443011</c:v>
                </c:pt>
                <c:pt idx="1149">
                  <c:v>0.247540179499342</c:v>
                </c:pt>
                <c:pt idx="1150">
                  <c:v>0.247540179499342</c:v>
                </c:pt>
                <c:pt idx="1151">
                  <c:v>0.247540179499342</c:v>
                </c:pt>
                <c:pt idx="1152">
                  <c:v>0.247540179499342</c:v>
                </c:pt>
                <c:pt idx="1153">
                  <c:v>0.332306921855297</c:v>
                </c:pt>
                <c:pt idx="1154">
                  <c:v>0.332306921855297</c:v>
                </c:pt>
                <c:pt idx="1155">
                  <c:v>0.332306921855297</c:v>
                </c:pt>
                <c:pt idx="1156">
                  <c:v>0.57444374430755</c:v>
                </c:pt>
                <c:pt idx="1157">
                  <c:v>0.57444374430755</c:v>
                </c:pt>
                <c:pt idx="1158">
                  <c:v>0.57444374430755</c:v>
                </c:pt>
                <c:pt idx="1159">
                  <c:v>0.57444374430755</c:v>
                </c:pt>
                <c:pt idx="1160">
                  <c:v>0.655322081048056</c:v>
                </c:pt>
                <c:pt idx="1161">
                  <c:v>0.655322081048056</c:v>
                </c:pt>
                <c:pt idx="1162">
                  <c:v>0.655322081048056</c:v>
                </c:pt>
                <c:pt idx="1163">
                  <c:v>0.738375613821955</c:v>
                </c:pt>
                <c:pt idx="1164">
                  <c:v>0.738375613821955</c:v>
                </c:pt>
                <c:pt idx="1165">
                  <c:v>0.738375613821955</c:v>
                </c:pt>
                <c:pt idx="1166">
                  <c:v>0.823392749100435</c:v>
                </c:pt>
                <c:pt idx="1167">
                  <c:v>0.823392749100435</c:v>
                </c:pt>
                <c:pt idx="1168">
                  <c:v>0.823392749100435</c:v>
                </c:pt>
                <c:pt idx="1169">
                  <c:v>0.823392749100435</c:v>
                </c:pt>
                <c:pt idx="1170">
                  <c:v>0.910142843186762</c:v>
                </c:pt>
                <c:pt idx="1171">
                  <c:v>0.910142843186762</c:v>
                </c:pt>
                <c:pt idx="1172">
                  <c:v>0.910142843186762</c:v>
                </c:pt>
                <c:pt idx="1173">
                  <c:v>0.57444374430755</c:v>
                </c:pt>
                <c:pt idx="1174">
                  <c:v>0.57444374430755</c:v>
                </c:pt>
                <c:pt idx="1175">
                  <c:v>0.57444374430755</c:v>
                </c:pt>
                <c:pt idx="1176">
                  <c:v>0.57444374430755</c:v>
                </c:pt>
                <c:pt idx="1177">
                  <c:v>0.655322081048056</c:v>
                </c:pt>
                <c:pt idx="1178">
                  <c:v>0.655322081048056</c:v>
                </c:pt>
                <c:pt idx="1179">
                  <c:v>0.655322081048056</c:v>
                </c:pt>
                <c:pt idx="1180">
                  <c:v>0.738375613821955</c:v>
                </c:pt>
                <c:pt idx="1181">
                  <c:v>0.738375613821955</c:v>
                </c:pt>
                <c:pt idx="1182">
                  <c:v>0.738375613821955</c:v>
                </c:pt>
                <c:pt idx="1183">
                  <c:v>0.823392749100435</c:v>
                </c:pt>
                <c:pt idx="1184">
                  <c:v>0.823392749100435</c:v>
                </c:pt>
                <c:pt idx="1185">
                  <c:v>0.823392749100435</c:v>
                </c:pt>
                <c:pt idx="1186">
                  <c:v>0.823392749100435</c:v>
                </c:pt>
                <c:pt idx="1187">
                  <c:v>0.910142843186762</c:v>
                </c:pt>
                <c:pt idx="1188">
                  <c:v>0.910142843186762</c:v>
                </c:pt>
                <c:pt idx="1189">
                  <c:v>0.910142843186762</c:v>
                </c:pt>
                <c:pt idx="1190">
                  <c:v>0.44125600550784</c:v>
                </c:pt>
                <c:pt idx="1191">
                  <c:v>0.44125600550784</c:v>
                </c:pt>
                <c:pt idx="1192">
                  <c:v>0.44125600550784</c:v>
                </c:pt>
                <c:pt idx="1193">
                  <c:v>0.44125600550784</c:v>
                </c:pt>
                <c:pt idx="1194">
                  <c:v>0.521564796999895</c:v>
                </c:pt>
                <c:pt idx="1195">
                  <c:v>0.521564796999895</c:v>
                </c:pt>
                <c:pt idx="1196">
                  <c:v>0.521564796999895</c:v>
                </c:pt>
                <c:pt idx="1197">
                  <c:v>0.604280233307579</c:v>
                </c:pt>
                <c:pt idx="1198">
                  <c:v>0.604280233307579</c:v>
                </c:pt>
                <c:pt idx="1199">
                  <c:v>0.604280233307579</c:v>
                </c:pt>
                <c:pt idx="1200">
                  <c:v>0.689205646248405</c:v>
                </c:pt>
                <c:pt idx="1201">
                  <c:v>0.689205646248405</c:v>
                </c:pt>
                <c:pt idx="1202">
                  <c:v>0.689205646248405</c:v>
                </c:pt>
                <c:pt idx="1203">
                  <c:v>0.689205646248405</c:v>
                </c:pt>
                <c:pt idx="1204">
                  <c:v>0.776122905247386</c:v>
                </c:pt>
                <c:pt idx="1205">
                  <c:v>0.776122905247386</c:v>
                </c:pt>
                <c:pt idx="1206">
                  <c:v>0.776122905247386</c:v>
                </c:pt>
                <c:pt idx="1207">
                  <c:v>0.44125600550784</c:v>
                </c:pt>
                <c:pt idx="1208">
                  <c:v>0.44125600550784</c:v>
                </c:pt>
                <c:pt idx="1209">
                  <c:v>0.44125600550784</c:v>
                </c:pt>
                <c:pt idx="1210">
                  <c:v>0.44125600550784</c:v>
                </c:pt>
                <c:pt idx="1211">
                  <c:v>0.521564796999895</c:v>
                </c:pt>
                <c:pt idx="1212">
                  <c:v>0.521564796999895</c:v>
                </c:pt>
                <c:pt idx="1213">
                  <c:v>0.521564796999895</c:v>
                </c:pt>
                <c:pt idx="1214">
                  <c:v>0.604280233307579</c:v>
                </c:pt>
                <c:pt idx="1215">
                  <c:v>0.604280233307579</c:v>
                </c:pt>
                <c:pt idx="1216">
                  <c:v>0.604280233307579</c:v>
                </c:pt>
                <c:pt idx="1217">
                  <c:v>0.689205646248405</c:v>
                </c:pt>
                <c:pt idx="1218">
                  <c:v>0.689205646248405</c:v>
                </c:pt>
                <c:pt idx="1219">
                  <c:v>0.689205646248405</c:v>
                </c:pt>
                <c:pt idx="1220">
                  <c:v>0.689205646248405</c:v>
                </c:pt>
                <c:pt idx="1221">
                  <c:v>0.776122905247386</c:v>
                </c:pt>
                <c:pt idx="1222">
                  <c:v>0.776122905247386</c:v>
                </c:pt>
                <c:pt idx="1223">
                  <c:v>0.776122905247386</c:v>
                </c:pt>
                <c:pt idx="1224">
                  <c:v>0.44125600550784</c:v>
                </c:pt>
                <c:pt idx="1225">
                  <c:v>0.44125600550784</c:v>
                </c:pt>
                <c:pt idx="1226">
                  <c:v>0.44125600550784</c:v>
                </c:pt>
                <c:pt idx="1227">
                  <c:v>0.44125600550784</c:v>
                </c:pt>
                <c:pt idx="1228">
                  <c:v>0.521564796999895</c:v>
                </c:pt>
                <c:pt idx="1229">
                  <c:v>0.521564796999895</c:v>
                </c:pt>
                <c:pt idx="1230">
                  <c:v>0.521564796999895</c:v>
                </c:pt>
                <c:pt idx="1231">
                  <c:v>0.604280233307579</c:v>
                </c:pt>
                <c:pt idx="1232">
                  <c:v>0.604280233307579</c:v>
                </c:pt>
                <c:pt idx="1233">
                  <c:v>0.604280233307579</c:v>
                </c:pt>
                <c:pt idx="1234">
                  <c:v>0.689205646248405</c:v>
                </c:pt>
                <c:pt idx="1235">
                  <c:v>0.689205646248405</c:v>
                </c:pt>
                <c:pt idx="1236">
                  <c:v>0.689205646248405</c:v>
                </c:pt>
                <c:pt idx="1237">
                  <c:v>0.689205646248405</c:v>
                </c:pt>
                <c:pt idx="1238">
                  <c:v>0.776122905247386</c:v>
                </c:pt>
                <c:pt idx="1239">
                  <c:v>0.776122905247386</c:v>
                </c:pt>
                <c:pt idx="1240">
                  <c:v>0.776122905247386</c:v>
                </c:pt>
                <c:pt idx="1241">
                  <c:v>0.320387182053434</c:v>
                </c:pt>
                <c:pt idx="1242">
                  <c:v>0.320387182053434</c:v>
                </c:pt>
                <c:pt idx="1243">
                  <c:v>0.320387182053434</c:v>
                </c:pt>
                <c:pt idx="1244">
                  <c:v>0.320387182053434</c:v>
                </c:pt>
                <c:pt idx="1245">
                  <c:v>0.386429031189037</c:v>
                </c:pt>
                <c:pt idx="1246">
                  <c:v>0.386429031189037</c:v>
                </c:pt>
                <c:pt idx="1247">
                  <c:v>0.386429031189037</c:v>
                </c:pt>
                <c:pt idx="1248">
                  <c:v>0.46849474142896</c:v>
                </c:pt>
                <c:pt idx="1249">
                  <c:v>0.46849474142896</c:v>
                </c:pt>
                <c:pt idx="1250">
                  <c:v>0.46849474142896</c:v>
                </c:pt>
                <c:pt idx="1251">
                  <c:v>0.553008366196874</c:v>
                </c:pt>
                <c:pt idx="1252">
                  <c:v>0.553008366196874</c:v>
                </c:pt>
                <c:pt idx="1253">
                  <c:v>0.553008366196874</c:v>
                </c:pt>
                <c:pt idx="1254">
                  <c:v>0.553008366196874</c:v>
                </c:pt>
                <c:pt idx="1255">
                  <c:v>0.639767423224482</c:v>
                </c:pt>
                <c:pt idx="1256">
                  <c:v>0.639767423224482</c:v>
                </c:pt>
                <c:pt idx="1257">
                  <c:v>0.639767423224482</c:v>
                </c:pt>
                <c:pt idx="1258">
                  <c:v>0.320387182053434</c:v>
                </c:pt>
                <c:pt idx="1259">
                  <c:v>0.320387182053434</c:v>
                </c:pt>
                <c:pt idx="1260">
                  <c:v>0.320387182053434</c:v>
                </c:pt>
                <c:pt idx="1261">
                  <c:v>0.320387182053434</c:v>
                </c:pt>
                <c:pt idx="1262">
                  <c:v>0.386429031189037</c:v>
                </c:pt>
                <c:pt idx="1263">
                  <c:v>0.386429031189037</c:v>
                </c:pt>
                <c:pt idx="1264">
                  <c:v>0.386429031189037</c:v>
                </c:pt>
                <c:pt idx="1265">
                  <c:v>0.46849474142896</c:v>
                </c:pt>
                <c:pt idx="1266">
                  <c:v>0.46849474142896</c:v>
                </c:pt>
                <c:pt idx="1267">
                  <c:v>0.46849474142896</c:v>
                </c:pt>
                <c:pt idx="1268">
                  <c:v>0.553008366196874</c:v>
                </c:pt>
                <c:pt idx="1269">
                  <c:v>0.553008366196874</c:v>
                </c:pt>
                <c:pt idx="1270">
                  <c:v>0.553008366196874</c:v>
                </c:pt>
                <c:pt idx="1271">
                  <c:v>0.553008366196874</c:v>
                </c:pt>
                <c:pt idx="1272">
                  <c:v>0.639767423224482</c:v>
                </c:pt>
                <c:pt idx="1273">
                  <c:v>0.639767423224482</c:v>
                </c:pt>
                <c:pt idx="1274">
                  <c:v>0.639767423224482</c:v>
                </c:pt>
                <c:pt idx="1275">
                  <c:v>0.320387182053434</c:v>
                </c:pt>
                <c:pt idx="1276">
                  <c:v>0.320387182053434</c:v>
                </c:pt>
                <c:pt idx="1277">
                  <c:v>0.320387182053434</c:v>
                </c:pt>
                <c:pt idx="1278">
                  <c:v>0.320387182053434</c:v>
                </c:pt>
                <c:pt idx="1279">
                  <c:v>0.386429031189037</c:v>
                </c:pt>
                <c:pt idx="1280">
                  <c:v>0.386429031189037</c:v>
                </c:pt>
                <c:pt idx="1281">
                  <c:v>0.386429031189037</c:v>
                </c:pt>
                <c:pt idx="1282">
                  <c:v>0.46849474142896</c:v>
                </c:pt>
                <c:pt idx="1283">
                  <c:v>0.46849474142896</c:v>
                </c:pt>
                <c:pt idx="1284">
                  <c:v>0.46849474142896</c:v>
                </c:pt>
                <c:pt idx="1285">
                  <c:v>0.553008366196874</c:v>
                </c:pt>
                <c:pt idx="1286">
                  <c:v>0.553008366196874</c:v>
                </c:pt>
                <c:pt idx="1287">
                  <c:v>0.553008366196874</c:v>
                </c:pt>
                <c:pt idx="1288">
                  <c:v>0.553008366196874</c:v>
                </c:pt>
                <c:pt idx="1289">
                  <c:v>0.639767423224482</c:v>
                </c:pt>
                <c:pt idx="1290">
                  <c:v>0.639767423224482</c:v>
                </c:pt>
                <c:pt idx="1291">
                  <c:v>0.639767423224482</c:v>
                </c:pt>
                <c:pt idx="1292">
                  <c:v>0.320387182053434</c:v>
                </c:pt>
                <c:pt idx="1293">
                  <c:v>0.320387182053434</c:v>
                </c:pt>
                <c:pt idx="1294">
                  <c:v>0.320387182053434</c:v>
                </c:pt>
                <c:pt idx="1295">
                  <c:v>0.320387182053434</c:v>
                </c:pt>
                <c:pt idx="1296">
                  <c:v>0.386429031189037</c:v>
                </c:pt>
                <c:pt idx="1297">
                  <c:v>0.386429031189037</c:v>
                </c:pt>
                <c:pt idx="1298">
                  <c:v>0.386429031189037</c:v>
                </c:pt>
                <c:pt idx="1299">
                  <c:v>0.46849474142896</c:v>
                </c:pt>
                <c:pt idx="1300">
                  <c:v>0.46849474142896</c:v>
                </c:pt>
                <c:pt idx="1301">
                  <c:v>0.46849474142896</c:v>
                </c:pt>
                <c:pt idx="1302">
                  <c:v>0.553008366196874</c:v>
                </c:pt>
                <c:pt idx="1303">
                  <c:v>0.553008366196874</c:v>
                </c:pt>
                <c:pt idx="1304">
                  <c:v>0.553008366196874</c:v>
                </c:pt>
                <c:pt idx="1305">
                  <c:v>0.553008366196874</c:v>
                </c:pt>
                <c:pt idx="1306">
                  <c:v>0.639767423224482</c:v>
                </c:pt>
                <c:pt idx="1307">
                  <c:v>0.639767423224482</c:v>
                </c:pt>
                <c:pt idx="1308">
                  <c:v>0.639767423224482</c:v>
                </c:pt>
                <c:pt idx="1309">
                  <c:v>0.287798974466769</c:v>
                </c:pt>
                <c:pt idx="1310">
                  <c:v>0.287798974466769</c:v>
                </c:pt>
                <c:pt idx="1311">
                  <c:v>0.287798974466769</c:v>
                </c:pt>
                <c:pt idx="1312">
                  <c:v>0.287798974466769</c:v>
                </c:pt>
                <c:pt idx="1313">
                  <c:v>0.250376231730249</c:v>
                </c:pt>
                <c:pt idx="1314">
                  <c:v>0.250376231730249</c:v>
                </c:pt>
                <c:pt idx="1315">
                  <c:v>0.250376231730249</c:v>
                </c:pt>
                <c:pt idx="1316">
                  <c:v>0.331485230222437</c:v>
                </c:pt>
                <c:pt idx="1317">
                  <c:v>0.331485230222437</c:v>
                </c:pt>
                <c:pt idx="1318">
                  <c:v>0.331485230222437</c:v>
                </c:pt>
                <c:pt idx="1319">
                  <c:v>0.416191189681901</c:v>
                </c:pt>
                <c:pt idx="1320">
                  <c:v>0.416191189681901</c:v>
                </c:pt>
                <c:pt idx="1321">
                  <c:v>0.416191189681901</c:v>
                </c:pt>
                <c:pt idx="1322">
                  <c:v>0.416191189681901</c:v>
                </c:pt>
                <c:pt idx="1323">
                  <c:v>0.5181278348726</c:v>
                </c:pt>
                <c:pt idx="1324">
                  <c:v>0.5181278348726</c:v>
                </c:pt>
                <c:pt idx="1325">
                  <c:v>0.5181278348726</c:v>
                </c:pt>
                <c:pt idx="1326">
                  <c:v>0.287798974466769</c:v>
                </c:pt>
                <c:pt idx="1327">
                  <c:v>0.287798974466769</c:v>
                </c:pt>
                <c:pt idx="1328">
                  <c:v>0.287798974466769</c:v>
                </c:pt>
                <c:pt idx="1329">
                  <c:v>0.287798974466769</c:v>
                </c:pt>
                <c:pt idx="1330">
                  <c:v>0.250376231730249</c:v>
                </c:pt>
                <c:pt idx="1331">
                  <c:v>0.250376231730249</c:v>
                </c:pt>
                <c:pt idx="1332">
                  <c:v>0.250376231730249</c:v>
                </c:pt>
                <c:pt idx="1333">
                  <c:v>0.331485230222437</c:v>
                </c:pt>
                <c:pt idx="1334">
                  <c:v>0.331485230222437</c:v>
                </c:pt>
                <c:pt idx="1335">
                  <c:v>0.331485230222437</c:v>
                </c:pt>
                <c:pt idx="1336">
                  <c:v>0.416191189681901</c:v>
                </c:pt>
                <c:pt idx="1337">
                  <c:v>0.416191189681901</c:v>
                </c:pt>
                <c:pt idx="1338">
                  <c:v>0.416191189681901</c:v>
                </c:pt>
                <c:pt idx="1339">
                  <c:v>0.416191189681901</c:v>
                </c:pt>
                <c:pt idx="1340">
                  <c:v>0.5181278348726</c:v>
                </c:pt>
                <c:pt idx="1341">
                  <c:v>0.5181278348726</c:v>
                </c:pt>
                <c:pt idx="1342">
                  <c:v>0.5181278348726</c:v>
                </c:pt>
                <c:pt idx="1343">
                  <c:v>0.287798974466769</c:v>
                </c:pt>
                <c:pt idx="1344">
                  <c:v>0.287798974466769</c:v>
                </c:pt>
                <c:pt idx="1345">
                  <c:v>0.287798974466769</c:v>
                </c:pt>
                <c:pt idx="1346">
                  <c:v>0.287798974466769</c:v>
                </c:pt>
                <c:pt idx="1347">
                  <c:v>0.250376231730249</c:v>
                </c:pt>
                <c:pt idx="1348">
                  <c:v>0.250376231730249</c:v>
                </c:pt>
                <c:pt idx="1349">
                  <c:v>0.250376231730249</c:v>
                </c:pt>
                <c:pt idx="1350">
                  <c:v>0.331485230222437</c:v>
                </c:pt>
                <c:pt idx="1351">
                  <c:v>0.331485230222437</c:v>
                </c:pt>
                <c:pt idx="1352">
                  <c:v>0.331485230222437</c:v>
                </c:pt>
                <c:pt idx="1353">
                  <c:v>0.416191189681901</c:v>
                </c:pt>
                <c:pt idx="1354">
                  <c:v>0.416191189681901</c:v>
                </c:pt>
                <c:pt idx="1355">
                  <c:v>0.416191189681901</c:v>
                </c:pt>
                <c:pt idx="1356">
                  <c:v>0.416191189681901</c:v>
                </c:pt>
                <c:pt idx="1357">
                  <c:v>0.5181278348726</c:v>
                </c:pt>
                <c:pt idx="1358">
                  <c:v>0.5181278348726</c:v>
                </c:pt>
                <c:pt idx="1359">
                  <c:v>0.5181278348726</c:v>
                </c:pt>
                <c:pt idx="1360">
                  <c:v>0.322636664520912</c:v>
                </c:pt>
                <c:pt idx="1361">
                  <c:v>0.322636664520912</c:v>
                </c:pt>
                <c:pt idx="1362">
                  <c:v>0.322636664520912</c:v>
                </c:pt>
                <c:pt idx="1363">
                  <c:v>0.322636664520912</c:v>
                </c:pt>
                <c:pt idx="1364">
                  <c:v>0.241200800830491</c:v>
                </c:pt>
                <c:pt idx="1365">
                  <c:v>0.241200800830491</c:v>
                </c:pt>
                <c:pt idx="1366">
                  <c:v>0.241200800830491</c:v>
                </c:pt>
                <c:pt idx="1367">
                  <c:v>0.229421095558888</c:v>
                </c:pt>
                <c:pt idx="1368">
                  <c:v>0.229421095558888</c:v>
                </c:pt>
                <c:pt idx="1369">
                  <c:v>0.229421095558888</c:v>
                </c:pt>
                <c:pt idx="1370">
                  <c:v>0.325628058420724</c:v>
                </c:pt>
                <c:pt idx="1371">
                  <c:v>0.325628058420724</c:v>
                </c:pt>
                <c:pt idx="1372">
                  <c:v>0.325628058420724</c:v>
                </c:pt>
                <c:pt idx="1373">
                  <c:v>0.325628058420724</c:v>
                </c:pt>
                <c:pt idx="1374">
                  <c:v>0.425348860017702</c:v>
                </c:pt>
                <c:pt idx="1375">
                  <c:v>0.425348860017702</c:v>
                </c:pt>
                <c:pt idx="1376">
                  <c:v>0.425348860017702</c:v>
                </c:pt>
                <c:pt idx="1377">
                  <c:v>0.322636664520912</c:v>
                </c:pt>
                <c:pt idx="1378">
                  <c:v>0.322636664520912</c:v>
                </c:pt>
                <c:pt idx="1379">
                  <c:v>0.322636664520912</c:v>
                </c:pt>
                <c:pt idx="1380">
                  <c:v>0.322636664520912</c:v>
                </c:pt>
                <c:pt idx="1381">
                  <c:v>0.241200800830491</c:v>
                </c:pt>
                <c:pt idx="1382">
                  <c:v>0.241200800830491</c:v>
                </c:pt>
                <c:pt idx="1383">
                  <c:v>0.241200800830491</c:v>
                </c:pt>
                <c:pt idx="1384">
                  <c:v>0.229421095558888</c:v>
                </c:pt>
                <c:pt idx="1385">
                  <c:v>0.229421095558888</c:v>
                </c:pt>
                <c:pt idx="1386">
                  <c:v>0.229421095558888</c:v>
                </c:pt>
                <c:pt idx="1387">
                  <c:v>0.325628058420724</c:v>
                </c:pt>
                <c:pt idx="1388">
                  <c:v>0.325628058420724</c:v>
                </c:pt>
                <c:pt idx="1389">
                  <c:v>0.325628058420724</c:v>
                </c:pt>
                <c:pt idx="1390">
                  <c:v>0.325628058420724</c:v>
                </c:pt>
                <c:pt idx="1391">
                  <c:v>0.425348860017702</c:v>
                </c:pt>
                <c:pt idx="1392">
                  <c:v>0.425348860017702</c:v>
                </c:pt>
                <c:pt idx="1393">
                  <c:v>0.425348860017702</c:v>
                </c:pt>
                <c:pt idx="1394">
                  <c:v>0.322636664520912</c:v>
                </c:pt>
                <c:pt idx="1395">
                  <c:v>0.322636664520912</c:v>
                </c:pt>
                <c:pt idx="1396">
                  <c:v>0.322636664520912</c:v>
                </c:pt>
                <c:pt idx="1397">
                  <c:v>0.322636664520912</c:v>
                </c:pt>
                <c:pt idx="1398">
                  <c:v>0.241200800830491</c:v>
                </c:pt>
                <c:pt idx="1399">
                  <c:v>0.241200800830491</c:v>
                </c:pt>
                <c:pt idx="1400">
                  <c:v>0.241200800830491</c:v>
                </c:pt>
                <c:pt idx="1401">
                  <c:v>0.229421095558888</c:v>
                </c:pt>
                <c:pt idx="1402">
                  <c:v>0.229421095558888</c:v>
                </c:pt>
                <c:pt idx="1403">
                  <c:v>0.229421095558888</c:v>
                </c:pt>
                <c:pt idx="1404">
                  <c:v>0.325628058420724</c:v>
                </c:pt>
                <c:pt idx="1405">
                  <c:v>0.325628058420724</c:v>
                </c:pt>
                <c:pt idx="1406">
                  <c:v>0.325628058420724</c:v>
                </c:pt>
                <c:pt idx="1407">
                  <c:v>0.325628058420724</c:v>
                </c:pt>
                <c:pt idx="1408">
                  <c:v>0.425348860017702</c:v>
                </c:pt>
                <c:pt idx="1409">
                  <c:v>0.425348860017702</c:v>
                </c:pt>
                <c:pt idx="1410">
                  <c:v>0.425348860017702</c:v>
                </c:pt>
                <c:pt idx="1411">
                  <c:v>0.42874653050002</c:v>
                </c:pt>
                <c:pt idx="1412">
                  <c:v>0.42874653050002</c:v>
                </c:pt>
                <c:pt idx="1413">
                  <c:v>0.42874653050002</c:v>
                </c:pt>
                <c:pt idx="1414">
                  <c:v>0.42874653050002</c:v>
                </c:pt>
                <c:pt idx="1415">
                  <c:v>0.349324394684901</c:v>
                </c:pt>
                <c:pt idx="1416">
                  <c:v>0.349324394684901</c:v>
                </c:pt>
                <c:pt idx="1417">
                  <c:v>0.349324394684901</c:v>
                </c:pt>
                <c:pt idx="1418">
                  <c:v>0.266348003443011</c:v>
                </c:pt>
                <c:pt idx="1419">
                  <c:v>0.266348003443011</c:v>
                </c:pt>
                <c:pt idx="1420">
                  <c:v>0.266348003443011</c:v>
                </c:pt>
                <c:pt idx="1421">
                  <c:v>0.247540179499342</c:v>
                </c:pt>
                <c:pt idx="1422">
                  <c:v>0.247540179499342</c:v>
                </c:pt>
                <c:pt idx="1423">
                  <c:v>0.247540179499342</c:v>
                </c:pt>
                <c:pt idx="1424">
                  <c:v>0.247540179499342</c:v>
                </c:pt>
                <c:pt idx="1425">
                  <c:v>0.332306921855297</c:v>
                </c:pt>
                <c:pt idx="1426">
                  <c:v>0.332306921855297</c:v>
                </c:pt>
                <c:pt idx="1427">
                  <c:v>0.332306921855297</c:v>
                </c:pt>
                <c:pt idx="1428">
                  <c:v>0.42874653050002</c:v>
                </c:pt>
                <c:pt idx="1429">
                  <c:v>0.42874653050002</c:v>
                </c:pt>
                <c:pt idx="1430">
                  <c:v>0.42874653050002</c:v>
                </c:pt>
                <c:pt idx="1431">
                  <c:v>0.42874653050002</c:v>
                </c:pt>
                <c:pt idx="1432">
                  <c:v>0.349324394684901</c:v>
                </c:pt>
                <c:pt idx="1433">
                  <c:v>0.349324394684901</c:v>
                </c:pt>
                <c:pt idx="1434">
                  <c:v>0.349324394684901</c:v>
                </c:pt>
                <c:pt idx="1435">
                  <c:v>0.266348003443011</c:v>
                </c:pt>
                <c:pt idx="1436">
                  <c:v>0.266348003443011</c:v>
                </c:pt>
                <c:pt idx="1437">
                  <c:v>0.266348003443011</c:v>
                </c:pt>
                <c:pt idx="1438">
                  <c:v>0.247540179499342</c:v>
                </c:pt>
                <c:pt idx="1439">
                  <c:v>0.247540179499342</c:v>
                </c:pt>
                <c:pt idx="1440">
                  <c:v>0.247540179499342</c:v>
                </c:pt>
                <c:pt idx="1441">
                  <c:v>0.247540179499342</c:v>
                </c:pt>
                <c:pt idx="1442">
                  <c:v>0.332306921855297</c:v>
                </c:pt>
                <c:pt idx="1443">
                  <c:v>0.332306921855297</c:v>
                </c:pt>
                <c:pt idx="1444">
                  <c:v>0.332306921855297</c:v>
                </c:pt>
                <c:pt idx="1445">
                  <c:v>0.550852990979181</c:v>
                </c:pt>
                <c:pt idx="1446">
                  <c:v>0.550852990979181</c:v>
                </c:pt>
                <c:pt idx="1447">
                  <c:v>0.550852990979181</c:v>
                </c:pt>
                <c:pt idx="1448">
                  <c:v>0.550852990979181</c:v>
                </c:pt>
                <c:pt idx="1449">
                  <c:v>0.630098675048919</c:v>
                </c:pt>
                <c:pt idx="1450">
                  <c:v>0.630098675048919</c:v>
                </c:pt>
                <c:pt idx="1451">
                  <c:v>0.630098675048919</c:v>
                </c:pt>
                <c:pt idx="1452">
                  <c:v>0.71150295455498</c:v>
                </c:pt>
                <c:pt idx="1453">
                  <c:v>0.71150295455498</c:v>
                </c:pt>
                <c:pt idx="1454">
                  <c:v>0.71150295455498</c:v>
                </c:pt>
                <c:pt idx="1455">
                  <c:v>0.794861835558343</c:v>
                </c:pt>
                <c:pt idx="1456">
                  <c:v>0.794861835558343</c:v>
                </c:pt>
                <c:pt idx="1457">
                  <c:v>0.794861835558343</c:v>
                </c:pt>
                <c:pt idx="1458">
                  <c:v>0.794861835558343</c:v>
                </c:pt>
                <c:pt idx="1459">
                  <c:v>0.879952637251953</c:v>
                </c:pt>
                <c:pt idx="1460">
                  <c:v>0.879952637251953</c:v>
                </c:pt>
                <c:pt idx="1461">
                  <c:v>0.879952637251953</c:v>
                </c:pt>
                <c:pt idx="1462">
                  <c:v>0.550852990979181</c:v>
                </c:pt>
                <c:pt idx="1463">
                  <c:v>0.550852990979181</c:v>
                </c:pt>
                <c:pt idx="1464">
                  <c:v>0.550852990979181</c:v>
                </c:pt>
                <c:pt idx="1465">
                  <c:v>0.550852990979181</c:v>
                </c:pt>
                <c:pt idx="1466">
                  <c:v>0.630098675048919</c:v>
                </c:pt>
                <c:pt idx="1467">
                  <c:v>0.630098675048919</c:v>
                </c:pt>
                <c:pt idx="1468">
                  <c:v>0.630098675048919</c:v>
                </c:pt>
                <c:pt idx="1469">
                  <c:v>0.71150295455498</c:v>
                </c:pt>
                <c:pt idx="1470">
                  <c:v>0.71150295455498</c:v>
                </c:pt>
                <c:pt idx="1471">
                  <c:v>0.71150295455498</c:v>
                </c:pt>
                <c:pt idx="1472">
                  <c:v>0.794861835558343</c:v>
                </c:pt>
                <c:pt idx="1473">
                  <c:v>0.794861835558343</c:v>
                </c:pt>
                <c:pt idx="1474">
                  <c:v>0.794861835558343</c:v>
                </c:pt>
                <c:pt idx="1475">
                  <c:v>0.794861835558343</c:v>
                </c:pt>
                <c:pt idx="1476">
                  <c:v>0.879952637251953</c:v>
                </c:pt>
                <c:pt idx="1477">
                  <c:v>0.879952637251953</c:v>
                </c:pt>
                <c:pt idx="1478">
                  <c:v>0.879952637251953</c:v>
                </c:pt>
                <c:pt idx="1479">
                  <c:v>0.420117882328217</c:v>
                </c:pt>
                <c:pt idx="1480">
                  <c:v>0.420117882328217</c:v>
                </c:pt>
                <c:pt idx="1481">
                  <c:v>0.420117882328217</c:v>
                </c:pt>
                <c:pt idx="1482">
                  <c:v>0.420117882328217</c:v>
                </c:pt>
                <c:pt idx="1483">
                  <c:v>0.498862447385699</c:v>
                </c:pt>
                <c:pt idx="1484">
                  <c:v>0.498862447385699</c:v>
                </c:pt>
                <c:pt idx="1485">
                  <c:v>0.498862447385699</c:v>
                </c:pt>
                <c:pt idx="1486">
                  <c:v>0.579989955409667</c:v>
                </c:pt>
                <c:pt idx="1487">
                  <c:v>0.579989955409667</c:v>
                </c:pt>
                <c:pt idx="1488">
                  <c:v>0.579989955409667</c:v>
                </c:pt>
                <c:pt idx="1489">
                  <c:v>0.663310639447973</c:v>
                </c:pt>
                <c:pt idx="1490">
                  <c:v>0.663310639447973</c:v>
                </c:pt>
                <c:pt idx="1491">
                  <c:v>0.663310639447973</c:v>
                </c:pt>
                <c:pt idx="1492">
                  <c:v>0.663310639447973</c:v>
                </c:pt>
                <c:pt idx="1493">
                  <c:v>0.748613715778392</c:v>
                </c:pt>
                <c:pt idx="1494">
                  <c:v>0.748613715778392</c:v>
                </c:pt>
                <c:pt idx="1495">
                  <c:v>0.748613715778392</c:v>
                </c:pt>
                <c:pt idx="1496">
                  <c:v>0.420117882328217</c:v>
                </c:pt>
                <c:pt idx="1497">
                  <c:v>0.420117882328217</c:v>
                </c:pt>
                <c:pt idx="1498">
                  <c:v>0.420117882328217</c:v>
                </c:pt>
                <c:pt idx="1499">
                  <c:v>0.420117882328217</c:v>
                </c:pt>
                <c:pt idx="1500">
                  <c:v>0.498862447385699</c:v>
                </c:pt>
                <c:pt idx="1501">
                  <c:v>0.498862447385699</c:v>
                </c:pt>
                <c:pt idx="1502">
                  <c:v>0.498862447385699</c:v>
                </c:pt>
                <c:pt idx="1503">
                  <c:v>0.579989955409667</c:v>
                </c:pt>
                <c:pt idx="1504">
                  <c:v>0.579989955409667</c:v>
                </c:pt>
                <c:pt idx="1505">
                  <c:v>0.579989955409667</c:v>
                </c:pt>
                <c:pt idx="1506">
                  <c:v>0.663310639447973</c:v>
                </c:pt>
                <c:pt idx="1507">
                  <c:v>0.663310639447973</c:v>
                </c:pt>
                <c:pt idx="1508">
                  <c:v>0.663310639447973</c:v>
                </c:pt>
                <c:pt idx="1509">
                  <c:v>0.663310639447973</c:v>
                </c:pt>
                <c:pt idx="1510">
                  <c:v>0.748613715778392</c:v>
                </c:pt>
                <c:pt idx="1511">
                  <c:v>0.748613715778392</c:v>
                </c:pt>
                <c:pt idx="1512">
                  <c:v>0.748613715778392</c:v>
                </c:pt>
                <c:pt idx="1513">
                  <c:v>0.420117882328217</c:v>
                </c:pt>
                <c:pt idx="1514">
                  <c:v>0.420117882328217</c:v>
                </c:pt>
                <c:pt idx="1515">
                  <c:v>0.420117882328217</c:v>
                </c:pt>
                <c:pt idx="1516">
                  <c:v>0.420117882328217</c:v>
                </c:pt>
                <c:pt idx="1517">
                  <c:v>0.498862447385699</c:v>
                </c:pt>
                <c:pt idx="1518">
                  <c:v>0.498862447385699</c:v>
                </c:pt>
                <c:pt idx="1519">
                  <c:v>0.498862447385699</c:v>
                </c:pt>
                <c:pt idx="1520">
                  <c:v>0.579989955409667</c:v>
                </c:pt>
                <c:pt idx="1521">
                  <c:v>0.579989955409667</c:v>
                </c:pt>
                <c:pt idx="1522">
                  <c:v>0.579989955409667</c:v>
                </c:pt>
                <c:pt idx="1523">
                  <c:v>0.663310639447973</c:v>
                </c:pt>
                <c:pt idx="1524">
                  <c:v>0.663310639447973</c:v>
                </c:pt>
                <c:pt idx="1525">
                  <c:v>0.663310639447973</c:v>
                </c:pt>
                <c:pt idx="1526">
                  <c:v>0.663310639447973</c:v>
                </c:pt>
                <c:pt idx="1527">
                  <c:v>0.748613715778392</c:v>
                </c:pt>
                <c:pt idx="1528">
                  <c:v>0.748613715778392</c:v>
                </c:pt>
                <c:pt idx="1529">
                  <c:v>0.748613715778392</c:v>
                </c:pt>
                <c:pt idx="1530">
                  <c:v>0.329240767050208</c:v>
                </c:pt>
                <c:pt idx="1531">
                  <c:v>0.329240767050208</c:v>
                </c:pt>
                <c:pt idx="1532">
                  <c:v>0.329240767050208</c:v>
                </c:pt>
                <c:pt idx="1533">
                  <c:v>0.329240767050208</c:v>
                </c:pt>
                <c:pt idx="1534">
                  <c:v>0.366125628385961</c:v>
                </c:pt>
                <c:pt idx="1535">
                  <c:v>0.366125628385961</c:v>
                </c:pt>
                <c:pt idx="1536">
                  <c:v>0.366125628385961</c:v>
                </c:pt>
                <c:pt idx="1537">
                  <c:v>0.44667268768782</c:v>
                </c:pt>
                <c:pt idx="1538">
                  <c:v>0.44667268768782</c:v>
                </c:pt>
                <c:pt idx="1539">
                  <c:v>0.44667268768782</c:v>
                </c:pt>
                <c:pt idx="1540">
                  <c:v>0.529643948304476</c:v>
                </c:pt>
                <c:pt idx="1541">
                  <c:v>0.529643948304476</c:v>
                </c:pt>
                <c:pt idx="1542">
                  <c:v>0.529643948304476</c:v>
                </c:pt>
                <c:pt idx="1543">
                  <c:v>0.529643948304476</c:v>
                </c:pt>
                <c:pt idx="1544">
                  <c:v>0.614843572925471</c:v>
                </c:pt>
                <c:pt idx="1545">
                  <c:v>0.614843572925471</c:v>
                </c:pt>
                <c:pt idx="1546">
                  <c:v>0.614843572925471</c:v>
                </c:pt>
                <c:pt idx="1547">
                  <c:v>0.329240767050208</c:v>
                </c:pt>
                <c:pt idx="1548">
                  <c:v>0.329240767050208</c:v>
                </c:pt>
                <c:pt idx="1549">
                  <c:v>0.329240767050208</c:v>
                </c:pt>
                <c:pt idx="1550">
                  <c:v>0.329240767050208</c:v>
                </c:pt>
                <c:pt idx="1551">
                  <c:v>0.366125628385961</c:v>
                </c:pt>
                <c:pt idx="1552">
                  <c:v>0.366125628385961</c:v>
                </c:pt>
                <c:pt idx="1553">
                  <c:v>0.366125628385961</c:v>
                </c:pt>
                <c:pt idx="1554">
                  <c:v>0.44667268768782</c:v>
                </c:pt>
                <c:pt idx="1555">
                  <c:v>0.44667268768782</c:v>
                </c:pt>
                <c:pt idx="1556">
                  <c:v>0.44667268768782</c:v>
                </c:pt>
                <c:pt idx="1557">
                  <c:v>0.529643948304476</c:v>
                </c:pt>
                <c:pt idx="1558">
                  <c:v>0.529643948304476</c:v>
                </c:pt>
                <c:pt idx="1559">
                  <c:v>0.529643948304476</c:v>
                </c:pt>
                <c:pt idx="1560">
                  <c:v>0.529643948304476</c:v>
                </c:pt>
                <c:pt idx="1561">
                  <c:v>0.614843572925471</c:v>
                </c:pt>
                <c:pt idx="1562">
                  <c:v>0.614843572925471</c:v>
                </c:pt>
                <c:pt idx="1563">
                  <c:v>0.614843572925471</c:v>
                </c:pt>
                <c:pt idx="1564">
                  <c:v>0.329240767050208</c:v>
                </c:pt>
                <c:pt idx="1565">
                  <c:v>0.329240767050208</c:v>
                </c:pt>
                <c:pt idx="1566">
                  <c:v>0.329240767050208</c:v>
                </c:pt>
                <c:pt idx="1567">
                  <c:v>0.329240767050208</c:v>
                </c:pt>
                <c:pt idx="1568">
                  <c:v>0.366125628385961</c:v>
                </c:pt>
                <c:pt idx="1569">
                  <c:v>0.366125628385961</c:v>
                </c:pt>
                <c:pt idx="1570">
                  <c:v>0.366125628385961</c:v>
                </c:pt>
                <c:pt idx="1571">
                  <c:v>0.44667268768782</c:v>
                </c:pt>
                <c:pt idx="1572">
                  <c:v>0.44667268768782</c:v>
                </c:pt>
                <c:pt idx="1573">
                  <c:v>0.44667268768782</c:v>
                </c:pt>
                <c:pt idx="1574">
                  <c:v>0.529643948304476</c:v>
                </c:pt>
                <c:pt idx="1575">
                  <c:v>0.529643948304476</c:v>
                </c:pt>
                <c:pt idx="1576">
                  <c:v>0.529643948304476</c:v>
                </c:pt>
                <c:pt idx="1577">
                  <c:v>0.529643948304476</c:v>
                </c:pt>
                <c:pt idx="1578">
                  <c:v>0.614843572925471</c:v>
                </c:pt>
                <c:pt idx="1579">
                  <c:v>0.614843572925471</c:v>
                </c:pt>
                <c:pt idx="1580">
                  <c:v>0.614843572925471</c:v>
                </c:pt>
                <c:pt idx="1581">
                  <c:v>0.329240767050208</c:v>
                </c:pt>
                <c:pt idx="1582">
                  <c:v>0.329240767050208</c:v>
                </c:pt>
                <c:pt idx="1583">
                  <c:v>0.329240767050208</c:v>
                </c:pt>
                <c:pt idx="1584">
                  <c:v>0.329240767050208</c:v>
                </c:pt>
                <c:pt idx="1585">
                  <c:v>0.366125628385961</c:v>
                </c:pt>
                <c:pt idx="1586">
                  <c:v>0.366125628385961</c:v>
                </c:pt>
                <c:pt idx="1587">
                  <c:v>0.366125628385961</c:v>
                </c:pt>
                <c:pt idx="1588">
                  <c:v>0.44667268768782</c:v>
                </c:pt>
                <c:pt idx="1589">
                  <c:v>0.44667268768782</c:v>
                </c:pt>
                <c:pt idx="1590">
                  <c:v>0.44667268768782</c:v>
                </c:pt>
                <c:pt idx="1591">
                  <c:v>0.529643948304476</c:v>
                </c:pt>
                <c:pt idx="1592">
                  <c:v>0.529643948304476</c:v>
                </c:pt>
                <c:pt idx="1593">
                  <c:v>0.529643948304476</c:v>
                </c:pt>
                <c:pt idx="1594">
                  <c:v>0.529643948304476</c:v>
                </c:pt>
                <c:pt idx="1595">
                  <c:v>0.614843572925471</c:v>
                </c:pt>
                <c:pt idx="1596">
                  <c:v>0.614843572925471</c:v>
                </c:pt>
                <c:pt idx="1597">
                  <c:v>0.614843572925471</c:v>
                </c:pt>
                <c:pt idx="1598">
                  <c:v>0.296245543308502</c:v>
                </c:pt>
                <c:pt idx="1599">
                  <c:v>0.296245543308502</c:v>
                </c:pt>
                <c:pt idx="1600">
                  <c:v>0.296245543308502</c:v>
                </c:pt>
                <c:pt idx="1601">
                  <c:v>0.296245543308502</c:v>
                </c:pt>
                <c:pt idx="1602">
                  <c:v>0.24435268403827</c:v>
                </c:pt>
                <c:pt idx="1603">
                  <c:v>0.24435268403827</c:v>
                </c:pt>
                <c:pt idx="1604">
                  <c:v>0.24435268403827</c:v>
                </c:pt>
                <c:pt idx="1605">
                  <c:v>0.312010752199364</c:v>
                </c:pt>
                <c:pt idx="1606">
                  <c:v>0.312010752199364</c:v>
                </c:pt>
                <c:pt idx="1607">
                  <c:v>0.312010752199364</c:v>
                </c:pt>
                <c:pt idx="1608">
                  <c:v>0.394320731058275</c:v>
                </c:pt>
                <c:pt idx="1609">
                  <c:v>0.394320731058275</c:v>
                </c:pt>
                <c:pt idx="1610">
                  <c:v>0.394320731058275</c:v>
                </c:pt>
                <c:pt idx="1611">
                  <c:v>0.394320731058275</c:v>
                </c:pt>
                <c:pt idx="1612">
                  <c:v>0.479096560057671</c:v>
                </c:pt>
                <c:pt idx="1613">
                  <c:v>0.479096560057671</c:v>
                </c:pt>
                <c:pt idx="1614">
                  <c:v>0.479096560057671</c:v>
                </c:pt>
                <c:pt idx="1615">
                  <c:v>0.296245543308502</c:v>
                </c:pt>
                <c:pt idx="1616">
                  <c:v>0.296245543308502</c:v>
                </c:pt>
                <c:pt idx="1617">
                  <c:v>0.296245543308502</c:v>
                </c:pt>
                <c:pt idx="1618">
                  <c:v>0.296245543308502</c:v>
                </c:pt>
                <c:pt idx="1619">
                  <c:v>0.24435268403827</c:v>
                </c:pt>
                <c:pt idx="1620">
                  <c:v>0.24435268403827</c:v>
                </c:pt>
                <c:pt idx="1621">
                  <c:v>0.24435268403827</c:v>
                </c:pt>
                <c:pt idx="1622">
                  <c:v>0.312010752199364</c:v>
                </c:pt>
                <c:pt idx="1623">
                  <c:v>0.312010752199364</c:v>
                </c:pt>
                <c:pt idx="1624">
                  <c:v>0.312010752199364</c:v>
                </c:pt>
                <c:pt idx="1625">
                  <c:v>0.394320731058275</c:v>
                </c:pt>
                <c:pt idx="1626">
                  <c:v>0.394320731058275</c:v>
                </c:pt>
                <c:pt idx="1627">
                  <c:v>0.394320731058275</c:v>
                </c:pt>
                <c:pt idx="1628">
                  <c:v>0.394320731058275</c:v>
                </c:pt>
                <c:pt idx="1629">
                  <c:v>0.479096560057671</c:v>
                </c:pt>
                <c:pt idx="1630">
                  <c:v>0.479096560057671</c:v>
                </c:pt>
                <c:pt idx="1631">
                  <c:v>0.479096560057671</c:v>
                </c:pt>
                <c:pt idx="1632">
                  <c:v>0.296245543308502</c:v>
                </c:pt>
                <c:pt idx="1633">
                  <c:v>0.296245543308502</c:v>
                </c:pt>
                <c:pt idx="1634">
                  <c:v>0.296245543308502</c:v>
                </c:pt>
                <c:pt idx="1635">
                  <c:v>0.296245543308502</c:v>
                </c:pt>
                <c:pt idx="1636">
                  <c:v>0.24435268403827</c:v>
                </c:pt>
                <c:pt idx="1637">
                  <c:v>0.24435268403827</c:v>
                </c:pt>
                <c:pt idx="1638">
                  <c:v>0.24435268403827</c:v>
                </c:pt>
                <c:pt idx="1639">
                  <c:v>0.312010752199364</c:v>
                </c:pt>
                <c:pt idx="1640">
                  <c:v>0.312010752199364</c:v>
                </c:pt>
                <c:pt idx="1641">
                  <c:v>0.312010752199364</c:v>
                </c:pt>
                <c:pt idx="1642">
                  <c:v>0.394320731058275</c:v>
                </c:pt>
                <c:pt idx="1643">
                  <c:v>0.394320731058275</c:v>
                </c:pt>
                <c:pt idx="1644">
                  <c:v>0.394320731058275</c:v>
                </c:pt>
                <c:pt idx="1645">
                  <c:v>0.394320731058275</c:v>
                </c:pt>
                <c:pt idx="1646">
                  <c:v>0.479096560057671</c:v>
                </c:pt>
                <c:pt idx="1647">
                  <c:v>0.479096560057671</c:v>
                </c:pt>
                <c:pt idx="1648">
                  <c:v>0.479096560057671</c:v>
                </c:pt>
                <c:pt idx="1649">
                  <c:v>0.276187216814246</c:v>
                </c:pt>
                <c:pt idx="1650">
                  <c:v>0.276187216814246</c:v>
                </c:pt>
                <c:pt idx="1651">
                  <c:v>0.276187216814246</c:v>
                </c:pt>
                <c:pt idx="1652">
                  <c:v>0.276187216814246</c:v>
                </c:pt>
                <c:pt idx="1653">
                  <c:v>0.212371244080968</c:v>
                </c:pt>
                <c:pt idx="1654">
                  <c:v>0.212371244080968</c:v>
                </c:pt>
                <c:pt idx="1655">
                  <c:v>0.212371244080968</c:v>
                </c:pt>
                <c:pt idx="1656">
                  <c:v>0.176467016454773</c:v>
                </c:pt>
                <c:pt idx="1657">
                  <c:v>0.176467016454773</c:v>
                </c:pt>
                <c:pt idx="1658">
                  <c:v>0.176467016454773</c:v>
                </c:pt>
                <c:pt idx="1659">
                  <c:v>0.257808549419056</c:v>
                </c:pt>
                <c:pt idx="1660">
                  <c:v>0.257808549419056</c:v>
                </c:pt>
                <c:pt idx="1661">
                  <c:v>0.257808549419056</c:v>
                </c:pt>
                <c:pt idx="1662">
                  <c:v>0.257808549419056</c:v>
                </c:pt>
                <c:pt idx="1663">
                  <c:v>0.341841063469192</c:v>
                </c:pt>
                <c:pt idx="1664">
                  <c:v>0.341841063469192</c:v>
                </c:pt>
                <c:pt idx="1665">
                  <c:v>0.341841063469192</c:v>
                </c:pt>
                <c:pt idx="1666">
                  <c:v>0.276187216814246</c:v>
                </c:pt>
                <c:pt idx="1667">
                  <c:v>0.276187216814246</c:v>
                </c:pt>
                <c:pt idx="1668">
                  <c:v>0.276187216814246</c:v>
                </c:pt>
                <c:pt idx="1669">
                  <c:v>0.276187216814246</c:v>
                </c:pt>
                <c:pt idx="1670">
                  <c:v>0.212371244080968</c:v>
                </c:pt>
                <c:pt idx="1671">
                  <c:v>0.212371244080968</c:v>
                </c:pt>
                <c:pt idx="1672">
                  <c:v>0.212371244080968</c:v>
                </c:pt>
                <c:pt idx="1673">
                  <c:v>0.176467016454773</c:v>
                </c:pt>
                <c:pt idx="1674">
                  <c:v>0.176467016454773</c:v>
                </c:pt>
                <c:pt idx="1675">
                  <c:v>0.176467016454773</c:v>
                </c:pt>
                <c:pt idx="1676">
                  <c:v>0.257808549419056</c:v>
                </c:pt>
                <c:pt idx="1677">
                  <c:v>0.257808549419056</c:v>
                </c:pt>
                <c:pt idx="1678">
                  <c:v>0.257808549419056</c:v>
                </c:pt>
                <c:pt idx="1679">
                  <c:v>0.257808549419056</c:v>
                </c:pt>
                <c:pt idx="1680">
                  <c:v>0.341841063469192</c:v>
                </c:pt>
                <c:pt idx="1681">
                  <c:v>0.341841063469192</c:v>
                </c:pt>
                <c:pt idx="1682">
                  <c:v>0.341841063469192</c:v>
                </c:pt>
                <c:pt idx="1683">
                  <c:v>0.276187216814246</c:v>
                </c:pt>
                <c:pt idx="1684">
                  <c:v>0.276187216814246</c:v>
                </c:pt>
                <c:pt idx="1685">
                  <c:v>0.276187216814246</c:v>
                </c:pt>
                <c:pt idx="1686">
                  <c:v>0.276187216814246</c:v>
                </c:pt>
                <c:pt idx="1687">
                  <c:v>0.212371244080968</c:v>
                </c:pt>
                <c:pt idx="1688">
                  <c:v>0.212371244080968</c:v>
                </c:pt>
                <c:pt idx="1689">
                  <c:v>0.212371244080968</c:v>
                </c:pt>
                <c:pt idx="1690">
                  <c:v>0.176467016454773</c:v>
                </c:pt>
                <c:pt idx="1691">
                  <c:v>0.176467016454773</c:v>
                </c:pt>
                <c:pt idx="1692">
                  <c:v>0.176467016454773</c:v>
                </c:pt>
                <c:pt idx="1693">
                  <c:v>0.257808549419056</c:v>
                </c:pt>
                <c:pt idx="1694">
                  <c:v>0.257808549419056</c:v>
                </c:pt>
                <c:pt idx="1695">
                  <c:v>0.257808549419056</c:v>
                </c:pt>
                <c:pt idx="1696">
                  <c:v>0.257808549419056</c:v>
                </c:pt>
                <c:pt idx="1697">
                  <c:v>0.341841063469192</c:v>
                </c:pt>
                <c:pt idx="1698">
                  <c:v>0.341841063469192</c:v>
                </c:pt>
                <c:pt idx="1699">
                  <c:v>0.341841063469192</c:v>
                </c:pt>
                <c:pt idx="1700">
                  <c:v>0.329196581793061</c:v>
                </c:pt>
                <c:pt idx="1701">
                  <c:v>0.329196581793061</c:v>
                </c:pt>
                <c:pt idx="1702">
                  <c:v>0.329196581793061</c:v>
                </c:pt>
                <c:pt idx="1703">
                  <c:v>0.329196581793061</c:v>
                </c:pt>
                <c:pt idx="1704">
                  <c:v>0.240111051124059</c:v>
                </c:pt>
                <c:pt idx="1705">
                  <c:v>0.240111051124059</c:v>
                </c:pt>
                <c:pt idx="1706">
                  <c:v>0.240111051124059</c:v>
                </c:pt>
                <c:pt idx="1707">
                  <c:v>0.149912306117628</c:v>
                </c:pt>
                <c:pt idx="1708">
                  <c:v>0.149912306117628</c:v>
                </c:pt>
                <c:pt idx="1709">
                  <c:v>0.149912306117628</c:v>
                </c:pt>
                <c:pt idx="1710">
                  <c:v>0.136439119934939</c:v>
                </c:pt>
                <c:pt idx="1711">
                  <c:v>0.136439119934939</c:v>
                </c:pt>
                <c:pt idx="1712">
                  <c:v>0.136439119934939</c:v>
                </c:pt>
                <c:pt idx="1713">
                  <c:v>0.136439119934939</c:v>
                </c:pt>
                <c:pt idx="1714">
                  <c:v>0.232951034797663</c:v>
                </c:pt>
                <c:pt idx="1715">
                  <c:v>0.232951034797663</c:v>
                </c:pt>
                <c:pt idx="1716">
                  <c:v>0.232951034797663</c:v>
                </c:pt>
                <c:pt idx="1717">
                  <c:v>0.329196581793061</c:v>
                </c:pt>
                <c:pt idx="1718">
                  <c:v>0.329196581793061</c:v>
                </c:pt>
                <c:pt idx="1719">
                  <c:v>0.329196581793061</c:v>
                </c:pt>
                <c:pt idx="1720">
                  <c:v>0.329196581793061</c:v>
                </c:pt>
                <c:pt idx="1721">
                  <c:v>0.240111051124059</c:v>
                </c:pt>
                <c:pt idx="1722">
                  <c:v>0.240111051124059</c:v>
                </c:pt>
                <c:pt idx="1723">
                  <c:v>0.240111051124059</c:v>
                </c:pt>
                <c:pt idx="1724">
                  <c:v>0.149912306117628</c:v>
                </c:pt>
                <c:pt idx="1725">
                  <c:v>0.149912306117628</c:v>
                </c:pt>
                <c:pt idx="1726">
                  <c:v>0.149912306117628</c:v>
                </c:pt>
                <c:pt idx="1727">
                  <c:v>0.136439119934939</c:v>
                </c:pt>
                <c:pt idx="1728">
                  <c:v>0.136439119934939</c:v>
                </c:pt>
                <c:pt idx="1729">
                  <c:v>0.136439119934939</c:v>
                </c:pt>
                <c:pt idx="1730">
                  <c:v>0.136439119934939</c:v>
                </c:pt>
                <c:pt idx="1731">
                  <c:v>0.232951034797663</c:v>
                </c:pt>
                <c:pt idx="1732">
                  <c:v>0.232951034797663</c:v>
                </c:pt>
                <c:pt idx="1733">
                  <c:v>0.232951034797663</c:v>
                </c:pt>
                <c:pt idx="1734">
                  <c:v>0.550852990979181</c:v>
                </c:pt>
                <c:pt idx="1735">
                  <c:v>0.550852990979181</c:v>
                </c:pt>
                <c:pt idx="1736">
                  <c:v>0.550852990979181</c:v>
                </c:pt>
                <c:pt idx="1737">
                  <c:v>0.550852990979181</c:v>
                </c:pt>
                <c:pt idx="1738">
                  <c:v>0.630098675048919</c:v>
                </c:pt>
                <c:pt idx="1739">
                  <c:v>0.630098675048919</c:v>
                </c:pt>
                <c:pt idx="1740">
                  <c:v>0.630098675048919</c:v>
                </c:pt>
                <c:pt idx="1741">
                  <c:v>0.71150295455498</c:v>
                </c:pt>
                <c:pt idx="1742">
                  <c:v>0.71150295455498</c:v>
                </c:pt>
                <c:pt idx="1743">
                  <c:v>0.71150295455498</c:v>
                </c:pt>
                <c:pt idx="1744">
                  <c:v>0.794861835558343</c:v>
                </c:pt>
                <c:pt idx="1745">
                  <c:v>0.794861835558343</c:v>
                </c:pt>
                <c:pt idx="1746">
                  <c:v>0.794861835558343</c:v>
                </c:pt>
                <c:pt idx="1747">
                  <c:v>0.794861835558343</c:v>
                </c:pt>
                <c:pt idx="1748">
                  <c:v>0.879952637251953</c:v>
                </c:pt>
                <c:pt idx="1749">
                  <c:v>0.879952637251953</c:v>
                </c:pt>
                <c:pt idx="1750">
                  <c:v>0.879952637251953</c:v>
                </c:pt>
                <c:pt idx="1751">
                  <c:v>0.550852990979181</c:v>
                </c:pt>
                <c:pt idx="1752">
                  <c:v>0.550852990979181</c:v>
                </c:pt>
                <c:pt idx="1753">
                  <c:v>0.550852990979181</c:v>
                </c:pt>
                <c:pt idx="1754">
                  <c:v>0.550852990979181</c:v>
                </c:pt>
                <c:pt idx="1755">
                  <c:v>0.630098675048919</c:v>
                </c:pt>
                <c:pt idx="1756">
                  <c:v>0.630098675048919</c:v>
                </c:pt>
                <c:pt idx="1757">
                  <c:v>0.630098675048919</c:v>
                </c:pt>
                <c:pt idx="1758">
                  <c:v>0.71150295455498</c:v>
                </c:pt>
                <c:pt idx="1759">
                  <c:v>0.71150295455498</c:v>
                </c:pt>
                <c:pt idx="1760">
                  <c:v>0.71150295455498</c:v>
                </c:pt>
                <c:pt idx="1761">
                  <c:v>0.794861835558343</c:v>
                </c:pt>
                <c:pt idx="1762">
                  <c:v>0.794861835558343</c:v>
                </c:pt>
                <c:pt idx="1763">
                  <c:v>0.794861835558343</c:v>
                </c:pt>
                <c:pt idx="1764">
                  <c:v>0.794861835558343</c:v>
                </c:pt>
                <c:pt idx="1765">
                  <c:v>0.879952637251953</c:v>
                </c:pt>
                <c:pt idx="1766">
                  <c:v>0.879952637251953</c:v>
                </c:pt>
                <c:pt idx="1767">
                  <c:v>0.879952637251953</c:v>
                </c:pt>
                <c:pt idx="1768">
                  <c:v>0.420117882328217</c:v>
                </c:pt>
                <c:pt idx="1769">
                  <c:v>0.420117882328217</c:v>
                </c:pt>
                <c:pt idx="1770">
                  <c:v>0.420117882328217</c:v>
                </c:pt>
                <c:pt idx="1771">
                  <c:v>0.420117882328217</c:v>
                </c:pt>
                <c:pt idx="1772">
                  <c:v>0.498862447385699</c:v>
                </c:pt>
                <c:pt idx="1773">
                  <c:v>0.498862447385699</c:v>
                </c:pt>
                <c:pt idx="1774">
                  <c:v>0.498862447385699</c:v>
                </c:pt>
                <c:pt idx="1775">
                  <c:v>0.579989955409667</c:v>
                </c:pt>
                <c:pt idx="1776">
                  <c:v>0.579989955409667</c:v>
                </c:pt>
                <c:pt idx="1777">
                  <c:v>0.579989955409667</c:v>
                </c:pt>
                <c:pt idx="1778">
                  <c:v>0.663310639447973</c:v>
                </c:pt>
                <c:pt idx="1779">
                  <c:v>0.663310639447973</c:v>
                </c:pt>
                <c:pt idx="1780">
                  <c:v>0.663310639447973</c:v>
                </c:pt>
                <c:pt idx="1781">
                  <c:v>0.663310639447973</c:v>
                </c:pt>
                <c:pt idx="1782">
                  <c:v>0.748613715778392</c:v>
                </c:pt>
                <c:pt idx="1783">
                  <c:v>0.748613715778392</c:v>
                </c:pt>
                <c:pt idx="1784">
                  <c:v>0.748613715778392</c:v>
                </c:pt>
                <c:pt idx="1785">
                  <c:v>0.420117882328217</c:v>
                </c:pt>
                <c:pt idx="1786">
                  <c:v>0.420117882328217</c:v>
                </c:pt>
                <c:pt idx="1787">
                  <c:v>0.420117882328217</c:v>
                </c:pt>
                <c:pt idx="1788">
                  <c:v>0.420117882328217</c:v>
                </c:pt>
                <c:pt idx="1789">
                  <c:v>0.498862447385699</c:v>
                </c:pt>
                <c:pt idx="1790">
                  <c:v>0.498862447385699</c:v>
                </c:pt>
                <c:pt idx="1791">
                  <c:v>0.498862447385699</c:v>
                </c:pt>
                <c:pt idx="1792">
                  <c:v>0.579989955409667</c:v>
                </c:pt>
                <c:pt idx="1793">
                  <c:v>0.579989955409667</c:v>
                </c:pt>
                <c:pt idx="1794">
                  <c:v>0.579989955409667</c:v>
                </c:pt>
                <c:pt idx="1795">
                  <c:v>0.663310639447973</c:v>
                </c:pt>
                <c:pt idx="1796">
                  <c:v>0.663310639447973</c:v>
                </c:pt>
                <c:pt idx="1797">
                  <c:v>0.663310639447973</c:v>
                </c:pt>
                <c:pt idx="1798">
                  <c:v>0.663310639447973</c:v>
                </c:pt>
                <c:pt idx="1799">
                  <c:v>0.748613715778392</c:v>
                </c:pt>
                <c:pt idx="1800">
                  <c:v>0.748613715778392</c:v>
                </c:pt>
                <c:pt idx="1801">
                  <c:v>0.748613715778392</c:v>
                </c:pt>
                <c:pt idx="1802">
                  <c:v>0.420117882328217</c:v>
                </c:pt>
                <c:pt idx="1803">
                  <c:v>0.420117882328217</c:v>
                </c:pt>
                <c:pt idx="1804">
                  <c:v>0.420117882328217</c:v>
                </c:pt>
                <c:pt idx="1805">
                  <c:v>0.420117882328217</c:v>
                </c:pt>
                <c:pt idx="1806">
                  <c:v>0.498862447385699</c:v>
                </c:pt>
                <c:pt idx="1807">
                  <c:v>0.498862447385699</c:v>
                </c:pt>
                <c:pt idx="1808">
                  <c:v>0.498862447385699</c:v>
                </c:pt>
                <c:pt idx="1809">
                  <c:v>0.579989955409667</c:v>
                </c:pt>
                <c:pt idx="1810">
                  <c:v>0.579989955409667</c:v>
                </c:pt>
                <c:pt idx="1811">
                  <c:v>0.579989955409667</c:v>
                </c:pt>
                <c:pt idx="1812">
                  <c:v>0.663310639447973</c:v>
                </c:pt>
                <c:pt idx="1813">
                  <c:v>0.663310639447973</c:v>
                </c:pt>
                <c:pt idx="1814">
                  <c:v>0.663310639447973</c:v>
                </c:pt>
                <c:pt idx="1815">
                  <c:v>0.663310639447973</c:v>
                </c:pt>
                <c:pt idx="1816">
                  <c:v>0.748613715778392</c:v>
                </c:pt>
                <c:pt idx="1817">
                  <c:v>0.748613715778392</c:v>
                </c:pt>
                <c:pt idx="1818">
                  <c:v>0.748613715778392</c:v>
                </c:pt>
                <c:pt idx="1819">
                  <c:v>0.329240767050208</c:v>
                </c:pt>
                <c:pt idx="1820">
                  <c:v>0.329240767050208</c:v>
                </c:pt>
                <c:pt idx="1821">
                  <c:v>0.329240767050208</c:v>
                </c:pt>
                <c:pt idx="1822">
                  <c:v>0.329240767050208</c:v>
                </c:pt>
                <c:pt idx="1823">
                  <c:v>0.366125628385961</c:v>
                </c:pt>
                <c:pt idx="1824">
                  <c:v>0.366125628385961</c:v>
                </c:pt>
                <c:pt idx="1825">
                  <c:v>0.366125628385961</c:v>
                </c:pt>
                <c:pt idx="1826">
                  <c:v>0.44667268768782</c:v>
                </c:pt>
                <c:pt idx="1827">
                  <c:v>0.44667268768782</c:v>
                </c:pt>
                <c:pt idx="1828">
                  <c:v>0.44667268768782</c:v>
                </c:pt>
                <c:pt idx="1829">
                  <c:v>0.529643948304476</c:v>
                </c:pt>
                <c:pt idx="1830">
                  <c:v>0.529643948304476</c:v>
                </c:pt>
                <c:pt idx="1831">
                  <c:v>0.529643948304476</c:v>
                </c:pt>
                <c:pt idx="1832">
                  <c:v>0.529643948304476</c:v>
                </c:pt>
                <c:pt idx="1833">
                  <c:v>0.614843572925471</c:v>
                </c:pt>
                <c:pt idx="1834">
                  <c:v>0.614843572925471</c:v>
                </c:pt>
                <c:pt idx="1835">
                  <c:v>0.614843572925471</c:v>
                </c:pt>
                <c:pt idx="1836">
                  <c:v>0.329240767050208</c:v>
                </c:pt>
                <c:pt idx="1837">
                  <c:v>0.329240767050208</c:v>
                </c:pt>
                <c:pt idx="1838">
                  <c:v>0.329240767050208</c:v>
                </c:pt>
                <c:pt idx="1839">
                  <c:v>0.329240767050208</c:v>
                </c:pt>
                <c:pt idx="1840">
                  <c:v>0.366125628385961</c:v>
                </c:pt>
                <c:pt idx="1841">
                  <c:v>0.366125628385961</c:v>
                </c:pt>
                <c:pt idx="1842">
                  <c:v>0.366125628385961</c:v>
                </c:pt>
                <c:pt idx="1843">
                  <c:v>0.44667268768782</c:v>
                </c:pt>
                <c:pt idx="1844">
                  <c:v>0.44667268768782</c:v>
                </c:pt>
                <c:pt idx="1845">
                  <c:v>0.44667268768782</c:v>
                </c:pt>
                <c:pt idx="1846">
                  <c:v>0.529643948304476</c:v>
                </c:pt>
                <c:pt idx="1847">
                  <c:v>0.529643948304476</c:v>
                </c:pt>
                <c:pt idx="1848">
                  <c:v>0.529643948304476</c:v>
                </c:pt>
                <c:pt idx="1849">
                  <c:v>0.529643948304476</c:v>
                </c:pt>
                <c:pt idx="1850">
                  <c:v>0.614843572925471</c:v>
                </c:pt>
                <c:pt idx="1851">
                  <c:v>0.614843572925471</c:v>
                </c:pt>
                <c:pt idx="1852">
                  <c:v>0.614843572925471</c:v>
                </c:pt>
                <c:pt idx="1853">
                  <c:v>0.329240767050208</c:v>
                </c:pt>
                <c:pt idx="1854">
                  <c:v>0.329240767050208</c:v>
                </c:pt>
                <c:pt idx="1855">
                  <c:v>0.329240767050208</c:v>
                </c:pt>
                <c:pt idx="1856">
                  <c:v>0.329240767050208</c:v>
                </c:pt>
                <c:pt idx="1857">
                  <c:v>0.366125628385961</c:v>
                </c:pt>
                <c:pt idx="1858">
                  <c:v>0.366125628385961</c:v>
                </c:pt>
                <c:pt idx="1859">
                  <c:v>0.366125628385961</c:v>
                </c:pt>
                <c:pt idx="1860">
                  <c:v>0.44667268768782</c:v>
                </c:pt>
                <c:pt idx="1861">
                  <c:v>0.44667268768782</c:v>
                </c:pt>
                <c:pt idx="1862">
                  <c:v>0.44667268768782</c:v>
                </c:pt>
                <c:pt idx="1863">
                  <c:v>0.529643948304476</c:v>
                </c:pt>
                <c:pt idx="1864">
                  <c:v>0.529643948304476</c:v>
                </c:pt>
                <c:pt idx="1865">
                  <c:v>0.529643948304476</c:v>
                </c:pt>
                <c:pt idx="1866">
                  <c:v>0.529643948304476</c:v>
                </c:pt>
                <c:pt idx="1867">
                  <c:v>0.614843572925471</c:v>
                </c:pt>
                <c:pt idx="1868">
                  <c:v>0.614843572925471</c:v>
                </c:pt>
                <c:pt idx="1869">
                  <c:v>0.614843572925471</c:v>
                </c:pt>
                <c:pt idx="1870">
                  <c:v>0.329240767050208</c:v>
                </c:pt>
                <c:pt idx="1871">
                  <c:v>0.329240767050208</c:v>
                </c:pt>
                <c:pt idx="1872">
                  <c:v>0.329240767050208</c:v>
                </c:pt>
                <c:pt idx="1873">
                  <c:v>0.329240767050208</c:v>
                </c:pt>
                <c:pt idx="1874">
                  <c:v>0.366125628385961</c:v>
                </c:pt>
                <c:pt idx="1875">
                  <c:v>0.366125628385961</c:v>
                </c:pt>
                <c:pt idx="1876">
                  <c:v>0.366125628385961</c:v>
                </c:pt>
                <c:pt idx="1877">
                  <c:v>0.44667268768782</c:v>
                </c:pt>
                <c:pt idx="1878">
                  <c:v>0.44667268768782</c:v>
                </c:pt>
                <c:pt idx="1879">
                  <c:v>0.44667268768782</c:v>
                </c:pt>
                <c:pt idx="1880">
                  <c:v>0.529643948304476</c:v>
                </c:pt>
                <c:pt idx="1881">
                  <c:v>0.529643948304476</c:v>
                </c:pt>
                <c:pt idx="1882">
                  <c:v>0.529643948304476</c:v>
                </c:pt>
                <c:pt idx="1883">
                  <c:v>0.529643948304476</c:v>
                </c:pt>
                <c:pt idx="1884">
                  <c:v>0.614843572925471</c:v>
                </c:pt>
                <c:pt idx="1885">
                  <c:v>0.614843572925471</c:v>
                </c:pt>
                <c:pt idx="1886">
                  <c:v>0.614843572925471</c:v>
                </c:pt>
                <c:pt idx="1887">
                  <c:v>0.296245543308502</c:v>
                </c:pt>
                <c:pt idx="1888">
                  <c:v>0.296245543308502</c:v>
                </c:pt>
                <c:pt idx="1889">
                  <c:v>0.296245543308502</c:v>
                </c:pt>
                <c:pt idx="1890">
                  <c:v>0.296245543308502</c:v>
                </c:pt>
                <c:pt idx="1891">
                  <c:v>0.24435268403827</c:v>
                </c:pt>
                <c:pt idx="1892">
                  <c:v>0.24435268403827</c:v>
                </c:pt>
                <c:pt idx="1893">
                  <c:v>0.24435268403827</c:v>
                </c:pt>
                <c:pt idx="1894">
                  <c:v>0.312010752199364</c:v>
                </c:pt>
                <c:pt idx="1895">
                  <c:v>0.312010752199364</c:v>
                </c:pt>
                <c:pt idx="1896">
                  <c:v>0.312010752199364</c:v>
                </c:pt>
                <c:pt idx="1897">
                  <c:v>0.394320731058275</c:v>
                </c:pt>
                <c:pt idx="1898">
                  <c:v>0.394320731058275</c:v>
                </c:pt>
                <c:pt idx="1899">
                  <c:v>0.394320731058275</c:v>
                </c:pt>
                <c:pt idx="1900">
                  <c:v>0.394320731058275</c:v>
                </c:pt>
                <c:pt idx="1901">
                  <c:v>0.479096560057671</c:v>
                </c:pt>
                <c:pt idx="1902">
                  <c:v>0.479096560057671</c:v>
                </c:pt>
                <c:pt idx="1903">
                  <c:v>0.479096560057671</c:v>
                </c:pt>
                <c:pt idx="1904">
                  <c:v>0.296245543308502</c:v>
                </c:pt>
                <c:pt idx="1905">
                  <c:v>0.296245543308502</c:v>
                </c:pt>
                <c:pt idx="1906">
                  <c:v>0.296245543308502</c:v>
                </c:pt>
                <c:pt idx="1907">
                  <c:v>0.296245543308502</c:v>
                </c:pt>
                <c:pt idx="1908">
                  <c:v>0.24435268403827</c:v>
                </c:pt>
                <c:pt idx="1909">
                  <c:v>0.24435268403827</c:v>
                </c:pt>
                <c:pt idx="1910">
                  <c:v>0.24435268403827</c:v>
                </c:pt>
                <c:pt idx="1911">
                  <c:v>0.312010752199364</c:v>
                </c:pt>
                <c:pt idx="1912">
                  <c:v>0.312010752199364</c:v>
                </c:pt>
                <c:pt idx="1913">
                  <c:v>0.312010752199364</c:v>
                </c:pt>
                <c:pt idx="1914">
                  <c:v>0.394320731058275</c:v>
                </c:pt>
                <c:pt idx="1915">
                  <c:v>0.394320731058275</c:v>
                </c:pt>
                <c:pt idx="1916">
                  <c:v>0.394320731058275</c:v>
                </c:pt>
                <c:pt idx="1917">
                  <c:v>0.394320731058275</c:v>
                </c:pt>
                <c:pt idx="1918">
                  <c:v>0.479096560057671</c:v>
                </c:pt>
                <c:pt idx="1919">
                  <c:v>0.479096560057671</c:v>
                </c:pt>
                <c:pt idx="1920">
                  <c:v>0.479096560057671</c:v>
                </c:pt>
                <c:pt idx="1921">
                  <c:v>0.296245543308502</c:v>
                </c:pt>
                <c:pt idx="1922">
                  <c:v>0.296245543308502</c:v>
                </c:pt>
                <c:pt idx="1923">
                  <c:v>0.296245543308502</c:v>
                </c:pt>
                <c:pt idx="1924">
                  <c:v>0.296245543308502</c:v>
                </c:pt>
                <c:pt idx="1925">
                  <c:v>0.24435268403827</c:v>
                </c:pt>
                <c:pt idx="1926">
                  <c:v>0.24435268403827</c:v>
                </c:pt>
                <c:pt idx="1927">
                  <c:v>0.24435268403827</c:v>
                </c:pt>
                <c:pt idx="1928">
                  <c:v>0.312010752199364</c:v>
                </c:pt>
                <c:pt idx="1929">
                  <c:v>0.312010752199364</c:v>
                </c:pt>
                <c:pt idx="1930">
                  <c:v>0.312010752199364</c:v>
                </c:pt>
                <c:pt idx="1931">
                  <c:v>0.394320731058275</c:v>
                </c:pt>
                <c:pt idx="1932">
                  <c:v>0.394320731058275</c:v>
                </c:pt>
                <c:pt idx="1933">
                  <c:v>0.394320731058275</c:v>
                </c:pt>
                <c:pt idx="1934">
                  <c:v>0.394320731058275</c:v>
                </c:pt>
                <c:pt idx="1935">
                  <c:v>0.479096560057671</c:v>
                </c:pt>
                <c:pt idx="1936">
                  <c:v>0.479096560057671</c:v>
                </c:pt>
                <c:pt idx="1937">
                  <c:v>0.479096560057671</c:v>
                </c:pt>
                <c:pt idx="1938">
                  <c:v>0.276187216814246</c:v>
                </c:pt>
                <c:pt idx="1939">
                  <c:v>0.276187216814246</c:v>
                </c:pt>
                <c:pt idx="1940">
                  <c:v>0.276187216814246</c:v>
                </c:pt>
                <c:pt idx="1941">
                  <c:v>0.276187216814246</c:v>
                </c:pt>
                <c:pt idx="1942">
                  <c:v>0.212371244080968</c:v>
                </c:pt>
                <c:pt idx="1943">
                  <c:v>0.212371244080968</c:v>
                </c:pt>
                <c:pt idx="1944">
                  <c:v>0.212371244080968</c:v>
                </c:pt>
                <c:pt idx="1945">
                  <c:v>0.176467016454773</c:v>
                </c:pt>
                <c:pt idx="1946">
                  <c:v>0.176467016454773</c:v>
                </c:pt>
                <c:pt idx="1947">
                  <c:v>0.176467016454773</c:v>
                </c:pt>
                <c:pt idx="1948">
                  <c:v>0.257808549419056</c:v>
                </c:pt>
                <c:pt idx="1949">
                  <c:v>0.257808549419056</c:v>
                </c:pt>
                <c:pt idx="1950">
                  <c:v>0.257808549419056</c:v>
                </c:pt>
                <c:pt idx="1951">
                  <c:v>0.257808549419056</c:v>
                </c:pt>
                <c:pt idx="1952">
                  <c:v>0.341841063469192</c:v>
                </c:pt>
                <c:pt idx="1953">
                  <c:v>0.341841063469192</c:v>
                </c:pt>
                <c:pt idx="1954">
                  <c:v>0.341841063469192</c:v>
                </c:pt>
                <c:pt idx="1955">
                  <c:v>0.276187216814246</c:v>
                </c:pt>
                <c:pt idx="1956">
                  <c:v>0.276187216814246</c:v>
                </c:pt>
                <c:pt idx="1957">
                  <c:v>0.276187216814246</c:v>
                </c:pt>
                <c:pt idx="1958">
                  <c:v>0.276187216814246</c:v>
                </c:pt>
                <c:pt idx="1959">
                  <c:v>0.212371244080968</c:v>
                </c:pt>
                <c:pt idx="1960">
                  <c:v>0.212371244080968</c:v>
                </c:pt>
                <c:pt idx="1961">
                  <c:v>0.212371244080968</c:v>
                </c:pt>
                <c:pt idx="1962">
                  <c:v>0.176467016454773</c:v>
                </c:pt>
                <c:pt idx="1963">
                  <c:v>0.176467016454773</c:v>
                </c:pt>
                <c:pt idx="1964">
                  <c:v>0.176467016454773</c:v>
                </c:pt>
                <c:pt idx="1965">
                  <c:v>0.257808549419056</c:v>
                </c:pt>
                <c:pt idx="1966">
                  <c:v>0.257808549419056</c:v>
                </c:pt>
                <c:pt idx="1967">
                  <c:v>0.257808549419056</c:v>
                </c:pt>
                <c:pt idx="1968">
                  <c:v>0.257808549419056</c:v>
                </c:pt>
                <c:pt idx="1969">
                  <c:v>0.341841063469192</c:v>
                </c:pt>
                <c:pt idx="1970">
                  <c:v>0.341841063469192</c:v>
                </c:pt>
                <c:pt idx="1971">
                  <c:v>0.341841063469192</c:v>
                </c:pt>
                <c:pt idx="1972">
                  <c:v>0.276187216814246</c:v>
                </c:pt>
                <c:pt idx="1973">
                  <c:v>0.276187216814246</c:v>
                </c:pt>
                <c:pt idx="1974">
                  <c:v>0.276187216814246</c:v>
                </c:pt>
                <c:pt idx="1975">
                  <c:v>0.276187216814246</c:v>
                </c:pt>
                <c:pt idx="1976">
                  <c:v>0.212371244080968</c:v>
                </c:pt>
                <c:pt idx="1977">
                  <c:v>0.212371244080968</c:v>
                </c:pt>
                <c:pt idx="1978">
                  <c:v>0.212371244080968</c:v>
                </c:pt>
                <c:pt idx="1979">
                  <c:v>0.176467016454773</c:v>
                </c:pt>
                <c:pt idx="1980">
                  <c:v>0.176467016454773</c:v>
                </c:pt>
                <c:pt idx="1981">
                  <c:v>0.176467016454773</c:v>
                </c:pt>
                <c:pt idx="1982">
                  <c:v>0.257808549419056</c:v>
                </c:pt>
                <c:pt idx="1983">
                  <c:v>0.257808549419056</c:v>
                </c:pt>
                <c:pt idx="1984">
                  <c:v>0.257808549419056</c:v>
                </c:pt>
                <c:pt idx="1985">
                  <c:v>0.257808549419056</c:v>
                </c:pt>
                <c:pt idx="1986">
                  <c:v>0.341841063469192</c:v>
                </c:pt>
                <c:pt idx="1987">
                  <c:v>0.341841063469192</c:v>
                </c:pt>
                <c:pt idx="1988">
                  <c:v>0.341841063469192</c:v>
                </c:pt>
                <c:pt idx="1989">
                  <c:v>0.329196581793061</c:v>
                </c:pt>
                <c:pt idx="1990">
                  <c:v>0.329196581793061</c:v>
                </c:pt>
                <c:pt idx="1991">
                  <c:v>0.329196581793061</c:v>
                </c:pt>
                <c:pt idx="1992">
                  <c:v>0.329196581793061</c:v>
                </c:pt>
                <c:pt idx="1993">
                  <c:v>0.240111051124059</c:v>
                </c:pt>
                <c:pt idx="1994">
                  <c:v>0.240111051124059</c:v>
                </c:pt>
                <c:pt idx="1995">
                  <c:v>0.240111051124059</c:v>
                </c:pt>
                <c:pt idx="1996">
                  <c:v>0.149912306117628</c:v>
                </c:pt>
                <c:pt idx="1997">
                  <c:v>0.149912306117628</c:v>
                </c:pt>
                <c:pt idx="1998">
                  <c:v>0.149912306117628</c:v>
                </c:pt>
                <c:pt idx="1999">
                  <c:v>0.136439119934939</c:v>
                </c:pt>
                <c:pt idx="2000">
                  <c:v>0.136439119934939</c:v>
                </c:pt>
                <c:pt idx="2001">
                  <c:v>0.136439119934939</c:v>
                </c:pt>
                <c:pt idx="2002">
                  <c:v>0.136439119934939</c:v>
                </c:pt>
                <c:pt idx="2003">
                  <c:v>0.232951034797663</c:v>
                </c:pt>
                <c:pt idx="2004">
                  <c:v>0.232951034797663</c:v>
                </c:pt>
                <c:pt idx="2005">
                  <c:v>0.232951034797663</c:v>
                </c:pt>
                <c:pt idx="2006">
                  <c:v>0.329196581793061</c:v>
                </c:pt>
                <c:pt idx="2007">
                  <c:v>0.329196581793061</c:v>
                </c:pt>
                <c:pt idx="2008">
                  <c:v>0.329196581793061</c:v>
                </c:pt>
                <c:pt idx="2009">
                  <c:v>0.329196581793061</c:v>
                </c:pt>
                <c:pt idx="2010">
                  <c:v>0.240111051124059</c:v>
                </c:pt>
                <c:pt idx="2011">
                  <c:v>0.240111051124059</c:v>
                </c:pt>
                <c:pt idx="2012">
                  <c:v>0.240111051124059</c:v>
                </c:pt>
                <c:pt idx="2013">
                  <c:v>0.149912306117628</c:v>
                </c:pt>
                <c:pt idx="2014">
                  <c:v>0.149912306117628</c:v>
                </c:pt>
                <c:pt idx="2015">
                  <c:v>0.149912306117628</c:v>
                </c:pt>
                <c:pt idx="2016">
                  <c:v>0.136439119934939</c:v>
                </c:pt>
                <c:pt idx="2017">
                  <c:v>0.136439119934939</c:v>
                </c:pt>
                <c:pt idx="2018">
                  <c:v>0.136439119934939</c:v>
                </c:pt>
                <c:pt idx="2019">
                  <c:v>0.136439119934939</c:v>
                </c:pt>
                <c:pt idx="2020">
                  <c:v>0.232951034797663</c:v>
                </c:pt>
                <c:pt idx="2021">
                  <c:v>0.232951034797663</c:v>
                </c:pt>
                <c:pt idx="2022">
                  <c:v>0.232951034797663</c:v>
                </c:pt>
                <c:pt idx="2023">
                  <c:v>0.550852990979181</c:v>
                </c:pt>
                <c:pt idx="2024">
                  <c:v>0.550852990979181</c:v>
                </c:pt>
                <c:pt idx="2025">
                  <c:v>0.550852990979181</c:v>
                </c:pt>
                <c:pt idx="2026">
                  <c:v>0.550852990979181</c:v>
                </c:pt>
                <c:pt idx="2027">
                  <c:v>0.630098675048919</c:v>
                </c:pt>
                <c:pt idx="2028">
                  <c:v>0.630098675048919</c:v>
                </c:pt>
                <c:pt idx="2029">
                  <c:v>0.630098675048919</c:v>
                </c:pt>
                <c:pt idx="2030">
                  <c:v>0.71150295455498</c:v>
                </c:pt>
                <c:pt idx="2031">
                  <c:v>0.71150295455498</c:v>
                </c:pt>
                <c:pt idx="2032">
                  <c:v>0.71150295455498</c:v>
                </c:pt>
                <c:pt idx="2033">
                  <c:v>0.794861835558343</c:v>
                </c:pt>
                <c:pt idx="2034">
                  <c:v>0.794861835558343</c:v>
                </c:pt>
                <c:pt idx="2035">
                  <c:v>0.794861835558343</c:v>
                </c:pt>
                <c:pt idx="2036">
                  <c:v>0.794861835558343</c:v>
                </c:pt>
                <c:pt idx="2037">
                  <c:v>0.879952637251953</c:v>
                </c:pt>
                <c:pt idx="2038">
                  <c:v>0.879952637251953</c:v>
                </c:pt>
                <c:pt idx="2039">
                  <c:v>0.879952637251953</c:v>
                </c:pt>
                <c:pt idx="2040">
                  <c:v>0.550852990979181</c:v>
                </c:pt>
                <c:pt idx="2041">
                  <c:v>0.550852990979181</c:v>
                </c:pt>
                <c:pt idx="2042">
                  <c:v>0.550852990979181</c:v>
                </c:pt>
                <c:pt idx="2043">
                  <c:v>0.550852990979181</c:v>
                </c:pt>
                <c:pt idx="2044">
                  <c:v>0.630098675048919</c:v>
                </c:pt>
                <c:pt idx="2045">
                  <c:v>0.630098675048919</c:v>
                </c:pt>
                <c:pt idx="2046">
                  <c:v>0.630098675048919</c:v>
                </c:pt>
                <c:pt idx="2047">
                  <c:v>0.71150295455498</c:v>
                </c:pt>
                <c:pt idx="2048">
                  <c:v>0.71150295455498</c:v>
                </c:pt>
                <c:pt idx="2049">
                  <c:v>0.71150295455498</c:v>
                </c:pt>
                <c:pt idx="2050">
                  <c:v>0.794861835558343</c:v>
                </c:pt>
                <c:pt idx="2051">
                  <c:v>0.794861835558343</c:v>
                </c:pt>
                <c:pt idx="2052">
                  <c:v>0.794861835558343</c:v>
                </c:pt>
                <c:pt idx="2053">
                  <c:v>0.794861835558343</c:v>
                </c:pt>
                <c:pt idx="2054">
                  <c:v>0.879952637251953</c:v>
                </c:pt>
                <c:pt idx="2055">
                  <c:v>0.879952637251953</c:v>
                </c:pt>
                <c:pt idx="2056">
                  <c:v>0.879952637251953</c:v>
                </c:pt>
                <c:pt idx="2057">
                  <c:v>0.420117882328217</c:v>
                </c:pt>
                <c:pt idx="2058">
                  <c:v>0.420117882328217</c:v>
                </c:pt>
                <c:pt idx="2059">
                  <c:v>0.420117882328217</c:v>
                </c:pt>
                <c:pt idx="2060">
                  <c:v>0.420117882328217</c:v>
                </c:pt>
                <c:pt idx="2061">
                  <c:v>0.498862447385699</c:v>
                </c:pt>
                <c:pt idx="2062">
                  <c:v>0.498862447385699</c:v>
                </c:pt>
                <c:pt idx="2063">
                  <c:v>0.498862447385699</c:v>
                </c:pt>
                <c:pt idx="2064">
                  <c:v>0.579989955409667</c:v>
                </c:pt>
                <c:pt idx="2065">
                  <c:v>0.579989955409667</c:v>
                </c:pt>
                <c:pt idx="2066">
                  <c:v>0.579989955409667</c:v>
                </c:pt>
                <c:pt idx="2067">
                  <c:v>0.663310639447973</c:v>
                </c:pt>
                <c:pt idx="2068">
                  <c:v>0.663310639447973</c:v>
                </c:pt>
                <c:pt idx="2069">
                  <c:v>0.663310639447973</c:v>
                </c:pt>
                <c:pt idx="2070">
                  <c:v>0.663310639447973</c:v>
                </c:pt>
                <c:pt idx="2071">
                  <c:v>0.748613715778392</c:v>
                </c:pt>
                <c:pt idx="2072">
                  <c:v>0.748613715778392</c:v>
                </c:pt>
                <c:pt idx="2073">
                  <c:v>0.748613715778392</c:v>
                </c:pt>
                <c:pt idx="2074">
                  <c:v>0.420117882328217</c:v>
                </c:pt>
                <c:pt idx="2075">
                  <c:v>0.420117882328217</c:v>
                </c:pt>
                <c:pt idx="2076">
                  <c:v>0.420117882328217</c:v>
                </c:pt>
                <c:pt idx="2077">
                  <c:v>0.420117882328217</c:v>
                </c:pt>
                <c:pt idx="2078">
                  <c:v>0.498862447385699</c:v>
                </c:pt>
                <c:pt idx="2079">
                  <c:v>0.498862447385699</c:v>
                </c:pt>
                <c:pt idx="2080">
                  <c:v>0.498862447385699</c:v>
                </c:pt>
                <c:pt idx="2081">
                  <c:v>0.579989955409667</c:v>
                </c:pt>
                <c:pt idx="2082">
                  <c:v>0.579989955409667</c:v>
                </c:pt>
                <c:pt idx="2083">
                  <c:v>0.579989955409667</c:v>
                </c:pt>
                <c:pt idx="2084">
                  <c:v>0.663310639447973</c:v>
                </c:pt>
                <c:pt idx="2085">
                  <c:v>0.663310639447973</c:v>
                </c:pt>
                <c:pt idx="2086">
                  <c:v>0.663310639447973</c:v>
                </c:pt>
                <c:pt idx="2087">
                  <c:v>0.663310639447973</c:v>
                </c:pt>
                <c:pt idx="2088">
                  <c:v>0.748613715778392</c:v>
                </c:pt>
                <c:pt idx="2089">
                  <c:v>0.748613715778392</c:v>
                </c:pt>
                <c:pt idx="2090">
                  <c:v>0.748613715778392</c:v>
                </c:pt>
                <c:pt idx="2091">
                  <c:v>0.420117882328217</c:v>
                </c:pt>
                <c:pt idx="2092">
                  <c:v>0.420117882328217</c:v>
                </c:pt>
                <c:pt idx="2093">
                  <c:v>0.420117882328217</c:v>
                </c:pt>
                <c:pt idx="2094">
                  <c:v>0.420117882328217</c:v>
                </c:pt>
                <c:pt idx="2095">
                  <c:v>0.498862447385699</c:v>
                </c:pt>
                <c:pt idx="2096">
                  <c:v>0.498862447385699</c:v>
                </c:pt>
                <c:pt idx="2097">
                  <c:v>0.498862447385699</c:v>
                </c:pt>
                <c:pt idx="2098">
                  <c:v>0.579989955409667</c:v>
                </c:pt>
                <c:pt idx="2099">
                  <c:v>0.579989955409667</c:v>
                </c:pt>
                <c:pt idx="2100">
                  <c:v>0.579989955409667</c:v>
                </c:pt>
                <c:pt idx="2101">
                  <c:v>0.663310639447973</c:v>
                </c:pt>
                <c:pt idx="2102">
                  <c:v>0.663310639447973</c:v>
                </c:pt>
                <c:pt idx="2103">
                  <c:v>0.663310639447973</c:v>
                </c:pt>
                <c:pt idx="2104">
                  <c:v>0.663310639447973</c:v>
                </c:pt>
                <c:pt idx="2105">
                  <c:v>0.748613715778392</c:v>
                </c:pt>
                <c:pt idx="2106">
                  <c:v>0.748613715778392</c:v>
                </c:pt>
                <c:pt idx="2107">
                  <c:v>0.748613715778392</c:v>
                </c:pt>
                <c:pt idx="2108">
                  <c:v>0.329240767050208</c:v>
                </c:pt>
                <c:pt idx="2109">
                  <c:v>0.329240767050208</c:v>
                </c:pt>
                <c:pt idx="2110">
                  <c:v>0.329240767050208</c:v>
                </c:pt>
                <c:pt idx="2111">
                  <c:v>0.329240767050208</c:v>
                </c:pt>
                <c:pt idx="2112">
                  <c:v>0.366125628385961</c:v>
                </c:pt>
                <c:pt idx="2113">
                  <c:v>0.366125628385961</c:v>
                </c:pt>
                <c:pt idx="2114">
                  <c:v>0.366125628385961</c:v>
                </c:pt>
                <c:pt idx="2115">
                  <c:v>0.44667268768782</c:v>
                </c:pt>
                <c:pt idx="2116">
                  <c:v>0.44667268768782</c:v>
                </c:pt>
                <c:pt idx="2117">
                  <c:v>0.44667268768782</c:v>
                </c:pt>
                <c:pt idx="2118">
                  <c:v>0.529643948304476</c:v>
                </c:pt>
                <c:pt idx="2119">
                  <c:v>0.529643948304476</c:v>
                </c:pt>
                <c:pt idx="2120">
                  <c:v>0.529643948304476</c:v>
                </c:pt>
                <c:pt idx="2121">
                  <c:v>0.529643948304476</c:v>
                </c:pt>
                <c:pt idx="2122">
                  <c:v>0.614843572925471</c:v>
                </c:pt>
                <c:pt idx="2123">
                  <c:v>0.614843572925471</c:v>
                </c:pt>
                <c:pt idx="2124">
                  <c:v>0.614843572925471</c:v>
                </c:pt>
                <c:pt idx="2125">
                  <c:v>0.329240767050208</c:v>
                </c:pt>
                <c:pt idx="2126">
                  <c:v>0.329240767050208</c:v>
                </c:pt>
                <c:pt idx="2127">
                  <c:v>0.329240767050208</c:v>
                </c:pt>
                <c:pt idx="2128">
                  <c:v>0.329240767050208</c:v>
                </c:pt>
                <c:pt idx="2129">
                  <c:v>0.366125628385961</c:v>
                </c:pt>
                <c:pt idx="2130">
                  <c:v>0.366125628385961</c:v>
                </c:pt>
                <c:pt idx="2131">
                  <c:v>0.366125628385961</c:v>
                </c:pt>
                <c:pt idx="2132">
                  <c:v>0.44667268768782</c:v>
                </c:pt>
                <c:pt idx="2133">
                  <c:v>0.44667268768782</c:v>
                </c:pt>
                <c:pt idx="2134">
                  <c:v>0.44667268768782</c:v>
                </c:pt>
                <c:pt idx="2135">
                  <c:v>0.529643948304476</c:v>
                </c:pt>
                <c:pt idx="2136">
                  <c:v>0.529643948304476</c:v>
                </c:pt>
                <c:pt idx="2137">
                  <c:v>0.529643948304476</c:v>
                </c:pt>
                <c:pt idx="2138">
                  <c:v>0.529643948304476</c:v>
                </c:pt>
                <c:pt idx="2139">
                  <c:v>0.614843572925471</c:v>
                </c:pt>
                <c:pt idx="2140">
                  <c:v>0.614843572925471</c:v>
                </c:pt>
                <c:pt idx="2141">
                  <c:v>0.614843572925471</c:v>
                </c:pt>
                <c:pt idx="2142">
                  <c:v>0.329240767050208</c:v>
                </c:pt>
                <c:pt idx="2143">
                  <c:v>0.329240767050208</c:v>
                </c:pt>
                <c:pt idx="2144">
                  <c:v>0.329240767050208</c:v>
                </c:pt>
                <c:pt idx="2145">
                  <c:v>0.329240767050208</c:v>
                </c:pt>
                <c:pt idx="2146">
                  <c:v>0.366125628385961</c:v>
                </c:pt>
                <c:pt idx="2147">
                  <c:v>0.366125628385961</c:v>
                </c:pt>
                <c:pt idx="2148">
                  <c:v>0.366125628385961</c:v>
                </c:pt>
                <c:pt idx="2149">
                  <c:v>0.44667268768782</c:v>
                </c:pt>
                <c:pt idx="2150">
                  <c:v>0.44667268768782</c:v>
                </c:pt>
                <c:pt idx="2151">
                  <c:v>0.44667268768782</c:v>
                </c:pt>
                <c:pt idx="2152">
                  <c:v>0.529643948304476</c:v>
                </c:pt>
                <c:pt idx="2153">
                  <c:v>0.529643948304476</c:v>
                </c:pt>
                <c:pt idx="2154">
                  <c:v>0.529643948304476</c:v>
                </c:pt>
                <c:pt idx="2155">
                  <c:v>0.529643948304476</c:v>
                </c:pt>
                <c:pt idx="2156">
                  <c:v>0.614843572925471</c:v>
                </c:pt>
                <c:pt idx="2157">
                  <c:v>0.614843572925471</c:v>
                </c:pt>
                <c:pt idx="2158">
                  <c:v>0.614843572925471</c:v>
                </c:pt>
                <c:pt idx="2159">
                  <c:v>0.329240767050208</c:v>
                </c:pt>
                <c:pt idx="2160">
                  <c:v>0.329240767050208</c:v>
                </c:pt>
                <c:pt idx="2161">
                  <c:v>0.329240767050208</c:v>
                </c:pt>
                <c:pt idx="2162">
                  <c:v>0.329240767050208</c:v>
                </c:pt>
                <c:pt idx="2163">
                  <c:v>0.366125628385961</c:v>
                </c:pt>
                <c:pt idx="2164">
                  <c:v>0.366125628385961</c:v>
                </c:pt>
                <c:pt idx="2165">
                  <c:v>0.366125628385961</c:v>
                </c:pt>
                <c:pt idx="2166">
                  <c:v>0.44667268768782</c:v>
                </c:pt>
                <c:pt idx="2167">
                  <c:v>0.44667268768782</c:v>
                </c:pt>
                <c:pt idx="2168">
                  <c:v>0.44667268768782</c:v>
                </c:pt>
                <c:pt idx="2169">
                  <c:v>0.529643948304476</c:v>
                </c:pt>
                <c:pt idx="2170">
                  <c:v>0.529643948304476</c:v>
                </c:pt>
                <c:pt idx="2171">
                  <c:v>0.529643948304476</c:v>
                </c:pt>
                <c:pt idx="2172">
                  <c:v>0.529643948304476</c:v>
                </c:pt>
                <c:pt idx="2173">
                  <c:v>0.614843572925471</c:v>
                </c:pt>
                <c:pt idx="2174">
                  <c:v>0.614843572925471</c:v>
                </c:pt>
                <c:pt idx="2175">
                  <c:v>0.614843572925471</c:v>
                </c:pt>
                <c:pt idx="2176">
                  <c:v>0.296245543308502</c:v>
                </c:pt>
                <c:pt idx="2177">
                  <c:v>0.296245543308502</c:v>
                </c:pt>
                <c:pt idx="2178">
                  <c:v>0.296245543308502</c:v>
                </c:pt>
                <c:pt idx="2179">
                  <c:v>0.296245543308502</c:v>
                </c:pt>
                <c:pt idx="2180">
                  <c:v>0.24435268403827</c:v>
                </c:pt>
                <c:pt idx="2181">
                  <c:v>0.24435268403827</c:v>
                </c:pt>
                <c:pt idx="2182">
                  <c:v>0.24435268403827</c:v>
                </c:pt>
                <c:pt idx="2183">
                  <c:v>0.312010752199364</c:v>
                </c:pt>
                <c:pt idx="2184">
                  <c:v>0.312010752199364</c:v>
                </c:pt>
                <c:pt idx="2185">
                  <c:v>0.312010752199364</c:v>
                </c:pt>
                <c:pt idx="2186">
                  <c:v>0.394320731058275</c:v>
                </c:pt>
                <c:pt idx="2187">
                  <c:v>0.394320731058275</c:v>
                </c:pt>
                <c:pt idx="2188">
                  <c:v>0.394320731058275</c:v>
                </c:pt>
                <c:pt idx="2189">
                  <c:v>0.394320731058275</c:v>
                </c:pt>
                <c:pt idx="2190">
                  <c:v>0.479096560057671</c:v>
                </c:pt>
                <c:pt idx="2191">
                  <c:v>0.479096560057671</c:v>
                </c:pt>
                <c:pt idx="2192">
                  <c:v>0.479096560057671</c:v>
                </c:pt>
                <c:pt idx="2193">
                  <c:v>0.296245543308502</c:v>
                </c:pt>
                <c:pt idx="2194">
                  <c:v>0.296245543308502</c:v>
                </c:pt>
                <c:pt idx="2195">
                  <c:v>0.296245543308502</c:v>
                </c:pt>
                <c:pt idx="2196">
                  <c:v>0.296245543308502</c:v>
                </c:pt>
                <c:pt idx="2197">
                  <c:v>0.24435268403827</c:v>
                </c:pt>
                <c:pt idx="2198">
                  <c:v>0.24435268403827</c:v>
                </c:pt>
                <c:pt idx="2199">
                  <c:v>0.24435268403827</c:v>
                </c:pt>
                <c:pt idx="2200">
                  <c:v>0.312010752199364</c:v>
                </c:pt>
                <c:pt idx="2201">
                  <c:v>0.312010752199364</c:v>
                </c:pt>
                <c:pt idx="2202">
                  <c:v>0.312010752199364</c:v>
                </c:pt>
                <c:pt idx="2203">
                  <c:v>0.394320731058275</c:v>
                </c:pt>
                <c:pt idx="2204">
                  <c:v>0.394320731058275</c:v>
                </c:pt>
                <c:pt idx="2205">
                  <c:v>0.394320731058275</c:v>
                </c:pt>
                <c:pt idx="2206">
                  <c:v>0.394320731058275</c:v>
                </c:pt>
                <c:pt idx="2207">
                  <c:v>0.479096560057671</c:v>
                </c:pt>
                <c:pt idx="2208">
                  <c:v>0.479096560057671</c:v>
                </c:pt>
                <c:pt idx="2209">
                  <c:v>0.479096560057671</c:v>
                </c:pt>
                <c:pt idx="2210">
                  <c:v>0.296245543308502</c:v>
                </c:pt>
                <c:pt idx="2211">
                  <c:v>0.296245543308502</c:v>
                </c:pt>
                <c:pt idx="2212">
                  <c:v>0.296245543308502</c:v>
                </c:pt>
                <c:pt idx="2213">
                  <c:v>0.296245543308502</c:v>
                </c:pt>
                <c:pt idx="2214">
                  <c:v>0.24435268403827</c:v>
                </c:pt>
                <c:pt idx="2215">
                  <c:v>0.24435268403827</c:v>
                </c:pt>
                <c:pt idx="2216">
                  <c:v>0.24435268403827</c:v>
                </c:pt>
                <c:pt idx="2217">
                  <c:v>0.312010752199364</c:v>
                </c:pt>
                <c:pt idx="2218">
                  <c:v>0.312010752199364</c:v>
                </c:pt>
                <c:pt idx="2219">
                  <c:v>0.312010752199364</c:v>
                </c:pt>
                <c:pt idx="2220">
                  <c:v>0.394320731058275</c:v>
                </c:pt>
                <c:pt idx="2221">
                  <c:v>0.394320731058275</c:v>
                </c:pt>
                <c:pt idx="2222">
                  <c:v>0.394320731058275</c:v>
                </c:pt>
                <c:pt idx="2223">
                  <c:v>0.394320731058275</c:v>
                </c:pt>
                <c:pt idx="2224">
                  <c:v>0.479096560057671</c:v>
                </c:pt>
                <c:pt idx="2225">
                  <c:v>0.479096560057671</c:v>
                </c:pt>
                <c:pt idx="2226">
                  <c:v>0.479096560057671</c:v>
                </c:pt>
                <c:pt idx="2227">
                  <c:v>0.276187216814246</c:v>
                </c:pt>
                <c:pt idx="2228">
                  <c:v>0.276187216814246</c:v>
                </c:pt>
                <c:pt idx="2229">
                  <c:v>0.276187216814246</c:v>
                </c:pt>
                <c:pt idx="2230">
                  <c:v>0.276187216814246</c:v>
                </c:pt>
                <c:pt idx="2231">
                  <c:v>0.212371244080968</c:v>
                </c:pt>
                <c:pt idx="2232">
                  <c:v>0.212371244080968</c:v>
                </c:pt>
                <c:pt idx="2233">
                  <c:v>0.212371244080968</c:v>
                </c:pt>
                <c:pt idx="2234">
                  <c:v>0.176467016454773</c:v>
                </c:pt>
                <c:pt idx="2235">
                  <c:v>0.176467016454773</c:v>
                </c:pt>
                <c:pt idx="2236">
                  <c:v>0.176467016454773</c:v>
                </c:pt>
                <c:pt idx="2237">
                  <c:v>0.257808549419056</c:v>
                </c:pt>
                <c:pt idx="2238">
                  <c:v>0.257808549419056</c:v>
                </c:pt>
                <c:pt idx="2239">
                  <c:v>0.257808549419056</c:v>
                </c:pt>
                <c:pt idx="2240">
                  <c:v>0.257808549419056</c:v>
                </c:pt>
                <c:pt idx="2241">
                  <c:v>0.341841063469192</c:v>
                </c:pt>
                <c:pt idx="2242">
                  <c:v>0.341841063469192</c:v>
                </c:pt>
                <c:pt idx="2243">
                  <c:v>0.341841063469192</c:v>
                </c:pt>
                <c:pt idx="2244">
                  <c:v>0.276187216814246</c:v>
                </c:pt>
                <c:pt idx="2245">
                  <c:v>0.276187216814246</c:v>
                </c:pt>
                <c:pt idx="2246">
                  <c:v>0.276187216814246</c:v>
                </c:pt>
                <c:pt idx="2247">
                  <c:v>0.276187216814246</c:v>
                </c:pt>
                <c:pt idx="2248">
                  <c:v>0.212371244080968</c:v>
                </c:pt>
                <c:pt idx="2249">
                  <c:v>0.212371244080968</c:v>
                </c:pt>
                <c:pt idx="2250">
                  <c:v>0.212371244080968</c:v>
                </c:pt>
                <c:pt idx="2251">
                  <c:v>0.176467016454773</c:v>
                </c:pt>
                <c:pt idx="2252">
                  <c:v>0.176467016454773</c:v>
                </c:pt>
                <c:pt idx="2253">
                  <c:v>0.176467016454773</c:v>
                </c:pt>
                <c:pt idx="2254">
                  <c:v>0.257808549419056</c:v>
                </c:pt>
                <c:pt idx="2255">
                  <c:v>0.257808549419056</c:v>
                </c:pt>
                <c:pt idx="2256">
                  <c:v>0.257808549419056</c:v>
                </c:pt>
                <c:pt idx="2257">
                  <c:v>0.257808549419056</c:v>
                </c:pt>
                <c:pt idx="2258">
                  <c:v>0.341841063469192</c:v>
                </c:pt>
                <c:pt idx="2259">
                  <c:v>0.341841063469192</c:v>
                </c:pt>
                <c:pt idx="2260">
                  <c:v>0.341841063469192</c:v>
                </c:pt>
                <c:pt idx="2261">
                  <c:v>0.276187216814246</c:v>
                </c:pt>
                <c:pt idx="2262">
                  <c:v>0.276187216814246</c:v>
                </c:pt>
                <c:pt idx="2263">
                  <c:v>0.276187216814246</c:v>
                </c:pt>
                <c:pt idx="2264">
                  <c:v>0.276187216814246</c:v>
                </c:pt>
                <c:pt idx="2265">
                  <c:v>0.212371244080968</c:v>
                </c:pt>
                <c:pt idx="2266">
                  <c:v>0.212371244080968</c:v>
                </c:pt>
                <c:pt idx="2267">
                  <c:v>0.212371244080968</c:v>
                </c:pt>
                <c:pt idx="2268">
                  <c:v>0.176467016454773</c:v>
                </c:pt>
                <c:pt idx="2269">
                  <c:v>0.176467016454773</c:v>
                </c:pt>
                <c:pt idx="2270">
                  <c:v>0.176467016454773</c:v>
                </c:pt>
                <c:pt idx="2271">
                  <c:v>0.257808549419056</c:v>
                </c:pt>
                <c:pt idx="2272">
                  <c:v>0.257808549419056</c:v>
                </c:pt>
                <c:pt idx="2273">
                  <c:v>0.257808549419056</c:v>
                </c:pt>
                <c:pt idx="2274">
                  <c:v>0.257808549419056</c:v>
                </c:pt>
                <c:pt idx="2275">
                  <c:v>0.341841063469192</c:v>
                </c:pt>
                <c:pt idx="2276">
                  <c:v>0.341841063469192</c:v>
                </c:pt>
                <c:pt idx="2277">
                  <c:v>0.341841063469192</c:v>
                </c:pt>
                <c:pt idx="2278">
                  <c:v>0.329196581793061</c:v>
                </c:pt>
                <c:pt idx="2279">
                  <c:v>0.329196581793061</c:v>
                </c:pt>
                <c:pt idx="2280">
                  <c:v>0.329196581793061</c:v>
                </c:pt>
                <c:pt idx="2281">
                  <c:v>0.329196581793061</c:v>
                </c:pt>
                <c:pt idx="2282">
                  <c:v>0.240111051124059</c:v>
                </c:pt>
                <c:pt idx="2283">
                  <c:v>0.240111051124059</c:v>
                </c:pt>
                <c:pt idx="2284">
                  <c:v>0.240111051124059</c:v>
                </c:pt>
                <c:pt idx="2285">
                  <c:v>0.149912306117628</c:v>
                </c:pt>
                <c:pt idx="2286">
                  <c:v>0.149912306117628</c:v>
                </c:pt>
                <c:pt idx="2287">
                  <c:v>0.149912306117628</c:v>
                </c:pt>
                <c:pt idx="2288">
                  <c:v>0.136439119934939</c:v>
                </c:pt>
                <c:pt idx="2289">
                  <c:v>0.136439119934939</c:v>
                </c:pt>
                <c:pt idx="2290">
                  <c:v>0.136439119934939</c:v>
                </c:pt>
                <c:pt idx="2291">
                  <c:v>0.136439119934939</c:v>
                </c:pt>
                <c:pt idx="2292">
                  <c:v>0.232951034797663</c:v>
                </c:pt>
                <c:pt idx="2293">
                  <c:v>0.232951034797663</c:v>
                </c:pt>
                <c:pt idx="2294">
                  <c:v>0.232951034797663</c:v>
                </c:pt>
                <c:pt idx="2295">
                  <c:v>0.329196581793061</c:v>
                </c:pt>
                <c:pt idx="2296">
                  <c:v>0.329196581793061</c:v>
                </c:pt>
                <c:pt idx="2297">
                  <c:v>0.329196581793061</c:v>
                </c:pt>
                <c:pt idx="2298">
                  <c:v>0.329196581793061</c:v>
                </c:pt>
                <c:pt idx="2299">
                  <c:v>0.240111051124059</c:v>
                </c:pt>
                <c:pt idx="2300">
                  <c:v>0.240111051124059</c:v>
                </c:pt>
                <c:pt idx="2301">
                  <c:v>0.240111051124059</c:v>
                </c:pt>
                <c:pt idx="2302">
                  <c:v>0.149912306117628</c:v>
                </c:pt>
                <c:pt idx="2303">
                  <c:v>0.149912306117628</c:v>
                </c:pt>
                <c:pt idx="2304">
                  <c:v>0.149912306117628</c:v>
                </c:pt>
                <c:pt idx="2305">
                  <c:v>0.136439119934939</c:v>
                </c:pt>
                <c:pt idx="2306">
                  <c:v>0.136439119934939</c:v>
                </c:pt>
                <c:pt idx="2307">
                  <c:v>0.136439119934939</c:v>
                </c:pt>
                <c:pt idx="2308">
                  <c:v>0.136439119934939</c:v>
                </c:pt>
                <c:pt idx="2309">
                  <c:v>0.232951034797663</c:v>
                </c:pt>
                <c:pt idx="2310">
                  <c:v>0.232951034797663</c:v>
                </c:pt>
                <c:pt idx="2311">
                  <c:v>0.232951034797663</c:v>
                </c:pt>
                <c:pt idx="2312">
                  <c:v>0.550852990979181</c:v>
                </c:pt>
                <c:pt idx="2313">
                  <c:v>0.550852990979181</c:v>
                </c:pt>
                <c:pt idx="2314">
                  <c:v>0.550852990979181</c:v>
                </c:pt>
                <c:pt idx="2315">
                  <c:v>0.550852990979181</c:v>
                </c:pt>
                <c:pt idx="2316">
                  <c:v>0.630098675048919</c:v>
                </c:pt>
                <c:pt idx="2317">
                  <c:v>0.630098675048919</c:v>
                </c:pt>
                <c:pt idx="2318">
                  <c:v>0.630098675048919</c:v>
                </c:pt>
                <c:pt idx="2319">
                  <c:v>0.71150295455498</c:v>
                </c:pt>
                <c:pt idx="2320">
                  <c:v>0.71150295455498</c:v>
                </c:pt>
                <c:pt idx="2321">
                  <c:v>0.71150295455498</c:v>
                </c:pt>
                <c:pt idx="2322">
                  <c:v>0.794861835558343</c:v>
                </c:pt>
                <c:pt idx="2323">
                  <c:v>0.794861835558343</c:v>
                </c:pt>
                <c:pt idx="2324">
                  <c:v>0.794861835558343</c:v>
                </c:pt>
                <c:pt idx="2325">
                  <c:v>0.794861835558343</c:v>
                </c:pt>
                <c:pt idx="2326">
                  <c:v>0.879952637251953</c:v>
                </c:pt>
                <c:pt idx="2327">
                  <c:v>0.879952637251953</c:v>
                </c:pt>
                <c:pt idx="2328">
                  <c:v>0.879952637251953</c:v>
                </c:pt>
                <c:pt idx="2329">
                  <c:v>0.550852990979181</c:v>
                </c:pt>
                <c:pt idx="2330">
                  <c:v>0.550852990979181</c:v>
                </c:pt>
                <c:pt idx="2331">
                  <c:v>0.550852990979181</c:v>
                </c:pt>
                <c:pt idx="2332">
                  <c:v>0.550852990979181</c:v>
                </c:pt>
                <c:pt idx="2333">
                  <c:v>0.630098675048919</c:v>
                </c:pt>
                <c:pt idx="2334">
                  <c:v>0.630098675048919</c:v>
                </c:pt>
                <c:pt idx="2335">
                  <c:v>0.630098675048919</c:v>
                </c:pt>
                <c:pt idx="2336">
                  <c:v>0.71150295455498</c:v>
                </c:pt>
                <c:pt idx="2337">
                  <c:v>0.71150295455498</c:v>
                </c:pt>
                <c:pt idx="2338">
                  <c:v>0.71150295455498</c:v>
                </c:pt>
                <c:pt idx="2339">
                  <c:v>0.794861835558343</c:v>
                </c:pt>
                <c:pt idx="2340">
                  <c:v>0.794861835558343</c:v>
                </c:pt>
                <c:pt idx="2341">
                  <c:v>0.794861835558343</c:v>
                </c:pt>
                <c:pt idx="2342">
                  <c:v>0.794861835558343</c:v>
                </c:pt>
                <c:pt idx="2343">
                  <c:v>0.879952637251953</c:v>
                </c:pt>
                <c:pt idx="2344">
                  <c:v>0.879952637251953</c:v>
                </c:pt>
                <c:pt idx="2345">
                  <c:v>0.879952637251953</c:v>
                </c:pt>
                <c:pt idx="2346">
                  <c:v>0.420117882328217</c:v>
                </c:pt>
                <c:pt idx="2347">
                  <c:v>0.420117882328217</c:v>
                </c:pt>
                <c:pt idx="2348">
                  <c:v>0.420117882328217</c:v>
                </c:pt>
                <c:pt idx="2349">
                  <c:v>0.420117882328217</c:v>
                </c:pt>
                <c:pt idx="2350">
                  <c:v>0.498862447385699</c:v>
                </c:pt>
                <c:pt idx="2351">
                  <c:v>0.498862447385699</c:v>
                </c:pt>
                <c:pt idx="2352">
                  <c:v>0.498862447385699</c:v>
                </c:pt>
                <c:pt idx="2353">
                  <c:v>0.579989955409667</c:v>
                </c:pt>
                <c:pt idx="2354">
                  <c:v>0.579989955409667</c:v>
                </c:pt>
                <c:pt idx="2355">
                  <c:v>0.579989955409667</c:v>
                </c:pt>
                <c:pt idx="2356">
                  <c:v>0.663310639447973</c:v>
                </c:pt>
                <c:pt idx="2357">
                  <c:v>0.663310639447973</c:v>
                </c:pt>
                <c:pt idx="2358">
                  <c:v>0.663310639447973</c:v>
                </c:pt>
                <c:pt idx="2359">
                  <c:v>0.663310639447973</c:v>
                </c:pt>
                <c:pt idx="2360">
                  <c:v>0.748613715778392</c:v>
                </c:pt>
                <c:pt idx="2361">
                  <c:v>0.748613715778392</c:v>
                </c:pt>
                <c:pt idx="2362">
                  <c:v>0.748613715778392</c:v>
                </c:pt>
                <c:pt idx="2363">
                  <c:v>0.420117882328217</c:v>
                </c:pt>
                <c:pt idx="2364">
                  <c:v>0.420117882328217</c:v>
                </c:pt>
                <c:pt idx="2365">
                  <c:v>0.420117882328217</c:v>
                </c:pt>
                <c:pt idx="2366">
                  <c:v>0.420117882328217</c:v>
                </c:pt>
                <c:pt idx="2367">
                  <c:v>0.498862447385699</c:v>
                </c:pt>
                <c:pt idx="2368">
                  <c:v>0.498862447385699</c:v>
                </c:pt>
                <c:pt idx="2369">
                  <c:v>0.498862447385699</c:v>
                </c:pt>
                <c:pt idx="2370">
                  <c:v>0.579989955409667</c:v>
                </c:pt>
                <c:pt idx="2371">
                  <c:v>0.579989955409667</c:v>
                </c:pt>
                <c:pt idx="2372">
                  <c:v>0.579989955409667</c:v>
                </c:pt>
                <c:pt idx="2373">
                  <c:v>0.663310639447973</c:v>
                </c:pt>
                <c:pt idx="2374">
                  <c:v>0.663310639447973</c:v>
                </c:pt>
                <c:pt idx="2375">
                  <c:v>0.663310639447973</c:v>
                </c:pt>
                <c:pt idx="2376">
                  <c:v>0.663310639447973</c:v>
                </c:pt>
                <c:pt idx="2377">
                  <c:v>0.748613715778392</c:v>
                </c:pt>
                <c:pt idx="2378">
                  <c:v>0.748613715778392</c:v>
                </c:pt>
                <c:pt idx="2379">
                  <c:v>0.748613715778392</c:v>
                </c:pt>
                <c:pt idx="2380">
                  <c:v>0.420117882328217</c:v>
                </c:pt>
                <c:pt idx="2381">
                  <c:v>0.420117882328217</c:v>
                </c:pt>
                <c:pt idx="2382">
                  <c:v>0.420117882328217</c:v>
                </c:pt>
                <c:pt idx="2383">
                  <c:v>0.420117882328217</c:v>
                </c:pt>
                <c:pt idx="2384">
                  <c:v>0.498862447385699</c:v>
                </c:pt>
                <c:pt idx="2385">
                  <c:v>0.498862447385699</c:v>
                </c:pt>
                <c:pt idx="2386">
                  <c:v>0.498862447385699</c:v>
                </c:pt>
                <c:pt idx="2387">
                  <c:v>0.579989955409667</c:v>
                </c:pt>
                <c:pt idx="2388">
                  <c:v>0.579989955409667</c:v>
                </c:pt>
                <c:pt idx="2389">
                  <c:v>0.579989955409667</c:v>
                </c:pt>
                <c:pt idx="2390">
                  <c:v>0.663310639447973</c:v>
                </c:pt>
                <c:pt idx="2391">
                  <c:v>0.663310639447973</c:v>
                </c:pt>
                <c:pt idx="2392">
                  <c:v>0.663310639447973</c:v>
                </c:pt>
                <c:pt idx="2393">
                  <c:v>0.663310639447973</c:v>
                </c:pt>
                <c:pt idx="2394">
                  <c:v>0.748613715778392</c:v>
                </c:pt>
                <c:pt idx="2395">
                  <c:v>0.748613715778392</c:v>
                </c:pt>
                <c:pt idx="2396">
                  <c:v>0.748613715778392</c:v>
                </c:pt>
                <c:pt idx="2397">
                  <c:v>0.329240767050208</c:v>
                </c:pt>
                <c:pt idx="2398">
                  <c:v>0.329240767050208</c:v>
                </c:pt>
                <c:pt idx="2399">
                  <c:v>0.329240767050208</c:v>
                </c:pt>
                <c:pt idx="2400">
                  <c:v>0.329240767050208</c:v>
                </c:pt>
                <c:pt idx="2401">
                  <c:v>0.366125628385961</c:v>
                </c:pt>
                <c:pt idx="2402">
                  <c:v>0.366125628385961</c:v>
                </c:pt>
                <c:pt idx="2403">
                  <c:v>0.366125628385961</c:v>
                </c:pt>
                <c:pt idx="2404">
                  <c:v>0.44667268768782</c:v>
                </c:pt>
                <c:pt idx="2405">
                  <c:v>0.44667268768782</c:v>
                </c:pt>
                <c:pt idx="2406">
                  <c:v>0.44667268768782</c:v>
                </c:pt>
                <c:pt idx="2407">
                  <c:v>0.529643948304476</c:v>
                </c:pt>
                <c:pt idx="2408">
                  <c:v>0.529643948304476</c:v>
                </c:pt>
                <c:pt idx="2409">
                  <c:v>0.529643948304476</c:v>
                </c:pt>
                <c:pt idx="2410">
                  <c:v>0.529643948304476</c:v>
                </c:pt>
                <c:pt idx="2411">
                  <c:v>0.614843572925471</c:v>
                </c:pt>
                <c:pt idx="2412">
                  <c:v>0.614843572925471</c:v>
                </c:pt>
                <c:pt idx="2413">
                  <c:v>0.614843572925471</c:v>
                </c:pt>
                <c:pt idx="2414">
                  <c:v>0.329240767050208</c:v>
                </c:pt>
                <c:pt idx="2415">
                  <c:v>0.329240767050208</c:v>
                </c:pt>
                <c:pt idx="2416">
                  <c:v>0.329240767050208</c:v>
                </c:pt>
                <c:pt idx="2417">
                  <c:v>0.329240767050208</c:v>
                </c:pt>
                <c:pt idx="2418">
                  <c:v>0.366125628385961</c:v>
                </c:pt>
                <c:pt idx="2419">
                  <c:v>0.366125628385961</c:v>
                </c:pt>
                <c:pt idx="2420">
                  <c:v>0.366125628385961</c:v>
                </c:pt>
                <c:pt idx="2421">
                  <c:v>0.44667268768782</c:v>
                </c:pt>
                <c:pt idx="2422">
                  <c:v>0.44667268768782</c:v>
                </c:pt>
                <c:pt idx="2423">
                  <c:v>0.44667268768782</c:v>
                </c:pt>
                <c:pt idx="2424">
                  <c:v>0.529643948304476</c:v>
                </c:pt>
                <c:pt idx="2425">
                  <c:v>0.529643948304476</c:v>
                </c:pt>
                <c:pt idx="2426">
                  <c:v>0.529643948304476</c:v>
                </c:pt>
                <c:pt idx="2427">
                  <c:v>0.529643948304476</c:v>
                </c:pt>
                <c:pt idx="2428">
                  <c:v>0.614843572925471</c:v>
                </c:pt>
                <c:pt idx="2429">
                  <c:v>0.614843572925471</c:v>
                </c:pt>
                <c:pt idx="2430">
                  <c:v>0.614843572925471</c:v>
                </c:pt>
                <c:pt idx="2431">
                  <c:v>0.329240767050208</c:v>
                </c:pt>
                <c:pt idx="2432">
                  <c:v>0.329240767050208</c:v>
                </c:pt>
                <c:pt idx="2433">
                  <c:v>0.329240767050208</c:v>
                </c:pt>
                <c:pt idx="2434">
                  <c:v>0.329240767050208</c:v>
                </c:pt>
                <c:pt idx="2435">
                  <c:v>0.366125628385961</c:v>
                </c:pt>
                <c:pt idx="2436">
                  <c:v>0.366125628385961</c:v>
                </c:pt>
                <c:pt idx="2437">
                  <c:v>0.366125628385961</c:v>
                </c:pt>
                <c:pt idx="2438">
                  <c:v>0.44667268768782</c:v>
                </c:pt>
                <c:pt idx="2439">
                  <c:v>0.44667268768782</c:v>
                </c:pt>
                <c:pt idx="2440">
                  <c:v>0.44667268768782</c:v>
                </c:pt>
                <c:pt idx="2441">
                  <c:v>0.529643948304476</c:v>
                </c:pt>
                <c:pt idx="2442">
                  <c:v>0.529643948304476</c:v>
                </c:pt>
                <c:pt idx="2443">
                  <c:v>0.529643948304476</c:v>
                </c:pt>
                <c:pt idx="2444">
                  <c:v>0.529643948304476</c:v>
                </c:pt>
                <c:pt idx="2445">
                  <c:v>0.614843572925471</c:v>
                </c:pt>
                <c:pt idx="2446">
                  <c:v>0.614843572925471</c:v>
                </c:pt>
                <c:pt idx="2447">
                  <c:v>0.614843572925471</c:v>
                </c:pt>
                <c:pt idx="2448">
                  <c:v>0.329240767050208</c:v>
                </c:pt>
                <c:pt idx="2449">
                  <c:v>0.329240767050208</c:v>
                </c:pt>
                <c:pt idx="2450">
                  <c:v>0.329240767050208</c:v>
                </c:pt>
                <c:pt idx="2451">
                  <c:v>0.329240767050208</c:v>
                </c:pt>
                <c:pt idx="2452">
                  <c:v>0.366125628385961</c:v>
                </c:pt>
                <c:pt idx="2453">
                  <c:v>0.366125628385961</c:v>
                </c:pt>
                <c:pt idx="2454">
                  <c:v>0.366125628385961</c:v>
                </c:pt>
                <c:pt idx="2455">
                  <c:v>0.44667268768782</c:v>
                </c:pt>
                <c:pt idx="2456">
                  <c:v>0.44667268768782</c:v>
                </c:pt>
                <c:pt idx="2457">
                  <c:v>0.44667268768782</c:v>
                </c:pt>
                <c:pt idx="2458">
                  <c:v>0.529643948304476</c:v>
                </c:pt>
                <c:pt idx="2459">
                  <c:v>0.529643948304476</c:v>
                </c:pt>
                <c:pt idx="2460">
                  <c:v>0.529643948304476</c:v>
                </c:pt>
                <c:pt idx="2461">
                  <c:v>0.529643948304476</c:v>
                </c:pt>
                <c:pt idx="2462">
                  <c:v>0.614843572925471</c:v>
                </c:pt>
                <c:pt idx="2463">
                  <c:v>0.614843572925471</c:v>
                </c:pt>
                <c:pt idx="2464">
                  <c:v>0.614843572925471</c:v>
                </c:pt>
                <c:pt idx="2465">
                  <c:v>0.296245543308502</c:v>
                </c:pt>
                <c:pt idx="2466">
                  <c:v>0.296245543308502</c:v>
                </c:pt>
                <c:pt idx="2467">
                  <c:v>0.296245543308502</c:v>
                </c:pt>
                <c:pt idx="2468">
                  <c:v>0.296245543308502</c:v>
                </c:pt>
                <c:pt idx="2469">
                  <c:v>0.24435268403827</c:v>
                </c:pt>
                <c:pt idx="2470">
                  <c:v>0.24435268403827</c:v>
                </c:pt>
                <c:pt idx="2471">
                  <c:v>0.24435268403827</c:v>
                </c:pt>
                <c:pt idx="2472">
                  <c:v>0.312010752199364</c:v>
                </c:pt>
                <c:pt idx="2473">
                  <c:v>0.312010752199364</c:v>
                </c:pt>
                <c:pt idx="2474">
                  <c:v>0.312010752199364</c:v>
                </c:pt>
                <c:pt idx="2475">
                  <c:v>0.394320731058275</c:v>
                </c:pt>
                <c:pt idx="2476">
                  <c:v>0.394320731058275</c:v>
                </c:pt>
                <c:pt idx="2477">
                  <c:v>0.394320731058275</c:v>
                </c:pt>
                <c:pt idx="2478">
                  <c:v>0.394320731058275</c:v>
                </c:pt>
                <c:pt idx="2479">
                  <c:v>0.479096560057671</c:v>
                </c:pt>
                <c:pt idx="2480">
                  <c:v>0.479096560057671</c:v>
                </c:pt>
                <c:pt idx="2481">
                  <c:v>0.479096560057671</c:v>
                </c:pt>
                <c:pt idx="2482">
                  <c:v>0.296245543308502</c:v>
                </c:pt>
                <c:pt idx="2483">
                  <c:v>0.296245543308502</c:v>
                </c:pt>
                <c:pt idx="2484">
                  <c:v>0.296245543308502</c:v>
                </c:pt>
                <c:pt idx="2485">
                  <c:v>0.296245543308502</c:v>
                </c:pt>
                <c:pt idx="2486">
                  <c:v>0.24435268403827</c:v>
                </c:pt>
                <c:pt idx="2487">
                  <c:v>0.24435268403827</c:v>
                </c:pt>
                <c:pt idx="2488">
                  <c:v>0.24435268403827</c:v>
                </c:pt>
                <c:pt idx="2489">
                  <c:v>0.312010752199364</c:v>
                </c:pt>
                <c:pt idx="2490">
                  <c:v>0.312010752199364</c:v>
                </c:pt>
                <c:pt idx="2491">
                  <c:v>0.312010752199364</c:v>
                </c:pt>
                <c:pt idx="2492">
                  <c:v>0.394320731058275</c:v>
                </c:pt>
                <c:pt idx="2493">
                  <c:v>0.394320731058275</c:v>
                </c:pt>
                <c:pt idx="2494">
                  <c:v>0.394320731058275</c:v>
                </c:pt>
                <c:pt idx="2495">
                  <c:v>0.394320731058275</c:v>
                </c:pt>
                <c:pt idx="2496">
                  <c:v>0.479096560057671</c:v>
                </c:pt>
                <c:pt idx="2497">
                  <c:v>0.479096560057671</c:v>
                </c:pt>
                <c:pt idx="2498">
                  <c:v>0.479096560057671</c:v>
                </c:pt>
                <c:pt idx="2499">
                  <c:v>0.296245543308502</c:v>
                </c:pt>
                <c:pt idx="2500">
                  <c:v>0.296245543308502</c:v>
                </c:pt>
                <c:pt idx="2501">
                  <c:v>0.296245543308502</c:v>
                </c:pt>
                <c:pt idx="2502">
                  <c:v>0.296245543308502</c:v>
                </c:pt>
                <c:pt idx="2503">
                  <c:v>0.24435268403827</c:v>
                </c:pt>
                <c:pt idx="2504">
                  <c:v>0.24435268403827</c:v>
                </c:pt>
                <c:pt idx="2505">
                  <c:v>0.24435268403827</c:v>
                </c:pt>
                <c:pt idx="2506">
                  <c:v>0.312010752199364</c:v>
                </c:pt>
                <c:pt idx="2507">
                  <c:v>0.312010752199364</c:v>
                </c:pt>
                <c:pt idx="2508">
                  <c:v>0.312010752199364</c:v>
                </c:pt>
                <c:pt idx="2509">
                  <c:v>0.394320731058275</c:v>
                </c:pt>
                <c:pt idx="2510">
                  <c:v>0.394320731058275</c:v>
                </c:pt>
                <c:pt idx="2511">
                  <c:v>0.394320731058275</c:v>
                </c:pt>
                <c:pt idx="2512">
                  <c:v>0.394320731058275</c:v>
                </c:pt>
                <c:pt idx="2513">
                  <c:v>0.479096560057671</c:v>
                </c:pt>
                <c:pt idx="2514">
                  <c:v>0.479096560057671</c:v>
                </c:pt>
                <c:pt idx="2515">
                  <c:v>0.479096560057671</c:v>
                </c:pt>
                <c:pt idx="2516">
                  <c:v>0.276187216814246</c:v>
                </c:pt>
                <c:pt idx="2517">
                  <c:v>0.276187216814246</c:v>
                </c:pt>
                <c:pt idx="2518">
                  <c:v>0.276187216814246</c:v>
                </c:pt>
                <c:pt idx="2519">
                  <c:v>0.276187216814246</c:v>
                </c:pt>
                <c:pt idx="2520">
                  <c:v>0.212371244080968</c:v>
                </c:pt>
                <c:pt idx="2521">
                  <c:v>0.212371244080968</c:v>
                </c:pt>
                <c:pt idx="2522">
                  <c:v>0.212371244080968</c:v>
                </c:pt>
                <c:pt idx="2523">
                  <c:v>0.176467016454773</c:v>
                </c:pt>
                <c:pt idx="2524">
                  <c:v>0.176467016454773</c:v>
                </c:pt>
                <c:pt idx="2525">
                  <c:v>0.176467016454773</c:v>
                </c:pt>
                <c:pt idx="2526">
                  <c:v>0.257808549419056</c:v>
                </c:pt>
                <c:pt idx="2527">
                  <c:v>0.257808549419056</c:v>
                </c:pt>
                <c:pt idx="2528">
                  <c:v>0.257808549419056</c:v>
                </c:pt>
                <c:pt idx="2529">
                  <c:v>0.257808549419056</c:v>
                </c:pt>
                <c:pt idx="2530">
                  <c:v>0.341841063469192</c:v>
                </c:pt>
                <c:pt idx="2531">
                  <c:v>0.341841063469192</c:v>
                </c:pt>
                <c:pt idx="2532">
                  <c:v>0.341841063469192</c:v>
                </c:pt>
                <c:pt idx="2533">
                  <c:v>0.276187216814246</c:v>
                </c:pt>
                <c:pt idx="2534">
                  <c:v>0.276187216814246</c:v>
                </c:pt>
                <c:pt idx="2535">
                  <c:v>0.276187216814246</c:v>
                </c:pt>
                <c:pt idx="2536">
                  <c:v>0.276187216814246</c:v>
                </c:pt>
                <c:pt idx="2537">
                  <c:v>0.212371244080968</c:v>
                </c:pt>
                <c:pt idx="2538">
                  <c:v>0.212371244080968</c:v>
                </c:pt>
                <c:pt idx="2539">
                  <c:v>0.212371244080968</c:v>
                </c:pt>
                <c:pt idx="2540">
                  <c:v>0.176467016454773</c:v>
                </c:pt>
                <c:pt idx="2541">
                  <c:v>0.176467016454773</c:v>
                </c:pt>
                <c:pt idx="2542">
                  <c:v>0.176467016454773</c:v>
                </c:pt>
                <c:pt idx="2543">
                  <c:v>0.257808549419056</c:v>
                </c:pt>
                <c:pt idx="2544">
                  <c:v>0.257808549419056</c:v>
                </c:pt>
                <c:pt idx="2545">
                  <c:v>0.257808549419056</c:v>
                </c:pt>
                <c:pt idx="2546">
                  <c:v>0.257808549419056</c:v>
                </c:pt>
                <c:pt idx="2547">
                  <c:v>0.341841063469192</c:v>
                </c:pt>
                <c:pt idx="2548">
                  <c:v>0.341841063469192</c:v>
                </c:pt>
                <c:pt idx="2549">
                  <c:v>0.341841063469192</c:v>
                </c:pt>
                <c:pt idx="2550">
                  <c:v>0.276187216814246</c:v>
                </c:pt>
                <c:pt idx="2551">
                  <c:v>0.276187216814246</c:v>
                </c:pt>
                <c:pt idx="2552">
                  <c:v>0.276187216814246</c:v>
                </c:pt>
                <c:pt idx="2553">
                  <c:v>0.276187216814246</c:v>
                </c:pt>
                <c:pt idx="2554">
                  <c:v>0.212371244080968</c:v>
                </c:pt>
                <c:pt idx="2555">
                  <c:v>0.212371244080968</c:v>
                </c:pt>
                <c:pt idx="2556">
                  <c:v>0.212371244080968</c:v>
                </c:pt>
                <c:pt idx="2557">
                  <c:v>0.176467016454773</c:v>
                </c:pt>
                <c:pt idx="2558">
                  <c:v>0.176467016454773</c:v>
                </c:pt>
                <c:pt idx="2559">
                  <c:v>0.176467016454773</c:v>
                </c:pt>
                <c:pt idx="2560">
                  <c:v>0.257808549419056</c:v>
                </c:pt>
                <c:pt idx="2561">
                  <c:v>0.257808549419056</c:v>
                </c:pt>
                <c:pt idx="2562">
                  <c:v>0.257808549419056</c:v>
                </c:pt>
                <c:pt idx="2563">
                  <c:v>0.257808549419056</c:v>
                </c:pt>
                <c:pt idx="2564">
                  <c:v>0.341841063469192</c:v>
                </c:pt>
                <c:pt idx="2565">
                  <c:v>0.341841063469192</c:v>
                </c:pt>
                <c:pt idx="2566">
                  <c:v>0.341841063469192</c:v>
                </c:pt>
                <c:pt idx="2567">
                  <c:v>0.329196581793061</c:v>
                </c:pt>
                <c:pt idx="2568">
                  <c:v>0.329196581793061</c:v>
                </c:pt>
                <c:pt idx="2569">
                  <c:v>0.329196581793061</c:v>
                </c:pt>
                <c:pt idx="2570">
                  <c:v>0.329196581793061</c:v>
                </c:pt>
                <c:pt idx="2571">
                  <c:v>0.240111051124059</c:v>
                </c:pt>
                <c:pt idx="2572">
                  <c:v>0.240111051124059</c:v>
                </c:pt>
                <c:pt idx="2573">
                  <c:v>0.240111051124059</c:v>
                </c:pt>
                <c:pt idx="2574">
                  <c:v>0.149912306117628</c:v>
                </c:pt>
                <c:pt idx="2575">
                  <c:v>0.149912306117628</c:v>
                </c:pt>
                <c:pt idx="2576">
                  <c:v>0.149912306117628</c:v>
                </c:pt>
                <c:pt idx="2577">
                  <c:v>0.136439119934939</c:v>
                </c:pt>
                <c:pt idx="2578">
                  <c:v>0.136439119934939</c:v>
                </c:pt>
                <c:pt idx="2579">
                  <c:v>0.136439119934939</c:v>
                </c:pt>
                <c:pt idx="2580">
                  <c:v>0.136439119934939</c:v>
                </c:pt>
                <c:pt idx="2581">
                  <c:v>0.232951034797663</c:v>
                </c:pt>
                <c:pt idx="2582">
                  <c:v>0.232951034797663</c:v>
                </c:pt>
                <c:pt idx="2583">
                  <c:v>0.232951034797663</c:v>
                </c:pt>
                <c:pt idx="2584">
                  <c:v>0.329196581793061</c:v>
                </c:pt>
                <c:pt idx="2585">
                  <c:v>0.329196581793061</c:v>
                </c:pt>
                <c:pt idx="2586">
                  <c:v>0.329196581793061</c:v>
                </c:pt>
                <c:pt idx="2587">
                  <c:v>0.329196581793061</c:v>
                </c:pt>
                <c:pt idx="2588">
                  <c:v>0.240111051124059</c:v>
                </c:pt>
                <c:pt idx="2589">
                  <c:v>0.240111051124059</c:v>
                </c:pt>
                <c:pt idx="2590">
                  <c:v>0.240111051124059</c:v>
                </c:pt>
                <c:pt idx="2591">
                  <c:v>0.149912306117628</c:v>
                </c:pt>
                <c:pt idx="2592">
                  <c:v>0.149912306117628</c:v>
                </c:pt>
                <c:pt idx="2593">
                  <c:v>0.149912306117628</c:v>
                </c:pt>
                <c:pt idx="2594">
                  <c:v>0.136439119934939</c:v>
                </c:pt>
                <c:pt idx="2595">
                  <c:v>0.136439119934939</c:v>
                </c:pt>
                <c:pt idx="2596">
                  <c:v>0.136439119934939</c:v>
                </c:pt>
                <c:pt idx="2597">
                  <c:v>0.136439119934939</c:v>
                </c:pt>
                <c:pt idx="2598">
                  <c:v>0.232951034797663</c:v>
                </c:pt>
                <c:pt idx="2599">
                  <c:v>0.232951034797663</c:v>
                </c:pt>
                <c:pt idx="2600">
                  <c:v>0.232951034797663</c:v>
                </c:pt>
                <c:pt idx="2601">
                  <c:v>0.529547973265783</c:v>
                </c:pt>
                <c:pt idx="2602">
                  <c:v>0.529547973265783</c:v>
                </c:pt>
                <c:pt idx="2603">
                  <c:v>0.529547973265783</c:v>
                </c:pt>
                <c:pt idx="2604">
                  <c:v>0.529547973265783</c:v>
                </c:pt>
                <c:pt idx="2605">
                  <c:v>0.607097426209875</c:v>
                </c:pt>
                <c:pt idx="2606">
                  <c:v>0.607097426209875</c:v>
                </c:pt>
                <c:pt idx="2607">
                  <c:v>0.607097426209875</c:v>
                </c:pt>
                <c:pt idx="2608">
                  <c:v>0.686787687645139</c:v>
                </c:pt>
                <c:pt idx="2609">
                  <c:v>0.686787687645139</c:v>
                </c:pt>
                <c:pt idx="2610">
                  <c:v>0.686787687645139</c:v>
                </c:pt>
                <c:pt idx="2611">
                  <c:v>0.76842256452072</c:v>
                </c:pt>
                <c:pt idx="2612">
                  <c:v>0.76842256452072</c:v>
                </c:pt>
                <c:pt idx="2613">
                  <c:v>0.76842256452072</c:v>
                </c:pt>
                <c:pt idx="2614">
                  <c:v>0.76842256452072</c:v>
                </c:pt>
                <c:pt idx="2615">
                  <c:v>0.851787551692992</c:v>
                </c:pt>
                <c:pt idx="2616">
                  <c:v>0.851787551692992</c:v>
                </c:pt>
                <c:pt idx="2617">
                  <c:v>0.851787551692992</c:v>
                </c:pt>
                <c:pt idx="2618">
                  <c:v>0.529547973265783</c:v>
                </c:pt>
                <c:pt idx="2619">
                  <c:v>0.529547973265783</c:v>
                </c:pt>
                <c:pt idx="2620">
                  <c:v>0.529547973265783</c:v>
                </c:pt>
                <c:pt idx="2621">
                  <c:v>0.529547973265783</c:v>
                </c:pt>
                <c:pt idx="2622">
                  <c:v>0.607097426209875</c:v>
                </c:pt>
                <c:pt idx="2623">
                  <c:v>0.607097426209875</c:v>
                </c:pt>
                <c:pt idx="2624">
                  <c:v>0.607097426209875</c:v>
                </c:pt>
                <c:pt idx="2625">
                  <c:v>0.686787687645139</c:v>
                </c:pt>
                <c:pt idx="2626">
                  <c:v>0.686787687645139</c:v>
                </c:pt>
                <c:pt idx="2627">
                  <c:v>0.686787687645139</c:v>
                </c:pt>
                <c:pt idx="2628">
                  <c:v>0.76842256452072</c:v>
                </c:pt>
                <c:pt idx="2629">
                  <c:v>0.76842256452072</c:v>
                </c:pt>
                <c:pt idx="2630">
                  <c:v>0.76842256452072</c:v>
                </c:pt>
                <c:pt idx="2631">
                  <c:v>0.76842256452072</c:v>
                </c:pt>
                <c:pt idx="2632">
                  <c:v>0.851787551692992</c:v>
                </c:pt>
                <c:pt idx="2633">
                  <c:v>0.851787551692992</c:v>
                </c:pt>
                <c:pt idx="2634">
                  <c:v>0.851787551692992</c:v>
                </c:pt>
                <c:pt idx="2635">
                  <c:v>0.401291248844618</c:v>
                </c:pt>
                <c:pt idx="2636">
                  <c:v>0.401291248844618</c:v>
                </c:pt>
                <c:pt idx="2637">
                  <c:v>0.401291248844618</c:v>
                </c:pt>
                <c:pt idx="2638">
                  <c:v>0.401291248844618</c:v>
                </c:pt>
                <c:pt idx="2639">
                  <c:v>0.478407895912013</c:v>
                </c:pt>
                <c:pt idx="2640">
                  <c:v>0.478407895912013</c:v>
                </c:pt>
                <c:pt idx="2641">
                  <c:v>0.478407895912013</c:v>
                </c:pt>
                <c:pt idx="2642">
                  <c:v>0.557882461215472</c:v>
                </c:pt>
                <c:pt idx="2643">
                  <c:v>0.557882461215472</c:v>
                </c:pt>
                <c:pt idx="2644">
                  <c:v>0.557882461215472</c:v>
                </c:pt>
                <c:pt idx="2645">
                  <c:v>0.63953228291383</c:v>
                </c:pt>
                <c:pt idx="2646">
                  <c:v>0.63953228291383</c:v>
                </c:pt>
                <c:pt idx="2647">
                  <c:v>0.63953228291383</c:v>
                </c:pt>
                <c:pt idx="2648">
                  <c:v>0.63953228291383</c:v>
                </c:pt>
                <c:pt idx="2649">
                  <c:v>0.723154141590998</c:v>
                </c:pt>
                <c:pt idx="2650">
                  <c:v>0.723154141590998</c:v>
                </c:pt>
                <c:pt idx="2651">
                  <c:v>0.723154141590998</c:v>
                </c:pt>
                <c:pt idx="2652">
                  <c:v>0.401291248844618</c:v>
                </c:pt>
                <c:pt idx="2653">
                  <c:v>0.401291248844618</c:v>
                </c:pt>
                <c:pt idx="2654">
                  <c:v>0.401291248844618</c:v>
                </c:pt>
                <c:pt idx="2655">
                  <c:v>0.401291248844618</c:v>
                </c:pt>
                <c:pt idx="2656">
                  <c:v>0.478407895912013</c:v>
                </c:pt>
                <c:pt idx="2657">
                  <c:v>0.478407895912013</c:v>
                </c:pt>
                <c:pt idx="2658">
                  <c:v>0.478407895912013</c:v>
                </c:pt>
                <c:pt idx="2659">
                  <c:v>0.557882461215472</c:v>
                </c:pt>
                <c:pt idx="2660">
                  <c:v>0.557882461215472</c:v>
                </c:pt>
                <c:pt idx="2661">
                  <c:v>0.557882461215472</c:v>
                </c:pt>
                <c:pt idx="2662">
                  <c:v>0.63953228291383</c:v>
                </c:pt>
                <c:pt idx="2663">
                  <c:v>0.63953228291383</c:v>
                </c:pt>
                <c:pt idx="2664">
                  <c:v>0.63953228291383</c:v>
                </c:pt>
                <c:pt idx="2665">
                  <c:v>0.63953228291383</c:v>
                </c:pt>
                <c:pt idx="2666">
                  <c:v>0.723154141590998</c:v>
                </c:pt>
                <c:pt idx="2667">
                  <c:v>0.723154141590998</c:v>
                </c:pt>
                <c:pt idx="2668">
                  <c:v>0.723154141590998</c:v>
                </c:pt>
                <c:pt idx="2669">
                  <c:v>0.401291248844618</c:v>
                </c:pt>
                <c:pt idx="2670">
                  <c:v>0.401291248844618</c:v>
                </c:pt>
                <c:pt idx="2671">
                  <c:v>0.401291248844618</c:v>
                </c:pt>
                <c:pt idx="2672">
                  <c:v>0.401291248844618</c:v>
                </c:pt>
                <c:pt idx="2673">
                  <c:v>0.478407895912013</c:v>
                </c:pt>
                <c:pt idx="2674">
                  <c:v>0.478407895912013</c:v>
                </c:pt>
                <c:pt idx="2675">
                  <c:v>0.478407895912013</c:v>
                </c:pt>
                <c:pt idx="2676">
                  <c:v>0.557882461215472</c:v>
                </c:pt>
                <c:pt idx="2677">
                  <c:v>0.557882461215472</c:v>
                </c:pt>
                <c:pt idx="2678">
                  <c:v>0.557882461215472</c:v>
                </c:pt>
                <c:pt idx="2679">
                  <c:v>0.63953228291383</c:v>
                </c:pt>
                <c:pt idx="2680">
                  <c:v>0.63953228291383</c:v>
                </c:pt>
                <c:pt idx="2681">
                  <c:v>0.63953228291383</c:v>
                </c:pt>
                <c:pt idx="2682">
                  <c:v>0.63953228291383</c:v>
                </c:pt>
                <c:pt idx="2683">
                  <c:v>0.723154141590998</c:v>
                </c:pt>
                <c:pt idx="2684">
                  <c:v>0.723154141590998</c:v>
                </c:pt>
                <c:pt idx="2685">
                  <c:v>0.723154141590998</c:v>
                </c:pt>
                <c:pt idx="2686">
                  <c:v>0.34161716599565</c:v>
                </c:pt>
                <c:pt idx="2687">
                  <c:v>0.34161716599565</c:v>
                </c:pt>
                <c:pt idx="2688">
                  <c:v>0.34161716599565</c:v>
                </c:pt>
                <c:pt idx="2689">
                  <c:v>0.34161716599565</c:v>
                </c:pt>
                <c:pt idx="2690">
                  <c:v>0.348092303884431</c:v>
                </c:pt>
                <c:pt idx="2691">
                  <c:v>0.348092303884431</c:v>
                </c:pt>
                <c:pt idx="2692">
                  <c:v>0.348092303884431</c:v>
                </c:pt>
                <c:pt idx="2693">
                  <c:v>0.427055980506079</c:v>
                </c:pt>
                <c:pt idx="2694">
                  <c:v>0.427055980506079</c:v>
                </c:pt>
                <c:pt idx="2695">
                  <c:v>0.427055980506079</c:v>
                </c:pt>
                <c:pt idx="2696">
                  <c:v>0.508418873855741</c:v>
                </c:pt>
                <c:pt idx="2697">
                  <c:v>0.508418873855741</c:v>
                </c:pt>
                <c:pt idx="2698">
                  <c:v>0.508418873855741</c:v>
                </c:pt>
                <c:pt idx="2699">
                  <c:v>0.508418873855741</c:v>
                </c:pt>
                <c:pt idx="2700">
                  <c:v>0.591992008973123</c:v>
                </c:pt>
                <c:pt idx="2701">
                  <c:v>0.591992008973123</c:v>
                </c:pt>
                <c:pt idx="2702">
                  <c:v>0.591992008973123</c:v>
                </c:pt>
                <c:pt idx="2703">
                  <c:v>0.34161716599565</c:v>
                </c:pt>
                <c:pt idx="2704">
                  <c:v>0.34161716599565</c:v>
                </c:pt>
                <c:pt idx="2705">
                  <c:v>0.34161716599565</c:v>
                </c:pt>
                <c:pt idx="2706">
                  <c:v>0.34161716599565</c:v>
                </c:pt>
                <c:pt idx="2707">
                  <c:v>0.348092303884431</c:v>
                </c:pt>
                <c:pt idx="2708">
                  <c:v>0.348092303884431</c:v>
                </c:pt>
                <c:pt idx="2709">
                  <c:v>0.348092303884431</c:v>
                </c:pt>
                <c:pt idx="2710">
                  <c:v>0.427055980506079</c:v>
                </c:pt>
                <c:pt idx="2711">
                  <c:v>0.427055980506079</c:v>
                </c:pt>
                <c:pt idx="2712">
                  <c:v>0.427055980506079</c:v>
                </c:pt>
                <c:pt idx="2713">
                  <c:v>0.508418873855741</c:v>
                </c:pt>
                <c:pt idx="2714">
                  <c:v>0.508418873855741</c:v>
                </c:pt>
                <c:pt idx="2715">
                  <c:v>0.508418873855741</c:v>
                </c:pt>
                <c:pt idx="2716">
                  <c:v>0.508418873855741</c:v>
                </c:pt>
                <c:pt idx="2717">
                  <c:v>0.591992008973123</c:v>
                </c:pt>
                <c:pt idx="2718">
                  <c:v>0.591992008973123</c:v>
                </c:pt>
                <c:pt idx="2719">
                  <c:v>0.591992008973123</c:v>
                </c:pt>
                <c:pt idx="2720">
                  <c:v>0.34161716599565</c:v>
                </c:pt>
                <c:pt idx="2721">
                  <c:v>0.34161716599565</c:v>
                </c:pt>
                <c:pt idx="2722">
                  <c:v>0.34161716599565</c:v>
                </c:pt>
                <c:pt idx="2723">
                  <c:v>0.34161716599565</c:v>
                </c:pt>
                <c:pt idx="2724">
                  <c:v>0.348092303884431</c:v>
                </c:pt>
                <c:pt idx="2725">
                  <c:v>0.348092303884431</c:v>
                </c:pt>
                <c:pt idx="2726">
                  <c:v>0.348092303884431</c:v>
                </c:pt>
                <c:pt idx="2727">
                  <c:v>0.427055980506079</c:v>
                </c:pt>
                <c:pt idx="2728">
                  <c:v>0.427055980506079</c:v>
                </c:pt>
                <c:pt idx="2729">
                  <c:v>0.427055980506079</c:v>
                </c:pt>
                <c:pt idx="2730">
                  <c:v>0.508418873855741</c:v>
                </c:pt>
                <c:pt idx="2731">
                  <c:v>0.508418873855741</c:v>
                </c:pt>
                <c:pt idx="2732">
                  <c:v>0.508418873855741</c:v>
                </c:pt>
                <c:pt idx="2733">
                  <c:v>0.508418873855741</c:v>
                </c:pt>
                <c:pt idx="2734">
                  <c:v>0.591992008973123</c:v>
                </c:pt>
                <c:pt idx="2735">
                  <c:v>0.591992008973123</c:v>
                </c:pt>
                <c:pt idx="2736">
                  <c:v>0.591992008973123</c:v>
                </c:pt>
                <c:pt idx="2737">
                  <c:v>0.34161716599565</c:v>
                </c:pt>
                <c:pt idx="2738">
                  <c:v>0.34161716599565</c:v>
                </c:pt>
                <c:pt idx="2739">
                  <c:v>0.34161716599565</c:v>
                </c:pt>
                <c:pt idx="2740">
                  <c:v>0.34161716599565</c:v>
                </c:pt>
                <c:pt idx="2741">
                  <c:v>0.348092303884431</c:v>
                </c:pt>
                <c:pt idx="2742">
                  <c:v>0.348092303884431</c:v>
                </c:pt>
                <c:pt idx="2743">
                  <c:v>0.348092303884431</c:v>
                </c:pt>
                <c:pt idx="2744">
                  <c:v>0.427055980506079</c:v>
                </c:pt>
                <c:pt idx="2745">
                  <c:v>0.427055980506079</c:v>
                </c:pt>
                <c:pt idx="2746">
                  <c:v>0.427055980506079</c:v>
                </c:pt>
                <c:pt idx="2747">
                  <c:v>0.508418873855741</c:v>
                </c:pt>
                <c:pt idx="2748">
                  <c:v>0.508418873855741</c:v>
                </c:pt>
                <c:pt idx="2749">
                  <c:v>0.508418873855741</c:v>
                </c:pt>
                <c:pt idx="2750">
                  <c:v>0.508418873855741</c:v>
                </c:pt>
                <c:pt idx="2751">
                  <c:v>0.591992008973123</c:v>
                </c:pt>
                <c:pt idx="2752">
                  <c:v>0.591992008973123</c:v>
                </c:pt>
                <c:pt idx="2753">
                  <c:v>0.591992008973123</c:v>
                </c:pt>
                <c:pt idx="2754">
                  <c:v>0.308152426363886</c:v>
                </c:pt>
                <c:pt idx="2755">
                  <c:v>0.308152426363886</c:v>
                </c:pt>
                <c:pt idx="2756">
                  <c:v>0.308152426363886</c:v>
                </c:pt>
                <c:pt idx="2757">
                  <c:v>0.308152426363886</c:v>
                </c:pt>
                <c:pt idx="2758">
                  <c:v>0.25640024776483</c:v>
                </c:pt>
                <c:pt idx="2759">
                  <c:v>0.25640024776483</c:v>
                </c:pt>
                <c:pt idx="2760">
                  <c:v>0.25640024776483</c:v>
                </c:pt>
                <c:pt idx="2761">
                  <c:v>0.294760394256137</c:v>
                </c:pt>
                <c:pt idx="2762">
                  <c:v>0.294760394256137</c:v>
                </c:pt>
                <c:pt idx="2763">
                  <c:v>0.294760394256137</c:v>
                </c:pt>
                <c:pt idx="2764">
                  <c:v>0.375532465336218</c:v>
                </c:pt>
                <c:pt idx="2765">
                  <c:v>0.375532465336218</c:v>
                </c:pt>
                <c:pt idx="2766">
                  <c:v>0.375532465336218</c:v>
                </c:pt>
                <c:pt idx="2767">
                  <c:v>0.375532465336218</c:v>
                </c:pt>
                <c:pt idx="2768">
                  <c:v>0.458745389651978</c:v>
                </c:pt>
                <c:pt idx="2769">
                  <c:v>0.458745389651978</c:v>
                </c:pt>
                <c:pt idx="2770">
                  <c:v>0.458745389651978</c:v>
                </c:pt>
                <c:pt idx="2771">
                  <c:v>0.308152426363886</c:v>
                </c:pt>
                <c:pt idx="2772">
                  <c:v>0.308152426363886</c:v>
                </c:pt>
                <c:pt idx="2773">
                  <c:v>0.308152426363886</c:v>
                </c:pt>
                <c:pt idx="2774">
                  <c:v>0.308152426363886</c:v>
                </c:pt>
                <c:pt idx="2775">
                  <c:v>0.25640024776483</c:v>
                </c:pt>
                <c:pt idx="2776">
                  <c:v>0.25640024776483</c:v>
                </c:pt>
                <c:pt idx="2777">
                  <c:v>0.25640024776483</c:v>
                </c:pt>
                <c:pt idx="2778">
                  <c:v>0.294760394256137</c:v>
                </c:pt>
                <c:pt idx="2779">
                  <c:v>0.294760394256137</c:v>
                </c:pt>
                <c:pt idx="2780">
                  <c:v>0.294760394256137</c:v>
                </c:pt>
                <c:pt idx="2781">
                  <c:v>0.375532465336218</c:v>
                </c:pt>
                <c:pt idx="2782">
                  <c:v>0.375532465336218</c:v>
                </c:pt>
                <c:pt idx="2783">
                  <c:v>0.375532465336218</c:v>
                </c:pt>
                <c:pt idx="2784">
                  <c:v>0.375532465336218</c:v>
                </c:pt>
                <c:pt idx="2785">
                  <c:v>0.458745389651978</c:v>
                </c:pt>
                <c:pt idx="2786">
                  <c:v>0.458745389651978</c:v>
                </c:pt>
                <c:pt idx="2787">
                  <c:v>0.458745389651978</c:v>
                </c:pt>
                <c:pt idx="2788">
                  <c:v>0.308152426363886</c:v>
                </c:pt>
                <c:pt idx="2789">
                  <c:v>0.308152426363886</c:v>
                </c:pt>
                <c:pt idx="2790">
                  <c:v>0.308152426363886</c:v>
                </c:pt>
                <c:pt idx="2791">
                  <c:v>0.308152426363886</c:v>
                </c:pt>
                <c:pt idx="2792">
                  <c:v>0.25640024776483</c:v>
                </c:pt>
                <c:pt idx="2793">
                  <c:v>0.25640024776483</c:v>
                </c:pt>
                <c:pt idx="2794">
                  <c:v>0.25640024776483</c:v>
                </c:pt>
                <c:pt idx="2795">
                  <c:v>0.294760394256137</c:v>
                </c:pt>
                <c:pt idx="2796">
                  <c:v>0.294760394256137</c:v>
                </c:pt>
                <c:pt idx="2797">
                  <c:v>0.294760394256137</c:v>
                </c:pt>
                <c:pt idx="2798">
                  <c:v>0.375532465336218</c:v>
                </c:pt>
                <c:pt idx="2799">
                  <c:v>0.375532465336218</c:v>
                </c:pt>
                <c:pt idx="2800">
                  <c:v>0.375532465336218</c:v>
                </c:pt>
                <c:pt idx="2801">
                  <c:v>0.375532465336218</c:v>
                </c:pt>
                <c:pt idx="2802">
                  <c:v>0.458745389651978</c:v>
                </c:pt>
                <c:pt idx="2803">
                  <c:v>0.458745389651978</c:v>
                </c:pt>
                <c:pt idx="2804">
                  <c:v>0.458745389651978</c:v>
                </c:pt>
                <c:pt idx="2805">
                  <c:v>0.273281334129739</c:v>
                </c:pt>
                <c:pt idx="2806">
                  <c:v>0.273281334129739</c:v>
                </c:pt>
                <c:pt idx="2807">
                  <c:v>0.273281334129739</c:v>
                </c:pt>
                <c:pt idx="2808">
                  <c:v>0.273281334129739</c:v>
                </c:pt>
                <c:pt idx="2809">
                  <c:v>0.223965798884991</c:v>
                </c:pt>
                <c:pt idx="2810">
                  <c:v>0.223965798884991</c:v>
                </c:pt>
                <c:pt idx="2811">
                  <c:v>0.223965798884991</c:v>
                </c:pt>
                <c:pt idx="2812">
                  <c:v>0.172171441598084</c:v>
                </c:pt>
                <c:pt idx="2813">
                  <c:v>0.172171441598084</c:v>
                </c:pt>
                <c:pt idx="2814">
                  <c:v>0.172171441598084</c:v>
                </c:pt>
                <c:pt idx="2815">
                  <c:v>0.241334070996066</c:v>
                </c:pt>
                <c:pt idx="2816">
                  <c:v>0.241334070996066</c:v>
                </c:pt>
                <c:pt idx="2817">
                  <c:v>0.241334070996066</c:v>
                </c:pt>
                <c:pt idx="2818">
                  <c:v>0.241334070996066</c:v>
                </c:pt>
                <c:pt idx="2819">
                  <c:v>0.323874709685032</c:v>
                </c:pt>
                <c:pt idx="2820">
                  <c:v>0.323874709685032</c:v>
                </c:pt>
                <c:pt idx="2821">
                  <c:v>0.323874709685032</c:v>
                </c:pt>
                <c:pt idx="2822">
                  <c:v>0.273281334129739</c:v>
                </c:pt>
                <c:pt idx="2823">
                  <c:v>0.273281334129739</c:v>
                </c:pt>
                <c:pt idx="2824">
                  <c:v>0.273281334129739</c:v>
                </c:pt>
                <c:pt idx="2825">
                  <c:v>0.273281334129739</c:v>
                </c:pt>
                <c:pt idx="2826">
                  <c:v>0.223965798884991</c:v>
                </c:pt>
                <c:pt idx="2827">
                  <c:v>0.223965798884991</c:v>
                </c:pt>
                <c:pt idx="2828">
                  <c:v>0.223965798884991</c:v>
                </c:pt>
                <c:pt idx="2829">
                  <c:v>0.172171441598084</c:v>
                </c:pt>
                <c:pt idx="2830">
                  <c:v>0.172171441598084</c:v>
                </c:pt>
                <c:pt idx="2831">
                  <c:v>0.172171441598084</c:v>
                </c:pt>
                <c:pt idx="2832">
                  <c:v>0.241334070996066</c:v>
                </c:pt>
                <c:pt idx="2833">
                  <c:v>0.241334070996066</c:v>
                </c:pt>
                <c:pt idx="2834">
                  <c:v>0.241334070996066</c:v>
                </c:pt>
                <c:pt idx="2835">
                  <c:v>0.241334070996066</c:v>
                </c:pt>
                <c:pt idx="2836">
                  <c:v>0.323874709685032</c:v>
                </c:pt>
                <c:pt idx="2837">
                  <c:v>0.323874709685032</c:v>
                </c:pt>
                <c:pt idx="2838">
                  <c:v>0.323874709685032</c:v>
                </c:pt>
                <c:pt idx="2839">
                  <c:v>0.273281334129739</c:v>
                </c:pt>
                <c:pt idx="2840">
                  <c:v>0.273281334129739</c:v>
                </c:pt>
                <c:pt idx="2841">
                  <c:v>0.273281334129739</c:v>
                </c:pt>
                <c:pt idx="2842">
                  <c:v>0.273281334129739</c:v>
                </c:pt>
                <c:pt idx="2843">
                  <c:v>0.223965798884991</c:v>
                </c:pt>
                <c:pt idx="2844">
                  <c:v>0.223965798884991</c:v>
                </c:pt>
                <c:pt idx="2845">
                  <c:v>0.223965798884991</c:v>
                </c:pt>
                <c:pt idx="2846">
                  <c:v>0.172171441598084</c:v>
                </c:pt>
                <c:pt idx="2847">
                  <c:v>0.172171441598084</c:v>
                </c:pt>
                <c:pt idx="2848">
                  <c:v>0.172171441598084</c:v>
                </c:pt>
                <c:pt idx="2849">
                  <c:v>0.241334070996066</c:v>
                </c:pt>
                <c:pt idx="2850">
                  <c:v>0.241334070996066</c:v>
                </c:pt>
                <c:pt idx="2851">
                  <c:v>0.241334070996066</c:v>
                </c:pt>
                <c:pt idx="2852">
                  <c:v>0.241334070996066</c:v>
                </c:pt>
                <c:pt idx="2853">
                  <c:v>0.323874709685032</c:v>
                </c:pt>
                <c:pt idx="2854">
                  <c:v>0.323874709685032</c:v>
                </c:pt>
                <c:pt idx="2855">
                  <c:v>0.323874709685032</c:v>
                </c:pt>
                <c:pt idx="2856">
                  <c:v>0.295492546368579</c:v>
                </c:pt>
                <c:pt idx="2857">
                  <c:v>0.295492546368579</c:v>
                </c:pt>
                <c:pt idx="2858">
                  <c:v>0.295492546368579</c:v>
                </c:pt>
                <c:pt idx="2859">
                  <c:v>0.295492546368579</c:v>
                </c:pt>
                <c:pt idx="2860">
                  <c:v>0.207523465860751</c:v>
                </c:pt>
                <c:pt idx="2861">
                  <c:v>0.207523465860751</c:v>
                </c:pt>
                <c:pt idx="2862">
                  <c:v>0.207523465860751</c:v>
                </c:pt>
                <c:pt idx="2863">
                  <c:v>0.140778745614112</c:v>
                </c:pt>
                <c:pt idx="2864">
                  <c:v>0.140778745614112</c:v>
                </c:pt>
                <c:pt idx="2865">
                  <c:v>0.140778745614112</c:v>
                </c:pt>
                <c:pt idx="2866">
                  <c:v>0.106287859774934</c:v>
                </c:pt>
                <c:pt idx="2867">
                  <c:v>0.106287859774934</c:v>
                </c:pt>
                <c:pt idx="2868">
                  <c:v>0.106287859774934</c:v>
                </c:pt>
                <c:pt idx="2869">
                  <c:v>0.106287859774934</c:v>
                </c:pt>
                <c:pt idx="2870">
                  <c:v>0.187848881038562</c:v>
                </c:pt>
                <c:pt idx="2871">
                  <c:v>0.187848881038562</c:v>
                </c:pt>
                <c:pt idx="2872">
                  <c:v>0.187848881038562</c:v>
                </c:pt>
                <c:pt idx="2873">
                  <c:v>0.295492546368579</c:v>
                </c:pt>
                <c:pt idx="2874">
                  <c:v>0.295492546368579</c:v>
                </c:pt>
                <c:pt idx="2875">
                  <c:v>0.295492546368579</c:v>
                </c:pt>
                <c:pt idx="2876">
                  <c:v>0.295492546368579</c:v>
                </c:pt>
                <c:pt idx="2877">
                  <c:v>0.207523465860751</c:v>
                </c:pt>
                <c:pt idx="2878">
                  <c:v>0.207523465860751</c:v>
                </c:pt>
                <c:pt idx="2879">
                  <c:v>0.207523465860751</c:v>
                </c:pt>
                <c:pt idx="2880">
                  <c:v>0.140778745614112</c:v>
                </c:pt>
                <c:pt idx="2881">
                  <c:v>0.140778745614112</c:v>
                </c:pt>
                <c:pt idx="2882">
                  <c:v>0.140778745614112</c:v>
                </c:pt>
                <c:pt idx="2883">
                  <c:v>0.106287859774934</c:v>
                </c:pt>
                <c:pt idx="2884">
                  <c:v>0.106287859774934</c:v>
                </c:pt>
                <c:pt idx="2885">
                  <c:v>0.106287859774934</c:v>
                </c:pt>
                <c:pt idx="2886">
                  <c:v>0.106287859774934</c:v>
                </c:pt>
                <c:pt idx="2887">
                  <c:v>0.187848881038562</c:v>
                </c:pt>
                <c:pt idx="2888">
                  <c:v>0.187848881038562</c:v>
                </c:pt>
                <c:pt idx="2889">
                  <c:v>0.187848881038562</c:v>
                </c:pt>
                <c:pt idx="2890">
                  <c:v>0.529547973265783</c:v>
                </c:pt>
                <c:pt idx="2891">
                  <c:v>0.529547973265783</c:v>
                </c:pt>
                <c:pt idx="2892">
                  <c:v>0.529547973265783</c:v>
                </c:pt>
                <c:pt idx="2893">
                  <c:v>0.529547973265783</c:v>
                </c:pt>
                <c:pt idx="2894">
                  <c:v>0.607097426209875</c:v>
                </c:pt>
                <c:pt idx="2895">
                  <c:v>0.607097426209875</c:v>
                </c:pt>
                <c:pt idx="2896">
                  <c:v>0.607097426209875</c:v>
                </c:pt>
                <c:pt idx="2897">
                  <c:v>0.686787687645139</c:v>
                </c:pt>
                <c:pt idx="2898">
                  <c:v>0.686787687645139</c:v>
                </c:pt>
                <c:pt idx="2899">
                  <c:v>0.686787687645139</c:v>
                </c:pt>
                <c:pt idx="2900">
                  <c:v>0.76842256452072</c:v>
                </c:pt>
                <c:pt idx="2901">
                  <c:v>0.76842256452072</c:v>
                </c:pt>
                <c:pt idx="2902">
                  <c:v>0.76842256452072</c:v>
                </c:pt>
                <c:pt idx="2903">
                  <c:v>0.76842256452072</c:v>
                </c:pt>
                <c:pt idx="2904">
                  <c:v>0.851787551692992</c:v>
                </c:pt>
                <c:pt idx="2905">
                  <c:v>0.851787551692992</c:v>
                </c:pt>
                <c:pt idx="2906">
                  <c:v>0.851787551692992</c:v>
                </c:pt>
                <c:pt idx="2907">
                  <c:v>0.529547973265783</c:v>
                </c:pt>
                <c:pt idx="2908">
                  <c:v>0.529547973265783</c:v>
                </c:pt>
                <c:pt idx="2909">
                  <c:v>0.529547973265783</c:v>
                </c:pt>
                <c:pt idx="2910">
                  <c:v>0.529547973265783</c:v>
                </c:pt>
                <c:pt idx="2911">
                  <c:v>0.607097426209875</c:v>
                </c:pt>
                <c:pt idx="2912">
                  <c:v>0.607097426209875</c:v>
                </c:pt>
                <c:pt idx="2913">
                  <c:v>0.607097426209875</c:v>
                </c:pt>
                <c:pt idx="2914">
                  <c:v>0.686787687645139</c:v>
                </c:pt>
                <c:pt idx="2915">
                  <c:v>0.686787687645139</c:v>
                </c:pt>
                <c:pt idx="2916">
                  <c:v>0.686787687645139</c:v>
                </c:pt>
                <c:pt idx="2917">
                  <c:v>0.76842256452072</c:v>
                </c:pt>
                <c:pt idx="2918">
                  <c:v>0.76842256452072</c:v>
                </c:pt>
                <c:pt idx="2919">
                  <c:v>0.76842256452072</c:v>
                </c:pt>
                <c:pt idx="2920">
                  <c:v>0.76842256452072</c:v>
                </c:pt>
                <c:pt idx="2921">
                  <c:v>0.851787551692992</c:v>
                </c:pt>
                <c:pt idx="2922">
                  <c:v>0.851787551692992</c:v>
                </c:pt>
                <c:pt idx="2923">
                  <c:v>0.851787551692992</c:v>
                </c:pt>
                <c:pt idx="2924">
                  <c:v>0.401291248844618</c:v>
                </c:pt>
                <c:pt idx="2925">
                  <c:v>0.401291248844618</c:v>
                </c:pt>
                <c:pt idx="2926">
                  <c:v>0.401291248844618</c:v>
                </c:pt>
                <c:pt idx="2927">
                  <c:v>0.401291248844618</c:v>
                </c:pt>
                <c:pt idx="2928">
                  <c:v>0.478407895912013</c:v>
                </c:pt>
                <c:pt idx="2929">
                  <c:v>0.478407895912013</c:v>
                </c:pt>
                <c:pt idx="2930">
                  <c:v>0.478407895912013</c:v>
                </c:pt>
                <c:pt idx="2931">
                  <c:v>0.557882461215472</c:v>
                </c:pt>
                <c:pt idx="2932">
                  <c:v>0.557882461215472</c:v>
                </c:pt>
                <c:pt idx="2933">
                  <c:v>0.557882461215472</c:v>
                </c:pt>
                <c:pt idx="2934">
                  <c:v>0.63953228291383</c:v>
                </c:pt>
                <c:pt idx="2935">
                  <c:v>0.63953228291383</c:v>
                </c:pt>
                <c:pt idx="2936">
                  <c:v>0.63953228291383</c:v>
                </c:pt>
                <c:pt idx="2937">
                  <c:v>0.63953228291383</c:v>
                </c:pt>
                <c:pt idx="2938">
                  <c:v>0.723154141590998</c:v>
                </c:pt>
                <c:pt idx="2939">
                  <c:v>0.723154141590998</c:v>
                </c:pt>
                <c:pt idx="2940">
                  <c:v>0.723154141590998</c:v>
                </c:pt>
                <c:pt idx="2941">
                  <c:v>0.401291248844618</c:v>
                </c:pt>
                <c:pt idx="2942">
                  <c:v>0.401291248844618</c:v>
                </c:pt>
                <c:pt idx="2943">
                  <c:v>0.401291248844618</c:v>
                </c:pt>
                <c:pt idx="2944">
                  <c:v>0.401291248844618</c:v>
                </c:pt>
                <c:pt idx="2945">
                  <c:v>0.478407895912013</c:v>
                </c:pt>
                <c:pt idx="2946">
                  <c:v>0.478407895912013</c:v>
                </c:pt>
                <c:pt idx="2947">
                  <c:v>0.478407895912013</c:v>
                </c:pt>
                <c:pt idx="2948">
                  <c:v>0.557882461215472</c:v>
                </c:pt>
                <c:pt idx="2949">
                  <c:v>0.557882461215472</c:v>
                </c:pt>
                <c:pt idx="2950">
                  <c:v>0.557882461215472</c:v>
                </c:pt>
                <c:pt idx="2951">
                  <c:v>0.63953228291383</c:v>
                </c:pt>
                <c:pt idx="2952">
                  <c:v>0.63953228291383</c:v>
                </c:pt>
                <c:pt idx="2953">
                  <c:v>0.63953228291383</c:v>
                </c:pt>
                <c:pt idx="2954">
                  <c:v>0.63953228291383</c:v>
                </c:pt>
                <c:pt idx="2955">
                  <c:v>0.723154141590998</c:v>
                </c:pt>
                <c:pt idx="2956">
                  <c:v>0.723154141590998</c:v>
                </c:pt>
                <c:pt idx="2957">
                  <c:v>0.723154141590998</c:v>
                </c:pt>
                <c:pt idx="2958">
                  <c:v>0.401291248844618</c:v>
                </c:pt>
                <c:pt idx="2959">
                  <c:v>0.401291248844618</c:v>
                </c:pt>
                <c:pt idx="2960">
                  <c:v>0.401291248844618</c:v>
                </c:pt>
                <c:pt idx="2961">
                  <c:v>0.401291248844618</c:v>
                </c:pt>
                <c:pt idx="2962">
                  <c:v>0.478407895912013</c:v>
                </c:pt>
                <c:pt idx="2963">
                  <c:v>0.478407895912013</c:v>
                </c:pt>
                <c:pt idx="2964">
                  <c:v>0.478407895912013</c:v>
                </c:pt>
                <c:pt idx="2965">
                  <c:v>0.557882461215472</c:v>
                </c:pt>
                <c:pt idx="2966">
                  <c:v>0.557882461215472</c:v>
                </c:pt>
                <c:pt idx="2967">
                  <c:v>0.557882461215472</c:v>
                </c:pt>
                <c:pt idx="2968">
                  <c:v>0.63953228291383</c:v>
                </c:pt>
                <c:pt idx="2969">
                  <c:v>0.63953228291383</c:v>
                </c:pt>
                <c:pt idx="2970">
                  <c:v>0.63953228291383</c:v>
                </c:pt>
                <c:pt idx="2971">
                  <c:v>0.63953228291383</c:v>
                </c:pt>
                <c:pt idx="2972">
                  <c:v>0.723154141590998</c:v>
                </c:pt>
                <c:pt idx="2973">
                  <c:v>0.723154141590998</c:v>
                </c:pt>
                <c:pt idx="2974">
                  <c:v>0.723154141590998</c:v>
                </c:pt>
                <c:pt idx="2975">
                  <c:v>0.34161716599565</c:v>
                </c:pt>
                <c:pt idx="2976">
                  <c:v>0.34161716599565</c:v>
                </c:pt>
                <c:pt idx="2977">
                  <c:v>0.34161716599565</c:v>
                </c:pt>
                <c:pt idx="2978">
                  <c:v>0.34161716599565</c:v>
                </c:pt>
                <c:pt idx="2979">
                  <c:v>0.348092303884431</c:v>
                </c:pt>
                <c:pt idx="2980">
                  <c:v>0.348092303884431</c:v>
                </c:pt>
                <c:pt idx="2981">
                  <c:v>0.348092303884431</c:v>
                </c:pt>
                <c:pt idx="2982">
                  <c:v>0.427055980506079</c:v>
                </c:pt>
                <c:pt idx="2983">
                  <c:v>0.427055980506079</c:v>
                </c:pt>
                <c:pt idx="2984">
                  <c:v>0.427055980506079</c:v>
                </c:pt>
                <c:pt idx="2985">
                  <c:v>0.508418873855741</c:v>
                </c:pt>
                <c:pt idx="2986">
                  <c:v>0.508418873855741</c:v>
                </c:pt>
                <c:pt idx="2987">
                  <c:v>0.508418873855741</c:v>
                </c:pt>
                <c:pt idx="2988">
                  <c:v>0.508418873855741</c:v>
                </c:pt>
                <c:pt idx="2989">
                  <c:v>0.591992008973123</c:v>
                </c:pt>
                <c:pt idx="2990">
                  <c:v>0.591992008973123</c:v>
                </c:pt>
                <c:pt idx="2991">
                  <c:v>0.591992008973123</c:v>
                </c:pt>
                <c:pt idx="2992">
                  <c:v>0.34161716599565</c:v>
                </c:pt>
                <c:pt idx="2993">
                  <c:v>0.34161716599565</c:v>
                </c:pt>
                <c:pt idx="2994">
                  <c:v>0.34161716599565</c:v>
                </c:pt>
                <c:pt idx="2995">
                  <c:v>0.34161716599565</c:v>
                </c:pt>
                <c:pt idx="2996">
                  <c:v>0.348092303884431</c:v>
                </c:pt>
                <c:pt idx="2997">
                  <c:v>0.348092303884431</c:v>
                </c:pt>
                <c:pt idx="2998">
                  <c:v>0.348092303884431</c:v>
                </c:pt>
                <c:pt idx="2999">
                  <c:v>0.427055980506079</c:v>
                </c:pt>
                <c:pt idx="3000">
                  <c:v>0.427055980506079</c:v>
                </c:pt>
                <c:pt idx="3001">
                  <c:v>0.427055980506079</c:v>
                </c:pt>
                <c:pt idx="3002">
                  <c:v>0.508418873855741</c:v>
                </c:pt>
                <c:pt idx="3003">
                  <c:v>0.508418873855741</c:v>
                </c:pt>
                <c:pt idx="3004">
                  <c:v>0.508418873855741</c:v>
                </c:pt>
                <c:pt idx="3005">
                  <c:v>0.508418873855741</c:v>
                </c:pt>
                <c:pt idx="3006">
                  <c:v>0.591992008973123</c:v>
                </c:pt>
                <c:pt idx="3007">
                  <c:v>0.591992008973123</c:v>
                </c:pt>
                <c:pt idx="3008">
                  <c:v>0.591992008973123</c:v>
                </c:pt>
                <c:pt idx="3009">
                  <c:v>0.34161716599565</c:v>
                </c:pt>
                <c:pt idx="3010">
                  <c:v>0.34161716599565</c:v>
                </c:pt>
                <c:pt idx="3011">
                  <c:v>0.34161716599565</c:v>
                </c:pt>
                <c:pt idx="3012">
                  <c:v>0.34161716599565</c:v>
                </c:pt>
                <c:pt idx="3013">
                  <c:v>0.348092303884431</c:v>
                </c:pt>
                <c:pt idx="3014">
                  <c:v>0.348092303884431</c:v>
                </c:pt>
                <c:pt idx="3015">
                  <c:v>0.348092303884431</c:v>
                </c:pt>
                <c:pt idx="3016">
                  <c:v>0.427055980506079</c:v>
                </c:pt>
                <c:pt idx="3017">
                  <c:v>0.427055980506079</c:v>
                </c:pt>
                <c:pt idx="3018">
                  <c:v>0.427055980506079</c:v>
                </c:pt>
                <c:pt idx="3019">
                  <c:v>0.508418873855741</c:v>
                </c:pt>
                <c:pt idx="3020">
                  <c:v>0.508418873855741</c:v>
                </c:pt>
                <c:pt idx="3021">
                  <c:v>0.508418873855741</c:v>
                </c:pt>
                <c:pt idx="3022">
                  <c:v>0.508418873855741</c:v>
                </c:pt>
                <c:pt idx="3023">
                  <c:v>0.591992008973123</c:v>
                </c:pt>
                <c:pt idx="3024">
                  <c:v>0.591992008973123</c:v>
                </c:pt>
                <c:pt idx="3025">
                  <c:v>0.591992008973123</c:v>
                </c:pt>
                <c:pt idx="3026">
                  <c:v>0.34161716599565</c:v>
                </c:pt>
                <c:pt idx="3027">
                  <c:v>0.34161716599565</c:v>
                </c:pt>
                <c:pt idx="3028">
                  <c:v>0.34161716599565</c:v>
                </c:pt>
                <c:pt idx="3029">
                  <c:v>0.34161716599565</c:v>
                </c:pt>
                <c:pt idx="3030">
                  <c:v>0.348092303884431</c:v>
                </c:pt>
                <c:pt idx="3031">
                  <c:v>0.348092303884431</c:v>
                </c:pt>
                <c:pt idx="3032">
                  <c:v>0.348092303884431</c:v>
                </c:pt>
                <c:pt idx="3033">
                  <c:v>0.427055980506079</c:v>
                </c:pt>
                <c:pt idx="3034">
                  <c:v>0.427055980506079</c:v>
                </c:pt>
                <c:pt idx="3035">
                  <c:v>0.427055980506079</c:v>
                </c:pt>
                <c:pt idx="3036">
                  <c:v>0.508418873855741</c:v>
                </c:pt>
                <c:pt idx="3037">
                  <c:v>0.508418873855741</c:v>
                </c:pt>
                <c:pt idx="3038">
                  <c:v>0.508418873855741</c:v>
                </c:pt>
                <c:pt idx="3039">
                  <c:v>0.508418873855741</c:v>
                </c:pt>
                <c:pt idx="3040">
                  <c:v>0.591992008973123</c:v>
                </c:pt>
                <c:pt idx="3041">
                  <c:v>0.591992008973123</c:v>
                </c:pt>
                <c:pt idx="3042">
                  <c:v>0.591992008973123</c:v>
                </c:pt>
                <c:pt idx="3043">
                  <c:v>0.308152426363886</c:v>
                </c:pt>
                <c:pt idx="3044">
                  <c:v>0.308152426363886</c:v>
                </c:pt>
                <c:pt idx="3045">
                  <c:v>0.308152426363886</c:v>
                </c:pt>
                <c:pt idx="3046">
                  <c:v>0.308152426363886</c:v>
                </c:pt>
                <c:pt idx="3047">
                  <c:v>0.25640024776483</c:v>
                </c:pt>
                <c:pt idx="3048">
                  <c:v>0.25640024776483</c:v>
                </c:pt>
                <c:pt idx="3049">
                  <c:v>0.25640024776483</c:v>
                </c:pt>
                <c:pt idx="3050">
                  <c:v>0.294760394256137</c:v>
                </c:pt>
                <c:pt idx="3051">
                  <c:v>0.294760394256137</c:v>
                </c:pt>
                <c:pt idx="3052">
                  <c:v>0.294760394256137</c:v>
                </c:pt>
                <c:pt idx="3053">
                  <c:v>0.375532465336218</c:v>
                </c:pt>
                <c:pt idx="3054">
                  <c:v>0.375532465336218</c:v>
                </c:pt>
                <c:pt idx="3055">
                  <c:v>0.375532465336218</c:v>
                </c:pt>
                <c:pt idx="3056">
                  <c:v>0.375532465336218</c:v>
                </c:pt>
                <c:pt idx="3057">
                  <c:v>0.458745389651978</c:v>
                </c:pt>
                <c:pt idx="3058">
                  <c:v>0.458745389651978</c:v>
                </c:pt>
                <c:pt idx="3059">
                  <c:v>0.458745389651978</c:v>
                </c:pt>
                <c:pt idx="3060">
                  <c:v>0.308152426363886</c:v>
                </c:pt>
                <c:pt idx="3061">
                  <c:v>0.308152426363886</c:v>
                </c:pt>
                <c:pt idx="3062">
                  <c:v>0.308152426363886</c:v>
                </c:pt>
                <c:pt idx="3063">
                  <c:v>0.308152426363886</c:v>
                </c:pt>
                <c:pt idx="3064">
                  <c:v>0.25640024776483</c:v>
                </c:pt>
                <c:pt idx="3065">
                  <c:v>0.25640024776483</c:v>
                </c:pt>
                <c:pt idx="3066">
                  <c:v>0.25640024776483</c:v>
                </c:pt>
                <c:pt idx="3067">
                  <c:v>0.294760394256137</c:v>
                </c:pt>
                <c:pt idx="3068">
                  <c:v>0.294760394256137</c:v>
                </c:pt>
                <c:pt idx="3069">
                  <c:v>0.294760394256137</c:v>
                </c:pt>
                <c:pt idx="3070">
                  <c:v>0.375532465336218</c:v>
                </c:pt>
                <c:pt idx="3071">
                  <c:v>0.375532465336218</c:v>
                </c:pt>
                <c:pt idx="3072">
                  <c:v>0.375532465336218</c:v>
                </c:pt>
                <c:pt idx="3073">
                  <c:v>0.375532465336218</c:v>
                </c:pt>
                <c:pt idx="3074">
                  <c:v>0.458745389651978</c:v>
                </c:pt>
                <c:pt idx="3075">
                  <c:v>0.458745389651978</c:v>
                </c:pt>
                <c:pt idx="3076">
                  <c:v>0.458745389651978</c:v>
                </c:pt>
                <c:pt idx="3077">
                  <c:v>0.308152426363886</c:v>
                </c:pt>
                <c:pt idx="3078">
                  <c:v>0.308152426363886</c:v>
                </c:pt>
                <c:pt idx="3079">
                  <c:v>0.308152426363886</c:v>
                </c:pt>
                <c:pt idx="3080">
                  <c:v>0.308152426363886</c:v>
                </c:pt>
                <c:pt idx="3081">
                  <c:v>0.25640024776483</c:v>
                </c:pt>
                <c:pt idx="3082">
                  <c:v>0.25640024776483</c:v>
                </c:pt>
                <c:pt idx="3083">
                  <c:v>0.25640024776483</c:v>
                </c:pt>
                <c:pt idx="3084">
                  <c:v>0.294760394256137</c:v>
                </c:pt>
                <c:pt idx="3085">
                  <c:v>0.294760394256137</c:v>
                </c:pt>
                <c:pt idx="3086">
                  <c:v>0.294760394256137</c:v>
                </c:pt>
                <c:pt idx="3087">
                  <c:v>0.375532465336218</c:v>
                </c:pt>
                <c:pt idx="3088">
                  <c:v>0.375532465336218</c:v>
                </c:pt>
                <c:pt idx="3089">
                  <c:v>0.375532465336218</c:v>
                </c:pt>
                <c:pt idx="3090">
                  <c:v>0.375532465336218</c:v>
                </c:pt>
                <c:pt idx="3091">
                  <c:v>0.458745389651978</c:v>
                </c:pt>
                <c:pt idx="3092">
                  <c:v>0.458745389651978</c:v>
                </c:pt>
                <c:pt idx="3093">
                  <c:v>0.458745389651978</c:v>
                </c:pt>
                <c:pt idx="3094">
                  <c:v>0.273281334129739</c:v>
                </c:pt>
                <c:pt idx="3095">
                  <c:v>0.273281334129739</c:v>
                </c:pt>
                <c:pt idx="3096">
                  <c:v>0.273281334129739</c:v>
                </c:pt>
                <c:pt idx="3097">
                  <c:v>0.273281334129739</c:v>
                </c:pt>
                <c:pt idx="3098">
                  <c:v>0.223965798884991</c:v>
                </c:pt>
                <c:pt idx="3099">
                  <c:v>0.223965798884991</c:v>
                </c:pt>
                <c:pt idx="3100">
                  <c:v>0.223965798884991</c:v>
                </c:pt>
                <c:pt idx="3101">
                  <c:v>0.172171441598084</c:v>
                </c:pt>
                <c:pt idx="3102">
                  <c:v>0.172171441598084</c:v>
                </c:pt>
                <c:pt idx="3103">
                  <c:v>0.172171441598084</c:v>
                </c:pt>
                <c:pt idx="3104">
                  <c:v>0.241334070996066</c:v>
                </c:pt>
                <c:pt idx="3105">
                  <c:v>0.241334070996066</c:v>
                </c:pt>
                <c:pt idx="3106">
                  <c:v>0.241334070996066</c:v>
                </c:pt>
                <c:pt idx="3107">
                  <c:v>0.241334070996066</c:v>
                </c:pt>
                <c:pt idx="3108">
                  <c:v>0.323874709685032</c:v>
                </c:pt>
                <c:pt idx="3109">
                  <c:v>0.323874709685032</c:v>
                </c:pt>
                <c:pt idx="3110">
                  <c:v>0.323874709685032</c:v>
                </c:pt>
                <c:pt idx="3111">
                  <c:v>0.273281334129739</c:v>
                </c:pt>
                <c:pt idx="3112">
                  <c:v>0.273281334129739</c:v>
                </c:pt>
                <c:pt idx="3113">
                  <c:v>0.273281334129739</c:v>
                </c:pt>
                <c:pt idx="3114">
                  <c:v>0.273281334129739</c:v>
                </c:pt>
                <c:pt idx="3115">
                  <c:v>0.223965798884991</c:v>
                </c:pt>
                <c:pt idx="3116">
                  <c:v>0.223965798884991</c:v>
                </c:pt>
                <c:pt idx="3117">
                  <c:v>0.223965798884991</c:v>
                </c:pt>
                <c:pt idx="3118">
                  <c:v>0.172171441598084</c:v>
                </c:pt>
                <c:pt idx="3119">
                  <c:v>0.172171441598084</c:v>
                </c:pt>
                <c:pt idx="3120">
                  <c:v>0.172171441598084</c:v>
                </c:pt>
                <c:pt idx="3121">
                  <c:v>0.241334070996066</c:v>
                </c:pt>
                <c:pt idx="3122">
                  <c:v>0.241334070996066</c:v>
                </c:pt>
                <c:pt idx="3123">
                  <c:v>0.241334070996066</c:v>
                </c:pt>
                <c:pt idx="3124">
                  <c:v>0.241334070996066</c:v>
                </c:pt>
                <c:pt idx="3125">
                  <c:v>0.323874709685032</c:v>
                </c:pt>
                <c:pt idx="3126">
                  <c:v>0.323874709685032</c:v>
                </c:pt>
                <c:pt idx="3127">
                  <c:v>0.323874709685032</c:v>
                </c:pt>
                <c:pt idx="3128">
                  <c:v>0.273281334129739</c:v>
                </c:pt>
                <c:pt idx="3129">
                  <c:v>0.273281334129739</c:v>
                </c:pt>
                <c:pt idx="3130">
                  <c:v>0.273281334129739</c:v>
                </c:pt>
                <c:pt idx="3131">
                  <c:v>0.273281334129739</c:v>
                </c:pt>
                <c:pt idx="3132">
                  <c:v>0.223965798884991</c:v>
                </c:pt>
                <c:pt idx="3133">
                  <c:v>0.223965798884991</c:v>
                </c:pt>
                <c:pt idx="3134">
                  <c:v>0.223965798884991</c:v>
                </c:pt>
                <c:pt idx="3135">
                  <c:v>0.172171441598084</c:v>
                </c:pt>
                <c:pt idx="3136">
                  <c:v>0.172171441598084</c:v>
                </c:pt>
                <c:pt idx="3137">
                  <c:v>0.172171441598084</c:v>
                </c:pt>
                <c:pt idx="3138">
                  <c:v>0.241334070996066</c:v>
                </c:pt>
                <c:pt idx="3139">
                  <c:v>0.241334070996066</c:v>
                </c:pt>
                <c:pt idx="3140">
                  <c:v>0.241334070996066</c:v>
                </c:pt>
                <c:pt idx="3141">
                  <c:v>0.241334070996066</c:v>
                </c:pt>
                <c:pt idx="3142">
                  <c:v>0.323874709685032</c:v>
                </c:pt>
                <c:pt idx="3143">
                  <c:v>0.323874709685032</c:v>
                </c:pt>
                <c:pt idx="3144">
                  <c:v>0.323874709685032</c:v>
                </c:pt>
                <c:pt idx="3145">
                  <c:v>0.295492546368579</c:v>
                </c:pt>
                <c:pt idx="3146">
                  <c:v>0.295492546368579</c:v>
                </c:pt>
                <c:pt idx="3147">
                  <c:v>0.295492546368579</c:v>
                </c:pt>
                <c:pt idx="3148">
                  <c:v>0.295492546368579</c:v>
                </c:pt>
                <c:pt idx="3149">
                  <c:v>0.207523465860751</c:v>
                </c:pt>
                <c:pt idx="3150">
                  <c:v>0.207523465860751</c:v>
                </c:pt>
                <c:pt idx="3151">
                  <c:v>0.207523465860751</c:v>
                </c:pt>
                <c:pt idx="3152">
                  <c:v>0.140778745614112</c:v>
                </c:pt>
                <c:pt idx="3153">
                  <c:v>0.140778745614112</c:v>
                </c:pt>
                <c:pt idx="3154">
                  <c:v>0.140778745614112</c:v>
                </c:pt>
                <c:pt idx="3155">
                  <c:v>0.106287859774934</c:v>
                </c:pt>
                <c:pt idx="3156">
                  <c:v>0.106287859774934</c:v>
                </c:pt>
                <c:pt idx="3157">
                  <c:v>0.106287859774934</c:v>
                </c:pt>
                <c:pt idx="3158">
                  <c:v>0.106287859774934</c:v>
                </c:pt>
                <c:pt idx="3159">
                  <c:v>0.187848881038562</c:v>
                </c:pt>
                <c:pt idx="3160">
                  <c:v>0.187848881038562</c:v>
                </c:pt>
                <c:pt idx="3161">
                  <c:v>0.187848881038562</c:v>
                </c:pt>
                <c:pt idx="3162">
                  <c:v>0.295492546368579</c:v>
                </c:pt>
                <c:pt idx="3163">
                  <c:v>0.295492546368579</c:v>
                </c:pt>
                <c:pt idx="3164">
                  <c:v>0.295492546368579</c:v>
                </c:pt>
                <c:pt idx="3165">
                  <c:v>0.295492546368579</c:v>
                </c:pt>
                <c:pt idx="3166">
                  <c:v>0.207523465860751</c:v>
                </c:pt>
                <c:pt idx="3167">
                  <c:v>0.207523465860751</c:v>
                </c:pt>
                <c:pt idx="3168">
                  <c:v>0.207523465860751</c:v>
                </c:pt>
                <c:pt idx="3169">
                  <c:v>0.140778745614112</c:v>
                </c:pt>
                <c:pt idx="3170">
                  <c:v>0.140778745614112</c:v>
                </c:pt>
                <c:pt idx="3171">
                  <c:v>0.140778745614112</c:v>
                </c:pt>
                <c:pt idx="3172">
                  <c:v>0.106287859774934</c:v>
                </c:pt>
                <c:pt idx="3173">
                  <c:v>0.106287859774934</c:v>
                </c:pt>
                <c:pt idx="3174">
                  <c:v>0.106287859774934</c:v>
                </c:pt>
                <c:pt idx="3175">
                  <c:v>0.106287859774934</c:v>
                </c:pt>
                <c:pt idx="3176">
                  <c:v>0.187848881038562</c:v>
                </c:pt>
                <c:pt idx="3177">
                  <c:v>0.187848881038562</c:v>
                </c:pt>
                <c:pt idx="3178">
                  <c:v>0.187848881038562</c:v>
                </c:pt>
                <c:pt idx="3179">
                  <c:v>0.529547973265783</c:v>
                </c:pt>
                <c:pt idx="3180">
                  <c:v>0.529547973265783</c:v>
                </c:pt>
                <c:pt idx="3181">
                  <c:v>0.529547973265783</c:v>
                </c:pt>
                <c:pt idx="3182">
                  <c:v>0.529547973265783</c:v>
                </c:pt>
                <c:pt idx="3183">
                  <c:v>0.607097426209875</c:v>
                </c:pt>
                <c:pt idx="3184">
                  <c:v>0.607097426209875</c:v>
                </c:pt>
                <c:pt idx="3185">
                  <c:v>0.607097426209875</c:v>
                </c:pt>
                <c:pt idx="3186">
                  <c:v>0.686787687645139</c:v>
                </c:pt>
                <c:pt idx="3187">
                  <c:v>0.686787687645139</c:v>
                </c:pt>
                <c:pt idx="3188">
                  <c:v>0.686787687645139</c:v>
                </c:pt>
                <c:pt idx="3189">
                  <c:v>0.76842256452072</c:v>
                </c:pt>
                <c:pt idx="3190">
                  <c:v>0.76842256452072</c:v>
                </c:pt>
                <c:pt idx="3191">
                  <c:v>0.76842256452072</c:v>
                </c:pt>
                <c:pt idx="3192">
                  <c:v>0.76842256452072</c:v>
                </c:pt>
                <c:pt idx="3193">
                  <c:v>0.851787551692992</c:v>
                </c:pt>
                <c:pt idx="3194">
                  <c:v>0.851787551692992</c:v>
                </c:pt>
                <c:pt idx="3195">
                  <c:v>0.851787551692992</c:v>
                </c:pt>
                <c:pt idx="3196">
                  <c:v>0.529547973265783</c:v>
                </c:pt>
                <c:pt idx="3197">
                  <c:v>0.529547973265783</c:v>
                </c:pt>
                <c:pt idx="3198">
                  <c:v>0.529547973265783</c:v>
                </c:pt>
                <c:pt idx="3199">
                  <c:v>0.529547973265783</c:v>
                </c:pt>
                <c:pt idx="3200">
                  <c:v>0.607097426209875</c:v>
                </c:pt>
                <c:pt idx="3201">
                  <c:v>0.607097426209875</c:v>
                </c:pt>
                <c:pt idx="3202">
                  <c:v>0.607097426209875</c:v>
                </c:pt>
                <c:pt idx="3203">
                  <c:v>0.686787687645139</c:v>
                </c:pt>
                <c:pt idx="3204">
                  <c:v>0.686787687645139</c:v>
                </c:pt>
                <c:pt idx="3205">
                  <c:v>0.686787687645139</c:v>
                </c:pt>
                <c:pt idx="3206">
                  <c:v>0.76842256452072</c:v>
                </c:pt>
                <c:pt idx="3207">
                  <c:v>0.76842256452072</c:v>
                </c:pt>
                <c:pt idx="3208">
                  <c:v>0.76842256452072</c:v>
                </c:pt>
                <c:pt idx="3209">
                  <c:v>0.76842256452072</c:v>
                </c:pt>
                <c:pt idx="3210">
                  <c:v>0.851787551692992</c:v>
                </c:pt>
                <c:pt idx="3211">
                  <c:v>0.851787551692992</c:v>
                </c:pt>
                <c:pt idx="3212">
                  <c:v>0.851787551692992</c:v>
                </c:pt>
                <c:pt idx="3213">
                  <c:v>0.401291248844618</c:v>
                </c:pt>
                <c:pt idx="3214">
                  <c:v>0.401291248844618</c:v>
                </c:pt>
                <c:pt idx="3215">
                  <c:v>0.401291248844618</c:v>
                </c:pt>
                <c:pt idx="3216">
                  <c:v>0.401291248844618</c:v>
                </c:pt>
                <c:pt idx="3217">
                  <c:v>0.478407895912013</c:v>
                </c:pt>
                <c:pt idx="3218">
                  <c:v>0.478407895912013</c:v>
                </c:pt>
                <c:pt idx="3219">
                  <c:v>0.478407895912013</c:v>
                </c:pt>
                <c:pt idx="3220">
                  <c:v>0.557882461215472</c:v>
                </c:pt>
                <c:pt idx="3221">
                  <c:v>0.557882461215472</c:v>
                </c:pt>
                <c:pt idx="3222">
                  <c:v>0.557882461215472</c:v>
                </c:pt>
                <c:pt idx="3223">
                  <c:v>0.63953228291383</c:v>
                </c:pt>
                <c:pt idx="3224">
                  <c:v>0.63953228291383</c:v>
                </c:pt>
                <c:pt idx="3225">
                  <c:v>0.63953228291383</c:v>
                </c:pt>
                <c:pt idx="3226">
                  <c:v>0.63953228291383</c:v>
                </c:pt>
                <c:pt idx="3227">
                  <c:v>0.723154141590998</c:v>
                </c:pt>
                <c:pt idx="3228">
                  <c:v>0.723154141590998</c:v>
                </c:pt>
                <c:pt idx="3229">
                  <c:v>0.723154141590998</c:v>
                </c:pt>
                <c:pt idx="3230">
                  <c:v>0.401291248844618</c:v>
                </c:pt>
                <c:pt idx="3231">
                  <c:v>0.401291248844618</c:v>
                </c:pt>
                <c:pt idx="3232">
                  <c:v>0.401291248844618</c:v>
                </c:pt>
                <c:pt idx="3233">
                  <c:v>0.401291248844618</c:v>
                </c:pt>
                <c:pt idx="3234">
                  <c:v>0.478407895912013</c:v>
                </c:pt>
                <c:pt idx="3235">
                  <c:v>0.478407895912013</c:v>
                </c:pt>
                <c:pt idx="3236">
                  <c:v>0.478407895912013</c:v>
                </c:pt>
                <c:pt idx="3237">
                  <c:v>0.557882461215472</c:v>
                </c:pt>
                <c:pt idx="3238">
                  <c:v>0.557882461215472</c:v>
                </c:pt>
                <c:pt idx="3239">
                  <c:v>0.557882461215472</c:v>
                </c:pt>
                <c:pt idx="3240">
                  <c:v>0.63953228291383</c:v>
                </c:pt>
                <c:pt idx="3241">
                  <c:v>0.63953228291383</c:v>
                </c:pt>
                <c:pt idx="3242">
                  <c:v>0.63953228291383</c:v>
                </c:pt>
                <c:pt idx="3243">
                  <c:v>0.63953228291383</c:v>
                </c:pt>
                <c:pt idx="3244">
                  <c:v>0.723154141590998</c:v>
                </c:pt>
                <c:pt idx="3245">
                  <c:v>0.723154141590998</c:v>
                </c:pt>
                <c:pt idx="3246">
                  <c:v>0.723154141590998</c:v>
                </c:pt>
                <c:pt idx="3247">
                  <c:v>0.401291248844618</c:v>
                </c:pt>
                <c:pt idx="3248">
                  <c:v>0.401291248844618</c:v>
                </c:pt>
                <c:pt idx="3249">
                  <c:v>0.401291248844618</c:v>
                </c:pt>
                <c:pt idx="3250">
                  <c:v>0.401291248844618</c:v>
                </c:pt>
                <c:pt idx="3251">
                  <c:v>0.478407895912013</c:v>
                </c:pt>
                <c:pt idx="3252">
                  <c:v>0.478407895912013</c:v>
                </c:pt>
                <c:pt idx="3253">
                  <c:v>0.478407895912013</c:v>
                </c:pt>
                <c:pt idx="3254">
                  <c:v>0.557882461215472</c:v>
                </c:pt>
                <c:pt idx="3255">
                  <c:v>0.557882461215472</c:v>
                </c:pt>
                <c:pt idx="3256">
                  <c:v>0.557882461215472</c:v>
                </c:pt>
                <c:pt idx="3257">
                  <c:v>0.63953228291383</c:v>
                </c:pt>
                <c:pt idx="3258">
                  <c:v>0.63953228291383</c:v>
                </c:pt>
                <c:pt idx="3259">
                  <c:v>0.63953228291383</c:v>
                </c:pt>
                <c:pt idx="3260">
                  <c:v>0.63953228291383</c:v>
                </c:pt>
                <c:pt idx="3261">
                  <c:v>0.723154141590998</c:v>
                </c:pt>
                <c:pt idx="3262">
                  <c:v>0.723154141590998</c:v>
                </c:pt>
                <c:pt idx="3263">
                  <c:v>0.723154141590998</c:v>
                </c:pt>
                <c:pt idx="3264">
                  <c:v>0.34161716599565</c:v>
                </c:pt>
                <c:pt idx="3265">
                  <c:v>0.34161716599565</c:v>
                </c:pt>
                <c:pt idx="3266">
                  <c:v>0.34161716599565</c:v>
                </c:pt>
                <c:pt idx="3267">
                  <c:v>0.34161716599565</c:v>
                </c:pt>
                <c:pt idx="3268">
                  <c:v>0.348092303884431</c:v>
                </c:pt>
                <c:pt idx="3269">
                  <c:v>0.348092303884431</c:v>
                </c:pt>
                <c:pt idx="3270">
                  <c:v>0.348092303884431</c:v>
                </c:pt>
                <c:pt idx="3271">
                  <c:v>0.427055980506079</c:v>
                </c:pt>
                <c:pt idx="3272">
                  <c:v>0.427055980506079</c:v>
                </c:pt>
                <c:pt idx="3273">
                  <c:v>0.427055980506079</c:v>
                </c:pt>
                <c:pt idx="3274">
                  <c:v>0.508418873855741</c:v>
                </c:pt>
                <c:pt idx="3275">
                  <c:v>0.508418873855741</c:v>
                </c:pt>
                <c:pt idx="3276">
                  <c:v>0.508418873855741</c:v>
                </c:pt>
                <c:pt idx="3277">
                  <c:v>0.508418873855741</c:v>
                </c:pt>
                <c:pt idx="3278">
                  <c:v>0.591992008973123</c:v>
                </c:pt>
                <c:pt idx="3279">
                  <c:v>0.591992008973123</c:v>
                </c:pt>
                <c:pt idx="3280">
                  <c:v>0.591992008973123</c:v>
                </c:pt>
                <c:pt idx="3281">
                  <c:v>0.34161716599565</c:v>
                </c:pt>
                <c:pt idx="3282">
                  <c:v>0.34161716599565</c:v>
                </c:pt>
                <c:pt idx="3283">
                  <c:v>0.34161716599565</c:v>
                </c:pt>
                <c:pt idx="3284">
                  <c:v>0.34161716599565</c:v>
                </c:pt>
                <c:pt idx="3285">
                  <c:v>0.348092303884431</c:v>
                </c:pt>
                <c:pt idx="3286">
                  <c:v>0.348092303884431</c:v>
                </c:pt>
                <c:pt idx="3287">
                  <c:v>0.348092303884431</c:v>
                </c:pt>
                <c:pt idx="3288">
                  <c:v>0.427055980506079</c:v>
                </c:pt>
                <c:pt idx="3289">
                  <c:v>0.427055980506079</c:v>
                </c:pt>
                <c:pt idx="3290">
                  <c:v>0.427055980506079</c:v>
                </c:pt>
                <c:pt idx="3291">
                  <c:v>0.508418873855741</c:v>
                </c:pt>
                <c:pt idx="3292">
                  <c:v>0.508418873855741</c:v>
                </c:pt>
                <c:pt idx="3293">
                  <c:v>0.508418873855741</c:v>
                </c:pt>
                <c:pt idx="3294">
                  <c:v>0.508418873855741</c:v>
                </c:pt>
                <c:pt idx="3295">
                  <c:v>0.591992008973123</c:v>
                </c:pt>
                <c:pt idx="3296">
                  <c:v>0.591992008973123</c:v>
                </c:pt>
                <c:pt idx="3297">
                  <c:v>0.591992008973123</c:v>
                </c:pt>
                <c:pt idx="3298">
                  <c:v>0.34161716599565</c:v>
                </c:pt>
                <c:pt idx="3299">
                  <c:v>0.34161716599565</c:v>
                </c:pt>
                <c:pt idx="3300">
                  <c:v>0.34161716599565</c:v>
                </c:pt>
                <c:pt idx="3301">
                  <c:v>0.34161716599565</c:v>
                </c:pt>
                <c:pt idx="3302">
                  <c:v>0.348092303884431</c:v>
                </c:pt>
                <c:pt idx="3303">
                  <c:v>0.348092303884431</c:v>
                </c:pt>
                <c:pt idx="3304">
                  <c:v>0.348092303884431</c:v>
                </c:pt>
                <c:pt idx="3305">
                  <c:v>0.427055980506079</c:v>
                </c:pt>
                <c:pt idx="3306">
                  <c:v>0.427055980506079</c:v>
                </c:pt>
                <c:pt idx="3307">
                  <c:v>0.427055980506079</c:v>
                </c:pt>
                <c:pt idx="3308">
                  <c:v>0.508418873855741</c:v>
                </c:pt>
                <c:pt idx="3309">
                  <c:v>0.508418873855741</c:v>
                </c:pt>
                <c:pt idx="3310">
                  <c:v>0.508418873855741</c:v>
                </c:pt>
                <c:pt idx="3311">
                  <c:v>0.508418873855741</c:v>
                </c:pt>
                <c:pt idx="3312">
                  <c:v>0.591992008973123</c:v>
                </c:pt>
                <c:pt idx="3313">
                  <c:v>0.591992008973123</c:v>
                </c:pt>
                <c:pt idx="3314">
                  <c:v>0.591992008973123</c:v>
                </c:pt>
                <c:pt idx="3315">
                  <c:v>0.34161716599565</c:v>
                </c:pt>
                <c:pt idx="3316">
                  <c:v>0.34161716599565</c:v>
                </c:pt>
                <c:pt idx="3317">
                  <c:v>0.34161716599565</c:v>
                </c:pt>
                <c:pt idx="3318">
                  <c:v>0.34161716599565</c:v>
                </c:pt>
                <c:pt idx="3319">
                  <c:v>0.348092303884431</c:v>
                </c:pt>
                <c:pt idx="3320">
                  <c:v>0.348092303884431</c:v>
                </c:pt>
                <c:pt idx="3321">
                  <c:v>0.348092303884431</c:v>
                </c:pt>
                <c:pt idx="3322">
                  <c:v>0.427055980506079</c:v>
                </c:pt>
                <c:pt idx="3323">
                  <c:v>0.427055980506079</c:v>
                </c:pt>
                <c:pt idx="3324">
                  <c:v>0.427055980506079</c:v>
                </c:pt>
                <c:pt idx="3325">
                  <c:v>0.508418873855741</c:v>
                </c:pt>
                <c:pt idx="3326">
                  <c:v>0.508418873855741</c:v>
                </c:pt>
                <c:pt idx="3327">
                  <c:v>0.508418873855741</c:v>
                </c:pt>
                <c:pt idx="3328">
                  <c:v>0.508418873855741</c:v>
                </c:pt>
                <c:pt idx="3329">
                  <c:v>0.591992008973123</c:v>
                </c:pt>
                <c:pt idx="3330">
                  <c:v>0.591992008973123</c:v>
                </c:pt>
                <c:pt idx="3331">
                  <c:v>0.591992008973123</c:v>
                </c:pt>
                <c:pt idx="3332">
                  <c:v>0.308152426363886</c:v>
                </c:pt>
                <c:pt idx="3333">
                  <c:v>0.308152426363886</c:v>
                </c:pt>
                <c:pt idx="3334">
                  <c:v>0.308152426363886</c:v>
                </c:pt>
                <c:pt idx="3335">
                  <c:v>0.308152426363886</c:v>
                </c:pt>
                <c:pt idx="3336">
                  <c:v>0.25640024776483</c:v>
                </c:pt>
                <c:pt idx="3337">
                  <c:v>0.25640024776483</c:v>
                </c:pt>
                <c:pt idx="3338">
                  <c:v>0.25640024776483</c:v>
                </c:pt>
                <c:pt idx="3339">
                  <c:v>0.294760394256137</c:v>
                </c:pt>
                <c:pt idx="3340">
                  <c:v>0.294760394256137</c:v>
                </c:pt>
                <c:pt idx="3341">
                  <c:v>0.294760394256137</c:v>
                </c:pt>
                <c:pt idx="3342">
                  <c:v>0.375532465336218</c:v>
                </c:pt>
                <c:pt idx="3343">
                  <c:v>0.375532465336218</c:v>
                </c:pt>
                <c:pt idx="3344">
                  <c:v>0.375532465336218</c:v>
                </c:pt>
                <c:pt idx="3345">
                  <c:v>0.375532465336218</c:v>
                </c:pt>
                <c:pt idx="3346">
                  <c:v>0.458745389651978</c:v>
                </c:pt>
                <c:pt idx="3347">
                  <c:v>0.458745389651978</c:v>
                </c:pt>
                <c:pt idx="3348">
                  <c:v>0.458745389651978</c:v>
                </c:pt>
                <c:pt idx="3349">
                  <c:v>0.308152426363886</c:v>
                </c:pt>
                <c:pt idx="3350">
                  <c:v>0.308152426363886</c:v>
                </c:pt>
                <c:pt idx="3351">
                  <c:v>0.308152426363886</c:v>
                </c:pt>
                <c:pt idx="3352">
                  <c:v>0.308152426363886</c:v>
                </c:pt>
                <c:pt idx="3353">
                  <c:v>0.25640024776483</c:v>
                </c:pt>
                <c:pt idx="3354">
                  <c:v>0.25640024776483</c:v>
                </c:pt>
                <c:pt idx="3355">
                  <c:v>0.25640024776483</c:v>
                </c:pt>
                <c:pt idx="3356">
                  <c:v>0.294760394256137</c:v>
                </c:pt>
                <c:pt idx="3357">
                  <c:v>0.294760394256137</c:v>
                </c:pt>
                <c:pt idx="3358">
                  <c:v>0.294760394256137</c:v>
                </c:pt>
                <c:pt idx="3359">
                  <c:v>0.375532465336218</c:v>
                </c:pt>
                <c:pt idx="3360">
                  <c:v>0.375532465336218</c:v>
                </c:pt>
                <c:pt idx="3361">
                  <c:v>0.375532465336218</c:v>
                </c:pt>
                <c:pt idx="3362">
                  <c:v>0.375532465336218</c:v>
                </c:pt>
                <c:pt idx="3363">
                  <c:v>0.458745389651978</c:v>
                </c:pt>
                <c:pt idx="3364">
                  <c:v>0.458745389651978</c:v>
                </c:pt>
                <c:pt idx="3365">
                  <c:v>0.458745389651978</c:v>
                </c:pt>
                <c:pt idx="3366">
                  <c:v>0.308152426363886</c:v>
                </c:pt>
                <c:pt idx="3367">
                  <c:v>0.308152426363886</c:v>
                </c:pt>
                <c:pt idx="3368">
                  <c:v>0.308152426363886</c:v>
                </c:pt>
                <c:pt idx="3369">
                  <c:v>0.308152426363886</c:v>
                </c:pt>
                <c:pt idx="3370">
                  <c:v>0.25640024776483</c:v>
                </c:pt>
                <c:pt idx="3371">
                  <c:v>0.25640024776483</c:v>
                </c:pt>
                <c:pt idx="3372">
                  <c:v>0.25640024776483</c:v>
                </c:pt>
                <c:pt idx="3373">
                  <c:v>0.294760394256137</c:v>
                </c:pt>
                <c:pt idx="3374">
                  <c:v>0.294760394256137</c:v>
                </c:pt>
                <c:pt idx="3375">
                  <c:v>0.294760394256137</c:v>
                </c:pt>
                <c:pt idx="3376">
                  <c:v>0.375532465336218</c:v>
                </c:pt>
                <c:pt idx="3377">
                  <c:v>0.375532465336218</c:v>
                </c:pt>
                <c:pt idx="3378">
                  <c:v>0.375532465336218</c:v>
                </c:pt>
                <c:pt idx="3379">
                  <c:v>0.375532465336218</c:v>
                </c:pt>
                <c:pt idx="3380">
                  <c:v>0.458745389651978</c:v>
                </c:pt>
                <c:pt idx="3381">
                  <c:v>0.458745389651978</c:v>
                </c:pt>
                <c:pt idx="3382">
                  <c:v>0.458745389651978</c:v>
                </c:pt>
                <c:pt idx="3383">
                  <c:v>0.273281334129739</c:v>
                </c:pt>
                <c:pt idx="3384">
                  <c:v>0.273281334129739</c:v>
                </c:pt>
                <c:pt idx="3385">
                  <c:v>0.273281334129739</c:v>
                </c:pt>
                <c:pt idx="3386">
                  <c:v>0.273281334129739</c:v>
                </c:pt>
                <c:pt idx="3387">
                  <c:v>0.223965798884991</c:v>
                </c:pt>
                <c:pt idx="3388">
                  <c:v>0.223965798884991</c:v>
                </c:pt>
                <c:pt idx="3389">
                  <c:v>0.223965798884991</c:v>
                </c:pt>
                <c:pt idx="3390">
                  <c:v>0.172171441598084</c:v>
                </c:pt>
                <c:pt idx="3391">
                  <c:v>0.172171441598084</c:v>
                </c:pt>
                <c:pt idx="3392">
                  <c:v>0.172171441598084</c:v>
                </c:pt>
                <c:pt idx="3393">
                  <c:v>0.241334070996066</c:v>
                </c:pt>
                <c:pt idx="3394">
                  <c:v>0.241334070996066</c:v>
                </c:pt>
                <c:pt idx="3395">
                  <c:v>0.241334070996066</c:v>
                </c:pt>
                <c:pt idx="3396">
                  <c:v>0.241334070996066</c:v>
                </c:pt>
                <c:pt idx="3397">
                  <c:v>0.323874709685032</c:v>
                </c:pt>
                <c:pt idx="3398">
                  <c:v>0.323874709685032</c:v>
                </c:pt>
                <c:pt idx="3399">
                  <c:v>0.323874709685032</c:v>
                </c:pt>
                <c:pt idx="3400">
                  <c:v>0.273281334129739</c:v>
                </c:pt>
                <c:pt idx="3401">
                  <c:v>0.273281334129739</c:v>
                </c:pt>
                <c:pt idx="3402">
                  <c:v>0.273281334129739</c:v>
                </c:pt>
                <c:pt idx="3403">
                  <c:v>0.273281334129739</c:v>
                </c:pt>
                <c:pt idx="3404">
                  <c:v>0.223965798884991</c:v>
                </c:pt>
                <c:pt idx="3405">
                  <c:v>0.223965798884991</c:v>
                </c:pt>
                <c:pt idx="3406">
                  <c:v>0.223965798884991</c:v>
                </c:pt>
                <c:pt idx="3407">
                  <c:v>0.172171441598084</c:v>
                </c:pt>
                <c:pt idx="3408">
                  <c:v>0.172171441598084</c:v>
                </c:pt>
                <c:pt idx="3409">
                  <c:v>0.172171441598084</c:v>
                </c:pt>
                <c:pt idx="3410">
                  <c:v>0.241334070996066</c:v>
                </c:pt>
                <c:pt idx="3411">
                  <c:v>0.241334070996066</c:v>
                </c:pt>
                <c:pt idx="3412">
                  <c:v>0.241334070996066</c:v>
                </c:pt>
                <c:pt idx="3413">
                  <c:v>0.241334070996066</c:v>
                </c:pt>
                <c:pt idx="3414">
                  <c:v>0.323874709685032</c:v>
                </c:pt>
                <c:pt idx="3415">
                  <c:v>0.323874709685032</c:v>
                </c:pt>
                <c:pt idx="3416">
                  <c:v>0.323874709685032</c:v>
                </c:pt>
                <c:pt idx="3417">
                  <c:v>0.273281334129739</c:v>
                </c:pt>
                <c:pt idx="3418">
                  <c:v>0.273281334129739</c:v>
                </c:pt>
                <c:pt idx="3419">
                  <c:v>0.273281334129739</c:v>
                </c:pt>
                <c:pt idx="3420">
                  <c:v>0.273281334129739</c:v>
                </c:pt>
                <c:pt idx="3421">
                  <c:v>0.223965798884991</c:v>
                </c:pt>
                <c:pt idx="3422">
                  <c:v>0.223965798884991</c:v>
                </c:pt>
                <c:pt idx="3423">
                  <c:v>0.223965798884991</c:v>
                </c:pt>
                <c:pt idx="3424">
                  <c:v>0.172171441598084</c:v>
                </c:pt>
                <c:pt idx="3425">
                  <c:v>0.172171441598084</c:v>
                </c:pt>
                <c:pt idx="3426">
                  <c:v>0.172171441598084</c:v>
                </c:pt>
                <c:pt idx="3427">
                  <c:v>0.241334070996066</c:v>
                </c:pt>
                <c:pt idx="3428">
                  <c:v>0.241334070996066</c:v>
                </c:pt>
                <c:pt idx="3429">
                  <c:v>0.241334070996066</c:v>
                </c:pt>
                <c:pt idx="3430">
                  <c:v>0.241334070996066</c:v>
                </c:pt>
                <c:pt idx="3431">
                  <c:v>0.323874709685032</c:v>
                </c:pt>
                <c:pt idx="3432">
                  <c:v>0.323874709685032</c:v>
                </c:pt>
                <c:pt idx="3433">
                  <c:v>0.323874709685032</c:v>
                </c:pt>
                <c:pt idx="3434">
                  <c:v>0.295492546368579</c:v>
                </c:pt>
                <c:pt idx="3435">
                  <c:v>0.295492546368579</c:v>
                </c:pt>
                <c:pt idx="3436">
                  <c:v>0.295492546368579</c:v>
                </c:pt>
                <c:pt idx="3437">
                  <c:v>0.295492546368579</c:v>
                </c:pt>
                <c:pt idx="3438">
                  <c:v>0.207523465860751</c:v>
                </c:pt>
                <c:pt idx="3439">
                  <c:v>0.207523465860751</c:v>
                </c:pt>
                <c:pt idx="3440">
                  <c:v>0.207523465860751</c:v>
                </c:pt>
                <c:pt idx="3441">
                  <c:v>0.140778745614112</c:v>
                </c:pt>
                <c:pt idx="3442">
                  <c:v>0.140778745614112</c:v>
                </c:pt>
                <c:pt idx="3443">
                  <c:v>0.140778745614112</c:v>
                </c:pt>
                <c:pt idx="3444">
                  <c:v>0.106287859774934</c:v>
                </c:pt>
                <c:pt idx="3445">
                  <c:v>0.106287859774934</c:v>
                </c:pt>
                <c:pt idx="3446">
                  <c:v>0.106287859774934</c:v>
                </c:pt>
                <c:pt idx="3447">
                  <c:v>0.106287859774934</c:v>
                </c:pt>
                <c:pt idx="3448">
                  <c:v>0.187848881038562</c:v>
                </c:pt>
                <c:pt idx="3449">
                  <c:v>0.187848881038562</c:v>
                </c:pt>
                <c:pt idx="3450">
                  <c:v>0.187848881038562</c:v>
                </c:pt>
                <c:pt idx="3451">
                  <c:v>0.295492546368579</c:v>
                </c:pt>
                <c:pt idx="3452">
                  <c:v>0.295492546368579</c:v>
                </c:pt>
                <c:pt idx="3453">
                  <c:v>0.295492546368579</c:v>
                </c:pt>
                <c:pt idx="3454">
                  <c:v>0.295492546368579</c:v>
                </c:pt>
                <c:pt idx="3455">
                  <c:v>0.207523465860751</c:v>
                </c:pt>
                <c:pt idx="3456">
                  <c:v>0.207523465860751</c:v>
                </c:pt>
                <c:pt idx="3457">
                  <c:v>0.207523465860751</c:v>
                </c:pt>
                <c:pt idx="3458">
                  <c:v>0.140778745614112</c:v>
                </c:pt>
                <c:pt idx="3459">
                  <c:v>0.140778745614112</c:v>
                </c:pt>
                <c:pt idx="3460">
                  <c:v>0.140778745614112</c:v>
                </c:pt>
                <c:pt idx="3461">
                  <c:v>0.106287859774934</c:v>
                </c:pt>
                <c:pt idx="3462">
                  <c:v>0.106287859774934</c:v>
                </c:pt>
                <c:pt idx="3463">
                  <c:v>0.106287859774934</c:v>
                </c:pt>
                <c:pt idx="3464">
                  <c:v>0.106287859774934</c:v>
                </c:pt>
                <c:pt idx="3465">
                  <c:v>0.187848881038562</c:v>
                </c:pt>
                <c:pt idx="3466">
                  <c:v>0.187848881038562</c:v>
                </c:pt>
                <c:pt idx="3467">
                  <c:v>0.187848881038562</c:v>
                </c:pt>
                <c:pt idx="3468">
                  <c:v>0.510627351038568</c:v>
                </c:pt>
                <c:pt idx="3469">
                  <c:v>0.510627351038568</c:v>
                </c:pt>
                <c:pt idx="3470">
                  <c:v>0.510627351038568</c:v>
                </c:pt>
                <c:pt idx="3471">
                  <c:v>0.510627351038568</c:v>
                </c:pt>
                <c:pt idx="3472">
                  <c:v>0.586419706911544</c:v>
                </c:pt>
                <c:pt idx="3473">
                  <c:v>0.586419706911544</c:v>
                </c:pt>
                <c:pt idx="3474">
                  <c:v>0.586419706911544</c:v>
                </c:pt>
                <c:pt idx="3475">
                  <c:v>0.664333862530983</c:v>
                </c:pt>
                <c:pt idx="3476">
                  <c:v>0.664333862530983</c:v>
                </c:pt>
                <c:pt idx="3477">
                  <c:v>0.664333862530983</c:v>
                </c:pt>
                <c:pt idx="3478">
                  <c:v>0.744181605941723</c:v>
                </c:pt>
                <c:pt idx="3479">
                  <c:v>0.744181605941723</c:v>
                </c:pt>
                <c:pt idx="3480">
                  <c:v>0.744181605941723</c:v>
                </c:pt>
                <c:pt idx="3481">
                  <c:v>0.744181605941723</c:v>
                </c:pt>
                <c:pt idx="3482">
                  <c:v>0.825756798973169</c:v>
                </c:pt>
                <c:pt idx="3483">
                  <c:v>0.825756798973169</c:v>
                </c:pt>
                <c:pt idx="3484">
                  <c:v>0.825756798973169</c:v>
                </c:pt>
                <c:pt idx="3485">
                  <c:v>0.510627351038568</c:v>
                </c:pt>
                <c:pt idx="3486">
                  <c:v>0.510627351038568</c:v>
                </c:pt>
                <c:pt idx="3487">
                  <c:v>0.510627351038568</c:v>
                </c:pt>
                <c:pt idx="3488">
                  <c:v>0.510627351038568</c:v>
                </c:pt>
                <c:pt idx="3489">
                  <c:v>0.586419706911544</c:v>
                </c:pt>
                <c:pt idx="3490">
                  <c:v>0.586419706911544</c:v>
                </c:pt>
                <c:pt idx="3491">
                  <c:v>0.586419706911544</c:v>
                </c:pt>
                <c:pt idx="3492">
                  <c:v>0.664333862530983</c:v>
                </c:pt>
                <c:pt idx="3493">
                  <c:v>0.664333862530983</c:v>
                </c:pt>
                <c:pt idx="3494">
                  <c:v>0.664333862530983</c:v>
                </c:pt>
                <c:pt idx="3495">
                  <c:v>0.744181605941723</c:v>
                </c:pt>
                <c:pt idx="3496">
                  <c:v>0.744181605941723</c:v>
                </c:pt>
                <c:pt idx="3497">
                  <c:v>0.744181605941723</c:v>
                </c:pt>
                <c:pt idx="3498">
                  <c:v>0.744181605941723</c:v>
                </c:pt>
                <c:pt idx="3499">
                  <c:v>0.825756798973169</c:v>
                </c:pt>
                <c:pt idx="3500">
                  <c:v>0.825756798973169</c:v>
                </c:pt>
                <c:pt idx="3501">
                  <c:v>0.825756798973169</c:v>
                </c:pt>
                <c:pt idx="3502">
                  <c:v>0.390207613587042</c:v>
                </c:pt>
                <c:pt idx="3503">
                  <c:v>0.390207613587042</c:v>
                </c:pt>
                <c:pt idx="3504">
                  <c:v>0.390207613587042</c:v>
                </c:pt>
                <c:pt idx="3505">
                  <c:v>0.390207613587042</c:v>
                </c:pt>
                <c:pt idx="3506">
                  <c:v>0.460305379382338</c:v>
                </c:pt>
                <c:pt idx="3507">
                  <c:v>0.460305379382338</c:v>
                </c:pt>
                <c:pt idx="3508">
                  <c:v>0.460305379382338</c:v>
                </c:pt>
                <c:pt idx="3509">
                  <c:v>0.538064204235916</c:v>
                </c:pt>
                <c:pt idx="3510">
                  <c:v>0.538064204235916</c:v>
                </c:pt>
                <c:pt idx="3511">
                  <c:v>0.538064204235916</c:v>
                </c:pt>
                <c:pt idx="3512">
                  <c:v>0.617979210302755</c:v>
                </c:pt>
                <c:pt idx="3513">
                  <c:v>0.617979210302755</c:v>
                </c:pt>
                <c:pt idx="3514">
                  <c:v>0.617979210302755</c:v>
                </c:pt>
                <c:pt idx="3515">
                  <c:v>0.617979210302755</c:v>
                </c:pt>
                <c:pt idx="3516">
                  <c:v>0.699854941341846</c:v>
                </c:pt>
                <c:pt idx="3517">
                  <c:v>0.699854941341846</c:v>
                </c:pt>
                <c:pt idx="3518">
                  <c:v>0.699854941341846</c:v>
                </c:pt>
                <c:pt idx="3519">
                  <c:v>0.390207613587042</c:v>
                </c:pt>
                <c:pt idx="3520">
                  <c:v>0.390207613587042</c:v>
                </c:pt>
                <c:pt idx="3521">
                  <c:v>0.390207613587042</c:v>
                </c:pt>
                <c:pt idx="3522">
                  <c:v>0.390207613587042</c:v>
                </c:pt>
                <c:pt idx="3523">
                  <c:v>0.460305379382338</c:v>
                </c:pt>
                <c:pt idx="3524">
                  <c:v>0.460305379382338</c:v>
                </c:pt>
                <c:pt idx="3525">
                  <c:v>0.460305379382338</c:v>
                </c:pt>
                <c:pt idx="3526">
                  <c:v>0.538064204235916</c:v>
                </c:pt>
                <c:pt idx="3527">
                  <c:v>0.538064204235916</c:v>
                </c:pt>
                <c:pt idx="3528">
                  <c:v>0.538064204235916</c:v>
                </c:pt>
                <c:pt idx="3529">
                  <c:v>0.617979210302755</c:v>
                </c:pt>
                <c:pt idx="3530">
                  <c:v>0.617979210302755</c:v>
                </c:pt>
                <c:pt idx="3531">
                  <c:v>0.617979210302755</c:v>
                </c:pt>
                <c:pt idx="3532">
                  <c:v>0.617979210302755</c:v>
                </c:pt>
                <c:pt idx="3533">
                  <c:v>0.699854941341846</c:v>
                </c:pt>
                <c:pt idx="3534">
                  <c:v>0.699854941341846</c:v>
                </c:pt>
                <c:pt idx="3535">
                  <c:v>0.699854941341846</c:v>
                </c:pt>
                <c:pt idx="3536">
                  <c:v>0.390207613587042</c:v>
                </c:pt>
                <c:pt idx="3537">
                  <c:v>0.390207613587042</c:v>
                </c:pt>
                <c:pt idx="3538">
                  <c:v>0.390207613587042</c:v>
                </c:pt>
                <c:pt idx="3539">
                  <c:v>0.390207613587042</c:v>
                </c:pt>
                <c:pt idx="3540">
                  <c:v>0.460305379382338</c:v>
                </c:pt>
                <c:pt idx="3541">
                  <c:v>0.460305379382338</c:v>
                </c:pt>
                <c:pt idx="3542">
                  <c:v>0.460305379382338</c:v>
                </c:pt>
                <c:pt idx="3543">
                  <c:v>0.538064204235916</c:v>
                </c:pt>
                <c:pt idx="3544">
                  <c:v>0.538064204235916</c:v>
                </c:pt>
                <c:pt idx="3545">
                  <c:v>0.538064204235916</c:v>
                </c:pt>
                <c:pt idx="3546">
                  <c:v>0.617979210302755</c:v>
                </c:pt>
                <c:pt idx="3547">
                  <c:v>0.617979210302755</c:v>
                </c:pt>
                <c:pt idx="3548">
                  <c:v>0.617979210302755</c:v>
                </c:pt>
                <c:pt idx="3549">
                  <c:v>0.617979210302755</c:v>
                </c:pt>
                <c:pt idx="3550">
                  <c:v>0.699854941341846</c:v>
                </c:pt>
                <c:pt idx="3551">
                  <c:v>0.699854941341846</c:v>
                </c:pt>
                <c:pt idx="3552">
                  <c:v>0.699854941341846</c:v>
                </c:pt>
                <c:pt idx="3553">
                  <c:v>0.357628022295488</c:v>
                </c:pt>
                <c:pt idx="3554">
                  <c:v>0.357628022295488</c:v>
                </c:pt>
                <c:pt idx="3555">
                  <c:v>0.357628022295488</c:v>
                </c:pt>
                <c:pt idx="3556">
                  <c:v>0.357628022295488</c:v>
                </c:pt>
                <c:pt idx="3557">
                  <c:v>0.332436762085998</c:v>
                </c:pt>
                <c:pt idx="3558">
                  <c:v>0.332436762085998</c:v>
                </c:pt>
                <c:pt idx="3559">
                  <c:v>0.332436762085998</c:v>
                </c:pt>
                <c:pt idx="3560">
                  <c:v>0.413014597520619</c:v>
                </c:pt>
                <c:pt idx="3561">
                  <c:v>0.413014597520619</c:v>
                </c:pt>
                <c:pt idx="3562">
                  <c:v>0.413014597520619</c:v>
                </c:pt>
                <c:pt idx="3563">
                  <c:v>0.497317277580511</c:v>
                </c:pt>
                <c:pt idx="3564">
                  <c:v>0.497317277580511</c:v>
                </c:pt>
                <c:pt idx="3565">
                  <c:v>0.497317277580511</c:v>
                </c:pt>
                <c:pt idx="3566">
                  <c:v>0.497317277580511</c:v>
                </c:pt>
                <c:pt idx="3567">
                  <c:v>0.584181446530321</c:v>
                </c:pt>
                <c:pt idx="3568">
                  <c:v>0.584181446530321</c:v>
                </c:pt>
                <c:pt idx="3569">
                  <c:v>0.584181446530321</c:v>
                </c:pt>
                <c:pt idx="3570">
                  <c:v>0.357628022295488</c:v>
                </c:pt>
                <c:pt idx="3571">
                  <c:v>0.357628022295488</c:v>
                </c:pt>
                <c:pt idx="3572">
                  <c:v>0.357628022295488</c:v>
                </c:pt>
                <c:pt idx="3573">
                  <c:v>0.357628022295488</c:v>
                </c:pt>
                <c:pt idx="3574">
                  <c:v>0.332436762085998</c:v>
                </c:pt>
                <c:pt idx="3575">
                  <c:v>0.332436762085998</c:v>
                </c:pt>
                <c:pt idx="3576">
                  <c:v>0.332436762085998</c:v>
                </c:pt>
                <c:pt idx="3577">
                  <c:v>0.413014597520619</c:v>
                </c:pt>
                <c:pt idx="3578">
                  <c:v>0.413014597520619</c:v>
                </c:pt>
                <c:pt idx="3579">
                  <c:v>0.413014597520619</c:v>
                </c:pt>
                <c:pt idx="3580">
                  <c:v>0.497317277580511</c:v>
                </c:pt>
                <c:pt idx="3581">
                  <c:v>0.497317277580511</c:v>
                </c:pt>
                <c:pt idx="3582">
                  <c:v>0.497317277580511</c:v>
                </c:pt>
                <c:pt idx="3583">
                  <c:v>0.497317277580511</c:v>
                </c:pt>
                <c:pt idx="3584">
                  <c:v>0.584181446530321</c:v>
                </c:pt>
                <c:pt idx="3585">
                  <c:v>0.584181446530321</c:v>
                </c:pt>
                <c:pt idx="3586">
                  <c:v>0.584181446530321</c:v>
                </c:pt>
                <c:pt idx="3587">
                  <c:v>0.357628022295488</c:v>
                </c:pt>
                <c:pt idx="3588">
                  <c:v>0.357628022295488</c:v>
                </c:pt>
                <c:pt idx="3589">
                  <c:v>0.357628022295488</c:v>
                </c:pt>
                <c:pt idx="3590">
                  <c:v>0.357628022295488</c:v>
                </c:pt>
                <c:pt idx="3591">
                  <c:v>0.332436762085998</c:v>
                </c:pt>
                <c:pt idx="3592">
                  <c:v>0.332436762085998</c:v>
                </c:pt>
                <c:pt idx="3593">
                  <c:v>0.332436762085998</c:v>
                </c:pt>
                <c:pt idx="3594">
                  <c:v>0.413014597520619</c:v>
                </c:pt>
                <c:pt idx="3595">
                  <c:v>0.413014597520619</c:v>
                </c:pt>
                <c:pt idx="3596">
                  <c:v>0.413014597520619</c:v>
                </c:pt>
                <c:pt idx="3597">
                  <c:v>0.497317277580511</c:v>
                </c:pt>
                <c:pt idx="3598">
                  <c:v>0.497317277580511</c:v>
                </c:pt>
                <c:pt idx="3599">
                  <c:v>0.497317277580511</c:v>
                </c:pt>
                <c:pt idx="3600">
                  <c:v>0.497317277580511</c:v>
                </c:pt>
                <c:pt idx="3601">
                  <c:v>0.584181446530321</c:v>
                </c:pt>
                <c:pt idx="3602">
                  <c:v>0.584181446530321</c:v>
                </c:pt>
                <c:pt idx="3603">
                  <c:v>0.584181446530321</c:v>
                </c:pt>
                <c:pt idx="3604">
                  <c:v>0.357628022295488</c:v>
                </c:pt>
                <c:pt idx="3605">
                  <c:v>0.357628022295488</c:v>
                </c:pt>
                <c:pt idx="3606">
                  <c:v>0.357628022295488</c:v>
                </c:pt>
                <c:pt idx="3607">
                  <c:v>0.357628022295488</c:v>
                </c:pt>
                <c:pt idx="3608">
                  <c:v>0.332436762085998</c:v>
                </c:pt>
                <c:pt idx="3609">
                  <c:v>0.332436762085998</c:v>
                </c:pt>
                <c:pt idx="3610">
                  <c:v>0.332436762085998</c:v>
                </c:pt>
                <c:pt idx="3611">
                  <c:v>0.413014597520619</c:v>
                </c:pt>
                <c:pt idx="3612">
                  <c:v>0.413014597520619</c:v>
                </c:pt>
                <c:pt idx="3613">
                  <c:v>0.413014597520619</c:v>
                </c:pt>
                <c:pt idx="3614">
                  <c:v>0.497317277580511</c:v>
                </c:pt>
                <c:pt idx="3615">
                  <c:v>0.497317277580511</c:v>
                </c:pt>
                <c:pt idx="3616">
                  <c:v>0.497317277580511</c:v>
                </c:pt>
                <c:pt idx="3617">
                  <c:v>0.497317277580511</c:v>
                </c:pt>
                <c:pt idx="3618">
                  <c:v>0.584181446530321</c:v>
                </c:pt>
                <c:pt idx="3619">
                  <c:v>0.584181446530321</c:v>
                </c:pt>
                <c:pt idx="3620">
                  <c:v>0.584181446530321</c:v>
                </c:pt>
                <c:pt idx="3621">
                  <c:v>0.337941427594537</c:v>
                </c:pt>
                <c:pt idx="3622">
                  <c:v>0.337941427594537</c:v>
                </c:pt>
                <c:pt idx="3623">
                  <c:v>0.337941427594537</c:v>
                </c:pt>
                <c:pt idx="3624">
                  <c:v>0.337941427594537</c:v>
                </c:pt>
                <c:pt idx="3625">
                  <c:v>0.290045682178552</c:v>
                </c:pt>
                <c:pt idx="3626">
                  <c:v>0.290045682178552</c:v>
                </c:pt>
                <c:pt idx="3627">
                  <c:v>0.290045682178552</c:v>
                </c:pt>
                <c:pt idx="3628">
                  <c:v>0.301889884085993</c:v>
                </c:pt>
                <c:pt idx="3629">
                  <c:v>0.301889884085993</c:v>
                </c:pt>
                <c:pt idx="3630">
                  <c:v>0.301889884085993</c:v>
                </c:pt>
                <c:pt idx="3631">
                  <c:v>0.385421756838897</c:v>
                </c:pt>
                <c:pt idx="3632">
                  <c:v>0.385421756838897</c:v>
                </c:pt>
                <c:pt idx="3633">
                  <c:v>0.385421756838897</c:v>
                </c:pt>
                <c:pt idx="3634">
                  <c:v>0.385421756838897</c:v>
                </c:pt>
                <c:pt idx="3635">
                  <c:v>0.471723952692538</c:v>
                </c:pt>
                <c:pt idx="3636">
                  <c:v>0.471723952692538</c:v>
                </c:pt>
                <c:pt idx="3637">
                  <c:v>0.471723952692538</c:v>
                </c:pt>
                <c:pt idx="3638">
                  <c:v>0.337941427594537</c:v>
                </c:pt>
                <c:pt idx="3639">
                  <c:v>0.337941427594537</c:v>
                </c:pt>
                <c:pt idx="3640">
                  <c:v>0.337941427594537</c:v>
                </c:pt>
                <c:pt idx="3641">
                  <c:v>0.337941427594537</c:v>
                </c:pt>
                <c:pt idx="3642">
                  <c:v>0.290045682178552</c:v>
                </c:pt>
                <c:pt idx="3643">
                  <c:v>0.290045682178552</c:v>
                </c:pt>
                <c:pt idx="3644">
                  <c:v>0.290045682178552</c:v>
                </c:pt>
                <c:pt idx="3645">
                  <c:v>0.301889884085993</c:v>
                </c:pt>
                <c:pt idx="3646">
                  <c:v>0.301889884085993</c:v>
                </c:pt>
                <c:pt idx="3647">
                  <c:v>0.301889884085993</c:v>
                </c:pt>
                <c:pt idx="3648">
                  <c:v>0.385421756838897</c:v>
                </c:pt>
                <c:pt idx="3649">
                  <c:v>0.385421756838897</c:v>
                </c:pt>
                <c:pt idx="3650">
                  <c:v>0.385421756838897</c:v>
                </c:pt>
                <c:pt idx="3651">
                  <c:v>0.385421756838897</c:v>
                </c:pt>
                <c:pt idx="3652">
                  <c:v>0.471723952692538</c:v>
                </c:pt>
                <c:pt idx="3653">
                  <c:v>0.471723952692538</c:v>
                </c:pt>
                <c:pt idx="3654">
                  <c:v>0.471723952692538</c:v>
                </c:pt>
                <c:pt idx="3655">
                  <c:v>0.337941427594537</c:v>
                </c:pt>
                <c:pt idx="3656">
                  <c:v>0.337941427594537</c:v>
                </c:pt>
                <c:pt idx="3657">
                  <c:v>0.337941427594537</c:v>
                </c:pt>
                <c:pt idx="3658">
                  <c:v>0.337941427594537</c:v>
                </c:pt>
                <c:pt idx="3659">
                  <c:v>0.290045682178552</c:v>
                </c:pt>
                <c:pt idx="3660">
                  <c:v>0.290045682178552</c:v>
                </c:pt>
                <c:pt idx="3661">
                  <c:v>0.290045682178552</c:v>
                </c:pt>
                <c:pt idx="3662">
                  <c:v>0.301889884085993</c:v>
                </c:pt>
                <c:pt idx="3663">
                  <c:v>0.301889884085993</c:v>
                </c:pt>
                <c:pt idx="3664">
                  <c:v>0.301889884085993</c:v>
                </c:pt>
                <c:pt idx="3665">
                  <c:v>0.385421756838897</c:v>
                </c:pt>
                <c:pt idx="3666">
                  <c:v>0.385421756838897</c:v>
                </c:pt>
                <c:pt idx="3667">
                  <c:v>0.385421756838897</c:v>
                </c:pt>
                <c:pt idx="3668">
                  <c:v>0.385421756838897</c:v>
                </c:pt>
                <c:pt idx="3669">
                  <c:v>0.471723952692538</c:v>
                </c:pt>
                <c:pt idx="3670">
                  <c:v>0.471723952692538</c:v>
                </c:pt>
                <c:pt idx="3671">
                  <c:v>0.471723952692538</c:v>
                </c:pt>
                <c:pt idx="3672">
                  <c:v>0.322799186154864</c:v>
                </c:pt>
                <c:pt idx="3673">
                  <c:v>0.322799186154864</c:v>
                </c:pt>
                <c:pt idx="3674">
                  <c:v>0.322799186154864</c:v>
                </c:pt>
                <c:pt idx="3675">
                  <c:v>0.322799186154864</c:v>
                </c:pt>
                <c:pt idx="3676">
                  <c:v>0.277111840673837</c:v>
                </c:pt>
                <c:pt idx="3677">
                  <c:v>0.277111840673837</c:v>
                </c:pt>
                <c:pt idx="3678">
                  <c:v>0.277111840673837</c:v>
                </c:pt>
                <c:pt idx="3679">
                  <c:v>0.229243353363702</c:v>
                </c:pt>
                <c:pt idx="3680">
                  <c:v>0.229243353363702</c:v>
                </c:pt>
                <c:pt idx="3681">
                  <c:v>0.229243353363702</c:v>
                </c:pt>
                <c:pt idx="3682">
                  <c:v>0.273086658847899</c:v>
                </c:pt>
                <c:pt idx="3683">
                  <c:v>0.273086658847899</c:v>
                </c:pt>
                <c:pt idx="3684">
                  <c:v>0.273086658847899</c:v>
                </c:pt>
                <c:pt idx="3685">
                  <c:v>0.273086658847899</c:v>
                </c:pt>
                <c:pt idx="3686">
                  <c:v>0.358523162618412</c:v>
                </c:pt>
                <c:pt idx="3687">
                  <c:v>0.358523162618412</c:v>
                </c:pt>
                <c:pt idx="3688">
                  <c:v>0.358523162618412</c:v>
                </c:pt>
                <c:pt idx="3689">
                  <c:v>0.322799186154864</c:v>
                </c:pt>
                <c:pt idx="3690">
                  <c:v>0.322799186154864</c:v>
                </c:pt>
                <c:pt idx="3691">
                  <c:v>0.322799186154864</c:v>
                </c:pt>
                <c:pt idx="3692">
                  <c:v>0.322799186154864</c:v>
                </c:pt>
                <c:pt idx="3693">
                  <c:v>0.277111840673837</c:v>
                </c:pt>
                <c:pt idx="3694">
                  <c:v>0.277111840673837</c:v>
                </c:pt>
                <c:pt idx="3695">
                  <c:v>0.277111840673837</c:v>
                </c:pt>
                <c:pt idx="3696">
                  <c:v>0.229243353363702</c:v>
                </c:pt>
                <c:pt idx="3697">
                  <c:v>0.229243353363702</c:v>
                </c:pt>
                <c:pt idx="3698">
                  <c:v>0.229243353363702</c:v>
                </c:pt>
                <c:pt idx="3699">
                  <c:v>0.273086658847899</c:v>
                </c:pt>
                <c:pt idx="3700">
                  <c:v>0.273086658847899</c:v>
                </c:pt>
                <c:pt idx="3701">
                  <c:v>0.273086658847899</c:v>
                </c:pt>
                <c:pt idx="3702">
                  <c:v>0.273086658847899</c:v>
                </c:pt>
                <c:pt idx="3703">
                  <c:v>0.358523162618412</c:v>
                </c:pt>
                <c:pt idx="3704">
                  <c:v>0.358523162618412</c:v>
                </c:pt>
                <c:pt idx="3705">
                  <c:v>0.358523162618412</c:v>
                </c:pt>
                <c:pt idx="3706">
                  <c:v>0.322799186154864</c:v>
                </c:pt>
                <c:pt idx="3707">
                  <c:v>0.322799186154864</c:v>
                </c:pt>
                <c:pt idx="3708">
                  <c:v>0.322799186154864</c:v>
                </c:pt>
                <c:pt idx="3709">
                  <c:v>0.322799186154864</c:v>
                </c:pt>
                <c:pt idx="3710">
                  <c:v>0.277111840673837</c:v>
                </c:pt>
                <c:pt idx="3711">
                  <c:v>0.277111840673837</c:v>
                </c:pt>
                <c:pt idx="3712">
                  <c:v>0.277111840673837</c:v>
                </c:pt>
                <c:pt idx="3713">
                  <c:v>0.229243353363702</c:v>
                </c:pt>
                <c:pt idx="3714">
                  <c:v>0.229243353363702</c:v>
                </c:pt>
                <c:pt idx="3715">
                  <c:v>0.229243353363702</c:v>
                </c:pt>
                <c:pt idx="3716">
                  <c:v>0.273086658847899</c:v>
                </c:pt>
                <c:pt idx="3717">
                  <c:v>0.273086658847899</c:v>
                </c:pt>
                <c:pt idx="3718">
                  <c:v>0.273086658847899</c:v>
                </c:pt>
                <c:pt idx="3719">
                  <c:v>0.273086658847899</c:v>
                </c:pt>
                <c:pt idx="3720">
                  <c:v>0.358523162618412</c:v>
                </c:pt>
                <c:pt idx="3721">
                  <c:v>0.358523162618412</c:v>
                </c:pt>
                <c:pt idx="3722">
                  <c:v>0.358523162618412</c:v>
                </c:pt>
                <c:pt idx="3723">
                  <c:v>0.319965470831743</c:v>
                </c:pt>
                <c:pt idx="3724">
                  <c:v>0.319965470831743</c:v>
                </c:pt>
                <c:pt idx="3725">
                  <c:v>0.319965470831743</c:v>
                </c:pt>
                <c:pt idx="3726">
                  <c:v>0.319965470831743</c:v>
                </c:pt>
                <c:pt idx="3727">
                  <c:v>0.26379837811345</c:v>
                </c:pt>
                <c:pt idx="3728">
                  <c:v>0.26379837811345</c:v>
                </c:pt>
                <c:pt idx="3729">
                  <c:v>0.26379837811345</c:v>
                </c:pt>
                <c:pt idx="3730">
                  <c:v>0.218129740897693</c:v>
                </c:pt>
                <c:pt idx="3731">
                  <c:v>0.218129740897693</c:v>
                </c:pt>
                <c:pt idx="3732">
                  <c:v>0.218129740897693</c:v>
                </c:pt>
                <c:pt idx="3733">
                  <c:v>0.170293971424985</c:v>
                </c:pt>
                <c:pt idx="3734">
                  <c:v>0.170293971424985</c:v>
                </c:pt>
                <c:pt idx="3735">
                  <c:v>0.170293971424985</c:v>
                </c:pt>
                <c:pt idx="3736">
                  <c:v>0.170293971424985</c:v>
                </c:pt>
                <c:pt idx="3737">
                  <c:v>0.245043933377363</c:v>
                </c:pt>
                <c:pt idx="3738">
                  <c:v>0.245043933377363</c:v>
                </c:pt>
                <c:pt idx="3739">
                  <c:v>0.245043933377363</c:v>
                </c:pt>
                <c:pt idx="3740">
                  <c:v>0.319965470831743</c:v>
                </c:pt>
                <c:pt idx="3741">
                  <c:v>0.319965470831743</c:v>
                </c:pt>
                <c:pt idx="3742">
                  <c:v>0.319965470831743</c:v>
                </c:pt>
                <c:pt idx="3743">
                  <c:v>0.319965470831743</c:v>
                </c:pt>
                <c:pt idx="3744">
                  <c:v>0.26379837811345</c:v>
                </c:pt>
                <c:pt idx="3745">
                  <c:v>0.26379837811345</c:v>
                </c:pt>
                <c:pt idx="3746">
                  <c:v>0.26379837811345</c:v>
                </c:pt>
                <c:pt idx="3747">
                  <c:v>0.218129740897693</c:v>
                </c:pt>
                <c:pt idx="3748">
                  <c:v>0.218129740897693</c:v>
                </c:pt>
                <c:pt idx="3749">
                  <c:v>0.218129740897693</c:v>
                </c:pt>
                <c:pt idx="3750">
                  <c:v>0.170293971424985</c:v>
                </c:pt>
                <c:pt idx="3751">
                  <c:v>0.170293971424985</c:v>
                </c:pt>
                <c:pt idx="3752">
                  <c:v>0.170293971424985</c:v>
                </c:pt>
                <c:pt idx="3753">
                  <c:v>0.170293971424985</c:v>
                </c:pt>
                <c:pt idx="3754">
                  <c:v>0.245043933377363</c:v>
                </c:pt>
                <c:pt idx="3755">
                  <c:v>0.245043933377363</c:v>
                </c:pt>
                <c:pt idx="3756">
                  <c:v>0.245043933377363</c:v>
                </c:pt>
                <c:pt idx="3757">
                  <c:v>0.510627351038568</c:v>
                </c:pt>
                <c:pt idx="3758">
                  <c:v>0.510627351038568</c:v>
                </c:pt>
                <c:pt idx="3759">
                  <c:v>0.510627351038568</c:v>
                </c:pt>
                <c:pt idx="3760">
                  <c:v>0.510627351038568</c:v>
                </c:pt>
                <c:pt idx="3761">
                  <c:v>0.586419706911544</c:v>
                </c:pt>
                <c:pt idx="3762">
                  <c:v>0.586419706911544</c:v>
                </c:pt>
                <c:pt idx="3763">
                  <c:v>0.586419706911544</c:v>
                </c:pt>
                <c:pt idx="3764">
                  <c:v>0.664333862530983</c:v>
                </c:pt>
                <c:pt idx="3765">
                  <c:v>0.664333862530983</c:v>
                </c:pt>
                <c:pt idx="3766">
                  <c:v>0.664333862530983</c:v>
                </c:pt>
                <c:pt idx="3767">
                  <c:v>0.744181605941723</c:v>
                </c:pt>
                <c:pt idx="3768">
                  <c:v>0.744181605941723</c:v>
                </c:pt>
                <c:pt idx="3769">
                  <c:v>0.744181605941723</c:v>
                </c:pt>
                <c:pt idx="3770">
                  <c:v>0.744181605941723</c:v>
                </c:pt>
                <c:pt idx="3771">
                  <c:v>0.825756798973169</c:v>
                </c:pt>
                <c:pt idx="3772">
                  <c:v>0.825756798973169</c:v>
                </c:pt>
                <c:pt idx="3773">
                  <c:v>0.825756798973169</c:v>
                </c:pt>
                <c:pt idx="3774">
                  <c:v>0.510627351038568</c:v>
                </c:pt>
                <c:pt idx="3775">
                  <c:v>0.510627351038568</c:v>
                </c:pt>
                <c:pt idx="3776">
                  <c:v>0.510627351038568</c:v>
                </c:pt>
                <c:pt idx="3777">
                  <c:v>0.510627351038568</c:v>
                </c:pt>
                <c:pt idx="3778">
                  <c:v>0.586419706911544</c:v>
                </c:pt>
                <c:pt idx="3779">
                  <c:v>0.586419706911544</c:v>
                </c:pt>
                <c:pt idx="3780">
                  <c:v>0.586419706911544</c:v>
                </c:pt>
                <c:pt idx="3781">
                  <c:v>0.664333862530983</c:v>
                </c:pt>
                <c:pt idx="3782">
                  <c:v>0.664333862530983</c:v>
                </c:pt>
                <c:pt idx="3783">
                  <c:v>0.664333862530983</c:v>
                </c:pt>
                <c:pt idx="3784">
                  <c:v>0.744181605941723</c:v>
                </c:pt>
                <c:pt idx="3785">
                  <c:v>0.744181605941723</c:v>
                </c:pt>
                <c:pt idx="3786">
                  <c:v>0.744181605941723</c:v>
                </c:pt>
                <c:pt idx="3787">
                  <c:v>0.744181605941723</c:v>
                </c:pt>
                <c:pt idx="3788">
                  <c:v>0.825756798973169</c:v>
                </c:pt>
                <c:pt idx="3789">
                  <c:v>0.825756798973169</c:v>
                </c:pt>
                <c:pt idx="3790">
                  <c:v>0.825756798973169</c:v>
                </c:pt>
                <c:pt idx="3791">
                  <c:v>0.390207613587042</c:v>
                </c:pt>
                <c:pt idx="3792">
                  <c:v>0.390207613587042</c:v>
                </c:pt>
                <c:pt idx="3793">
                  <c:v>0.390207613587042</c:v>
                </c:pt>
                <c:pt idx="3794">
                  <c:v>0.390207613587042</c:v>
                </c:pt>
                <c:pt idx="3795">
                  <c:v>0.460305379382338</c:v>
                </c:pt>
                <c:pt idx="3796">
                  <c:v>0.460305379382338</c:v>
                </c:pt>
                <c:pt idx="3797">
                  <c:v>0.460305379382338</c:v>
                </c:pt>
                <c:pt idx="3798">
                  <c:v>0.538064204235916</c:v>
                </c:pt>
                <c:pt idx="3799">
                  <c:v>0.538064204235916</c:v>
                </c:pt>
                <c:pt idx="3800">
                  <c:v>0.538064204235916</c:v>
                </c:pt>
                <c:pt idx="3801">
                  <c:v>0.617979210302755</c:v>
                </c:pt>
                <c:pt idx="3802">
                  <c:v>0.617979210302755</c:v>
                </c:pt>
                <c:pt idx="3803">
                  <c:v>0.617979210302755</c:v>
                </c:pt>
                <c:pt idx="3804">
                  <c:v>0.617979210302755</c:v>
                </c:pt>
                <c:pt idx="3805">
                  <c:v>0.699854941341846</c:v>
                </c:pt>
                <c:pt idx="3806">
                  <c:v>0.699854941341846</c:v>
                </c:pt>
                <c:pt idx="3807">
                  <c:v>0.699854941341846</c:v>
                </c:pt>
                <c:pt idx="3808">
                  <c:v>0.390207613587042</c:v>
                </c:pt>
                <c:pt idx="3809">
                  <c:v>0.390207613587042</c:v>
                </c:pt>
                <c:pt idx="3810">
                  <c:v>0.390207613587042</c:v>
                </c:pt>
                <c:pt idx="3811">
                  <c:v>0.390207613587042</c:v>
                </c:pt>
                <c:pt idx="3812">
                  <c:v>0.460305379382338</c:v>
                </c:pt>
                <c:pt idx="3813">
                  <c:v>0.460305379382338</c:v>
                </c:pt>
                <c:pt idx="3814">
                  <c:v>0.460305379382338</c:v>
                </c:pt>
                <c:pt idx="3815">
                  <c:v>0.538064204235916</c:v>
                </c:pt>
                <c:pt idx="3816">
                  <c:v>0.538064204235916</c:v>
                </c:pt>
                <c:pt idx="3817">
                  <c:v>0.538064204235916</c:v>
                </c:pt>
                <c:pt idx="3818">
                  <c:v>0.617979210302755</c:v>
                </c:pt>
                <c:pt idx="3819">
                  <c:v>0.617979210302755</c:v>
                </c:pt>
                <c:pt idx="3820">
                  <c:v>0.617979210302755</c:v>
                </c:pt>
                <c:pt idx="3821">
                  <c:v>0.617979210302755</c:v>
                </c:pt>
                <c:pt idx="3822">
                  <c:v>0.699854941341846</c:v>
                </c:pt>
                <c:pt idx="3823">
                  <c:v>0.699854941341846</c:v>
                </c:pt>
                <c:pt idx="3824">
                  <c:v>0.699854941341846</c:v>
                </c:pt>
                <c:pt idx="3825">
                  <c:v>0.390207613587042</c:v>
                </c:pt>
                <c:pt idx="3826">
                  <c:v>0.390207613587042</c:v>
                </c:pt>
                <c:pt idx="3827">
                  <c:v>0.390207613587042</c:v>
                </c:pt>
                <c:pt idx="3828">
                  <c:v>0.390207613587042</c:v>
                </c:pt>
                <c:pt idx="3829">
                  <c:v>0.460305379382338</c:v>
                </c:pt>
                <c:pt idx="3830">
                  <c:v>0.460305379382338</c:v>
                </c:pt>
                <c:pt idx="3831">
                  <c:v>0.460305379382338</c:v>
                </c:pt>
                <c:pt idx="3832">
                  <c:v>0.538064204235916</c:v>
                </c:pt>
                <c:pt idx="3833">
                  <c:v>0.538064204235916</c:v>
                </c:pt>
                <c:pt idx="3834">
                  <c:v>0.538064204235916</c:v>
                </c:pt>
                <c:pt idx="3835">
                  <c:v>0.617979210302755</c:v>
                </c:pt>
                <c:pt idx="3836">
                  <c:v>0.617979210302755</c:v>
                </c:pt>
                <c:pt idx="3837">
                  <c:v>0.617979210302755</c:v>
                </c:pt>
                <c:pt idx="3838">
                  <c:v>0.617979210302755</c:v>
                </c:pt>
                <c:pt idx="3839">
                  <c:v>0.699854941341846</c:v>
                </c:pt>
                <c:pt idx="3840">
                  <c:v>0.699854941341846</c:v>
                </c:pt>
                <c:pt idx="3841">
                  <c:v>0.699854941341846</c:v>
                </c:pt>
                <c:pt idx="3842">
                  <c:v>0.357628022295488</c:v>
                </c:pt>
                <c:pt idx="3843">
                  <c:v>0.357628022295488</c:v>
                </c:pt>
                <c:pt idx="3844">
                  <c:v>0.357628022295488</c:v>
                </c:pt>
                <c:pt idx="3845">
                  <c:v>0.357628022295488</c:v>
                </c:pt>
                <c:pt idx="3846">
                  <c:v>0.332436762085998</c:v>
                </c:pt>
                <c:pt idx="3847">
                  <c:v>0.332436762085998</c:v>
                </c:pt>
                <c:pt idx="3848">
                  <c:v>0.332436762085998</c:v>
                </c:pt>
                <c:pt idx="3849">
                  <c:v>0.413014597520619</c:v>
                </c:pt>
                <c:pt idx="3850">
                  <c:v>0.413014597520619</c:v>
                </c:pt>
                <c:pt idx="3851">
                  <c:v>0.413014597520619</c:v>
                </c:pt>
                <c:pt idx="3852">
                  <c:v>0.497317277580511</c:v>
                </c:pt>
                <c:pt idx="3853">
                  <c:v>0.497317277580511</c:v>
                </c:pt>
                <c:pt idx="3854">
                  <c:v>0.497317277580511</c:v>
                </c:pt>
                <c:pt idx="3855">
                  <c:v>0.497317277580511</c:v>
                </c:pt>
                <c:pt idx="3856">
                  <c:v>0.584181446530321</c:v>
                </c:pt>
                <c:pt idx="3857">
                  <c:v>0.584181446530321</c:v>
                </c:pt>
                <c:pt idx="3858">
                  <c:v>0.584181446530321</c:v>
                </c:pt>
                <c:pt idx="3859">
                  <c:v>0.357628022295488</c:v>
                </c:pt>
                <c:pt idx="3860">
                  <c:v>0.357628022295488</c:v>
                </c:pt>
                <c:pt idx="3861">
                  <c:v>0.357628022295488</c:v>
                </c:pt>
                <c:pt idx="3862">
                  <c:v>0.357628022295488</c:v>
                </c:pt>
                <c:pt idx="3863">
                  <c:v>0.332436762085998</c:v>
                </c:pt>
                <c:pt idx="3864">
                  <c:v>0.332436762085998</c:v>
                </c:pt>
                <c:pt idx="3865">
                  <c:v>0.332436762085998</c:v>
                </c:pt>
                <c:pt idx="3866">
                  <c:v>0.413014597520619</c:v>
                </c:pt>
                <c:pt idx="3867">
                  <c:v>0.413014597520619</c:v>
                </c:pt>
                <c:pt idx="3868">
                  <c:v>0.413014597520619</c:v>
                </c:pt>
                <c:pt idx="3869">
                  <c:v>0.497317277580511</c:v>
                </c:pt>
                <c:pt idx="3870">
                  <c:v>0.497317277580511</c:v>
                </c:pt>
                <c:pt idx="3871">
                  <c:v>0.497317277580511</c:v>
                </c:pt>
                <c:pt idx="3872">
                  <c:v>0.497317277580511</c:v>
                </c:pt>
                <c:pt idx="3873">
                  <c:v>0.584181446530321</c:v>
                </c:pt>
                <c:pt idx="3874">
                  <c:v>0.584181446530321</c:v>
                </c:pt>
                <c:pt idx="3875">
                  <c:v>0.584181446530321</c:v>
                </c:pt>
                <c:pt idx="3876">
                  <c:v>0.357628022295488</c:v>
                </c:pt>
                <c:pt idx="3877">
                  <c:v>0.357628022295488</c:v>
                </c:pt>
                <c:pt idx="3878">
                  <c:v>0.357628022295488</c:v>
                </c:pt>
                <c:pt idx="3879">
                  <c:v>0.357628022295488</c:v>
                </c:pt>
                <c:pt idx="3880">
                  <c:v>0.332436762085998</c:v>
                </c:pt>
                <c:pt idx="3881">
                  <c:v>0.332436762085998</c:v>
                </c:pt>
                <c:pt idx="3882">
                  <c:v>0.332436762085998</c:v>
                </c:pt>
                <c:pt idx="3883">
                  <c:v>0.413014597520619</c:v>
                </c:pt>
                <c:pt idx="3884">
                  <c:v>0.413014597520619</c:v>
                </c:pt>
                <c:pt idx="3885">
                  <c:v>0.413014597520619</c:v>
                </c:pt>
                <c:pt idx="3886">
                  <c:v>0.497317277580511</c:v>
                </c:pt>
                <c:pt idx="3887">
                  <c:v>0.497317277580511</c:v>
                </c:pt>
                <c:pt idx="3888">
                  <c:v>0.497317277580511</c:v>
                </c:pt>
                <c:pt idx="3889">
                  <c:v>0.497317277580511</c:v>
                </c:pt>
                <c:pt idx="3890">
                  <c:v>0.584181446530321</c:v>
                </c:pt>
                <c:pt idx="3891">
                  <c:v>0.584181446530321</c:v>
                </c:pt>
                <c:pt idx="3892">
                  <c:v>0.584181446530321</c:v>
                </c:pt>
                <c:pt idx="3893">
                  <c:v>0.357628022295488</c:v>
                </c:pt>
                <c:pt idx="3894">
                  <c:v>0.357628022295488</c:v>
                </c:pt>
                <c:pt idx="3895">
                  <c:v>0.357628022295488</c:v>
                </c:pt>
                <c:pt idx="3896">
                  <c:v>0.357628022295488</c:v>
                </c:pt>
                <c:pt idx="3897">
                  <c:v>0.332436762085998</c:v>
                </c:pt>
                <c:pt idx="3898">
                  <c:v>0.332436762085998</c:v>
                </c:pt>
                <c:pt idx="3899">
                  <c:v>0.332436762085998</c:v>
                </c:pt>
                <c:pt idx="3900">
                  <c:v>0.413014597520619</c:v>
                </c:pt>
                <c:pt idx="3901">
                  <c:v>0.413014597520619</c:v>
                </c:pt>
                <c:pt idx="3902">
                  <c:v>0.413014597520619</c:v>
                </c:pt>
                <c:pt idx="3903">
                  <c:v>0.497317277580511</c:v>
                </c:pt>
                <c:pt idx="3904">
                  <c:v>0.497317277580511</c:v>
                </c:pt>
                <c:pt idx="3905">
                  <c:v>0.497317277580511</c:v>
                </c:pt>
                <c:pt idx="3906">
                  <c:v>0.497317277580511</c:v>
                </c:pt>
                <c:pt idx="3907">
                  <c:v>0.584181446530321</c:v>
                </c:pt>
                <c:pt idx="3908">
                  <c:v>0.584181446530321</c:v>
                </c:pt>
                <c:pt idx="3909">
                  <c:v>0.584181446530321</c:v>
                </c:pt>
                <c:pt idx="3910">
                  <c:v>0.337941427594537</c:v>
                </c:pt>
                <c:pt idx="3911">
                  <c:v>0.337941427594537</c:v>
                </c:pt>
                <c:pt idx="3912">
                  <c:v>0.337941427594537</c:v>
                </c:pt>
                <c:pt idx="3913">
                  <c:v>0.337941427594537</c:v>
                </c:pt>
                <c:pt idx="3914">
                  <c:v>0.290045682178552</c:v>
                </c:pt>
                <c:pt idx="3915">
                  <c:v>0.290045682178552</c:v>
                </c:pt>
                <c:pt idx="3916">
                  <c:v>0.290045682178552</c:v>
                </c:pt>
                <c:pt idx="3917">
                  <c:v>0.301889884085993</c:v>
                </c:pt>
                <c:pt idx="3918">
                  <c:v>0.301889884085993</c:v>
                </c:pt>
                <c:pt idx="3919">
                  <c:v>0.301889884085993</c:v>
                </c:pt>
                <c:pt idx="3920">
                  <c:v>0.385421756838897</c:v>
                </c:pt>
                <c:pt idx="3921">
                  <c:v>0.385421756838897</c:v>
                </c:pt>
                <c:pt idx="3922">
                  <c:v>0.385421756838897</c:v>
                </c:pt>
                <c:pt idx="3923">
                  <c:v>0.385421756838897</c:v>
                </c:pt>
                <c:pt idx="3924">
                  <c:v>0.471723952692538</c:v>
                </c:pt>
                <c:pt idx="3925">
                  <c:v>0.471723952692538</c:v>
                </c:pt>
                <c:pt idx="3926">
                  <c:v>0.471723952692538</c:v>
                </c:pt>
                <c:pt idx="3927">
                  <c:v>0.337941427594537</c:v>
                </c:pt>
                <c:pt idx="3928">
                  <c:v>0.337941427594537</c:v>
                </c:pt>
                <c:pt idx="3929">
                  <c:v>0.337941427594537</c:v>
                </c:pt>
                <c:pt idx="3930">
                  <c:v>0.337941427594537</c:v>
                </c:pt>
                <c:pt idx="3931">
                  <c:v>0.290045682178552</c:v>
                </c:pt>
                <c:pt idx="3932">
                  <c:v>0.290045682178552</c:v>
                </c:pt>
                <c:pt idx="3933">
                  <c:v>0.290045682178552</c:v>
                </c:pt>
                <c:pt idx="3934">
                  <c:v>0.301889884085993</c:v>
                </c:pt>
                <c:pt idx="3935">
                  <c:v>0.301889884085993</c:v>
                </c:pt>
                <c:pt idx="3936">
                  <c:v>0.301889884085993</c:v>
                </c:pt>
                <c:pt idx="3937">
                  <c:v>0.385421756838897</c:v>
                </c:pt>
                <c:pt idx="3938">
                  <c:v>0.385421756838897</c:v>
                </c:pt>
                <c:pt idx="3939">
                  <c:v>0.385421756838897</c:v>
                </c:pt>
                <c:pt idx="3940">
                  <c:v>0.385421756838897</c:v>
                </c:pt>
                <c:pt idx="3941">
                  <c:v>0.471723952692538</c:v>
                </c:pt>
                <c:pt idx="3942">
                  <c:v>0.471723952692538</c:v>
                </c:pt>
                <c:pt idx="3943">
                  <c:v>0.471723952692538</c:v>
                </c:pt>
                <c:pt idx="3944">
                  <c:v>0.337941427594537</c:v>
                </c:pt>
                <c:pt idx="3945">
                  <c:v>0.337941427594537</c:v>
                </c:pt>
                <c:pt idx="3946">
                  <c:v>0.337941427594537</c:v>
                </c:pt>
                <c:pt idx="3947">
                  <c:v>0.337941427594537</c:v>
                </c:pt>
                <c:pt idx="3948">
                  <c:v>0.290045682178552</c:v>
                </c:pt>
                <c:pt idx="3949">
                  <c:v>0.290045682178552</c:v>
                </c:pt>
                <c:pt idx="3950">
                  <c:v>0.290045682178552</c:v>
                </c:pt>
                <c:pt idx="3951">
                  <c:v>0.301889884085993</c:v>
                </c:pt>
                <c:pt idx="3952">
                  <c:v>0.301889884085993</c:v>
                </c:pt>
                <c:pt idx="3953">
                  <c:v>0.301889884085993</c:v>
                </c:pt>
                <c:pt idx="3954">
                  <c:v>0.385421756838897</c:v>
                </c:pt>
                <c:pt idx="3955">
                  <c:v>0.385421756838897</c:v>
                </c:pt>
                <c:pt idx="3956">
                  <c:v>0.385421756838897</c:v>
                </c:pt>
                <c:pt idx="3957">
                  <c:v>0.385421756838897</c:v>
                </c:pt>
                <c:pt idx="3958">
                  <c:v>0.471723952692538</c:v>
                </c:pt>
                <c:pt idx="3959">
                  <c:v>0.471723952692538</c:v>
                </c:pt>
                <c:pt idx="3960">
                  <c:v>0.471723952692538</c:v>
                </c:pt>
                <c:pt idx="3961">
                  <c:v>0.322799186154864</c:v>
                </c:pt>
                <c:pt idx="3962">
                  <c:v>0.322799186154864</c:v>
                </c:pt>
                <c:pt idx="3963">
                  <c:v>0.322799186154864</c:v>
                </c:pt>
                <c:pt idx="3964">
                  <c:v>0.322799186154864</c:v>
                </c:pt>
                <c:pt idx="3965">
                  <c:v>0.277111840673837</c:v>
                </c:pt>
                <c:pt idx="3966">
                  <c:v>0.277111840673837</c:v>
                </c:pt>
                <c:pt idx="3967">
                  <c:v>0.277111840673837</c:v>
                </c:pt>
                <c:pt idx="3968">
                  <c:v>0.229243353363702</c:v>
                </c:pt>
                <c:pt idx="3969">
                  <c:v>0.229243353363702</c:v>
                </c:pt>
                <c:pt idx="3970">
                  <c:v>0.229243353363702</c:v>
                </c:pt>
                <c:pt idx="3971">
                  <c:v>0.273086658847899</c:v>
                </c:pt>
                <c:pt idx="3972">
                  <c:v>0.273086658847899</c:v>
                </c:pt>
                <c:pt idx="3973">
                  <c:v>0.273086658847899</c:v>
                </c:pt>
                <c:pt idx="3974">
                  <c:v>0.273086658847899</c:v>
                </c:pt>
                <c:pt idx="3975">
                  <c:v>0.358523162618412</c:v>
                </c:pt>
                <c:pt idx="3976">
                  <c:v>0.358523162618412</c:v>
                </c:pt>
                <c:pt idx="3977">
                  <c:v>0.358523162618412</c:v>
                </c:pt>
                <c:pt idx="3978">
                  <c:v>0.322799186154864</c:v>
                </c:pt>
                <c:pt idx="3979">
                  <c:v>0.322799186154864</c:v>
                </c:pt>
                <c:pt idx="3980">
                  <c:v>0.322799186154864</c:v>
                </c:pt>
                <c:pt idx="3981">
                  <c:v>0.322799186154864</c:v>
                </c:pt>
                <c:pt idx="3982">
                  <c:v>0.277111840673837</c:v>
                </c:pt>
                <c:pt idx="3983">
                  <c:v>0.277111840673837</c:v>
                </c:pt>
                <c:pt idx="3984">
                  <c:v>0.277111840673837</c:v>
                </c:pt>
                <c:pt idx="3985">
                  <c:v>0.229243353363702</c:v>
                </c:pt>
                <c:pt idx="3986">
                  <c:v>0.229243353363702</c:v>
                </c:pt>
                <c:pt idx="3987">
                  <c:v>0.229243353363702</c:v>
                </c:pt>
                <c:pt idx="3988">
                  <c:v>0.273086658847899</c:v>
                </c:pt>
                <c:pt idx="3989">
                  <c:v>0.273086658847899</c:v>
                </c:pt>
                <c:pt idx="3990">
                  <c:v>0.273086658847899</c:v>
                </c:pt>
                <c:pt idx="3991">
                  <c:v>0.273086658847899</c:v>
                </c:pt>
                <c:pt idx="3992">
                  <c:v>0.358523162618412</c:v>
                </c:pt>
                <c:pt idx="3993">
                  <c:v>0.358523162618412</c:v>
                </c:pt>
                <c:pt idx="3994">
                  <c:v>0.358523162618412</c:v>
                </c:pt>
                <c:pt idx="3995">
                  <c:v>0.322799186154864</c:v>
                </c:pt>
                <c:pt idx="3996">
                  <c:v>0.322799186154864</c:v>
                </c:pt>
                <c:pt idx="3997">
                  <c:v>0.322799186154864</c:v>
                </c:pt>
                <c:pt idx="3998">
                  <c:v>0.322799186154864</c:v>
                </c:pt>
                <c:pt idx="3999">
                  <c:v>0.277111840673837</c:v>
                </c:pt>
                <c:pt idx="4000">
                  <c:v>0.277111840673837</c:v>
                </c:pt>
                <c:pt idx="4001">
                  <c:v>0.277111840673837</c:v>
                </c:pt>
                <c:pt idx="4002">
                  <c:v>0.229243353363702</c:v>
                </c:pt>
                <c:pt idx="4003">
                  <c:v>0.229243353363702</c:v>
                </c:pt>
                <c:pt idx="4004">
                  <c:v>0.229243353363702</c:v>
                </c:pt>
                <c:pt idx="4005">
                  <c:v>0.273086658847899</c:v>
                </c:pt>
                <c:pt idx="4006">
                  <c:v>0.273086658847899</c:v>
                </c:pt>
                <c:pt idx="4007">
                  <c:v>0.273086658847899</c:v>
                </c:pt>
                <c:pt idx="4008">
                  <c:v>0.273086658847899</c:v>
                </c:pt>
                <c:pt idx="4009">
                  <c:v>0.358523162618412</c:v>
                </c:pt>
                <c:pt idx="4010">
                  <c:v>0.358523162618412</c:v>
                </c:pt>
                <c:pt idx="4011">
                  <c:v>0.358523162618412</c:v>
                </c:pt>
                <c:pt idx="4012">
                  <c:v>0.319965470831743</c:v>
                </c:pt>
                <c:pt idx="4013">
                  <c:v>0.319965470831743</c:v>
                </c:pt>
                <c:pt idx="4014">
                  <c:v>0.319965470831743</c:v>
                </c:pt>
                <c:pt idx="4015">
                  <c:v>0.319965470831743</c:v>
                </c:pt>
                <c:pt idx="4016">
                  <c:v>0.26379837811345</c:v>
                </c:pt>
                <c:pt idx="4017">
                  <c:v>0.26379837811345</c:v>
                </c:pt>
                <c:pt idx="4018">
                  <c:v>0.26379837811345</c:v>
                </c:pt>
                <c:pt idx="4019">
                  <c:v>0.218129740897693</c:v>
                </c:pt>
                <c:pt idx="4020">
                  <c:v>0.218129740897693</c:v>
                </c:pt>
                <c:pt idx="4021">
                  <c:v>0.218129740897693</c:v>
                </c:pt>
                <c:pt idx="4022">
                  <c:v>0.170293971424985</c:v>
                </c:pt>
                <c:pt idx="4023">
                  <c:v>0.170293971424985</c:v>
                </c:pt>
                <c:pt idx="4024">
                  <c:v>0.170293971424985</c:v>
                </c:pt>
                <c:pt idx="4025">
                  <c:v>0.170293971424985</c:v>
                </c:pt>
                <c:pt idx="4026">
                  <c:v>0.245043933377363</c:v>
                </c:pt>
                <c:pt idx="4027">
                  <c:v>0.245043933377363</c:v>
                </c:pt>
                <c:pt idx="4028">
                  <c:v>0.245043933377363</c:v>
                </c:pt>
                <c:pt idx="4029">
                  <c:v>0.319965470831743</c:v>
                </c:pt>
                <c:pt idx="4030">
                  <c:v>0.319965470831743</c:v>
                </c:pt>
                <c:pt idx="4031">
                  <c:v>0.319965470831743</c:v>
                </c:pt>
                <c:pt idx="4032">
                  <c:v>0.319965470831743</c:v>
                </c:pt>
                <c:pt idx="4033">
                  <c:v>0.26379837811345</c:v>
                </c:pt>
                <c:pt idx="4034">
                  <c:v>0.26379837811345</c:v>
                </c:pt>
                <c:pt idx="4035">
                  <c:v>0.26379837811345</c:v>
                </c:pt>
                <c:pt idx="4036">
                  <c:v>0.218129740897693</c:v>
                </c:pt>
                <c:pt idx="4037">
                  <c:v>0.218129740897693</c:v>
                </c:pt>
                <c:pt idx="4038">
                  <c:v>0.218129740897693</c:v>
                </c:pt>
                <c:pt idx="4039">
                  <c:v>0.170293971424985</c:v>
                </c:pt>
                <c:pt idx="4040">
                  <c:v>0.170293971424985</c:v>
                </c:pt>
                <c:pt idx="4041">
                  <c:v>0.170293971424985</c:v>
                </c:pt>
                <c:pt idx="4042">
                  <c:v>0.170293971424985</c:v>
                </c:pt>
                <c:pt idx="4043">
                  <c:v>0.245043933377363</c:v>
                </c:pt>
                <c:pt idx="4044">
                  <c:v>0.245043933377363</c:v>
                </c:pt>
                <c:pt idx="4045">
                  <c:v>0.245043933377363</c:v>
                </c:pt>
                <c:pt idx="4046">
                  <c:v>0.510627351038568</c:v>
                </c:pt>
                <c:pt idx="4047">
                  <c:v>0.510627351038568</c:v>
                </c:pt>
                <c:pt idx="4048">
                  <c:v>0.510627351038568</c:v>
                </c:pt>
                <c:pt idx="4049">
                  <c:v>0.510627351038568</c:v>
                </c:pt>
                <c:pt idx="4050">
                  <c:v>0.586419706911544</c:v>
                </c:pt>
                <c:pt idx="4051">
                  <c:v>0.586419706911544</c:v>
                </c:pt>
                <c:pt idx="4052">
                  <c:v>0.586419706911544</c:v>
                </c:pt>
                <c:pt idx="4053">
                  <c:v>0.664333862530983</c:v>
                </c:pt>
                <c:pt idx="4054">
                  <c:v>0.664333862530983</c:v>
                </c:pt>
                <c:pt idx="4055">
                  <c:v>0.664333862530983</c:v>
                </c:pt>
                <c:pt idx="4056">
                  <c:v>0.744181605941723</c:v>
                </c:pt>
                <c:pt idx="4057">
                  <c:v>0.744181605941723</c:v>
                </c:pt>
                <c:pt idx="4058">
                  <c:v>0.744181605941723</c:v>
                </c:pt>
                <c:pt idx="4059">
                  <c:v>0.744181605941723</c:v>
                </c:pt>
                <c:pt idx="4060">
                  <c:v>0.825756798973169</c:v>
                </c:pt>
                <c:pt idx="4061">
                  <c:v>0.825756798973169</c:v>
                </c:pt>
                <c:pt idx="4062">
                  <c:v>0.825756798973169</c:v>
                </c:pt>
                <c:pt idx="4063">
                  <c:v>0.510627351038568</c:v>
                </c:pt>
                <c:pt idx="4064">
                  <c:v>0.510627351038568</c:v>
                </c:pt>
                <c:pt idx="4065">
                  <c:v>0.510627351038568</c:v>
                </c:pt>
                <c:pt idx="4066">
                  <c:v>0.510627351038568</c:v>
                </c:pt>
                <c:pt idx="4067">
                  <c:v>0.586419706911544</c:v>
                </c:pt>
                <c:pt idx="4068">
                  <c:v>0.586419706911544</c:v>
                </c:pt>
                <c:pt idx="4069">
                  <c:v>0.586419706911544</c:v>
                </c:pt>
                <c:pt idx="4070">
                  <c:v>0.664333862530983</c:v>
                </c:pt>
                <c:pt idx="4071">
                  <c:v>0.664333862530983</c:v>
                </c:pt>
                <c:pt idx="4072">
                  <c:v>0.664333862530983</c:v>
                </c:pt>
                <c:pt idx="4073">
                  <c:v>0.744181605941723</c:v>
                </c:pt>
                <c:pt idx="4074">
                  <c:v>0.744181605941723</c:v>
                </c:pt>
                <c:pt idx="4075">
                  <c:v>0.744181605941723</c:v>
                </c:pt>
                <c:pt idx="4076">
                  <c:v>0.744181605941723</c:v>
                </c:pt>
                <c:pt idx="4077">
                  <c:v>0.825756798973169</c:v>
                </c:pt>
                <c:pt idx="4078">
                  <c:v>0.825756798973169</c:v>
                </c:pt>
                <c:pt idx="4079">
                  <c:v>0.825756798973169</c:v>
                </c:pt>
                <c:pt idx="4080">
                  <c:v>0.390207613587042</c:v>
                </c:pt>
                <c:pt idx="4081">
                  <c:v>0.390207613587042</c:v>
                </c:pt>
                <c:pt idx="4082">
                  <c:v>0.390207613587042</c:v>
                </c:pt>
                <c:pt idx="4083">
                  <c:v>0.390207613587042</c:v>
                </c:pt>
                <c:pt idx="4084">
                  <c:v>0.460305379382338</c:v>
                </c:pt>
                <c:pt idx="4085">
                  <c:v>0.460305379382338</c:v>
                </c:pt>
                <c:pt idx="4086">
                  <c:v>0.460305379382338</c:v>
                </c:pt>
                <c:pt idx="4087">
                  <c:v>0.538064204235916</c:v>
                </c:pt>
                <c:pt idx="4088">
                  <c:v>0.538064204235916</c:v>
                </c:pt>
                <c:pt idx="4089">
                  <c:v>0.538064204235916</c:v>
                </c:pt>
                <c:pt idx="4090">
                  <c:v>0.617979210302755</c:v>
                </c:pt>
                <c:pt idx="4091">
                  <c:v>0.617979210302755</c:v>
                </c:pt>
                <c:pt idx="4092">
                  <c:v>0.617979210302755</c:v>
                </c:pt>
                <c:pt idx="4093">
                  <c:v>0.617979210302755</c:v>
                </c:pt>
                <c:pt idx="4094">
                  <c:v>0.699854941341846</c:v>
                </c:pt>
                <c:pt idx="4095">
                  <c:v>0.699854941341846</c:v>
                </c:pt>
                <c:pt idx="4096">
                  <c:v>0.699854941341846</c:v>
                </c:pt>
                <c:pt idx="4097">
                  <c:v>0.390207613587042</c:v>
                </c:pt>
                <c:pt idx="4098">
                  <c:v>0.390207613587042</c:v>
                </c:pt>
                <c:pt idx="4099">
                  <c:v>0.390207613587042</c:v>
                </c:pt>
                <c:pt idx="4100">
                  <c:v>0.390207613587042</c:v>
                </c:pt>
                <c:pt idx="4101">
                  <c:v>0.460305379382338</c:v>
                </c:pt>
                <c:pt idx="4102">
                  <c:v>0.460305379382338</c:v>
                </c:pt>
                <c:pt idx="4103">
                  <c:v>0.460305379382338</c:v>
                </c:pt>
                <c:pt idx="4104">
                  <c:v>0.538064204235916</c:v>
                </c:pt>
                <c:pt idx="4105">
                  <c:v>0.538064204235916</c:v>
                </c:pt>
                <c:pt idx="4106">
                  <c:v>0.538064204235916</c:v>
                </c:pt>
                <c:pt idx="4107">
                  <c:v>0.617979210302755</c:v>
                </c:pt>
                <c:pt idx="4108">
                  <c:v>0.617979210302755</c:v>
                </c:pt>
                <c:pt idx="4109">
                  <c:v>0.617979210302755</c:v>
                </c:pt>
                <c:pt idx="4110">
                  <c:v>0.617979210302755</c:v>
                </c:pt>
                <c:pt idx="4111">
                  <c:v>0.699854941341846</c:v>
                </c:pt>
                <c:pt idx="4112">
                  <c:v>0.699854941341846</c:v>
                </c:pt>
                <c:pt idx="4113">
                  <c:v>0.699854941341846</c:v>
                </c:pt>
                <c:pt idx="4114">
                  <c:v>0.390207613587042</c:v>
                </c:pt>
                <c:pt idx="4115">
                  <c:v>0.390207613587042</c:v>
                </c:pt>
                <c:pt idx="4116">
                  <c:v>0.390207613587042</c:v>
                </c:pt>
                <c:pt idx="4117">
                  <c:v>0.390207613587042</c:v>
                </c:pt>
                <c:pt idx="4118">
                  <c:v>0.460305379382338</c:v>
                </c:pt>
                <c:pt idx="4119">
                  <c:v>0.460305379382338</c:v>
                </c:pt>
                <c:pt idx="4120">
                  <c:v>0.460305379382338</c:v>
                </c:pt>
                <c:pt idx="4121">
                  <c:v>0.538064204235916</c:v>
                </c:pt>
                <c:pt idx="4122">
                  <c:v>0.538064204235916</c:v>
                </c:pt>
                <c:pt idx="4123">
                  <c:v>0.538064204235916</c:v>
                </c:pt>
                <c:pt idx="4124">
                  <c:v>0.617979210302755</c:v>
                </c:pt>
                <c:pt idx="4125">
                  <c:v>0.617979210302755</c:v>
                </c:pt>
                <c:pt idx="4126">
                  <c:v>0.617979210302755</c:v>
                </c:pt>
                <c:pt idx="4127">
                  <c:v>0.617979210302755</c:v>
                </c:pt>
                <c:pt idx="4128">
                  <c:v>0.699854941341846</c:v>
                </c:pt>
                <c:pt idx="4129">
                  <c:v>0.699854941341846</c:v>
                </c:pt>
                <c:pt idx="4130">
                  <c:v>0.699854941341846</c:v>
                </c:pt>
                <c:pt idx="4131">
                  <c:v>0.357628022295488</c:v>
                </c:pt>
                <c:pt idx="4132">
                  <c:v>0.357628022295488</c:v>
                </c:pt>
                <c:pt idx="4133">
                  <c:v>0.357628022295488</c:v>
                </c:pt>
                <c:pt idx="4134">
                  <c:v>0.357628022295488</c:v>
                </c:pt>
                <c:pt idx="4135">
                  <c:v>0.332436762085998</c:v>
                </c:pt>
                <c:pt idx="4136">
                  <c:v>0.332436762085998</c:v>
                </c:pt>
                <c:pt idx="4137">
                  <c:v>0.332436762085998</c:v>
                </c:pt>
                <c:pt idx="4138">
                  <c:v>0.413014597520619</c:v>
                </c:pt>
                <c:pt idx="4139">
                  <c:v>0.413014597520619</c:v>
                </c:pt>
                <c:pt idx="4140">
                  <c:v>0.413014597520619</c:v>
                </c:pt>
                <c:pt idx="4141">
                  <c:v>0.497317277580511</c:v>
                </c:pt>
                <c:pt idx="4142">
                  <c:v>0.497317277580511</c:v>
                </c:pt>
                <c:pt idx="4143">
                  <c:v>0.497317277580511</c:v>
                </c:pt>
                <c:pt idx="4144">
                  <c:v>0.497317277580511</c:v>
                </c:pt>
                <c:pt idx="4145">
                  <c:v>0.584181446530321</c:v>
                </c:pt>
                <c:pt idx="4146">
                  <c:v>0.584181446530321</c:v>
                </c:pt>
                <c:pt idx="4147">
                  <c:v>0.584181446530321</c:v>
                </c:pt>
                <c:pt idx="4148">
                  <c:v>0.357628022295488</c:v>
                </c:pt>
                <c:pt idx="4149">
                  <c:v>0.357628022295488</c:v>
                </c:pt>
                <c:pt idx="4150">
                  <c:v>0.357628022295488</c:v>
                </c:pt>
                <c:pt idx="4151">
                  <c:v>0.357628022295488</c:v>
                </c:pt>
                <c:pt idx="4152">
                  <c:v>0.332436762085998</c:v>
                </c:pt>
                <c:pt idx="4153">
                  <c:v>0.332436762085998</c:v>
                </c:pt>
                <c:pt idx="4154">
                  <c:v>0.332436762085998</c:v>
                </c:pt>
                <c:pt idx="4155">
                  <c:v>0.413014597520619</c:v>
                </c:pt>
                <c:pt idx="4156">
                  <c:v>0.413014597520619</c:v>
                </c:pt>
                <c:pt idx="4157">
                  <c:v>0.413014597520619</c:v>
                </c:pt>
                <c:pt idx="4158">
                  <c:v>0.497317277580511</c:v>
                </c:pt>
                <c:pt idx="4159">
                  <c:v>0.497317277580511</c:v>
                </c:pt>
                <c:pt idx="4160">
                  <c:v>0.497317277580511</c:v>
                </c:pt>
                <c:pt idx="4161">
                  <c:v>0.497317277580511</c:v>
                </c:pt>
                <c:pt idx="4162">
                  <c:v>0.584181446530321</c:v>
                </c:pt>
                <c:pt idx="4163">
                  <c:v>0.584181446530321</c:v>
                </c:pt>
                <c:pt idx="4164">
                  <c:v>0.584181446530321</c:v>
                </c:pt>
                <c:pt idx="4165">
                  <c:v>0.357628022295488</c:v>
                </c:pt>
                <c:pt idx="4166">
                  <c:v>0.357628022295488</c:v>
                </c:pt>
                <c:pt idx="4167">
                  <c:v>0.357628022295488</c:v>
                </c:pt>
                <c:pt idx="4168">
                  <c:v>0.357628022295488</c:v>
                </c:pt>
                <c:pt idx="4169">
                  <c:v>0.332436762085998</c:v>
                </c:pt>
                <c:pt idx="4170">
                  <c:v>0.332436762085998</c:v>
                </c:pt>
                <c:pt idx="4171">
                  <c:v>0.332436762085998</c:v>
                </c:pt>
                <c:pt idx="4172">
                  <c:v>0.413014597520619</c:v>
                </c:pt>
                <c:pt idx="4173">
                  <c:v>0.413014597520619</c:v>
                </c:pt>
                <c:pt idx="4174">
                  <c:v>0.413014597520619</c:v>
                </c:pt>
                <c:pt idx="4175">
                  <c:v>0.497317277580511</c:v>
                </c:pt>
                <c:pt idx="4176">
                  <c:v>0.497317277580511</c:v>
                </c:pt>
                <c:pt idx="4177">
                  <c:v>0.497317277580511</c:v>
                </c:pt>
                <c:pt idx="4178">
                  <c:v>0.497317277580511</c:v>
                </c:pt>
                <c:pt idx="4179">
                  <c:v>0.584181446530321</c:v>
                </c:pt>
                <c:pt idx="4180">
                  <c:v>0.584181446530321</c:v>
                </c:pt>
                <c:pt idx="4181">
                  <c:v>0.584181446530321</c:v>
                </c:pt>
                <c:pt idx="4182">
                  <c:v>0.357628022295488</c:v>
                </c:pt>
                <c:pt idx="4183">
                  <c:v>0.357628022295488</c:v>
                </c:pt>
                <c:pt idx="4184">
                  <c:v>0.357628022295488</c:v>
                </c:pt>
                <c:pt idx="4185">
                  <c:v>0.357628022295488</c:v>
                </c:pt>
                <c:pt idx="4186">
                  <c:v>0.332436762085998</c:v>
                </c:pt>
                <c:pt idx="4187">
                  <c:v>0.332436762085998</c:v>
                </c:pt>
                <c:pt idx="4188">
                  <c:v>0.332436762085998</c:v>
                </c:pt>
                <c:pt idx="4189">
                  <c:v>0.413014597520619</c:v>
                </c:pt>
                <c:pt idx="4190">
                  <c:v>0.413014597520619</c:v>
                </c:pt>
                <c:pt idx="4191">
                  <c:v>0.413014597520619</c:v>
                </c:pt>
                <c:pt idx="4192">
                  <c:v>0.497317277580511</c:v>
                </c:pt>
                <c:pt idx="4193">
                  <c:v>0.497317277580511</c:v>
                </c:pt>
                <c:pt idx="4194">
                  <c:v>0.497317277580511</c:v>
                </c:pt>
                <c:pt idx="4195">
                  <c:v>0.497317277580511</c:v>
                </c:pt>
                <c:pt idx="4196">
                  <c:v>0.584181446530321</c:v>
                </c:pt>
                <c:pt idx="4197">
                  <c:v>0.584181446530321</c:v>
                </c:pt>
                <c:pt idx="4198">
                  <c:v>0.584181446530321</c:v>
                </c:pt>
                <c:pt idx="4199">
                  <c:v>0.337941427594537</c:v>
                </c:pt>
                <c:pt idx="4200">
                  <c:v>0.337941427594537</c:v>
                </c:pt>
                <c:pt idx="4201">
                  <c:v>0.337941427594537</c:v>
                </c:pt>
                <c:pt idx="4202">
                  <c:v>0.337941427594537</c:v>
                </c:pt>
                <c:pt idx="4203">
                  <c:v>0.290045682178552</c:v>
                </c:pt>
                <c:pt idx="4204">
                  <c:v>0.290045682178552</c:v>
                </c:pt>
                <c:pt idx="4205">
                  <c:v>0.290045682178552</c:v>
                </c:pt>
                <c:pt idx="4206">
                  <c:v>0.301889884085993</c:v>
                </c:pt>
                <c:pt idx="4207">
                  <c:v>0.301889884085993</c:v>
                </c:pt>
                <c:pt idx="4208">
                  <c:v>0.301889884085993</c:v>
                </c:pt>
                <c:pt idx="4209">
                  <c:v>0.385421756838897</c:v>
                </c:pt>
                <c:pt idx="4210">
                  <c:v>0.385421756838897</c:v>
                </c:pt>
                <c:pt idx="4211">
                  <c:v>0.385421756838897</c:v>
                </c:pt>
                <c:pt idx="4212">
                  <c:v>0.385421756838897</c:v>
                </c:pt>
                <c:pt idx="4213">
                  <c:v>0.471723952692538</c:v>
                </c:pt>
                <c:pt idx="4214">
                  <c:v>0.471723952692538</c:v>
                </c:pt>
                <c:pt idx="4215">
                  <c:v>0.471723952692538</c:v>
                </c:pt>
                <c:pt idx="4216">
                  <c:v>0.337941427594537</c:v>
                </c:pt>
                <c:pt idx="4217">
                  <c:v>0.337941427594537</c:v>
                </c:pt>
                <c:pt idx="4218">
                  <c:v>0.337941427594537</c:v>
                </c:pt>
                <c:pt idx="4219">
                  <c:v>0.337941427594537</c:v>
                </c:pt>
                <c:pt idx="4220">
                  <c:v>0.290045682178552</c:v>
                </c:pt>
                <c:pt idx="4221">
                  <c:v>0.290045682178552</c:v>
                </c:pt>
                <c:pt idx="4222">
                  <c:v>0.290045682178552</c:v>
                </c:pt>
                <c:pt idx="4223">
                  <c:v>0.301889884085993</c:v>
                </c:pt>
                <c:pt idx="4224">
                  <c:v>0.301889884085993</c:v>
                </c:pt>
                <c:pt idx="4225">
                  <c:v>0.301889884085993</c:v>
                </c:pt>
                <c:pt idx="4226">
                  <c:v>0.385421756838897</c:v>
                </c:pt>
                <c:pt idx="4227">
                  <c:v>0.385421756838897</c:v>
                </c:pt>
                <c:pt idx="4228">
                  <c:v>0.385421756838897</c:v>
                </c:pt>
                <c:pt idx="4229">
                  <c:v>0.385421756838897</c:v>
                </c:pt>
                <c:pt idx="4230">
                  <c:v>0.471723952692538</c:v>
                </c:pt>
                <c:pt idx="4231">
                  <c:v>0.471723952692538</c:v>
                </c:pt>
                <c:pt idx="4232">
                  <c:v>0.471723952692538</c:v>
                </c:pt>
                <c:pt idx="4233">
                  <c:v>0.337941427594537</c:v>
                </c:pt>
                <c:pt idx="4234">
                  <c:v>0.337941427594537</c:v>
                </c:pt>
                <c:pt idx="4235">
                  <c:v>0.337941427594537</c:v>
                </c:pt>
                <c:pt idx="4236">
                  <c:v>0.337941427594537</c:v>
                </c:pt>
                <c:pt idx="4237">
                  <c:v>0.290045682178552</c:v>
                </c:pt>
                <c:pt idx="4238">
                  <c:v>0.290045682178552</c:v>
                </c:pt>
                <c:pt idx="4239">
                  <c:v>0.290045682178552</c:v>
                </c:pt>
                <c:pt idx="4240">
                  <c:v>0.301889884085993</c:v>
                </c:pt>
                <c:pt idx="4241">
                  <c:v>0.301889884085993</c:v>
                </c:pt>
                <c:pt idx="4242">
                  <c:v>0.301889884085993</c:v>
                </c:pt>
                <c:pt idx="4243">
                  <c:v>0.385421756838897</c:v>
                </c:pt>
                <c:pt idx="4244">
                  <c:v>0.385421756838897</c:v>
                </c:pt>
                <c:pt idx="4245">
                  <c:v>0.385421756838897</c:v>
                </c:pt>
                <c:pt idx="4246">
                  <c:v>0.385421756838897</c:v>
                </c:pt>
                <c:pt idx="4247">
                  <c:v>0.471723952692538</c:v>
                </c:pt>
                <c:pt idx="4248">
                  <c:v>0.471723952692538</c:v>
                </c:pt>
                <c:pt idx="4249">
                  <c:v>0.471723952692538</c:v>
                </c:pt>
                <c:pt idx="4250">
                  <c:v>0.322799186154864</c:v>
                </c:pt>
                <c:pt idx="4251">
                  <c:v>0.322799186154864</c:v>
                </c:pt>
                <c:pt idx="4252">
                  <c:v>0.322799186154864</c:v>
                </c:pt>
                <c:pt idx="4253">
                  <c:v>0.322799186154864</c:v>
                </c:pt>
                <c:pt idx="4254">
                  <c:v>0.277111840673837</c:v>
                </c:pt>
                <c:pt idx="4255">
                  <c:v>0.277111840673837</c:v>
                </c:pt>
                <c:pt idx="4256">
                  <c:v>0.277111840673837</c:v>
                </c:pt>
                <c:pt idx="4257">
                  <c:v>0.229243353363702</c:v>
                </c:pt>
                <c:pt idx="4258">
                  <c:v>0.229243353363702</c:v>
                </c:pt>
                <c:pt idx="4259">
                  <c:v>0.229243353363702</c:v>
                </c:pt>
                <c:pt idx="4260">
                  <c:v>0.273086658847899</c:v>
                </c:pt>
                <c:pt idx="4261">
                  <c:v>0.273086658847899</c:v>
                </c:pt>
                <c:pt idx="4262">
                  <c:v>0.273086658847899</c:v>
                </c:pt>
                <c:pt idx="4263">
                  <c:v>0.273086658847899</c:v>
                </c:pt>
                <c:pt idx="4264">
                  <c:v>0.358523162618412</c:v>
                </c:pt>
                <c:pt idx="4265">
                  <c:v>0.358523162618412</c:v>
                </c:pt>
                <c:pt idx="4266">
                  <c:v>0.358523162618412</c:v>
                </c:pt>
                <c:pt idx="4267">
                  <c:v>0.322799186154864</c:v>
                </c:pt>
                <c:pt idx="4268">
                  <c:v>0.322799186154864</c:v>
                </c:pt>
                <c:pt idx="4269">
                  <c:v>0.322799186154864</c:v>
                </c:pt>
                <c:pt idx="4270">
                  <c:v>0.322799186154864</c:v>
                </c:pt>
                <c:pt idx="4271">
                  <c:v>0.277111840673837</c:v>
                </c:pt>
                <c:pt idx="4272">
                  <c:v>0.277111840673837</c:v>
                </c:pt>
                <c:pt idx="4273">
                  <c:v>0.277111840673837</c:v>
                </c:pt>
                <c:pt idx="4274">
                  <c:v>0.229243353363702</c:v>
                </c:pt>
                <c:pt idx="4275">
                  <c:v>0.229243353363702</c:v>
                </c:pt>
                <c:pt idx="4276">
                  <c:v>0.229243353363702</c:v>
                </c:pt>
                <c:pt idx="4277">
                  <c:v>0.273086658847899</c:v>
                </c:pt>
                <c:pt idx="4278">
                  <c:v>0.273086658847899</c:v>
                </c:pt>
                <c:pt idx="4279">
                  <c:v>0.273086658847899</c:v>
                </c:pt>
                <c:pt idx="4280">
                  <c:v>0.273086658847899</c:v>
                </c:pt>
                <c:pt idx="4281">
                  <c:v>0.358523162618412</c:v>
                </c:pt>
                <c:pt idx="4282">
                  <c:v>0.358523162618412</c:v>
                </c:pt>
                <c:pt idx="4283">
                  <c:v>0.358523162618412</c:v>
                </c:pt>
                <c:pt idx="4284">
                  <c:v>0.322799186154864</c:v>
                </c:pt>
                <c:pt idx="4285">
                  <c:v>0.322799186154864</c:v>
                </c:pt>
                <c:pt idx="4286">
                  <c:v>0.322799186154864</c:v>
                </c:pt>
                <c:pt idx="4287">
                  <c:v>0.322799186154864</c:v>
                </c:pt>
                <c:pt idx="4288">
                  <c:v>0.277111840673837</c:v>
                </c:pt>
                <c:pt idx="4289">
                  <c:v>0.277111840673837</c:v>
                </c:pt>
                <c:pt idx="4290">
                  <c:v>0.277111840673837</c:v>
                </c:pt>
                <c:pt idx="4291">
                  <c:v>0.229243353363702</c:v>
                </c:pt>
                <c:pt idx="4292">
                  <c:v>0.229243353363702</c:v>
                </c:pt>
                <c:pt idx="4293">
                  <c:v>0.229243353363702</c:v>
                </c:pt>
                <c:pt idx="4294">
                  <c:v>0.273086658847899</c:v>
                </c:pt>
                <c:pt idx="4295">
                  <c:v>0.273086658847899</c:v>
                </c:pt>
                <c:pt idx="4296">
                  <c:v>0.273086658847899</c:v>
                </c:pt>
                <c:pt idx="4297">
                  <c:v>0.273086658847899</c:v>
                </c:pt>
                <c:pt idx="4298">
                  <c:v>0.358523162618412</c:v>
                </c:pt>
                <c:pt idx="4299">
                  <c:v>0.358523162618412</c:v>
                </c:pt>
                <c:pt idx="4300">
                  <c:v>0.358523162618412</c:v>
                </c:pt>
                <c:pt idx="4301">
                  <c:v>0.319965470831743</c:v>
                </c:pt>
                <c:pt idx="4302">
                  <c:v>0.319965470831743</c:v>
                </c:pt>
                <c:pt idx="4303">
                  <c:v>0.319965470831743</c:v>
                </c:pt>
                <c:pt idx="4304">
                  <c:v>0.319965470831743</c:v>
                </c:pt>
                <c:pt idx="4305">
                  <c:v>0.26379837811345</c:v>
                </c:pt>
                <c:pt idx="4306">
                  <c:v>0.26379837811345</c:v>
                </c:pt>
                <c:pt idx="4307">
                  <c:v>0.26379837811345</c:v>
                </c:pt>
                <c:pt idx="4308">
                  <c:v>0.218129740897693</c:v>
                </c:pt>
                <c:pt idx="4309">
                  <c:v>0.218129740897693</c:v>
                </c:pt>
                <c:pt idx="4310">
                  <c:v>0.218129740897693</c:v>
                </c:pt>
                <c:pt idx="4311">
                  <c:v>0.170293971424985</c:v>
                </c:pt>
                <c:pt idx="4312">
                  <c:v>0.170293971424985</c:v>
                </c:pt>
                <c:pt idx="4313">
                  <c:v>0.170293971424985</c:v>
                </c:pt>
                <c:pt idx="4314">
                  <c:v>0.170293971424985</c:v>
                </c:pt>
                <c:pt idx="4315">
                  <c:v>0.245043933377363</c:v>
                </c:pt>
                <c:pt idx="4316">
                  <c:v>0.245043933377363</c:v>
                </c:pt>
                <c:pt idx="4317">
                  <c:v>0.245043933377363</c:v>
                </c:pt>
                <c:pt idx="4318">
                  <c:v>0.319965470831743</c:v>
                </c:pt>
                <c:pt idx="4319">
                  <c:v>0.319965470831743</c:v>
                </c:pt>
                <c:pt idx="4320">
                  <c:v>0.319965470831743</c:v>
                </c:pt>
                <c:pt idx="4321">
                  <c:v>0.319965470831743</c:v>
                </c:pt>
                <c:pt idx="4322">
                  <c:v>0.26379837811345</c:v>
                </c:pt>
                <c:pt idx="4323">
                  <c:v>0.26379837811345</c:v>
                </c:pt>
                <c:pt idx="4324">
                  <c:v>0.26379837811345</c:v>
                </c:pt>
                <c:pt idx="4325">
                  <c:v>0.218129740897693</c:v>
                </c:pt>
                <c:pt idx="4326">
                  <c:v>0.218129740897693</c:v>
                </c:pt>
                <c:pt idx="4327">
                  <c:v>0.218129740897693</c:v>
                </c:pt>
                <c:pt idx="4328">
                  <c:v>0.170293971424985</c:v>
                </c:pt>
                <c:pt idx="4329">
                  <c:v>0.170293971424985</c:v>
                </c:pt>
                <c:pt idx="4330">
                  <c:v>0.170293971424985</c:v>
                </c:pt>
                <c:pt idx="4331">
                  <c:v>0.170293971424985</c:v>
                </c:pt>
                <c:pt idx="4332">
                  <c:v>0.245043933377363</c:v>
                </c:pt>
                <c:pt idx="4333">
                  <c:v>0.245043933377363</c:v>
                </c:pt>
                <c:pt idx="4334">
                  <c:v>0.245043933377363</c:v>
                </c:pt>
                <c:pt idx="4335">
                  <c:v>0.58523687165112</c:v>
                </c:pt>
                <c:pt idx="4336">
                  <c:v>0.58523687165112</c:v>
                </c:pt>
                <c:pt idx="4337">
                  <c:v>0.58523687165112</c:v>
                </c:pt>
                <c:pt idx="4338">
                  <c:v>0.58523687165112</c:v>
                </c:pt>
                <c:pt idx="4339">
                  <c:v>0.663154166642318</c:v>
                </c:pt>
                <c:pt idx="4340">
                  <c:v>0.663154166642318</c:v>
                </c:pt>
                <c:pt idx="4341">
                  <c:v>0.663154166642318</c:v>
                </c:pt>
                <c:pt idx="4342">
                  <c:v>0.743493162999097</c:v>
                </c:pt>
                <c:pt idx="4343">
                  <c:v>0.743493162999097</c:v>
                </c:pt>
                <c:pt idx="4344">
                  <c:v>0.743493162999097</c:v>
                </c:pt>
                <c:pt idx="4345">
                  <c:v>0.826093606272447</c:v>
                </c:pt>
                <c:pt idx="4346">
                  <c:v>0.826093606272447</c:v>
                </c:pt>
                <c:pt idx="4347">
                  <c:v>0.826093606272447</c:v>
                </c:pt>
                <c:pt idx="4348">
                  <c:v>0.826093606272447</c:v>
                </c:pt>
                <c:pt idx="4349">
                  <c:v>0.910778098710588</c:v>
                </c:pt>
                <c:pt idx="4350">
                  <c:v>0.910778098710588</c:v>
                </c:pt>
                <c:pt idx="4351">
                  <c:v>0.910778098710588</c:v>
                </c:pt>
                <c:pt idx="4352">
                  <c:v>0.58523687165112</c:v>
                </c:pt>
                <c:pt idx="4353">
                  <c:v>0.58523687165112</c:v>
                </c:pt>
                <c:pt idx="4354">
                  <c:v>0.58523687165112</c:v>
                </c:pt>
                <c:pt idx="4355">
                  <c:v>0.58523687165112</c:v>
                </c:pt>
                <c:pt idx="4356">
                  <c:v>0.663154166642318</c:v>
                </c:pt>
                <c:pt idx="4357">
                  <c:v>0.663154166642318</c:v>
                </c:pt>
                <c:pt idx="4358">
                  <c:v>0.663154166642318</c:v>
                </c:pt>
                <c:pt idx="4359">
                  <c:v>0.743493162999097</c:v>
                </c:pt>
                <c:pt idx="4360">
                  <c:v>0.743493162999097</c:v>
                </c:pt>
                <c:pt idx="4361">
                  <c:v>0.743493162999097</c:v>
                </c:pt>
                <c:pt idx="4362">
                  <c:v>0.826093606272447</c:v>
                </c:pt>
                <c:pt idx="4363">
                  <c:v>0.826093606272447</c:v>
                </c:pt>
                <c:pt idx="4364">
                  <c:v>0.826093606272447</c:v>
                </c:pt>
                <c:pt idx="4365">
                  <c:v>0.826093606272447</c:v>
                </c:pt>
                <c:pt idx="4366">
                  <c:v>0.910778098710588</c:v>
                </c:pt>
                <c:pt idx="4367">
                  <c:v>0.910778098710588</c:v>
                </c:pt>
                <c:pt idx="4368">
                  <c:v>0.910778098710588</c:v>
                </c:pt>
                <c:pt idx="4369">
                  <c:v>0.516963059310114</c:v>
                </c:pt>
                <c:pt idx="4370">
                  <c:v>0.516963059310114</c:v>
                </c:pt>
                <c:pt idx="4371">
                  <c:v>0.516963059310114</c:v>
                </c:pt>
                <c:pt idx="4372">
                  <c:v>0.516963059310114</c:v>
                </c:pt>
                <c:pt idx="4373">
                  <c:v>0.554838837399513</c:v>
                </c:pt>
                <c:pt idx="4374">
                  <c:v>0.554838837399513</c:v>
                </c:pt>
                <c:pt idx="4375">
                  <c:v>0.554838837399513</c:v>
                </c:pt>
                <c:pt idx="4376">
                  <c:v>0.634876525988427</c:v>
                </c:pt>
                <c:pt idx="4377">
                  <c:v>0.634876525988427</c:v>
                </c:pt>
                <c:pt idx="4378">
                  <c:v>0.634876525988427</c:v>
                </c:pt>
                <c:pt idx="4379">
                  <c:v>0.717378524534464</c:v>
                </c:pt>
                <c:pt idx="4380">
                  <c:v>0.717378524534464</c:v>
                </c:pt>
                <c:pt idx="4381">
                  <c:v>0.717378524534464</c:v>
                </c:pt>
                <c:pt idx="4382">
                  <c:v>0.717378524534464</c:v>
                </c:pt>
                <c:pt idx="4383">
                  <c:v>0.802177407192489</c:v>
                </c:pt>
                <c:pt idx="4384">
                  <c:v>0.802177407192489</c:v>
                </c:pt>
                <c:pt idx="4385">
                  <c:v>0.802177407192489</c:v>
                </c:pt>
                <c:pt idx="4386">
                  <c:v>0.516963059310114</c:v>
                </c:pt>
                <c:pt idx="4387">
                  <c:v>0.516963059310114</c:v>
                </c:pt>
                <c:pt idx="4388">
                  <c:v>0.516963059310114</c:v>
                </c:pt>
                <c:pt idx="4389">
                  <c:v>0.516963059310114</c:v>
                </c:pt>
                <c:pt idx="4390">
                  <c:v>0.554838837399513</c:v>
                </c:pt>
                <c:pt idx="4391">
                  <c:v>0.554838837399513</c:v>
                </c:pt>
                <c:pt idx="4392">
                  <c:v>0.554838837399513</c:v>
                </c:pt>
                <c:pt idx="4393">
                  <c:v>0.634876525988427</c:v>
                </c:pt>
                <c:pt idx="4394">
                  <c:v>0.634876525988427</c:v>
                </c:pt>
                <c:pt idx="4395">
                  <c:v>0.634876525988427</c:v>
                </c:pt>
                <c:pt idx="4396">
                  <c:v>0.717378524534464</c:v>
                </c:pt>
                <c:pt idx="4397">
                  <c:v>0.717378524534464</c:v>
                </c:pt>
                <c:pt idx="4398">
                  <c:v>0.717378524534464</c:v>
                </c:pt>
                <c:pt idx="4399">
                  <c:v>0.717378524534464</c:v>
                </c:pt>
                <c:pt idx="4400">
                  <c:v>0.802177407192489</c:v>
                </c:pt>
                <c:pt idx="4401">
                  <c:v>0.802177407192489</c:v>
                </c:pt>
                <c:pt idx="4402">
                  <c:v>0.802177407192489</c:v>
                </c:pt>
                <c:pt idx="4403">
                  <c:v>0.516963059310114</c:v>
                </c:pt>
                <c:pt idx="4404">
                  <c:v>0.516963059310114</c:v>
                </c:pt>
                <c:pt idx="4405">
                  <c:v>0.516963059310114</c:v>
                </c:pt>
                <c:pt idx="4406">
                  <c:v>0.516963059310114</c:v>
                </c:pt>
                <c:pt idx="4407">
                  <c:v>0.554838837399513</c:v>
                </c:pt>
                <c:pt idx="4408">
                  <c:v>0.554838837399513</c:v>
                </c:pt>
                <c:pt idx="4409">
                  <c:v>0.554838837399513</c:v>
                </c:pt>
                <c:pt idx="4410">
                  <c:v>0.634876525988427</c:v>
                </c:pt>
                <c:pt idx="4411">
                  <c:v>0.634876525988427</c:v>
                </c:pt>
                <c:pt idx="4412">
                  <c:v>0.634876525988427</c:v>
                </c:pt>
                <c:pt idx="4413">
                  <c:v>0.717378524534464</c:v>
                </c:pt>
                <c:pt idx="4414">
                  <c:v>0.717378524534464</c:v>
                </c:pt>
                <c:pt idx="4415">
                  <c:v>0.717378524534464</c:v>
                </c:pt>
                <c:pt idx="4416">
                  <c:v>0.717378524534464</c:v>
                </c:pt>
                <c:pt idx="4417">
                  <c:v>0.802177407192489</c:v>
                </c:pt>
                <c:pt idx="4418">
                  <c:v>0.802177407192489</c:v>
                </c:pt>
                <c:pt idx="4419">
                  <c:v>0.802177407192489</c:v>
                </c:pt>
                <c:pt idx="4420">
                  <c:v>0.500100218252351</c:v>
                </c:pt>
                <c:pt idx="4421">
                  <c:v>0.500100218252351</c:v>
                </c:pt>
                <c:pt idx="4422">
                  <c:v>0.500100218252351</c:v>
                </c:pt>
                <c:pt idx="4423">
                  <c:v>0.500100218252351</c:v>
                </c:pt>
                <c:pt idx="4424">
                  <c:v>0.44976970673316</c:v>
                </c:pt>
                <c:pt idx="4425">
                  <c:v>0.44976970673316</c:v>
                </c:pt>
                <c:pt idx="4426">
                  <c:v>0.44976970673316</c:v>
                </c:pt>
                <c:pt idx="4427">
                  <c:v>0.524998663263309</c:v>
                </c:pt>
                <c:pt idx="4428">
                  <c:v>0.524998663263309</c:v>
                </c:pt>
                <c:pt idx="4429">
                  <c:v>0.524998663263309</c:v>
                </c:pt>
                <c:pt idx="4430">
                  <c:v>0.607118812190959</c:v>
                </c:pt>
                <c:pt idx="4431">
                  <c:v>0.607118812190959</c:v>
                </c:pt>
                <c:pt idx="4432">
                  <c:v>0.607118812190959</c:v>
                </c:pt>
                <c:pt idx="4433">
                  <c:v>0.607118812190959</c:v>
                </c:pt>
                <c:pt idx="4434">
                  <c:v>0.691745773899424</c:v>
                </c:pt>
                <c:pt idx="4435">
                  <c:v>0.691745773899424</c:v>
                </c:pt>
                <c:pt idx="4436">
                  <c:v>0.691745773899424</c:v>
                </c:pt>
                <c:pt idx="4437">
                  <c:v>0.500100218252351</c:v>
                </c:pt>
                <c:pt idx="4438">
                  <c:v>0.500100218252351</c:v>
                </c:pt>
                <c:pt idx="4439">
                  <c:v>0.500100218252351</c:v>
                </c:pt>
                <c:pt idx="4440">
                  <c:v>0.500100218252351</c:v>
                </c:pt>
                <c:pt idx="4441">
                  <c:v>0.44976970673316</c:v>
                </c:pt>
                <c:pt idx="4442">
                  <c:v>0.44976970673316</c:v>
                </c:pt>
                <c:pt idx="4443">
                  <c:v>0.44976970673316</c:v>
                </c:pt>
                <c:pt idx="4444">
                  <c:v>0.524998663263309</c:v>
                </c:pt>
                <c:pt idx="4445">
                  <c:v>0.524998663263309</c:v>
                </c:pt>
                <c:pt idx="4446">
                  <c:v>0.524998663263309</c:v>
                </c:pt>
                <c:pt idx="4447">
                  <c:v>0.607118812190959</c:v>
                </c:pt>
                <c:pt idx="4448">
                  <c:v>0.607118812190959</c:v>
                </c:pt>
                <c:pt idx="4449">
                  <c:v>0.607118812190959</c:v>
                </c:pt>
                <c:pt idx="4450">
                  <c:v>0.607118812190959</c:v>
                </c:pt>
                <c:pt idx="4451">
                  <c:v>0.691745773899424</c:v>
                </c:pt>
                <c:pt idx="4452">
                  <c:v>0.691745773899424</c:v>
                </c:pt>
                <c:pt idx="4453">
                  <c:v>0.691745773899424</c:v>
                </c:pt>
                <c:pt idx="4454">
                  <c:v>0.500100218252351</c:v>
                </c:pt>
                <c:pt idx="4455">
                  <c:v>0.500100218252351</c:v>
                </c:pt>
                <c:pt idx="4456">
                  <c:v>0.500100218252351</c:v>
                </c:pt>
                <c:pt idx="4457">
                  <c:v>0.500100218252351</c:v>
                </c:pt>
                <c:pt idx="4458">
                  <c:v>0.44976970673316</c:v>
                </c:pt>
                <c:pt idx="4459">
                  <c:v>0.44976970673316</c:v>
                </c:pt>
                <c:pt idx="4460">
                  <c:v>0.44976970673316</c:v>
                </c:pt>
                <c:pt idx="4461">
                  <c:v>0.524998663263309</c:v>
                </c:pt>
                <c:pt idx="4462">
                  <c:v>0.524998663263309</c:v>
                </c:pt>
                <c:pt idx="4463">
                  <c:v>0.524998663263309</c:v>
                </c:pt>
                <c:pt idx="4464">
                  <c:v>0.607118812190959</c:v>
                </c:pt>
                <c:pt idx="4465">
                  <c:v>0.607118812190959</c:v>
                </c:pt>
                <c:pt idx="4466">
                  <c:v>0.607118812190959</c:v>
                </c:pt>
                <c:pt idx="4467">
                  <c:v>0.607118812190959</c:v>
                </c:pt>
                <c:pt idx="4468">
                  <c:v>0.691745773899424</c:v>
                </c:pt>
                <c:pt idx="4469">
                  <c:v>0.691745773899424</c:v>
                </c:pt>
                <c:pt idx="4470">
                  <c:v>0.691745773899424</c:v>
                </c:pt>
                <c:pt idx="4471">
                  <c:v>0.500100218252351</c:v>
                </c:pt>
                <c:pt idx="4472">
                  <c:v>0.500100218252351</c:v>
                </c:pt>
                <c:pt idx="4473">
                  <c:v>0.500100218252351</c:v>
                </c:pt>
                <c:pt idx="4474">
                  <c:v>0.500100218252351</c:v>
                </c:pt>
                <c:pt idx="4475">
                  <c:v>0.44976970673316</c:v>
                </c:pt>
                <c:pt idx="4476">
                  <c:v>0.44976970673316</c:v>
                </c:pt>
                <c:pt idx="4477">
                  <c:v>0.44976970673316</c:v>
                </c:pt>
                <c:pt idx="4478">
                  <c:v>0.524998663263309</c:v>
                </c:pt>
                <c:pt idx="4479">
                  <c:v>0.524998663263309</c:v>
                </c:pt>
                <c:pt idx="4480">
                  <c:v>0.524998663263309</c:v>
                </c:pt>
                <c:pt idx="4481">
                  <c:v>0.607118812190959</c:v>
                </c:pt>
                <c:pt idx="4482">
                  <c:v>0.607118812190959</c:v>
                </c:pt>
                <c:pt idx="4483">
                  <c:v>0.607118812190959</c:v>
                </c:pt>
                <c:pt idx="4484">
                  <c:v>0.607118812190959</c:v>
                </c:pt>
                <c:pt idx="4485">
                  <c:v>0.691745773899424</c:v>
                </c:pt>
                <c:pt idx="4486">
                  <c:v>0.691745773899424</c:v>
                </c:pt>
                <c:pt idx="4487">
                  <c:v>0.691745773899424</c:v>
                </c:pt>
                <c:pt idx="4488">
                  <c:v>0.482747233544045</c:v>
                </c:pt>
                <c:pt idx="4489">
                  <c:v>0.482747233544045</c:v>
                </c:pt>
                <c:pt idx="4490">
                  <c:v>0.482747233544045</c:v>
                </c:pt>
                <c:pt idx="4491">
                  <c:v>0.482747233544045</c:v>
                </c:pt>
                <c:pt idx="4492">
                  <c:v>0.43464154093969</c:v>
                </c:pt>
                <c:pt idx="4493">
                  <c:v>0.43464154093969</c:v>
                </c:pt>
                <c:pt idx="4494">
                  <c:v>0.43464154093969</c:v>
                </c:pt>
                <c:pt idx="4495">
                  <c:v>0.414307538678686</c:v>
                </c:pt>
                <c:pt idx="4496">
                  <c:v>0.414307538678686</c:v>
                </c:pt>
                <c:pt idx="4497">
                  <c:v>0.414307538678686</c:v>
                </c:pt>
                <c:pt idx="4498">
                  <c:v>0.495758725558717</c:v>
                </c:pt>
                <c:pt idx="4499">
                  <c:v>0.495758725558717</c:v>
                </c:pt>
                <c:pt idx="4500">
                  <c:v>0.495758725558717</c:v>
                </c:pt>
                <c:pt idx="4501">
                  <c:v>0.495758725558717</c:v>
                </c:pt>
                <c:pt idx="4502">
                  <c:v>0.57992018724314</c:v>
                </c:pt>
                <c:pt idx="4503">
                  <c:v>0.57992018724314</c:v>
                </c:pt>
                <c:pt idx="4504">
                  <c:v>0.57992018724314</c:v>
                </c:pt>
                <c:pt idx="4505">
                  <c:v>0.482747233544045</c:v>
                </c:pt>
                <c:pt idx="4506">
                  <c:v>0.482747233544045</c:v>
                </c:pt>
                <c:pt idx="4507">
                  <c:v>0.482747233544045</c:v>
                </c:pt>
                <c:pt idx="4508">
                  <c:v>0.482747233544045</c:v>
                </c:pt>
                <c:pt idx="4509">
                  <c:v>0.43464154093969</c:v>
                </c:pt>
                <c:pt idx="4510">
                  <c:v>0.43464154093969</c:v>
                </c:pt>
                <c:pt idx="4511">
                  <c:v>0.43464154093969</c:v>
                </c:pt>
                <c:pt idx="4512">
                  <c:v>0.414307538678686</c:v>
                </c:pt>
                <c:pt idx="4513">
                  <c:v>0.414307538678686</c:v>
                </c:pt>
                <c:pt idx="4514">
                  <c:v>0.414307538678686</c:v>
                </c:pt>
                <c:pt idx="4515">
                  <c:v>0.495758725558717</c:v>
                </c:pt>
                <c:pt idx="4516">
                  <c:v>0.495758725558717</c:v>
                </c:pt>
                <c:pt idx="4517">
                  <c:v>0.495758725558717</c:v>
                </c:pt>
                <c:pt idx="4518">
                  <c:v>0.495758725558717</c:v>
                </c:pt>
                <c:pt idx="4519">
                  <c:v>0.57992018724314</c:v>
                </c:pt>
                <c:pt idx="4520">
                  <c:v>0.57992018724314</c:v>
                </c:pt>
                <c:pt idx="4521">
                  <c:v>0.57992018724314</c:v>
                </c:pt>
                <c:pt idx="4522">
                  <c:v>0.482747233544045</c:v>
                </c:pt>
                <c:pt idx="4523">
                  <c:v>0.482747233544045</c:v>
                </c:pt>
                <c:pt idx="4524">
                  <c:v>0.482747233544045</c:v>
                </c:pt>
                <c:pt idx="4525">
                  <c:v>0.482747233544045</c:v>
                </c:pt>
                <c:pt idx="4526">
                  <c:v>0.43464154093969</c:v>
                </c:pt>
                <c:pt idx="4527">
                  <c:v>0.43464154093969</c:v>
                </c:pt>
                <c:pt idx="4528">
                  <c:v>0.43464154093969</c:v>
                </c:pt>
                <c:pt idx="4529">
                  <c:v>0.414307538678686</c:v>
                </c:pt>
                <c:pt idx="4530">
                  <c:v>0.414307538678686</c:v>
                </c:pt>
                <c:pt idx="4531">
                  <c:v>0.414307538678686</c:v>
                </c:pt>
                <c:pt idx="4532">
                  <c:v>0.495758725558717</c:v>
                </c:pt>
                <c:pt idx="4533">
                  <c:v>0.495758725558717</c:v>
                </c:pt>
                <c:pt idx="4534">
                  <c:v>0.495758725558717</c:v>
                </c:pt>
                <c:pt idx="4535">
                  <c:v>0.495758725558717</c:v>
                </c:pt>
                <c:pt idx="4536">
                  <c:v>0.57992018724314</c:v>
                </c:pt>
                <c:pt idx="4537">
                  <c:v>0.57992018724314</c:v>
                </c:pt>
                <c:pt idx="4538">
                  <c:v>0.57992018724314</c:v>
                </c:pt>
                <c:pt idx="4539">
                  <c:v>0.464935153850307</c:v>
                </c:pt>
                <c:pt idx="4540">
                  <c:v>0.464935153850307</c:v>
                </c:pt>
                <c:pt idx="4541">
                  <c:v>0.464935153850307</c:v>
                </c:pt>
                <c:pt idx="4542">
                  <c:v>0.464935153850307</c:v>
                </c:pt>
                <c:pt idx="4543">
                  <c:v>0.419055693182917</c:v>
                </c:pt>
                <c:pt idx="4544">
                  <c:v>0.419055693182917</c:v>
                </c:pt>
                <c:pt idx="4545">
                  <c:v>0.419055693182917</c:v>
                </c:pt>
                <c:pt idx="4546">
                  <c:v>0.370965562500713</c:v>
                </c:pt>
                <c:pt idx="4547">
                  <c:v>0.370965562500713</c:v>
                </c:pt>
                <c:pt idx="4548">
                  <c:v>0.370965562500713</c:v>
                </c:pt>
                <c:pt idx="4549">
                  <c:v>0.383753454985131</c:v>
                </c:pt>
                <c:pt idx="4550">
                  <c:v>0.383753454985131</c:v>
                </c:pt>
                <c:pt idx="4551">
                  <c:v>0.383753454985131</c:v>
                </c:pt>
                <c:pt idx="4552">
                  <c:v>0.383753454985131</c:v>
                </c:pt>
                <c:pt idx="4553">
                  <c:v>0.467153577563214</c:v>
                </c:pt>
                <c:pt idx="4554">
                  <c:v>0.467153577563214</c:v>
                </c:pt>
                <c:pt idx="4555">
                  <c:v>0.467153577563214</c:v>
                </c:pt>
                <c:pt idx="4556">
                  <c:v>0.464935153850307</c:v>
                </c:pt>
                <c:pt idx="4557">
                  <c:v>0.464935153850307</c:v>
                </c:pt>
                <c:pt idx="4558">
                  <c:v>0.464935153850307</c:v>
                </c:pt>
                <c:pt idx="4559">
                  <c:v>0.464935153850307</c:v>
                </c:pt>
                <c:pt idx="4560">
                  <c:v>0.419055693182917</c:v>
                </c:pt>
                <c:pt idx="4561">
                  <c:v>0.419055693182917</c:v>
                </c:pt>
                <c:pt idx="4562">
                  <c:v>0.419055693182917</c:v>
                </c:pt>
                <c:pt idx="4563">
                  <c:v>0.370965562500713</c:v>
                </c:pt>
                <c:pt idx="4564">
                  <c:v>0.370965562500713</c:v>
                </c:pt>
                <c:pt idx="4565">
                  <c:v>0.370965562500713</c:v>
                </c:pt>
                <c:pt idx="4566">
                  <c:v>0.383753454985131</c:v>
                </c:pt>
                <c:pt idx="4567">
                  <c:v>0.383753454985131</c:v>
                </c:pt>
                <c:pt idx="4568">
                  <c:v>0.383753454985131</c:v>
                </c:pt>
                <c:pt idx="4569">
                  <c:v>0.383753454985131</c:v>
                </c:pt>
                <c:pt idx="4570">
                  <c:v>0.467153577563214</c:v>
                </c:pt>
                <c:pt idx="4571">
                  <c:v>0.467153577563214</c:v>
                </c:pt>
                <c:pt idx="4572">
                  <c:v>0.467153577563214</c:v>
                </c:pt>
                <c:pt idx="4573">
                  <c:v>0.464935153850307</c:v>
                </c:pt>
                <c:pt idx="4574">
                  <c:v>0.464935153850307</c:v>
                </c:pt>
                <c:pt idx="4575">
                  <c:v>0.464935153850307</c:v>
                </c:pt>
                <c:pt idx="4576">
                  <c:v>0.464935153850307</c:v>
                </c:pt>
                <c:pt idx="4577">
                  <c:v>0.419055693182917</c:v>
                </c:pt>
                <c:pt idx="4578">
                  <c:v>0.419055693182917</c:v>
                </c:pt>
                <c:pt idx="4579">
                  <c:v>0.419055693182917</c:v>
                </c:pt>
                <c:pt idx="4580">
                  <c:v>0.370965562500713</c:v>
                </c:pt>
                <c:pt idx="4581">
                  <c:v>0.370965562500713</c:v>
                </c:pt>
                <c:pt idx="4582">
                  <c:v>0.370965562500713</c:v>
                </c:pt>
                <c:pt idx="4583">
                  <c:v>0.383753454985131</c:v>
                </c:pt>
                <c:pt idx="4584">
                  <c:v>0.383753454985131</c:v>
                </c:pt>
                <c:pt idx="4585">
                  <c:v>0.383753454985131</c:v>
                </c:pt>
                <c:pt idx="4586">
                  <c:v>0.383753454985131</c:v>
                </c:pt>
                <c:pt idx="4587">
                  <c:v>0.467153577563214</c:v>
                </c:pt>
                <c:pt idx="4588">
                  <c:v>0.467153577563214</c:v>
                </c:pt>
                <c:pt idx="4589">
                  <c:v>0.467153577563214</c:v>
                </c:pt>
                <c:pt idx="4590">
                  <c:v>0.44669592860273</c:v>
                </c:pt>
                <c:pt idx="4591">
                  <c:v>0.44669592860273</c:v>
                </c:pt>
                <c:pt idx="4592">
                  <c:v>0.44669592860273</c:v>
                </c:pt>
                <c:pt idx="4593">
                  <c:v>0.44669592860273</c:v>
                </c:pt>
                <c:pt idx="4594">
                  <c:v>0.403034731909845</c:v>
                </c:pt>
                <c:pt idx="4595">
                  <c:v>0.403034731909845</c:v>
                </c:pt>
                <c:pt idx="4596">
                  <c:v>0.403034731909845</c:v>
                </c:pt>
                <c:pt idx="4597">
                  <c:v>0.357164955384778</c:v>
                </c:pt>
                <c:pt idx="4598">
                  <c:v>0.357164955384778</c:v>
                </c:pt>
                <c:pt idx="4599">
                  <c:v>0.357164955384778</c:v>
                </c:pt>
                <c:pt idx="4600">
                  <c:v>0.309099041801338</c:v>
                </c:pt>
                <c:pt idx="4601">
                  <c:v>0.309099041801338</c:v>
                </c:pt>
                <c:pt idx="4602">
                  <c:v>0.309099041801338</c:v>
                </c:pt>
                <c:pt idx="4603">
                  <c:v>0.309099041801338</c:v>
                </c:pt>
                <c:pt idx="4604">
                  <c:v>0.353906885040989</c:v>
                </c:pt>
                <c:pt idx="4605">
                  <c:v>0.353906885040989</c:v>
                </c:pt>
                <c:pt idx="4606">
                  <c:v>0.353906885040989</c:v>
                </c:pt>
                <c:pt idx="4607">
                  <c:v>0.44669592860273</c:v>
                </c:pt>
                <c:pt idx="4608">
                  <c:v>0.44669592860273</c:v>
                </c:pt>
                <c:pt idx="4609">
                  <c:v>0.44669592860273</c:v>
                </c:pt>
                <c:pt idx="4610">
                  <c:v>0.44669592860273</c:v>
                </c:pt>
                <c:pt idx="4611">
                  <c:v>0.403034731909845</c:v>
                </c:pt>
                <c:pt idx="4612">
                  <c:v>0.403034731909845</c:v>
                </c:pt>
                <c:pt idx="4613">
                  <c:v>0.403034731909845</c:v>
                </c:pt>
                <c:pt idx="4614">
                  <c:v>0.357164955384778</c:v>
                </c:pt>
                <c:pt idx="4615">
                  <c:v>0.357164955384778</c:v>
                </c:pt>
                <c:pt idx="4616">
                  <c:v>0.357164955384778</c:v>
                </c:pt>
                <c:pt idx="4617">
                  <c:v>0.309099041801338</c:v>
                </c:pt>
                <c:pt idx="4618">
                  <c:v>0.309099041801338</c:v>
                </c:pt>
                <c:pt idx="4619">
                  <c:v>0.309099041801338</c:v>
                </c:pt>
                <c:pt idx="4620">
                  <c:v>0.309099041801338</c:v>
                </c:pt>
                <c:pt idx="4621">
                  <c:v>0.353906885040989</c:v>
                </c:pt>
                <c:pt idx="4622">
                  <c:v>0.353906885040989</c:v>
                </c:pt>
                <c:pt idx="4623">
                  <c:v>0.353906885040989</c:v>
                </c:pt>
                <c:pt idx="4624">
                  <c:v>0.58523687165112</c:v>
                </c:pt>
                <c:pt idx="4625">
                  <c:v>0.58523687165112</c:v>
                </c:pt>
                <c:pt idx="4626">
                  <c:v>0.58523687165112</c:v>
                </c:pt>
                <c:pt idx="4627">
                  <c:v>0.58523687165112</c:v>
                </c:pt>
                <c:pt idx="4628">
                  <c:v>0.663154166642318</c:v>
                </c:pt>
                <c:pt idx="4629">
                  <c:v>0.663154166642318</c:v>
                </c:pt>
                <c:pt idx="4630">
                  <c:v>0.663154166642318</c:v>
                </c:pt>
                <c:pt idx="4631">
                  <c:v>0.743493162999097</c:v>
                </c:pt>
                <c:pt idx="4632">
                  <c:v>0.743493162999097</c:v>
                </c:pt>
                <c:pt idx="4633">
                  <c:v>0.743493162999097</c:v>
                </c:pt>
                <c:pt idx="4634">
                  <c:v>0.826093606272447</c:v>
                </c:pt>
                <c:pt idx="4635">
                  <c:v>0.826093606272447</c:v>
                </c:pt>
                <c:pt idx="4636">
                  <c:v>0.826093606272447</c:v>
                </c:pt>
                <c:pt idx="4637">
                  <c:v>0.826093606272447</c:v>
                </c:pt>
                <c:pt idx="4638">
                  <c:v>0.910778098710588</c:v>
                </c:pt>
                <c:pt idx="4639">
                  <c:v>0.910778098710588</c:v>
                </c:pt>
                <c:pt idx="4640">
                  <c:v>0.910778098710588</c:v>
                </c:pt>
                <c:pt idx="4641">
                  <c:v>0.58523687165112</c:v>
                </c:pt>
                <c:pt idx="4642">
                  <c:v>0.58523687165112</c:v>
                </c:pt>
                <c:pt idx="4643">
                  <c:v>0.58523687165112</c:v>
                </c:pt>
                <c:pt idx="4644">
                  <c:v>0.58523687165112</c:v>
                </c:pt>
                <c:pt idx="4645">
                  <c:v>0.663154166642318</c:v>
                </c:pt>
                <c:pt idx="4646">
                  <c:v>0.663154166642318</c:v>
                </c:pt>
                <c:pt idx="4647">
                  <c:v>0.663154166642318</c:v>
                </c:pt>
                <c:pt idx="4648">
                  <c:v>0.743493162999097</c:v>
                </c:pt>
                <c:pt idx="4649">
                  <c:v>0.743493162999097</c:v>
                </c:pt>
                <c:pt idx="4650">
                  <c:v>0.743493162999097</c:v>
                </c:pt>
                <c:pt idx="4651">
                  <c:v>0.826093606272447</c:v>
                </c:pt>
                <c:pt idx="4652">
                  <c:v>0.826093606272447</c:v>
                </c:pt>
                <c:pt idx="4653">
                  <c:v>0.826093606272447</c:v>
                </c:pt>
                <c:pt idx="4654">
                  <c:v>0.826093606272447</c:v>
                </c:pt>
                <c:pt idx="4655">
                  <c:v>0.910778098710588</c:v>
                </c:pt>
                <c:pt idx="4656">
                  <c:v>0.910778098710588</c:v>
                </c:pt>
                <c:pt idx="4657">
                  <c:v>0.910778098710588</c:v>
                </c:pt>
                <c:pt idx="4658">
                  <c:v>0.516963059310114</c:v>
                </c:pt>
                <c:pt idx="4659">
                  <c:v>0.516963059310114</c:v>
                </c:pt>
                <c:pt idx="4660">
                  <c:v>0.516963059310114</c:v>
                </c:pt>
                <c:pt idx="4661">
                  <c:v>0.516963059310114</c:v>
                </c:pt>
                <c:pt idx="4662">
                  <c:v>0.554838837399513</c:v>
                </c:pt>
                <c:pt idx="4663">
                  <c:v>0.554838837399513</c:v>
                </c:pt>
                <c:pt idx="4664">
                  <c:v>0.554838837399513</c:v>
                </c:pt>
                <c:pt idx="4665">
                  <c:v>0.634876525988427</c:v>
                </c:pt>
                <c:pt idx="4666">
                  <c:v>0.634876525988427</c:v>
                </c:pt>
                <c:pt idx="4667">
                  <c:v>0.634876525988427</c:v>
                </c:pt>
                <c:pt idx="4668">
                  <c:v>0.717378524534464</c:v>
                </c:pt>
                <c:pt idx="4669">
                  <c:v>0.717378524534464</c:v>
                </c:pt>
                <c:pt idx="4670">
                  <c:v>0.717378524534464</c:v>
                </c:pt>
                <c:pt idx="4671">
                  <c:v>0.717378524534464</c:v>
                </c:pt>
                <c:pt idx="4672">
                  <c:v>0.802177407192489</c:v>
                </c:pt>
                <c:pt idx="4673">
                  <c:v>0.802177407192489</c:v>
                </c:pt>
                <c:pt idx="4674">
                  <c:v>0.802177407192489</c:v>
                </c:pt>
                <c:pt idx="4675">
                  <c:v>0.516963059310114</c:v>
                </c:pt>
                <c:pt idx="4676">
                  <c:v>0.516963059310114</c:v>
                </c:pt>
                <c:pt idx="4677">
                  <c:v>0.516963059310114</c:v>
                </c:pt>
                <c:pt idx="4678">
                  <c:v>0.516963059310114</c:v>
                </c:pt>
                <c:pt idx="4679">
                  <c:v>0.554838837399513</c:v>
                </c:pt>
                <c:pt idx="4680">
                  <c:v>0.554838837399513</c:v>
                </c:pt>
                <c:pt idx="4681">
                  <c:v>0.554838837399513</c:v>
                </c:pt>
                <c:pt idx="4682">
                  <c:v>0.634876525988427</c:v>
                </c:pt>
                <c:pt idx="4683">
                  <c:v>0.634876525988427</c:v>
                </c:pt>
                <c:pt idx="4684">
                  <c:v>0.634876525988427</c:v>
                </c:pt>
                <c:pt idx="4685">
                  <c:v>0.717378524534464</c:v>
                </c:pt>
                <c:pt idx="4686">
                  <c:v>0.717378524534464</c:v>
                </c:pt>
                <c:pt idx="4687">
                  <c:v>0.717378524534464</c:v>
                </c:pt>
                <c:pt idx="4688">
                  <c:v>0.717378524534464</c:v>
                </c:pt>
                <c:pt idx="4689">
                  <c:v>0.802177407192489</c:v>
                </c:pt>
                <c:pt idx="4690">
                  <c:v>0.802177407192489</c:v>
                </c:pt>
                <c:pt idx="4691">
                  <c:v>0.802177407192489</c:v>
                </c:pt>
                <c:pt idx="4692">
                  <c:v>0.516963059310114</c:v>
                </c:pt>
                <c:pt idx="4693">
                  <c:v>0.516963059310114</c:v>
                </c:pt>
                <c:pt idx="4694">
                  <c:v>0.516963059310114</c:v>
                </c:pt>
                <c:pt idx="4695">
                  <c:v>0.516963059310114</c:v>
                </c:pt>
                <c:pt idx="4696">
                  <c:v>0.554838837399513</c:v>
                </c:pt>
                <c:pt idx="4697">
                  <c:v>0.554838837399513</c:v>
                </c:pt>
                <c:pt idx="4698">
                  <c:v>0.554838837399513</c:v>
                </c:pt>
                <c:pt idx="4699">
                  <c:v>0.634876525988427</c:v>
                </c:pt>
                <c:pt idx="4700">
                  <c:v>0.634876525988427</c:v>
                </c:pt>
                <c:pt idx="4701">
                  <c:v>0.634876525988427</c:v>
                </c:pt>
                <c:pt idx="4702">
                  <c:v>0.717378524534464</c:v>
                </c:pt>
                <c:pt idx="4703">
                  <c:v>0.717378524534464</c:v>
                </c:pt>
                <c:pt idx="4704">
                  <c:v>0.717378524534464</c:v>
                </c:pt>
                <c:pt idx="4705">
                  <c:v>0.717378524534464</c:v>
                </c:pt>
                <c:pt idx="4706">
                  <c:v>0.802177407192489</c:v>
                </c:pt>
                <c:pt idx="4707">
                  <c:v>0.802177407192489</c:v>
                </c:pt>
                <c:pt idx="4708">
                  <c:v>0.802177407192489</c:v>
                </c:pt>
                <c:pt idx="4709">
                  <c:v>0.500100218252351</c:v>
                </c:pt>
                <c:pt idx="4710">
                  <c:v>0.500100218252351</c:v>
                </c:pt>
                <c:pt idx="4711">
                  <c:v>0.500100218252351</c:v>
                </c:pt>
                <c:pt idx="4712">
                  <c:v>0.500100218252351</c:v>
                </c:pt>
                <c:pt idx="4713">
                  <c:v>0.44976970673316</c:v>
                </c:pt>
                <c:pt idx="4714">
                  <c:v>0.44976970673316</c:v>
                </c:pt>
                <c:pt idx="4715">
                  <c:v>0.44976970673316</c:v>
                </c:pt>
                <c:pt idx="4716">
                  <c:v>0.524998663263309</c:v>
                </c:pt>
                <c:pt idx="4717">
                  <c:v>0.524998663263309</c:v>
                </c:pt>
                <c:pt idx="4718">
                  <c:v>0.524998663263309</c:v>
                </c:pt>
                <c:pt idx="4719">
                  <c:v>0.607118812190959</c:v>
                </c:pt>
                <c:pt idx="4720">
                  <c:v>0.607118812190959</c:v>
                </c:pt>
                <c:pt idx="4721">
                  <c:v>0.607118812190959</c:v>
                </c:pt>
                <c:pt idx="4722">
                  <c:v>0.607118812190959</c:v>
                </c:pt>
                <c:pt idx="4723">
                  <c:v>0.691745773899424</c:v>
                </c:pt>
                <c:pt idx="4724">
                  <c:v>0.691745773899424</c:v>
                </c:pt>
                <c:pt idx="4725">
                  <c:v>0.691745773899424</c:v>
                </c:pt>
                <c:pt idx="4726">
                  <c:v>0.500100218252351</c:v>
                </c:pt>
                <c:pt idx="4727">
                  <c:v>0.500100218252351</c:v>
                </c:pt>
                <c:pt idx="4728">
                  <c:v>0.500100218252351</c:v>
                </c:pt>
                <c:pt idx="4729">
                  <c:v>0.500100218252351</c:v>
                </c:pt>
                <c:pt idx="4730">
                  <c:v>0.44976970673316</c:v>
                </c:pt>
                <c:pt idx="4731">
                  <c:v>0.44976970673316</c:v>
                </c:pt>
                <c:pt idx="4732">
                  <c:v>0.44976970673316</c:v>
                </c:pt>
                <c:pt idx="4733">
                  <c:v>0.524998663263309</c:v>
                </c:pt>
                <c:pt idx="4734">
                  <c:v>0.524998663263309</c:v>
                </c:pt>
                <c:pt idx="4735">
                  <c:v>0.524998663263309</c:v>
                </c:pt>
                <c:pt idx="4736">
                  <c:v>0.607118812190959</c:v>
                </c:pt>
                <c:pt idx="4737">
                  <c:v>0.607118812190959</c:v>
                </c:pt>
                <c:pt idx="4738">
                  <c:v>0.607118812190959</c:v>
                </c:pt>
                <c:pt idx="4739">
                  <c:v>0.607118812190959</c:v>
                </c:pt>
                <c:pt idx="4740">
                  <c:v>0.691745773899424</c:v>
                </c:pt>
                <c:pt idx="4741">
                  <c:v>0.691745773899424</c:v>
                </c:pt>
                <c:pt idx="4742">
                  <c:v>0.691745773899424</c:v>
                </c:pt>
                <c:pt idx="4743">
                  <c:v>0.500100218252351</c:v>
                </c:pt>
                <c:pt idx="4744">
                  <c:v>0.500100218252351</c:v>
                </c:pt>
                <c:pt idx="4745">
                  <c:v>0.500100218252351</c:v>
                </c:pt>
                <c:pt idx="4746">
                  <c:v>0.500100218252351</c:v>
                </c:pt>
                <c:pt idx="4747">
                  <c:v>0.44976970673316</c:v>
                </c:pt>
                <c:pt idx="4748">
                  <c:v>0.44976970673316</c:v>
                </c:pt>
                <c:pt idx="4749">
                  <c:v>0.44976970673316</c:v>
                </c:pt>
                <c:pt idx="4750">
                  <c:v>0.524998663263309</c:v>
                </c:pt>
                <c:pt idx="4751">
                  <c:v>0.524998663263309</c:v>
                </c:pt>
                <c:pt idx="4752">
                  <c:v>0.524998663263309</c:v>
                </c:pt>
                <c:pt idx="4753">
                  <c:v>0.607118812190959</c:v>
                </c:pt>
                <c:pt idx="4754">
                  <c:v>0.607118812190959</c:v>
                </c:pt>
                <c:pt idx="4755">
                  <c:v>0.607118812190959</c:v>
                </c:pt>
                <c:pt idx="4756">
                  <c:v>0.607118812190959</c:v>
                </c:pt>
                <c:pt idx="4757">
                  <c:v>0.691745773899424</c:v>
                </c:pt>
                <c:pt idx="4758">
                  <c:v>0.691745773899424</c:v>
                </c:pt>
                <c:pt idx="4759">
                  <c:v>0.691745773899424</c:v>
                </c:pt>
                <c:pt idx="4760">
                  <c:v>0.500100218252351</c:v>
                </c:pt>
                <c:pt idx="4761">
                  <c:v>0.500100218252351</c:v>
                </c:pt>
                <c:pt idx="4762">
                  <c:v>0.500100218252351</c:v>
                </c:pt>
                <c:pt idx="4763">
                  <c:v>0.500100218252351</c:v>
                </c:pt>
                <c:pt idx="4764">
                  <c:v>0.44976970673316</c:v>
                </c:pt>
                <c:pt idx="4765">
                  <c:v>0.44976970673316</c:v>
                </c:pt>
                <c:pt idx="4766">
                  <c:v>0.44976970673316</c:v>
                </c:pt>
                <c:pt idx="4767">
                  <c:v>0.524998663263309</c:v>
                </c:pt>
                <c:pt idx="4768">
                  <c:v>0.524998663263309</c:v>
                </c:pt>
                <c:pt idx="4769">
                  <c:v>0.524998663263309</c:v>
                </c:pt>
                <c:pt idx="4770">
                  <c:v>0.607118812190959</c:v>
                </c:pt>
                <c:pt idx="4771">
                  <c:v>0.607118812190959</c:v>
                </c:pt>
                <c:pt idx="4772">
                  <c:v>0.607118812190959</c:v>
                </c:pt>
                <c:pt idx="4773">
                  <c:v>0.607118812190959</c:v>
                </c:pt>
                <c:pt idx="4774">
                  <c:v>0.691745773899424</c:v>
                </c:pt>
                <c:pt idx="4775">
                  <c:v>0.691745773899424</c:v>
                </c:pt>
                <c:pt idx="4776">
                  <c:v>0.691745773899424</c:v>
                </c:pt>
                <c:pt idx="4777">
                  <c:v>0.482747233544045</c:v>
                </c:pt>
                <c:pt idx="4778">
                  <c:v>0.482747233544045</c:v>
                </c:pt>
                <c:pt idx="4779">
                  <c:v>0.482747233544045</c:v>
                </c:pt>
                <c:pt idx="4780">
                  <c:v>0.482747233544045</c:v>
                </c:pt>
                <c:pt idx="4781">
                  <c:v>0.43464154093969</c:v>
                </c:pt>
                <c:pt idx="4782">
                  <c:v>0.43464154093969</c:v>
                </c:pt>
                <c:pt idx="4783">
                  <c:v>0.43464154093969</c:v>
                </c:pt>
                <c:pt idx="4784">
                  <c:v>0.414307538678686</c:v>
                </c:pt>
                <c:pt idx="4785">
                  <c:v>0.414307538678686</c:v>
                </c:pt>
                <c:pt idx="4786">
                  <c:v>0.414307538678686</c:v>
                </c:pt>
                <c:pt idx="4787">
                  <c:v>0.495758725558717</c:v>
                </c:pt>
                <c:pt idx="4788">
                  <c:v>0.495758725558717</c:v>
                </c:pt>
                <c:pt idx="4789">
                  <c:v>0.495758725558717</c:v>
                </c:pt>
                <c:pt idx="4790">
                  <c:v>0.495758725558717</c:v>
                </c:pt>
                <c:pt idx="4791">
                  <c:v>0.57992018724314</c:v>
                </c:pt>
                <c:pt idx="4792">
                  <c:v>0.57992018724314</c:v>
                </c:pt>
                <c:pt idx="4793">
                  <c:v>0.57992018724314</c:v>
                </c:pt>
                <c:pt idx="4794">
                  <c:v>0.482747233544045</c:v>
                </c:pt>
                <c:pt idx="4795">
                  <c:v>0.482747233544045</c:v>
                </c:pt>
                <c:pt idx="4796">
                  <c:v>0.482747233544045</c:v>
                </c:pt>
                <c:pt idx="4797">
                  <c:v>0.482747233544045</c:v>
                </c:pt>
                <c:pt idx="4798">
                  <c:v>0.43464154093969</c:v>
                </c:pt>
                <c:pt idx="4799">
                  <c:v>0.43464154093969</c:v>
                </c:pt>
                <c:pt idx="4800">
                  <c:v>0.43464154093969</c:v>
                </c:pt>
                <c:pt idx="4801">
                  <c:v>0.414307538678686</c:v>
                </c:pt>
                <c:pt idx="4802">
                  <c:v>0.414307538678686</c:v>
                </c:pt>
                <c:pt idx="4803">
                  <c:v>0.414307538678686</c:v>
                </c:pt>
                <c:pt idx="4804">
                  <c:v>0.495758725558717</c:v>
                </c:pt>
                <c:pt idx="4805">
                  <c:v>0.495758725558717</c:v>
                </c:pt>
                <c:pt idx="4806">
                  <c:v>0.495758725558717</c:v>
                </c:pt>
                <c:pt idx="4807">
                  <c:v>0.495758725558717</c:v>
                </c:pt>
                <c:pt idx="4808">
                  <c:v>0.57992018724314</c:v>
                </c:pt>
                <c:pt idx="4809">
                  <c:v>0.57992018724314</c:v>
                </c:pt>
                <c:pt idx="4810">
                  <c:v>0.57992018724314</c:v>
                </c:pt>
                <c:pt idx="4811">
                  <c:v>0.482747233544045</c:v>
                </c:pt>
                <c:pt idx="4812">
                  <c:v>0.482747233544045</c:v>
                </c:pt>
                <c:pt idx="4813">
                  <c:v>0.482747233544045</c:v>
                </c:pt>
                <c:pt idx="4814">
                  <c:v>0.482747233544045</c:v>
                </c:pt>
                <c:pt idx="4815">
                  <c:v>0.43464154093969</c:v>
                </c:pt>
                <c:pt idx="4816">
                  <c:v>0.43464154093969</c:v>
                </c:pt>
                <c:pt idx="4817">
                  <c:v>0.43464154093969</c:v>
                </c:pt>
                <c:pt idx="4818">
                  <c:v>0.414307538678686</c:v>
                </c:pt>
                <c:pt idx="4819">
                  <c:v>0.414307538678686</c:v>
                </c:pt>
                <c:pt idx="4820">
                  <c:v>0.414307538678686</c:v>
                </c:pt>
                <c:pt idx="4821">
                  <c:v>0.495758725558717</c:v>
                </c:pt>
                <c:pt idx="4822">
                  <c:v>0.495758725558717</c:v>
                </c:pt>
                <c:pt idx="4823">
                  <c:v>0.495758725558717</c:v>
                </c:pt>
                <c:pt idx="4824">
                  <c:v>0.495758725558717</c:v>
                </c:pt>
                <c:pt idx="4825">
                  <c:v>0.57992018724314</c:v>
                </c:pt>
                <c:pt idx="4826">
                  <c:v>0.57992018724314</c:v>
                </c:pt>
                <c:pt idx="4827">
                  <c:v>0.57992018724314</c:v>
                </c:pt>
                <c:pt idx="4828">
                  <c:v>0.464935153850307</c:v>
                </c:pt>
                <c:pt idx="4829">
                  <c:v>0.464935153850307</c:v>
                </c:pt>
                <c:pt idx="4830">
                  <c:v>0.464935153850307</c:v>
                </c:pt>
                <c:pt idx="4831">
                  <c:v>0.464935153850307</c:v>
                </c:pt>
                <c:pt idx="4832">
                  <c:v>0.419055693182917</c:v>
                </c:pt>
                <c:pt idx="4833">
                  <c:v>0.419055693182917</c:v>
                </c:pt>
                <c:pt idx="4834">
                  <c:v>0.419055693182917</c:v>
                </c:pt>
                <c:pt idx="4835">
                  <c:v>0.370965562500713</c:v>
                </c:pt>
                <c:pt idx="4836">
                  <c:v>0.370965562500713</c:v>
                </c:pt>
                <c:pt idx="4837">
                  <c:v>0.370965562500713</c:v>
                </c:pt>
                <c:pt idx="4838">
                  <c:v>0.383753454985131</c:v>
                </c:pt>
                <c:pt idx="4839">
                  <c:v>0.383753454985131</c:v>
                </c:pt>
                <c:pt idx="4840">
                  <c:v>0.383753454985131</c:v>
                </c:pt>
                <c:pt idx="4841">
                  <c:v>0.383753454985131</c:v>
                </c:pt>
                <c:pt idx="4842">
                  <c:v>0.467153577563214</c:v>
                </c:pt>
                <c:pt idx="4843">
                  <c:v>0.467153577563214</c:v>
                </c:pt>
                <c:pt idx="4844">
                  <c:v>0.467153577563214</c:v>
                </c:pt>
                <c:pt idx="4845">
                  <c:v>0.464935153850307</c:v>
                </c:pt>
                <c:pt idx="4846">
                  <c:v>0.464935153850307</c:v>
                </c:pt>
                <c:pt idx="4847">
                  <c:v>0.464935153850307</c:v>
                </c:pt>
                <c:pt idx="4848">
                  <c:v>0.464935153850307</c:v>
                </c:pt>
                <c:pt idx="4849">
                  <c:v>0.419055693182917</c:v>
                </c:pt>
                <c:pt idx="4850">
                  <c:v>0.419055693182917</c:v>
                </c:pt>
                <c:pt idx="4851">
                  <c:v>0.419055693182917</c:v>
                </c:pt>
                <c:pt idx="4852">
                  <c:v>0.370965562500713</c:v>
                </c:pt>
                <c:pt idx="4853">
                  <c:v>0.370965562500713</c:v>
                </c:pt>
                <c:pt idx="4854">
                  <c:v>0.370965562500713</c:v>
                </c:pt>
                <c:pt idx="4855">
                  <c:v>0.383753454985131</c:v>
                </c:pt>
                <c:pt idx="4856">
                  <c:v>0.383753454985131</c:v>
                </c:pt>
                <c:pt idx="4857">
                  <c:v>0.383753454985131</c:v>
                </c:pt>
                <c:pt idx="4858">
                  <c:v>0.383753454985131</c:v>
                </c:pt>
                <c:pt idx="4859">
                  <c:v>0.467153577563214</c:v>
                </c:pt>
                <c:pt idx="4860">
                  <c:v>0.467153577563214</c:v>
                </c:pt>
                <c:pt idx="4861">
                  <c:v>0.467153577563214</c:v>
                </c:pt>
                <c:pt idx="4862">
                  <c:v>0.464935153850307</c:v>
                </c:pt>
                <c:pt idx="4863">
                  <c:v>0.464935153850307</c:v>
                </c:pt>
                <c:pt idx="4864">
                  <c:v>0.464935153850307</c:v>
                </c:pt>
                <c:pt idx="4865">
                  <c:v>0.464935153850307</c:v>
                </c:pt>
                <c:pt idx="4866">
                  <c:v>0.419055693182917</c:v>
                </c:pt>
                <c:pt idx="4867">
                  <c:v>0.419055693182917</c:v>
                </c:pt>
                <c:pt idx="4868">
                  <c:v>0.419055693182917</c:v>
                </c:pt>
                <c:pt idx="4869">
                  <c:v>0.370965562500713</c:v>
                </c:pt>
                <c:pt idx="4870">
                  <c:v>0.370965562500713</c:v>
                </c:pt>
                <c:pt idx="4871">
                  <c:v>0.370965562500713</c:v>
                </c:pt>
                <c:pt idx="4872">
                  <c:v>0.383753454985131</c:v>
                </c:pt>
                <c:pt idx="4873">
                  <c:v>0.383753454985131</c:v>
                </c:pt>
                <c:pt idx="4874">
                  <c:v>0.383753454985131</c:v>
                </c:pt>
                <c:pt idx="4875">
                  <c:v>0.383753454985131</c:v>
                </c:pt>
                <c:pt idx="4876">
                  <c:v>0.467153577563214</c:v>
                </c:pt>
                <c:pt idx="4877">
                  <c:v>0.467153577563214</c:v>
                </c:pt>
                <c:pt idx="4878">
                  <c:v>0.467153577563214</c:v>
                </c:pt>
                <c:pt idx="4879">
                  <c:v>0.44669592860273</c:v>
                </c:pt>
                <c:pt idx="4880">
                  <c:v>0.44669592860273</c:v>
                </c:pt>
                <c:pt idx="4881">
                  <c:v>0.44669592860273</c:v>
                </c:pt>
                <c:pt idx="4882">
                  <c:v>0.44669592860273</c:v>
                </c:pt>
                <c:pt idx="4883">
                  <c:v>0.403034731909845</c:v>
                </c:pt>
                <c:pt idx="4884">
                  <c:v>0.403034731909845</c:v>
                </c:pt>
                <c:pt idx="4885">
                  <c:v>0.403034731909845</c:v>
                </c:pt>
                <c:pt idx="4886">
                  <c:v>0.357164955384778</c:v>
                </c:pt>
                <c:pt idx="4887">
                  <c:v>0.357164955384778</c:v>
                </c:pt>
                <c:pt idx="4888">
                  <c:v>0.357164955384778</c:v>
                </c:pt>
                <c:pt idx="4889">
                  <c:v>0.309099041801338</c:v>
                </c:pt>
                <c:pt idx="4890">
                  <c:v>0.309099041801338</c:v>
                </c:pt>
                <c:pt idx="4891">
                  <c:v>0.309099041801338</c:v>
                </c:pt>
                <c:pt idx="4892">
                  <c:v>0.309099041801338</c:v>
                </c:pt>
                <c:pt idx="4893">
                  <c:v>0.353906885040989</c:v>
                </c:pt>
                <c:pt idx="4894">
                  <c:v>0.353906885040989</c:v>
                </c:pt>
                <c:pt idx="4895">
                  <c:v>0.353906885040989</c:v>
                </c:pt>
                <c:pt idx="4896">
                  <c:v>0.44669592860273</c:v>
                </c:pt>
                <c:pt idx="4897">
                  <c:v>0.44669592860273</c:v>
                </c:pt>
                <c:pt idx="4898">
                  <c:v>0.44669592860273</c:v>
                </c:pt>
                <c:pt idx="4899">
                  <c:v>0.44669592860273</c:v>
                </c:pt>
                <c:pt idx="4900">
                  <c:v>0.403034731909845</c:v>
                </c:pt>
                <c:pt idx="4901">
                  <c:v>0.403034731909845</c:v>
                </c:pt>
                <c:pt idx="4902">
                  <c:v>0.403034731909845</c:v>
                </c:pt>
                <c:pt idx="4903">
                  <c:v>0.357164955384778</c:v>
                </c:pt>
                <c:pt idx="4904">
                  <c:v>0.357164955384778</c:v>
                </c:pt>
                <c:pt idx="4905">
                  <c:v>0.357164955384778</c:v>
                </c:pt>
                <c:pt idx="4906">
                  <c:v>0.309099041801338</c:v>
                </c:pt>
                <c:pt idx="4907">
                  <c:v>0.309099041801338</c:v>
                </c:pt>
                <c:pt idx="4908">
                  <c:v>0.309099041801338</c:v>
                </c:pt>
                <c:pt idx="4909">
                  <c:v>0.309099041801338</c:v>
                </c:pt>
                <c:pt idx="4910">
                  <c:v>0.353906885040989</c:v>
                </c:pt>
                <c:pt idx="4911">
                  <c:v>0.353906885040989</c:v>
                </c:pt>
                <c:pt idx="4912">
                  <c:v>0.353906885040989</c:v>
                </c:pt>
              </c:numCache>
            </c:numRef>
          </c:val>
          <c:smooth val="0"/>
        </c:ser>
        <c:ser>
          <c:idx val="1"/>
          <c:order val="1"/>
          <c:tx>
            <c:v>ZVO Obj-func</c:v>
          </c:tx>
          <c:spPr>
            <a:ln w="28575" cap="rnd">
              <a:solidFill>
                <a:schemeClr val="accent2"/>
              </a:solidFill>
              <a:round/>
            </a:ln>
            <a:effectLst/>
          </c:spPr>
          <c:marker>
            <c:symbol val="none"/>
          </c:marker>
          <c:dPt>
            <c:idx val="2888"/>
            <c:marker>
              <c:symbol val="plus"/>
              <c:size val="11"/>
              <c:spPr>
                <a:solidFill>
                  <a:srgbClr val="0070C0"/>
                </a:solidFill>
                <a:ln w="9525">
                  <a:solidFill>
                    <a:schemeClr val="accent2"/>
                  </a:solidFill>
                </a:ln>
                <a:effectLst/>
              </c:spPr>
            </c:marker>
            <c:bubble3D val="0"/>
          </c:dPt>
          <c:dPt>
            <c:idx val="3175"/>
            <c:marker>
              <c:symbol val="plus"/>
              <c:size val="11"/>
              <c:spPr>
                <a:solidFill>
                  <a:srgbClr val="0070C0"/>
                </a:solidFill>
                <a:ln w="9525">
                  <a:solidFill>
                    <a:schemeClr val="accent2"/>
                  </a:solidFill>
                </a:ln>
                <a:effectLst/>
              </c:spPr>
            </c:marker>
            <c:bubble3D val="0"/>
          </c:dPt>
          <c:dPt>
            <c:idx val="3457"/>
            <c:marker>
              <c:symbol val="plus"/>
              <c:size val="11"/>
              <c:spPr>
                <a:solidFill>
                  <a:srgbClr val="0070C0"/>
                </a:solidFill>
                <a:ln w="9525">
                  <a:solidFill>
                    <a:schemeClr val="accent2"/>
                  </a:solidFill>
                </a:ln>
                <a:effectLst/>
              </c:spPr>
            </c:marker>
            <c:bubble3D val="0"/>
          </c:dPt>
          <c:dPt>
            <c:idx val="3594"/>
            <c:marker>
              <c:symbol val="diamond"/>
              <c:size val="11"/>
              <c:spPr>
                <a:solidFill>
                  <a:srgbClr val="00B050"/>
                </a:solidFill>
                <a:ln w="9525">
                  <a:solidFill>
                    <a:schemeClr val="accent2"/>
                  </a:solidFill>
                </a:ln>
                <a:effectLst/>
              </c:spPr>
            </c:marker>
            <c:bubble3D val="0"/>
          </c:dPt>
          <c:val>
            <c:numRef>
              <c:f>DFW!$X$2:$X$4914</c:f>
              <c:numCache>
                <c:formatCode>General</c:formatCode>
                <c:ptCount val="4913"/>
                <c:pt idx="0">
                  <c:v>0.305447161369201</c:v>
                </c:pt>
                <c:pt idx="1">
                  <c:v>0.305447161369201</c:v>
                </c:pt>
                <c:pt idx="2">
                  <c:v>0.305447161369201</c:v>
                </c:pt>
                <c:pt idx="3">
                  <c:v>0.305447161369201</c:v>
                </c:pt>
                <c:pt idx="4">
                  <c:v>0.302216497966336</c:v>
                </c:pt>
                <c:pt idx="5">
                  <c:v>0.302216497966336</c:v>
                </c:pt>
                <c:pt idx="6">
                  <c:v>0.302216497966336</c:v>
                </c:pt>
                <c:pt idx="7">
                  <c:v>0.298729621337113</c:v>
                </c:pt>
                <c:pt idx="8">
                  <c:v>0.298729621337113</c:v>
                </c:pt>
                <c:pt idx="9">
                  <c:v>0.298729621337113</c:v>
                </c:pt>
                <c:pt idx="10">
                  <c:v>0.294971802193179</c:v>
                </c:pt>
                <c:pt idx="11">
                  <c:v>0.294971802193179</c:v>
                </c:pt>
                <c:pt idx="12">
                  <c:v>0.294971802193179</c:v>
                </c:pt>
                <c:pt idx="13">
                  <c:v>0.294971802193179</c:v>
                </c:pt>
                <c:pt idx="14">
                  <c:v>0.290928222200505</c:v>
                </c:pt>
                <c:pt idx="15">
                  <c:v>0.290928222200505</c:v>
                </c:pt>
                <c:pt idx="16">
                  <c:v>0.290928222200505</c:v>
                </c:pt>
                <c:pt idx="17">
                  <c:v>0.305447161369201</c:v>
                </c:pt>
                <c:pt idx="18">
                  <c:v>0.305447161369201</c:v>
                </c:pt>
                <c:pt idx="19">
                  <c:v>0.305447161369201</c:v>
                </c:pt>
                <c:pt idx="20">
                  <c:v>0.305447161369201</c:v>
                </c:pt>
                <c:pt idx="21">
                  <c:v>0.302216497966336</c:v>
                </c:pt>
                <c:pt idx="22">
                  <c:v>0.302216497966336</c:v>
                </c:pt>
                <c:pt idx="23">
                  <c:v>0.302216497966336</c:v>
                </c:pt>
                <c:pt idx="24">
                  <c:v>0.298729621337113</c:v>
                </c:pt>
                <c:pt idx="25">
                  <c:v>0.298729621337113</c:v>
                </c:pt>
                <c:pt idx="26">
                  <c:v>0.298729621337113</c:v>
                </c:pt>
                <c:pt idx="27">
                  <c:v>0.294971802193179</c:v>
                </c:pt>
                <c:pt idx="28">
                  <c:v>0.294971802193179</c:v>
                </c:pt>
                <c:pt idx="29">
                  <c:v>0.294971802193179</c:v>
                </c:pt>
                <c:pt idx="30">
                  <c:v>0.294971802193179</c:v>
                </c:pt>
                <c:pt idx="31">
                  <c:v>0.290928222200505</c:v>
                </c:pt>
                <c:pt idx="32">
                  <c:v>0.290928222200505</c:v>
                </c:pt>
                <c:pt idx="33">
                  <c:v>0.290928222200505</c:v>
                </c:pt>
                <c:pt idx="34">
                  <c:v>0.292274386723946</c:v>
                </c:pt>
                <c:pt idx="35">
                  <c:v>0.292274386723946</c:v>
                </c:pt>
                <c:pt idx="36">
                  <c:v>0.292274386723946</c:v>
                </c:pt>
                <c:pt idx="37">
                  <c:v>0.292274386723946</c:v>
                </c:pt>
                <c:pt idx="38">
                  <c:v>0.289229161667434</c:v>
                </c:pt>
                <c:pt idx="39">
                  <c:v>0.289229161667434</c:v>
                </c:pt>
                <c:pt idx="40">
                  <c:v>0.289229161667434</c:v>
                </c:pt>
                <c:pt idx="41">
                  <c:v>0.285938409337379</c:v>
                </c:pt>
                <c:pt idx="42">
                  <c:v>0.285938409337379</c:v>
                </c:pt>
                <c:pt idx="43">
                  <c:v>0.285938409337379</c:v>
                </c:pt>
                <c:pt idx="44">
                  <c:v>0.282387497865276</c:v>
                </c:pt>
                <c:pt idx="45">
                  <c:v>0.282387497865276</c:v>
                </c:pt>
                <c:pt idx="46">
                  <c:v>0.282387497865276</c:v>
                </c:pt>
                <c:pt idx="47">
                  <c:v>0.282387497865276</c:v>
                </c:pt>
                <c:pt idx="48">
                  <c:v>0.278561640020174</c:v>
                </c:pt>
                <c:pt idx="49">
                  <c:v>0.278561640020174</c:v>
                </c:pt>
                <c:pt idx="50">
                  <c:v>0.278561640020174</c:v>
                </c:pt>
                <c:pt idx="51">
                  <c:v>0.292274386723946</c:v>
                </c:pt>
                <c:pt idx="52">
                  <c:v>0.292274386723946</c:v>
                </c:pt>
                <c:pt idx="53">
                  <c:v>0.292274386723946</c:v>
                </c:pt>
                <c:pt idx="54">
                  <c:v>0.292274386723946</c:v>
                </c:pt>
                <c:pt idx="55">
                  <c:v>0.289229161667434</c:v>
                </c:pt>
                <c:pt idx="56">
                  <c:v>0.289229161667434</c:v>
                </c:pt>
                <c:pt idx="57">
                  <c:v>0.289229161667434</c:v>
                </c:pt>
                <c:pt idx="58">
                  <c:v>0.285938409337379</c:v>
                </c:pt>
                <c:pt idx="59">
                  <c:v>0.285938409337379</c:v>
                </c:pt>
                <c:pt idx="60">
                  <c:v>0.285938409337379</c:v>
                </c:pt>
                <c:pt idx="61">
                  <c:v>0.282387497865276</c:v>
                </c:pt>
                <c:pt idx="62">
                  <c:v>0.282387497865276</c:v>
                </c:pt>
                <c:pt idx="63">
                  <c:v>0.282387497865276</c:v>
                </c:pt>
                <c:pt idx="64">
                  <c:v>0.282387497865276</c:v>
                </c:pt>
                <c:pt idx="65">
                  <c:v>0.278561640020174</c:v>
                </c:pt>
                <c:pt idx="66">
                  <c:v>0.278561640020174</c:v>
                </c:pt>
                <c:pt idx="67">
                  <c:v>0.278561640020174</c:v>
                </c:pt>
                <c:pt idx="68">
                  <c:v>0.292274386723946</c:v>
                </c:pt>
                <c:pt idx="69">
                  <c:v>0.292274386723946</c:v>
                </c:pt>
                <c:pt idx="70">
                  <c:v>0.292274386723946</c:v>
                </c:pt>
                <c:pt idx="71">
                  <c:v>0.292274386723946</c:v>
                </c:pt>
                <c:pt idx="72">
                  <c:v>0.289229161667434</c:v>
                </c:pt>
                <c:pt idx="73">
                  <c:v>0.289229161667434</c:v>
                </c:pt>
                <c:pt idx="74">
                  <c:v>0.289229161667434</c:v>
                </c:pt>
                <c:pt idx="75">
                  <c:v>0.285938409337379</c:v>
                </c:pt>
                <c:pt idx="76">
                  <c:v>0.285938409337379</c:v>
                </c:pt>
                <c:pt idx="77">
                  <c:v>0.285938409337379</c:v>
                </c:pt>
                <c:pt idx="78">
                  <c:v>0.282387497865276</c:v>
                </c:pt>
                <c:pt idx="79">
                  <c:v>0.282387497865276</c:v>
                </c:pt>
                <c:pt idx="80">
                  <c:v>0.282387497865276</c:v>
                </c:pt>
                <c:pt idx="81">
                  <c:v>0.282387497865276</c:v>
                </c:pt>
                <c:pt idx="82">
                  <c:v>0.278561640020174</c:v>
                </c:pt>
                <c:pt idx="83">
                  <c:v>0.278561640020174</c:v>
                </c:pt>
                <c:pt idx="84">
                  <c:v>0.278561640020174</c:v>
                </c:pt>
                <c:pt idx="85">
                  <c:v>0.278444888829401</c:v>
                </c:pt>
                <c:pt idx="86">
                  <c:v>0.278444888829401</c:v>
                </c:pt>
                <c:pt idx="87">
                  <c:v>0.278444888829401</c:v>
                </c:pt>
                <c:pt idx="88">
                  <c:v>0.278444888829401</c:v>
                </c:pt>
                <c:pt idx="89">
                  <c:v>0.275583442386091</c:v>
                </c:pt>
                <c:pt idx="90">
                  <c:v>0.275583442386091</c:v>
                </c:pt>
                <c:pt idx="91">
                  <c:v>0.275583442386091</c:v>
                </c:pt>
                <c:pt idx="92">
                  <c:v>0.2724875351851</c:v>
                </c:pt>
                <c:pt idx="93">
                  <c:v>0.2724875351851</c:v>
                </c:pt>
                <c:pt idx="94">
                  <c:v>0.2724875351851</c:v>
                </c:pt>
                <c:pt idx="95">
                  <c:v>0.269142694999437</c:v>
                </c:pt>
                <c:pt idx="96">
                  <c:v>0.269142694999437</c:v>
                </c:pt>
                <c:pt idx="97">
                  <c:v>0.269142694999437</c:v>
                </c:pt>
                <c:pt idx="98">
                  <c:v>0.269142694999437</c:v>
                </c:pt>
                <c:pt idx="99">
                  <c:v>0.265534229371539</c:v>
                </c:pt>
                <c:pt idx="100">
                  <c:v>0.265534229371539</c:v>
                </c:pt>
                <c:pt idx="101">
                  <c:v>0.265534229371539</c:v>
                </c:pt>
                <c:pt idx="102">
                  <c:v>0.278444888829401</c:v>
                </c:pt>
                <c:pt idx="103">
                  <c:v>0.278444888829401</c:v>
                </c:pt>
                <c:pt idx="104">
                  <c:v>0.278444888829401</c:v>
                </c:pt>
                <c:pt idx="105">
                  <c:v>0.278444888829401</c:v>
                </c:pt>
                <c:pt idx="106">
                  <c:v>0.275583442386091</c:v>
                </c:pt>
                <c:pt idx="107">
                  <c:v>0.275583442386091</c:v>
                </c:pt>
                <c:pt idx="108">
                  <c:v>0.275583442386091</c:v>
                </c:pt>
                <c:pt idx="109">
                  <c:v>0.2724875351851</c:v>
                </c:pt>
                <c:pt idx="110">
                  <c:v>0.2724875351851</c:v>
                </c:pt>
                <c:pt idx="111">
                  <c:v>0.2724875351851</c:v>
                </c:pt>
                <c:pt idx="112">
                  <c:v>0.269142694999437</c:v>
                </c:pt>
                <c:pt idx="113">
                  <c:v>0.269142694999437</c:v>
                </c:pt>
                <c:pt idx="114">
                  <c:v>0.269142694999437</c:v>
                </c:pt>
                <c:pt idx="115">
                  <c:v>0.269142694999437</c:v>
                </c:pt>
                <c:pt idx="116">
                  <c:v>0.265534229371539</c:v>
                </c:pt>
                <c:pt idx="117">
                  <c:v>0.265534229371539</c:v>
                </c:pt>
                <c:pt idx="118">
                  <c:v>0.265534229371539</c:v>
                </c:pt>
                <c:pt idx="119">
                  <c:v>0.278444888829401</c:v>
                </c:pt>
                <c:pt idx="120">
                  <c:v>0.278444888829401</c:v>
                </c:pt>
                <c:pt idx="121">
                  <c:v>0.278444888829401</c:v>
                </c:pt>
                <c:pt idx="122">
                  <c:v>0.278444888829401</c:v>
                </c:pt>
                <c:pt idx="123">
                  <c:v>0.275583442386091</c:v>
                </c:pt>
                <c:pt idx="124">
                  <c:v>0.275583442386091</c:v>
                </c:pt>
                <c:pt idx="125">
                  <c:v>0.275583442386091</c:v>
                </c:pt>
                <c:pt idx="126">
                  <c:v>0.2724875351851</c:v>
                </c:pt>
                <c:pt idx="127">
                  <c:v>0.2724875351851</c:v>
                </c:pt>
                <c:pt idx="128">
                  <c:v>0.2724875351851</c:v>
                </c:pt>
                <c:pt idx="129">
                  <c:v>0.269142694999437</c:v>
                </c:pt>
                <c:pt idx="130">
                  <c:v>0.269142694999437</c:v>
                </c:pt>
                <c:pt idx="131">
                  <c:v>0.269142694999437</c:v>
                </c:pt>
                <c:pt idx="132">
                  <c:v>0.269142694999437</c:v>
                </c:pt>
                <c:pt idx="133">
                  <c:v>0.265534229371539</c:v>
                </c:pt>
                <c:pt idx="134">
                  <c:v>0.265534229371539</c:v>
                </c:pt>
                <c:pt idx="135">
                  <c:v>0.265534229371539</c:v>
                </c:pt>
                <c:pt idx="136">
                  <c:v>0.278444888829401</c:v>
                </c:pt>
                <c:pt idx="137">
                  <c:v>0.278444888829401</c:v>
                </c:pt>
                <c:pt idx="138">
                  <c:v>0.278444888829401</c:v>
                </c:pt>
                <c:pt idx="139">
                  <c:v>0.278444888829401</c:v>
                </c:pt>
                <c:pt idx="140">
                  <c:v>0.275583442386091</c:v>
                </c:pt>
                <c:pt idx="141">
                  <c:v>0.275583442386091</c:v>
                </c:pt>
                <c:pt idx="142">
                  <c:v>0.275583442386091</c:v>
                </c:pt>
                <c:pt idx="143">
                  <c:v>0.2724875351851</c:v>
                </c:pt>
                <c:pt idx="144">
                  <c:v>0.2724875351851</c:v>
                </c:pt>
                <c:pt idx="145">
                  <c:v>0.2724875351851</c:v>
                </c:pt>
                <c:pt idx="146">
                  <c:v>0.269142694999437</c:v>
                </c:pt>
                <c:pt idx="147">
                  <c:v>0.269142694999437</c:v>
                </c:pt>
                <c:pt idx="148">
                  <c:v>0.269142694999437</c:v>
                </c:pt>
                <c:pt idx="149">
                  <c:v>0.269142694999437</c:v>
                </c:pt>
                <c:pt idx="150">
                  <c:v>0.265534229371539</c:v>
                </c:pt>
                <c:pt idx="151">
                  <c:v>0.265534229371539</c:v>
                </c:pt>
                <c:pt idx="152">
                  <c:v>0.265534229371539</c:v>
                </c:pt>
                <c:pt idx="153">
                  <c:v>0.263963270829821</c:v>
                </c:pt>
                <c:pt idx="154">
                  <c:v>0.263963270829821</c:v>
                </c:pt>
                <c:pt idx="155">
                  <c:v>0.263963270829821</c:v>
                </c:pt>
                <c:pt idx="156">
                  <c:v>0.263963270829821</c:v>
                </c:pt>
                <c:pt idx="157">
                  <c:v>0.261283053277464</c:v>
                </c:pt>
                <c:pt idx="158">
                  <c:v>0.261283053277464</c:v>
                </c:pt>
                <c:pt idx="159">
                  <c:v>0.261283053277464</c:v>
                </c:pt>
                <c:pt idx="160">
                  <c:v>0.258379748753849</c:v>
                </c:pt>
                <c:pt idx="161">
                  <c:v>0.258379748753849</c:v>
                </c:pt>
                <c:pt idx="162">
                  <c:v>0.258379748753849</c:v>
                </c:pt>
                <c:pt idx="163">
                  <c:v>0.255239107847837</c:v>
                </c:pt>
                <c:pt idx="164">
                  <c:v>0.255239107847837</c:v>
                </c:pt>
                <c:pt idx="165">
                  <c:v>0.255239107847837</c:v>
                </c:pt>
                <c:pt idx="166">
                  <c:v>0.255239107847837</c:v>
                </c:pt>
                <c:pt idx="167">
                  <c:v>0.251846598702952</c:v>
                </c:pt>
                <c:pt idx="168">
                  <c:v>0.251846598702952</c:v>
                </c:pt>
                <c:pt idx="169">
                  <c:v>0.251846598702952</c:v>
                </c:pt>
                <c:pt idx="170">
                  <c:v>0.263963270829821</c:v>
                </c:pt>
                <c:pt idx="171">
                  <c:v>0.263963270829821</c:v>
                </c:pt>
                <c:pt idx="172">
                  <c:v>0.263963270829821</c:v>
                </c:pt>
                <c:pt idx="173">
                  <c:v>0.263963270829821</c:v>
                </c:pt>
                <c:pt idx="174">
                  <c:v>0.261283053277464</c:v>
                </c:pt>
                <c:pt idx="175">
                  <c:v>0.261283053277464</c:v>
                </c:pt>
                <c:pt idx="176">
                  <c:v>0.261283053277464</c:v>
                </c:pt>
                <c:pt idx="177">
                  <c:v>0.258379748753849</c:v>
                </c:pt>
                <c:pt idx="178">
                  <c:v>0.258379748753849</c:v>
                </c:pt>
                <c:pt idx="179">
                  <c:v>0.258379748753849</c:v>
                </c:pt>
                <c:pt idx="180">
                  <c:v>0.255239107847837</c:v>
                </c:pt>
                <c:pt idx="181">
                  <c:v>0.255239107847837</c:v>
                </c:pt>
                <c:pt idx="182">
                  <c:v>0.255239107847837</c:v>
                </c:pt>
                <c:pt idx="183">
                  <c:v>0.255239107847837</c:v>
                </c:pt>
                <c:pt idx="184">
                  <c:v>0.251846598702952</c:v>
                </c:pt>
                <c:pt idx="185">
                  <c:v>0.251846598702952</c:v>
                </c:pt>
                <c:pt idx="186">
                  <c:v>0.251846598702952</c:v>
                </c:pt>
                <c:pt idx="187">
                  <c:v>0.263963270829821</c:v>
                </c:pt>
                <c:pt idx="188">
                  <c:v>0.263963270829821</c:v>
                </c:pt>
                <c:pt idx="189">
                  <c:v>0.263963270829821</c:v>
                </c:pt>
                <c:pt idx="190">
                  <c:v>0.263963270829821</c:v>
                </c:pt>
                <c:pt idx="191">
                  <c:v>0.261283053277464</c:v>
                </c:pt>
                <c:pt idx="192">
                  <c:v>0.261283053277464</c:v>
                </c:pt>
                <c:pt idx="193">
                  <c:v>0.261283053277464</c:v>
                </c:pt>
                <c:pt idx="194">
                  <c:v>0.258379748753849</c:v>
                </c:pt>
                <c:pt idx="195">
                  <c:v>0.258379748753849</c:v>
                </c:pt>
                <c:pt idx="196">
                  <c:v>0.258379748753849</c:v>
                </c:pt>
                <c:pt idx="197">
                  <c:v>0.255239107847837</c:v>
                </c:pt>
                <c:pt idx="198">
                  <c:v>0.255239107847837</c:v>
                </c:pt>
                <c:pt idx="199">
                  <c:v>0.255239107847837</c:v>
                </c:pt>
                <c:pt idx="200">
                  <c:v>0.255239107847837</c:v>
                </c:pt>
                <c:pt idx="201">
                  <c:v>0.251846598702952</c:v>
                </c:pt>
                <c:pt idx="202">
                  <c:v>0.251846598702952</c:v>
                </c:pt>
                <c:pt idx="203">
                  <c:v>0.251846598702952</c:v>
                </c:pt>
                <c:pt idx="204">
                  <c:v>0.248838320616737</c:v>
                </c:pt>
                <c:pt idx="205">
                  <c:v>0.248838320616737</c:v>
                </c:pt>
                <c:pt idx="206">
                  <c:v>0.248838320616737</c:v>
                </c:pt>
                <c:pt idx="207">
                  <c:v>0.248838320616737</c:v>
                </c:pt>
                <c:pt idx="208">
                  <c:v>0.246335914666964</c:v>
                </c:pt>
                <c:pt idx="209">
                  <c:v>0.246335914666964</c:v>
                </c:pt>
                <c:pt idx="210">
                  <c:v>0.246335914666964</c:v>
                </c:pt>
                <c:pt idx="211">
                  <c:v>0.243622023314057</c:v>
                </c:pt>
                <c:pt idx="212">
                  <c:v>0.243622023314057</c:v>
                </c:pt>
                <c:pt idx="213">
                  <c:v>0.243622023314057</c:v>
                </c:pt>
                <c:pt idx="214">
                  <c:v>0.24068268264343</c:v>
                </c:pt>
                <c:pt idx="215">
                  <c:v>0.24068268264343</c:v>
                </c:pt>
                <c:pt idx="216">
                  <c:v>0.24068268264343</c:v>
                </c:pt>
                <c:pt idx="217">
                  <c:v>0.24068268264343</c:v>
                </c:pt>
                <c:pt idx="218">
                  <c:v>0.237503587896709</c:v>
                </c:pt>
                <c:pt idx="219">
                  <c:v>0.237503587896709</c:v>
                </c:pt>
                <c:pt idx="220">
                  <c:v>0.237503587896709</c:v>
                </c:pt>
                <c:pt idx="221">
                  <c:v>0.248838320616737</c:v>
                </c:pt>
                <c:pt idx="222">
                  <c:v>0.248838320616737</c:v>
                </c:pt>
                <c:pt idx="223">
                  <c:v>0.248838320616737</c:v>
                </c:pt>
                <c:pt idx="224">
                  <c:v>0.248838320616737</c:v>
                </c:pt>
                <c:pt idx="225">
                  <c:v>0.246335914666964</c:v>
                </c:pt>
                <c:pt idx="226">
                  <c:v>0.246335914666964</c:v>
                </c:pt>
                <c:pt idx="227">
                  <c:v>0.246335914666964</c:v>
                </c:pt>
                <c:pt idx="228">
                  <c:v>0.243622023314057</c:v>
                </c:pt>
                <c:pt idx="229">
                  <c:v>0.243622023314057</c:v>
                </c:pt>
                <c:pt idx="230">
                  <c:v>0.243622023314057</c:v>
                </c:pt>
                <c:pt idx="231">
                  <c:v>0.24068268264343</c:v>
                </c:pt>
                <c:pt idx="232">
                  <c:v>0.24068268264343</c:v>
                </c:pt>
                <c:pt idx="233">
                  <c:v>0.24068268264343</c:v>
                </c:pt>
                <c:pt idx="234">
                  <c:v>0.24068268264343</c:v>
                </c:pt>
                <c:pt idx="235">
                  <c:v>0.237503587896709</c:v>
                </c:pt>
                <c:pt idx="236">
                  <c:v>0.237503587896709</c:v>
                </c:pt>
                <c:pt idx="237">
                  <c:v>0.237503587896709</c:v>
                </c:pt>
                <c:pt idx="238">
                  <c:v>0.248838320616737</c:v>
                </c:pt>
                <c:pt idx="239">
                  <c:v>0.248838320616737</c:v>
                </c:pt>
                <c:pt idx="240">
                  <c:v>0.248838320616737</c:v>
                </c:pt>
                <c:pt idx="241">
                  <c:v>0.248838320616737</c:v>
                </c:pt>
                <c:pt idx="242">
                  <c:v>0.246335914666964</c:v>
                </c:pt>
                <c:pt idx="243">
                  <c:v>0.246335914666964</c:v>
                </c:pt>
                <c:pt idx="244">
                  <c:v>0.246335914666964</c:v>
                </c:pt>
                <c:pt idx="245">
                  <c:v>0.243622023314057</c:v>
                </c:pt>
                <c:pt idx="246">
                  <c:v>0.243622023314057</c:v>
                </c:pt>
                <c:pt idx="247">
                  <c:v>0.243622023314057</c:v>
                </c:pt>
                <c:pt idx="248">
                  <c:v>0.24068268264343</c:v>
                </c:pt>
                <c:pt idx="249">
                  <c:v>0.24068268264343</c:v>
                </c:pt>
                <c:pt idx="250">
                  <c:v>0.24068268264343</c:v>
                </c:pt>
                <c:pt idx="251">
                  <c:v>0.24068268264343</c:v>
                </c:pt>
                <c:pt idx="252">
                  <c:v>0.237503587896709</c:v>
                </c:pt>
                <c:pt idx="253">
                  <c:v>0.237503587896709</c:v>
                </c:pt>
                <c:pt idx="254">
                  <c:v>0.237503587896709</c:v>
                </c:pt>
                <c:pt idx="255">
                  <c:v>0.233083045909535</c:v>
                </c:pt>
                <c:pt idx="256">
                  <c:v>0.233083045909535</c:v>
                </c:pt>
                <c:pt idx="257">
                  <c:v>0.233083045909535</c:v>
                </c:pt>
                <c:pt idx="258">
                  <c:v>0.233083045909535</c:v>
                </c:pt>
                <c:pt idx="259">
                  <c:v>0.230754204208969</c:v>
                </c:pt>
                <c:pt idx="260">
                  <c:v>0.230754204208969</c:v>
                </c:pt>
                <c:pt idx="261">
                  <c:v>0.230754204208969</c:v>
                </c:pt>
                <c:pt idx="262">
                  <c:v>0.228225622484116</c:v>
                </c:pt>
                <c:pt idx="263">
                  <c:v>0.228225622484116</c:v>
                </c:pt>
                <c:pt idx="264">
                  <c:v>0.228225622484116</c:v>
                </c:pt>
                <c:pt idx="265">
                  <c:v>0.225483683038764</c:v>
                </c:pt>
                <c:pt idx="266">
                  <c:v>0.225483683038764</c:v>
                </c:pt>
                <c:pt idx="267">
                  <c:v>0.225483683038764</c:v>
                </c:pt>
                <c:pt idx="268">
                  <c:v>0.225483683038764</c:v>
                </c:pt>
                <c:pt idx="269">
                  <c:v>0.2225143738231</c:v>
                </c:pt>
                <c:pt idx="270">
                  <c:v>0.2225143738231</c:v>
                </c:pt>
                <c:pt idx="271">
                  <c:v>0.2225143738231</c:v>
                </c:pt>
                <c:pt idx="272">
                  <c:v>0.233083045909535</c:v>
                </c:pt>
                <c:pt idx="273">
                  <c:v>0.233083045909535</c:v>
                </c:pt>
                <c:pt idx="274">
                  <c:v>0.233083045909535</c:v>
                </c:pt>
                <c:pt idx="275">
                  <c:v>0.233083045909535</c:v>
                </c:pt>
                <c:pt idx="276">
                  <c:v>0.230754204208969</c:v>
                </c:pt>
                <c:pt idx="277">
                  <c:v>0.230754204208969</c:v>
                </c:pt>
                <c:pt idx="278">
                  <c:v>0.230754204208969</c:v>
                </c:pt>
                <c:pt idx="279">
                  <c:v>0.228225622484116</c:v>
                </c:pt>
                <c:pt idx="280">
                  <c:v>0.228225622484116</c:v>
                </c:pt>
                <c:pt idx="281">
                  <c:v>0.228225622484116</c:v>
                </c:pt>
                <c:pt idx="282">
                  <c:v>0.225483683038764</c:v>
                </c:pt>
                <c:pt idx="283">
                  <c:v>0.225483683038764</c:v>
                </c:pt>
                <c:pt idx="284">
                  <c:v>0.225483683038764</c:v>
                </c:pt>
                <c:pt idx="285">
                  <c:v>0.225483683038764</c:v>
                </c:pt>
                <c:pt idx="286">
                  <c:v>0.2225143738231</c:v>
                </c:pt>
                <c:pt idx="287">
                  <c:v>0.2225143738231</c:v>
                </c:pt>
                <c:pt idx="288">
                  <c:v>0.2225143738231</c:v>
                </c:pt>
                <c:pt idx="289">
                  <c:v>0.305447161369201</c:v>
                </c:pt>
                <c:pt idx="290">
                  <c:v>0.305447161369201</c:v>
                </c:pt>
                <c:pt idx="291">
                  <c:v>0.305447161369201</c:v>
                </c:pt>
                <c:pt idx="292">
                  <c:v>0.305447161369201</c:v>
                </c:pt>
                <c:pt idx="293">
                  <c:v>0.302216497966336</c:v>
                </c:pt>
                <c:pt idx="294">
                  <c:v>0.302216497966336</c:v>
                </c:pt>
                <c:pt idx="295">
                  <c:v>0.302216497966336</c:v>
                </c:pt>
                <c:pt idx="296">
                  <c:v>0.298729621337113</c:v>
                </c:pt>
                <c:pt idx="297">
                  <c:v>0.298729621337113</c:v>
                </c:pt>
                <c:pt idx="298">
                  <c:v>0.298729621337113</c:v>
                </c:pt>
                <c:pt idx="299">
                  <c:v>0.294971802193179</c:v>
                </c:pt>
                <c:pt idx="300">
                  <c:v>0.294971802193179</c:v>
                </c:pt>
                <c:pt idx="301">
                  <c:v>0.294971802193179</c:v>
                </c:pt>
                <c:pt idx="302">
                  <c:v>0.294971802193179</c:v>
                </c:pt>
                <c:pt idx="303">
                  <c:v>0.290928222200505</c:v>
                </c:pt>
                <c:pt idx="304">
                  <c:v>0.290928222200505</c:v>
                </c:pt>
                <c:pt idx="305">
                  <c:v>0.290928222200505</c:v>
                </c:pt>
                <c:pt idx="306">
                  <c:v>0.305447161369201</c:v>
                </c:pt>
                <c:pt idx="307">
                  <c:v>0.305447161369201</c:v>
                </c:pt>
                <c:pt idx="308">
                  <c:v>0.305447161369201</c:v>
                </c:pt>
                <c:pt idx="309">
                  <c:v>0.305447161369201</c:v>
                </c:pt>
                <c:pt idx="310">
                  <c:v>0.302216497966336</c:v>
                </c:pt>
                <c:pt idx="311">
                  <c:v>0.302216497966336</c:v>
                </c:pt>
                <c:pt idx="312">
                  <c:v>0.302216497966336</c:v>
                </c:pt>
                <c:pt idx="313">
                  <c:v>0.298729621337113</c:v>
                </c:pt>
                <c:pt idx="314">
                  <c:v>0.298729621337113</c:v>
                </c:pt>
                <c:pt idx="315">
                  <c:v>0.298729621337113</c:v>
                </c:pt>
                <c:pt idx="316">
                  <c:v>0.294971802193179</c:v>
                </c:pt>
                <c:pt idx="317">
                  <c:v>0.294971802193179</c:v>
                </c:pt>
                <c:pt idx="318">
                  <c:v>0.294971802193179</c:v>
                </c:pt>
                <c:pt idx="319">
                  <c:v>0.294971802193179</c:v>
                </c:pt>
                <c:pt idx="320">
                  <c:v>0.290928222200505</c:v>
                </c:pt>
                <c:pt idx="321">
                  <c:v>0.290928222200505</c:v>
                </c:pt>
                <c:pt idx="322">
                  <c:v>0.290928222200505</c:v>
                </c:pt>
                <c:pt idx="323">
                  <c:v>0.292274386723946</c:v>
                </c:pt>
                <c:pt idx="324">
                  <c:v>0.292274386723946</c:v>
                </c:pt>
                <c:pt idx="325">
                  <c:v>0.292274386723946</c:v>
                </c:pt>
                <c:pt idx="326">
                  <c:v>0.292274386723946</c:v>
                </c:pt>
                <c:pt idx="327">
                  <c:v>0.289229161667434</c:v>
                </c:pt>
                <c:pt idx="328">
                  <c:v>0.289229161667434</c:v>
                </c:pt>
                <c:pt idx="329">
                  <c:v>0.289229161667434</c:v>
                </c:pt>
                <c:pt idx="330">
                  <c:v>0.285938409337379</c:v>
                </c:pt>
                <c:pt idx="331">
                  <c:v>0.285938409337379</c:v>
                </c:pt>
                <c:pt idx="332">
                  <c:v>0.285938409337379</c:v>
                </c:pt>
                <c:pt idx="333">
                  <c:v>0.282387497865276</c:v>
                </c:pt>
                <c:pt idx="334">
                  <c:v>0.282387497865276</c:v>
                </c:pt>
                <c:pt idx="335">
                  <c:v>0.282387497865276</c:v>
                </c:pt>
                <c:pt idx="336">
                  <c:v>0.282387497865276</c:v>
                </c:pt>
                <c:pt idx="337">
                  <c:v>0.278561640020174</c:v>
                </c:pt>
                <c:pt idx="338">
                  <c:v>0.278561640020174</c:v>
                </c:pt>
                <c:pt idx="339">
                  <c:v>0.278561640020174</c:v>
                </c:pt>
                <c:pt idx="340">
                  <c:v>0.292274386723946</c:v>
                </c:pt>
                <c:pt idx="341">
                  <c:v>0.292274386723946</c:v>
                </c:pt>
                <c:pt idx="342">
                  <c:v>0.292274386723946</c:v>
                </c:pt>
                <c:pt idx="343">
                  <c:v>0.292274386723946</c:v>
                </c:pt>
                <c:pt idx="344">
                  <c:v>0.289229161667434</c:v>
                </c:pt>
                <c:pt idx="345">
                  <c:v>0.289229161667434</c:v>
                </c:pt>
                <c:pt idx="346">
                  <c:v>0.289229161667434</c:v>
                </c:pt>
                <c:pt idx="347">
                  <c:v>0.285938409337379</c:v>
                </c:pt>
                <c:pt idx="348">
                  <c:v>0.285938409337379</c:v>
                </c:pt>
                <c:pt idx="349">
                  <c:v>0.285938409337379</c:v>
                </c:pt>
                <c:pt idx="350">
                  <c:v>0.282387497865276</c:v>
                </c:pt>
                <c:pt idx="351">
                  <c:v>0.282387497865276</c:v>
                </c:pt>
                <c:pt idx="352">
                  <c:v>0.282387497865276</c:v>
                </c:pt>
                <c:pt idx="353">
                  <c:v>0.282387497865276</c:v>
                </c:pt>
                <c:pt idx="354">
                  <c:v>0.278561640020174</c:v>
                </c:pt>
                <c:pt idx="355">
                  <c:v>0.278561640020174</c:v>
                </c:pt>
                <c:pt idx="356">
                  <c:v>0.278561640020174</c:v>
                </c:pt>
                <c:pt idx="357">
                  <c:v>0.292274386723946</c:v>
                </c:pt>
                <c:pt idx="358">
                  <c:v>0.292274386723946</c:v>
                </c:pt>
                <c:pt idx="359">
                  <c:v>0.292274386723946</c:v>
                </c:pt>
                <c:pt idx="360">
                  <c:v>0.292274386723946</c:v>
                </c:pt>
                <c:pt idx="361">
                  <c:v>0.289229161667434</c:v>
                </c:pt>
                <c:pt idx="362">
                  <c:v>0.289229161667434</c:v>
                </c:pt>
                <c:pt idx="363">
                  <c:v>0.289229161667434</c:v>
                </c:pt>
                <c:pt idx="364">
                  <c:v>0.285938409337379</c:v>
                </c:pt>
                <c:pt idx="365">
                  <c:v>0.285938409337379</c:v>
                </c:pt>
                <c:pt idx="366">
                  <c:v>0.285938409337379</c:v>
                </c:pt>
                <c:pt idx="367">
                  <c:v>0.282387497865276</c:v>
                </c:pt>
                <c:pt idx="368">
                  <c:v>0.282387497865276</c:v>
                </c:pt>
                <c:pt idx="369">
                  <c:v>0.282387497865276</c:v>
                </c:pt>
                <c:pt idx="370">
                  <c:v>0.282387497865276</c:v>
                </c:pt>
                <c:pt idx="371">
                  <c:v>0.278561640020174</c:v>
                </c:pt>
                <c:pt idx="372">
                  <c:v>0.278561640020174</c:v>
                </c:pt>
                <c:pt idx="373">
                  <c:v>0.278561640020174</c:v>
                </c:pt>
                <c:pt idx="374">
                  <c:v>0.278444888829401</c:v>
                </c:pt>
                <c:pt idx="375">
                  <c:v>0.278444888829401</c:v>
                </c:pt>
                <c:pt idx="376">
                  <c:v>0.278444888829401</c:v>
                </c:pt>
                <c:pt idx="377">
                  <c:v>0.278444888829401</c:v>
                </c:pt>
                <c:pt idx="378">
                  <c:v>0.275583442386091</c:v>
                </c:pt>
                <c:pt idx="379">
                  <c:v>0.275583442386091</c:v>
                </c:pt>
                <c:pt idx="380">
                  <c:v>0.275583442386091</c:v>
                </c:pt>
                <c:pt idx="381">
                  <c:v>0.2724875351851</c:v>
                </c:pt>
                <c:pt idx="382">
                  <c:v>0.2724875351851</c:v>
                </c:pt>
                <c:pt idx="383">
                  <c:v>0.2724875351851</c:v>
                </c:pt>
                <c:pt idx="384">
                  <c:v>0.269142694999437</c:v>
                </c:pt>
                <c:pt idx="385">
                  <c:v>0.269142694999437</c:v>
                </c:pt>
                <c:pt idx="386">
                  <c:v>0.269142694999437</c:v>
                </c:pt>
                <c:pt idx="387">
                  <c:v>0.269142694999437</c:v>
                </c:pt>
                <c:pt idx="388">
                  <c:v>0.265534229371539</c:v>
                </c:pt>
                <c:pt idx="389">
                  <c:v>0.265534229371539</c:v>
                </c:pt>
                <c:pt idx="390">
                  <c:v>0.265534229371539</c:v>
                </c:pt>
                <c:pt idx="391">
                  <c:v>0.278444888829401</c:v>
                </c:pt>
                <c:pt idx="392">
                  <c:v>0.278444888829401</c:v>
                </c:pt>
                <c:pt idx="393">
                  <c:v>0.278444888829401</c:v>
                </c:pt>
                <c:pt idx="394">
                  <c:v>0.278444888829401</c:v>
                </c:pt>
                <c:pt idx="395">
                  <c:v>0.275583442386091</c:v>
                </c:pt>
                <c:pt idx="396">
                  <c:v>0.275583442386091</c:v>
                </c:pt>
                <c:pt idx="397">
                  <c:v>0.275583442386091</c:v>
                </c:pt>
                <c:pt idx="398">
                  <c:v>0.2724875351851</c:v>
                </c:pt>
                <c:pt idx="399">
                  <c:v>0.2724875351851</c:v>
                </c:pt>
                <c:pt idx="400">
                  <c:v>0.2724875351851</c:v>
                </c:pt>
                <c:pt idx="401">
                  <c:v>0.269142694999437</c:v>
                </c:pt>
                <c:pt idx="402">
                  <c:v>0.269142694999437</c:v>
                </c:pt>
                <c:pt idx="403">
                  <c:v>0.269142694999437</c:v>
                </c:pt>
                <c:pt idx="404">
                  <c:v>0.269142694999437</c:v>
                </c:pt>
                <c:pt idx="405">
                  <c:v>0.265534229371539</c:v>
                </c:pt>
                <c:pt idx="406">
                  <c:v>0.265534229371539</c:v>
                </c:pt>
                <c:pt idx="407">
                  <c:v>0.265534229371539</c:v>
                </c:pt>
                <c:pt idx="408">
                  <c:v>0.278444888829401</c:v>
                </c:pt>
                <c:pt idx="409">
                  <c:v>0.278444888829401</c:v>
                </c:pt>
                <c:pt idx="410">
                  <c:v>0.278444888829401</c:v>
                </c:pt>
                <c:pt idx="411">
                  <c:v>0.278444888829401</c:v>
                </c:pt>
                <c:pt idx="412">
                  <c:v>0.275583442386091</c:v>
                </c:pt>
                <c:pt idx="413">
                  <c:v>0.275583442386091</c:v>
                </c:pt>
                <c:pt idx="414">
                  <c:v>0.275583442386091</c:v>
                </c:pt>
                <c:pt idx="415">
                  <c:v>0.2724875351851</c:v>
                </c:pt>
                <c:pt idx="416">
                  <c:v>0.2724875351851</c:v>
                </c:pt>
                <c:pt idx="417">
                  <c:v>0.2724875351851</c:v>
                </c:pt>
                <c:pt idx="418">
                  <c:v>0.269142694999437</c:v>
                </c:pt>
                <c:pt idx="419">
                  <c:v>0.269142694999437</c:v>
                </c:pt>
                <c:pt idx="420">
                  <c:v>0.269142694999437</c:v>
                </c:pt>
                <c:pt idx="421">
                  <c:v>0.269142694999437</c:v>
                </c:pt>
                <c:pt idx="422">
                  <c:v>0.265534229371539</c:v>
                </c:pt>
                <c:pt idx="423">
                  <c:v>0.265534229371539</c:v>
                </c:pt>
                <c:pt idx="424">
                  <c:v>0.265534229371539</c:v>
                </c:pt>
                <c:pt idx="425">
                  <c:v>0.278444888829401</c:v>
                </c:pt>
                <c:pt idx="426">
                  <c:v>0.278444888829401</c:v>
                </c:pt>
                <c:pt idx="427">
                  <c:v>0.278444888829401</c:v>
                </c:pt>
                <c:pt idx="428">
                  <c:v>0.278444888829401</c:v>
                </c:pt>
                <c:pt idx="429">
                  <c:v>0.275583442386091</c:v>
                </c:pt>
                <c:pt idx="430">
                  <c:v>0.275583442386091</c:v>
                </c:pt>
                <c:pt idx="431">
                  <c:v>0.275583442386091</c:v>
                </c:pt>
                <c:pt idx="432">
                  <c:v>0.2724875351851</c:v>
                </c:pt>
                <c:pt idx="433">
                  <c:v>0.2724875351851</c:v>
                </c:pt>
                <c:pt idx="434">
                  <c:v>0.2724875351851</c:v>
                </c:pt>
                <c:pt idx="435">
                  <c:v>0.269142694999437</c:v>
                </c:pt>
                <c:pt idx="436">
                  <c:v>0.269142694999437</c:v>
                </c:pt>
                <c:pt idx="437">
                  <c:v>0.269142694999437</c:v>
                </c:pt>
                <c:pt idx="438">
                  <c:v>0.269142694999437</c:v>
                </c:pt>
                <c:pt idx="439">
                  <c:v>0.265534229371539</c:v>
                </c:pt>
                <c:pt idx="440">
                  <c:v>0.265534229371539</c:v>
                </c:pt>
                <c:pt idx="441">
                  <c:v>0.265534229371539</c:v>
                </c:pt>
                <c:pt idx="442">
                  <c:v>0.263963270829821</c:v>
                </c:pt>
                <c:pt idx="443">
                  <c:v>0.263963270829821</c:v>
                </c:pt>
                <c:pt idx="444">
                  <c:v>0.263963270829821</c:v>
                </c:pt>
                <c:pt idx="445">
                  <c:v>0.263963270829821</c:v>
                </c:pt>
                <c:pt idx="446">
                  <c:v>0.261283053277464</c:v>
                </c:pt>
                <c:pt idx="447">
                  <c:v>0.261283053277464</c:v>
                </c:pt>
                <c:pt idx="448">
                  <c:v>0.261283053277464</c:v>
                </c:pt>
                <c:pt idx="449">
                  <c:v>0.258379748753849</c:v>
                </c:pt>
                <c:pt idx="450">
                  <c:v>0.258379748753849</c:v>
                </c:pt>
                <c:pt idx="451">
                  <c:v>0.258379748753849</c:v>
                </c:pt>
                <c:pt idx="452">
                  <c:v>0.255239107847837</c:v>
                </c:pt>
                <c:pt idx="453">
                  <c:v>0.255239107847837</c:v>
                </c:pt>
                <c:pt idx="454">
                  <c:v>0.255239107847837</c:v>
                </c:pt>
                <c:pt idx="455">
                  <c:v>0.255239107847837</c:v>
                </c:pt>
                <c:pt idx="456">
                  <c:v>0.251846598702952</c:v>
                </c:pt>
                <c:pt idx="457">
                  <c:v>0.251846598702952</c:v>
                </c:pt>
                <c:pt idx="458">
                  <c:v>0.251846598702952</c:v>
                </c:pt>
                <c:pt idx="459">
                  <c:v>0.263963270829821</c:v>
                </c:pt>
                <c:pt idx="460">
                  <c:v>0.263963270829821</c:v>
                </c:pt>
                <c:pt idx="461">
                  <c:v>0.263963270829821</c:v>
                </c:pt>
                <c:pt idx="462">
                  <c:v>0.263963270829821</c:v>
                </c:pt>
                <c:pt idx="463">
                  <c:v>0.261283053277464</c:v>
                </c:pt>
                <c:pt idx="464">
                  <c:v>0.261283053277464</c:v>
                </c:pt>
                <c:pt idx="465">
                  <c:v>0.261283053277464</c:v>
                </c:pt>
                <c:pt idx="466">
                  <c:v>0.258379748753849</c:v>
                </c:pt>
                <c:pt idx="467">
                  <c:v>0.258379748753849</c:v>
                </c:pt>
                <c:pt idx="468">
                  <c:v>0.258379748753849</c:v>
                </c:pt>
                <c:pt idx="469">
                  <c:v>0.255239107847837</c:v>
                </c:pt>
                <c:pt idx="470">
                  <c:v>0.255239107847837</c:v>
                </c:pt>
                <c:pt idx="471">
                  <c:v>0.255239107847837</c:v>
                </c:pt>
                <c:pt idx="472">
                  <c:v>0.255239107847837</c:v>
                </c:pt>
                <c:pt idx="473">
                  <c:v>0.251846598702952</c:v>
                </c:pt>
                <c:pt idx="474">
                  <c:v>0.251846598702952</c:v>
                </c:pt>
                <c:pt idx="475">
                  <c:v>0.251846598702952</c:v>
                </c:pt>
                <c:pt idx="476">
                  <c:v>0.263963270829821</c:v>
                </c:pt>
                <c:pt idx="477">
                  <c:v>0.263963270829821</c:v>
                </c:pt>
                <c:pt idx="478">
                  <c:v>0.263963270829821</c:v>
                </c:pt>
                <c:pt idx="479">
                  <c:v>0.263963270829821</c:v>
                </c:pt>
                <c:pt idx="480">
                  <c:v>0.261283053277464</c:v>
                </c:pt>
                <c:pt idx="481">
                  <c:v>0.261283053277464</c:v>
                </c:pt>
                <c:pt idx="482">
                  <c:v>0.261283053277464</c:v>
                </c:pt>
                <c:pt idx="483">
                  <c:v>0.258379748753849</c:v>
                </c:pt>
                <c:pt idx="484">
                  <c:v>0.258379748753849</c:v>
                </c:pt>
                <c:pt idx="485">
                  <c:v>0.258379748753849</c:v>
                </c:pt>
                <c:pt idx="486">
                  <c:v>0.255239107847837</c:v>
                </c:pt>
                <c:pt idx="487">
                  <c:v>0.255239107847837</c:v>
                </c:pt>
                <c:pt idx="488">
                  <c:v>0.255239107847837</c:v>
                </c:pt>
                <c:pt idx="489">
                  <c:v>0.255239107847837</c:v>
                </c:pt>
                <c:pt idx="490">
                  <c:v>0.251846598702952</c:v>
                </c:pt>
                <c:pt idx="491">
                  <c:v>0.251846598702952</c:v>
                </c:pt>
                <c:pt idx="492">
                  <c:v>0.251846598702952</c:v>
                </c:pt>
                <c:pt idx="493">
                  <c:v>0.248838320616737</c:v>
                </c:pt>
                <c:pt idx="494">
                  <c:v>0.248838320616737</c:v>
                </c:pt>
                <c:pt idx="495">
                  <c:v>0.248838320616737</c:v>
                </c:pt>
                <c:pt idx="496">
                  <c:v>0.248838320616737</c:v>
                </c:pt>
                <c:pt idx="497">
                  <c:v>0.246335914666964</c:v>
                </c:pt>
                <c:pt idx="498">
                  <c:v>0.246335914666964</c:v>
                </c:pt>
                <c:pt idx="499">
                  <c:v>0.246335914666964</c:v>
                </c:pt>
                <c:pt idx="500">
                  <c:v>0.243622023314057</c:v>
                </c:pt>
                <c:pt idx="501">
                  <c:v>0.243622023314057</c:v>
                </c:pt>
                <c:pt idx="502">
                  <c:v>0.243622023314057</c:v>
                </c:pt>
                <c:pt idx="503">
                  <c:v>0.24068268264343</c:v>
                </c:pt>
                <c:pt idx="504">
                  <c:v>0.24068268264343</c:v>
                </c:pt>
                <c:pt idx="505">
                  <c:v>0.24068268264343</c:v>
                </c:pt>
                <c:pt idx="506">
                  <c:v>0.24068268264343</c:v>
                </c:pt>
                <c:pt idx="507">
                  <c:v>0.237503587896709</c:v>
                </c:pt>
                <c:pt idx="508">
                  <c:v>0.237503587896709</c:v>
                </c:pt>
                <c:pt idx="509">
                  <c:v>0.237503587896709</c:v>
                </c:pt>
                <c:pt idx="510">
                  <c:v>0.248838320616737</c:v>
                </c:pt>
                <c:pt idx="511">
                  <c:v>0.248838320616737</c:v>
                </c:pt>
                <c:pt idx="512">
                  <c:v>0.248838320616737</c:v>
                </c:pt>
                <c:pt idx="513">
                  <c:v>0.248838320616737</c:v>
                </c:pt>
                <c:pt idx="514">
                  <c:v>0.246335914666964</c:v>
                </c:pt>
                <c:pt idx="515">
                  <c:v>0.246335914666964</c:v>
                </c:pt>
                <c:pt idx="516">
                  <c:v>0.246335914666964</c:v>
                </c:pt>
                <c:pt idx="517">
                  <c:v>0.243622023314057</c:v>
                </c:pt>
                <c:pt idx="518">
                  <c:v>0.243622023314057</c:v>
                </c:pt>
                <c:pt idx="519">
                  <c:v>0.243622023314057</c:v>
                </c:pt>
                <c:pt idx="520">
                  <c:v>0.24068268264343</c:v>
                </c:pt>
                <c:pt idx="521">
                  <c:v>0.24068268264343</c:v>
                </c:pt>
                <c:pt idx="522">
                  <c:v>0.24068268264343</c:v>
                </c:pt>
                <c:pt idx="523">
                  <c:v>0.24068268264343</c:v>
                </c:pt>
                <c:pt idx="524">
                  <c:v>0.237503587896709</c:v>
                </c:pt>
                <c:pt idx="525">
                  <c:v>0.237503587896709</c:v>
                </c:pt>
                <c:pt idx="526">
                  <c:v>0.237503587896709</c:v>
                </c:pt>
                <c:pt idx="527">
                  <c:v>0.248838320616737</c:v>
                </c:pt>
                <c:pt idx="528">
                  <c:v>0.248838320616737</c:v>
                </c:pt>
                <c:pt idx="529">
                  <c:v>0.248838320616737</c:v>
                </c:pt>
                <c:pt idx="530">
                  <c:v>0.248838320616737</c:v>
                </c:pt>
                <c:pt idx="531">
                  <c:v>0.246335914666964</c:v>
                </c:pt>
                <c:pt idx="532">
                  <c:v>0.246335914666964</c:v>
                </c:pt>
                <c:pt idx="533">
                  <c:v>0.246335914666964</c:v>
                </c:pt>
                <c:pt idx="534">
                  <c:v>0.243622023314057</c:v>
                </c:pt>
                <c:pt idx="535">
                  <c:v>0.243622023314057</c:v>
                </c:pt>
                <c:pt idx="536">
                  <c:v>0.243622023314057</c:v>
                </c:pt>
                <c:pt idx="537">
                  <c:v>0.24068268264343</c:v>
                </c:pt>
                <c:pt idx="538">
                  <c:v>0.24068268264343</c:v>
                </c:pt>
                <c:pt idx="539">
                  <c:v>0.24068268264343</c:v>
                </c:pt>
                <c:pt idx="540">
                  <c:v>0.24068268264343</c:v>
                </c:pt>
                <c:pt idx="541">
                  <c:v>0.237503587896709</c:v>
                </c:pt>
                <c:pt idx="542">
                  <c:v>0.237503587896709</c:v>
                </c:pt>
                <c:pt idx="543">
                  <c:v>0.237503587896709</c:v>
                </c:pt>
                <c:pt idx="544">
                  <c:v>0.233083045909535</c:v>
                </c:pt>
                <c:pt idx="545">
                  <c:v>0.233083045909535</c:v>
                </c:pt>
                <c:pt idx="546">
                  <c:v>0.233083045909535</c:v>
                </c:pt>
                <c:pt idx="547">
                  <c:v>0.233083045909535</c:v>
                </c:pt>
                <c:pt idx="548">
                  <c:v>0.230754204208969</c:v>
                </c:pt>
                <c:pt idx="549">
                  <c:v>0.230754204208969</c:v>
                </c:pt>
                <c:pt idx="550">
                  <c:v>0.230754204208969</c:v>
                </c:pt>
                <c:pt idx="551">
                  <c:v>0.228225622484116</c:v>
                </c:pt>
                <c:pt idx="552">
                  <c:v>0.228225622484116</c:v>
                </c:pt>
                <c:pt idx="553">
                  <c:v>0.228225622484116</c:v>
                </c:pt>
                <c:pt idx="554">
                  <c:v>0.225483683038764</c:v>
                </c:pt>
                <c:pt idx="555">
                  <c:v>0.225483683038764</c:v>
                </c:pt>
                <c:pt idx="556">
                  <c:v>0.225483683038764</c:v>
                </c:pt>
                <c:pt idx="557">
                  <c:v>0.225483683038764</c:v>
                </c:pt>
                <c:pt idx="558">
                  <c:v>0.2225143738231</c:v>
                </c:pt>
                <c:pt idx="559">
                  <c:v>0.2225143738231</c:v>
                </c:pt>
                <c:pt idx="560">
                  <c:v>0.2225143738231</c:v>
                </c:pt>
                <c:pt idx="561">
                  <c:v>0.233083045909535</c:v>
                </c:pt>
                <c:pt idx="562">
                  <c:v>0.233083045909535</c:v>
                </c:pt>
                <c:pt idx="563">
                  <c:v>0.233083045909535</c:v>
                </c:pt>
                <c:pt idx="564">
                  <c:v>0.233083045909535</c:v>
                </c:pt>
                <c:pt idx="565">
                  <c:v>0.230754204208969</c:v>
                </c:pt>
                <c:pt idx="566">
                  <c:v>0.230754204208969</c:v>
                </c:pt>
                <c:pt idx="567">
                  <c:v>0.230754204208969</c:v>
                </c:pt>
                <c:pt idx="568">
                  <c:v>0.228225622484116</c:v>
                </c:pt>
                <c:pt idx="569">
                  <c:v>0.228225622484116</c:v>
                </c:pt>
                <c:pt idx="570">
                  <c:v>0.228225622484116</c:v>
                </c:pt>
                <c:pt idx="571">
                  <c:v>0.225483683038764</c:v>
                </c:pt>
                <c:pt idx="572">
                  <c:v>0.225483683038764</c:v>
                </c:pt>
                <c:pt idx="573">
                  <c:v>0.225483683038764</c:v>
                </c:pt>
                <c:pt idx="574">
                  <c:v>0.225483683038764</c:v>
                </c:pt>
                <c:pt idx="575">
                  <c:v>0.2225143738231</c:v>
                </c:pt>
                <c:pt idx="576">
                  <c:v>0.2225143738231</c:v>
                </c:pt>
                <c:pt idx="577">
                  <c:v>0.2225143738231</c:v>
                </c:pt>
                <c:pt idx="578">
                  <c:v>0.231202700592155</c:v>
                </c:pt>
                <c:pt idx="579">
                  <c:v>0.231202700592155</c:v>
                </c:pt>
                <c:pt idx="580">
                  <c:v>0.231202700592155</c:v>
                </c:pt>
                <c:pt idx="581">
                  <c:v>0.231202700592155</c:v>
                </c:pt>
                <c:pt idx="582">
                  <c:v>0.228254542347843</c:v>
                </c:pt>
                <c:pt idx="583">
                  <c:v>0.228254542347843</c:v>
                </c:pt>
                <c:pt idx="584">
                  <c:v>0.228254542347843</c:v>
                </c:pt>
                <c:pt idx="585">
                  <c:v>0.225071444898936</c:v>
                </c:pt>
                <c:pt idx="586">
                  <c:v>0.225071444898936</c:v>
                </c:pt>
                <c:pt idx="587">
                  <c:v>0.225071444898936</c:v>
                </c:pt>
                <c:pt idx="588">
                  <c:v>0.221639702052449</c:v>
                </c:pt>
                <c:pt idx="589">
                  <c:v>0.221639702052449</c:v>
                </c:pt>
                <c:pt idx="590">
                  <c:v>0.221639702052449</c:v>
                </c:pt>
                <c:pt idx="591">
                  <c:v>0.221639702052449</c:v>
                </c:pt>
                <c:pt idx="592">
                  <c:v>0.217945488673951</c:v>
                </c:pt>
                <c:pt idx="593">
                  <c:v>0.217945488673951</c:v>
                </c:pt>
                <c:pt idx="594">
                  <c:v>0.217945488673951</c:v>
                </c:pt>
                <c:pt idx="595">
                  <c:v>0.231202700592155</c:v>
                </c:pt>
                <c:pt idx="596">
                  <c:v>0.231202700592155</c:v>
                </c:pt>
                <c:pt idx="597">
                  <c:v>0.231202700592155</c:v>
                </c:pt>
                <c:pt idx="598">
                  <c:v>0.231202700592155</c:v>
                </c:pt>
                <c:pt idx="599">
                  <c:v>0.228254542347843</c:v>
                </c:pt>
                <c:pt idx="600">
                  <c:v>0.228254542347843</c:v>
                </c:pt>
                <c:pt idx="601">
                  <c:v>0.228254542347843</c:v>
                </c:pt>
                <c:pt idx="602">
                  <c:v>0.225071444898936</c:v>
                </c:pt>
                <c:pt idx="603">
                  <c:v>0.225071444898936</c:v>
                </c:pt>
                <c:pt idx="604">
                  <c:v>0.225071444898936</c:v>
                </c:pt>
                <c:pt idx="605">
                  <c:v>0.221639702052449</c:v>
                </c:pt>
                <c:pt idx="606">
                  <c:v>0.221639702052449</c:v>
                </c:pt>
                <c:pt idx="607">
                  <c:v>0.221639702052449</c:v>
                </c:pt>
                <c:pt idx="608">
                  <c:v>0.221639702052449</c:v>
                </c:pt>
                <c:pt idx="609">
                  <c:v>0.217945488673951</c:v>
                </c:pt>
                <c:pt idx="610">
                  <c:v>0.217945488673951</c:v>
                </c:pt>
                <c:pt idx="611">
                  <c:v>0.217945488673951</c:v>
                </c:pt>
                <c:pt idx="612">
                  <c:v>0.219279912933388</c:v>
                </c:pt>
                <c:pt idx="613">
                  <c:v>0.219279912933388</c:v>
                </c:pt>
                <c:pt idx="614">
                  <c:v>0.219279912933388</c:v>
                </c:pt>
                <c:pt idx="615">
                  <c:v>0.219279912933388</c:v>
                </c:pt>
                <c:pt idx="616">
                  <c:v>0.216496164336381</c:v>
                </c:pt>
                <c:pt idx="617">
                  <c:v>0.216496164336381</c:v>
                </c:pt>
                <c:pt idx="618">
                  <c:v>0.216496164336381</c:v>
                </c:pt>
                <c:pt idx="619">
                  <c:v>0.213487002393871</c:v>
                </c:pt>
                <c:pt idx="620">
                  <c:v>0.213487002393871</c:v>
                </c:pt>
                <c:pt idx="621">
                  <c:v>0.213487002393871</c:v>
                </c:pt>
                <c:pt idx="622">
                  <c:v>0.210238820408694</c:v>
                </c:pt>
                <c:pt idx="623">
                  <c:v>0.210238820408694</c:v>
                </c:pt>
                <c:pt idx="624">
                  <c:v>0.210238820408694</c:v>
                </c:pt>
                <c:pt idx="625">
                  <c:v>0.210238820408694</c:v>
                </c:pt>
                <c:pt idx="626">
                  <c:v>0.206737835669552</c:v>
                </c:pt>
                <c:pt idx="627">
                  <c:v>0.206737835669552</c:v>
                </c:pt>
                <c:pt idx="628">
                  <c:v>0.206737835669552</c:v>
                </c:pt>
                <c:pt idx="629">
                  <c:v>0.219279912933388</c:v>
                </c:pt>
                <c:pt idx="630">
                  <c:v>0.219279912933388</c:v>
                </c:pt>
                <c:pt idx="631">
                  <c:v>0.219279912933388</c:v>
                </c:pt>
                <c:pt idx="632">
                  <c:v>0.219279912933388</c:v>
                </c:pt>
                <c:pt idx="633">
                  <c:v>0.216496164336381</c:v>
                </c:pt>
                <c:pt idx="634">
                  <c:v>0.216496164336381</c:v>
                </c:pt>
                <c:pt idx="635">
                  <c:v>0.216496164336381</c:v>
                </c:pt>
                <c:pt idx="636">
                  <c:v>0.213487002393871</c:v>
                </c:pt>
                <c:pt idx="637">
                  <c:v>0.213487002393871</c:v>
                </c:pt>
                <c:pt idx="638">
                  <c:v>0.213487002393871</c:v>
                </c:pt>
                <c:pt idx="639">
                  <c:v>0.210238820408694</c:v>
                </c:pt>
                <c:pt idx="640">
                  <c:v>0.210238820408694</c:v>
                </c:pt>
                <c:pt idx="641">
                  <c:v>0.210238820408694</c:v>
                </c:pt>
                <c:pt idx="642">
                  <c:v>0.210238820408694</c:v>
                </c:pt>
                <c:pt idx="643">
                  <c:v>0.206737835669552</c:v>
                </c:pt>
                <c:pt idx="644">
                  <c:v>0.206737835669552</c:v>
                </c:pt>
                <c:pt idx="645">
                  <c:v>0.206737835669552</c:v>
                </c:pt>
                <c:pt idx="646">
                  <c:v>0.219279912933388</c:v>
                </c:pt>
                <c:pt idx="647">
                  <c:v>0.219279912933388</c:v>
                </c:pt>
                <c:pt idx="648">
                  <c:v>0.219279912933388</c:v>
                </c:pt>
                <c:pt idx="649">
                  <c:v>0.219279912933388</c:v>
                </c:pt>
                <c:pt idx="650">
                  <c:v>0.216496164336381</c:v>
                </c:pt>
                <c:pt idx="651">
                  <c:v>0.216496164336381</c:v>
                </c:pt>
                <c:pt idx="652">
                  <c:v>0.216496164336381</c:v>
                </c:pt>
                <c:pt idx="653">
                  <c:v>0.213487002393871</c:v>
                </c:pt>
                <c:pt idx="654">
                  <c:v>0.213487002393871</c:v>
                </c:pt>
                <c:pt idx="655">
                  <c:v>0.213487002393871</c:v>
                </c:pt>
                <c:pt idx="656">
                  <c:v>0.210238820408694</c:v>
                </c:pt>
                <c:pt idx="657">
                  <c:v>0.210238820408694</c:v>
                </c:pt>
                <c:pt idx="658">
                  <c:v>0.210238820408694</c:v>
                </c:pt>
                <c:pt idx="659">
                  <c:v>0.210238820408694</c:v>
                </c:pt>
                <c:pt idx="660">
                  <c:v>0.206737835669552</c:v>
                </c:pt>
                <c:pt idx="661">
                  <c:v>0.206737835669552</c:v>
                </c:pt>
                <c:pt idx="662">
                  <c:v>0.206737835669552</c:v>
                </c:pt>
                <c:pt idx="663">
                  <c:v>0.206742095249161</c:v>
                </c:pt>
                <c:pt idx="664">
                  <c:v>0.206742095249161</c:v>
                </c:pt>
                <c:pt idx="665">
                  <c:v>0.206742095249161</c:v>
                </c:pt>
                <c:pt idx="666">
                  <c:v>0.206742095249161</c:v>
                </c:pt>
                <c:pt idx="667">
                  <c:v>0.204121696291911</c:v>
                </c:pt>
                <c:pt idx="668">
                  <c:v>0.204121696291911</c:v>
                </c:pt>
                <c:pt idx="669">
                  <c:v>0.204121696291911</c:v>
                </c:pt>
                <c:pt idx="670">
                  <c:v>0.201285767950819</c:v>
                </c:pt>
                <c:pt idx="671">
                  <c:v>0.201285767950819</c:v>
                </c:pt>
                <c:pt idx="672">
                  <c:v>0.201285767950819</c:v>
                </c:pt>
                <c:pt idx="673">
                  <c:v>0.198220857736782</c:v>
                </c:pt>
                <c:pt idx="674">
                  <c:v>0.198220857736782</c:v>
                </c:pt>
                <c:pt idx="675">
                  <c:v>0.198220857736782</c:v>
                </c:pt>
                <c:pt idx="676">
                  <c:v>0.198220857736782</c:v>
                </c:pt>
                <c:pt idx="677">
                  <c:v>0.194913281194743</c:v>
                </c:pt>
                <c:pt idx="678">
                  <c:v>0.194913281194743</c:v>
                </c:pt>
                <c:pt idx="679">
                  <c:v>0.194913281194743</c:v>
                </c:pt>
                <c:pt idx="680">
                  <c:v>0.206742095249161</c:v>
                </c:pt>
                <c:pt idx="681">
                  <c:v>0.206742095249161</c:v>
                </c:pt>
                <c:pt idx="682">
                  <c:v>0.206742095249161</c:v>
                </c:pt>
                <c:pt idx="683">
                  <c:v>0.206742095249161</c:v>
                </c:pt>
                <c:pt idx="684">
                  <c:v>0.204121696291911</c:v>
                </c:pt>
                <c:pt idx="685">
                  <c:v>0.204121696291911</c:v>
                </c:pt>
                <c:pt idx="686">
                  <c:v>0.204121696291911</c:v>
                </c:pt>
                <c:pt idx="687">
                  <c:v>0.201285767950819</c:v>
                </c:pt>
                <c:pt idx="688">
                  <c:v>0.201285767950819</c:v>
                </c:pt>
                <c:pt idx="689">
                  <c:v>0.201285767950819</c:v>
                </c:pt>
                <c:pt idx="690">
                  <c:v>0.198220857736782</c:v>
                </c:pt>
                <c:pt idx="691">
                  <c:v>0.198220857736782</c:v>
                </c:pt>
                <c:pt idx="692">
                  <c:v>0.198220857736782</c:v>
                </c:pt>
                <c:pt idx="693">
                  <c:v>0.198220857736782</c:v>
                </c:pt>
                <c:pt idx="694">
                  <c:v>0.194913281194743</c:v>
                </c:pt>
                <c:pt idx="695">
                  <c:v>0.194913281194743</c:v>
                </c:pt>
                <c:pt idx="696">
                  <c:v>0.194913281194743</c:v>
                </c:pt>
                <c:pt idx="697">
                  <c:v>0.206742095249161</c:v>
                </c:pt>
                <c:pt idx="698">
                  <c:v>0.206742095249161</c:v>
                </c:pt>
                <c:pt idx="699">
                  <c:v>0.206742095249161</c:v>
                </c:pt>
                <c:pt idx="700">
                  <c:v>0.206742095249161</c:v>
                </c:pt>
                <c:pt idx="701">
                  <c:v>0.204121696291911</c:v>
                </c:pt>
                <c:pt idx="702">
                  <c:v>0.204121696291911</c:v>
                </c:pt>
                <c:pt idx="703">
                  <c:v>0.204121696291911</c:v>
                </c:pt>
                <c:pt idx="704">
                  <c:v>0.201285767950819</c:v>
                </c:pt>
                <c:pt idx="705">
                  <c:v>0.201285767950819</c:v>
                </c:pt>
                <c:pt idx="706">
                  <c:v>0.201285767950819</c:v>
                </c:pt>
                <c:pt idx="707">
                  <c:v>0.198220857736782</c:v>
                </c:pt>
                <c:pt idx="708">
                  <c:v>0.198220857736782</c:v>
                </c:pt>
                <c:pt idx="709">
                  <c:v>0.198220857736782</c:v>
                </c:pt>
                <c:pt idx="710">
                  <c:v>0.198220857736782</c:v>
                </c:pt>
                <c:pt idx="711">
                  <c:v>0.194913281194743</c:v>
                </c:pt>
                <c:pt idx="712">
                  <c:v>0.194913281194743</c:v>
                </c:pt>
                <c:pt idx="713">
                  <c:v>0.194913281194743</c:v>
                </c:pt>
                <c:pt idx="714">
                  <c:v>0.206742095249161</c:v>
                </c:pt>
                <c:pt idx="715">
                  <c:v>0.206742095249161</c:v>
                </c:pt>
                <c:pt idx="716">
                  <c:v>0.206742095249161</c:v>
                </c:pt>
                <c:pt idx="717">
                  <c:v>0.206742095249161</c:v>
                </c:pt>
                <c:pt idx="718">
                  <c:v>0.204121696291911</c:v>
                </c:pt>
                <c:pt idx="719">
                  <c:v>0.204121696291911</c:v>
                </c:pt>
                <c:pt idx="720">
                  <c:v>0.204121696291911</c:v>
                </c:pt>
                <c:pt idx="721">
                  <c:v>0.201285767950819</c:v>
                </c:pt>
                <c:pt idx="722">
                  <c:v>0.201285767950819</c:v>
                </c:pt>
                <c:pt idx="723">
                  <c:v>0.201285767950819</c:v>
                </c:pt>
                <c:pt idx="724">
                  <c:v>0.198220857736782</c:v>
                </c:pt>
                <c:pt idx="725">
                  <c:v>0.198220857736782</c:v>
                </c:pt>
                <c:pt idx="726">
                  <c:v>0.198220857736782</c:v>
                </c:pt>
                <c:pt idx="727">
                  <c:v>0.198220857736782</c:v>
                </c:pt>
                <c:pt idx="728">
                  <c:v>0.194913281194743</c:v>
                </c:pt>
                <c:pt idx="729">
                  <c:v>0.194913281194743</c:v>
                </c:pt>
                <c:pt idx="730">
                  <c:v>0.194913281194743</c:v>
                </c:pt>
                <c:pt idx="731">
                  <c:v>0.193591004659624</c:v>
                </c:pt>
                <c:pt idx="732">
                  <c:v>0.193591004659624</c:v>
                </c:pt>
                <c:pt idx="733">
                  <c:v>0.193591004659624</c:v>
                </c:pt>
                <c:pt idx="734">
                  <c:v>0.193591004659624</c:v>
                </c:pt>
                <c:pt idx="735">
                  <c:v>0.1911321110505</c:v>
                </c:pt>
                <c:pt idx="736">
                  <c:v>0.1911321110505</c:v>
                </c:pt>
                <c:pt idx="737">
                  <c:v>0.1911321110505</c:v>
                </c:pt>
                <c:pt idx="738">
                  <c:v>0.188467867301193</c:v>
                </c:pt>
                <c:pt idx="739">
                  <c:v>0.188467867301193</c:v>
                </c:pt>
                <c:pt idx="740">
                  <c:v>0.188467867301193</c:v>
                </c:pt>
                <c:pt idx="741">
                  <c:v>0.185585030897949</c:v>
                </c:pt>
                <c:pt idx="742">
                  <c:v>0.185585030897949</c:v>
                </c:pt>
                <c:pt idx="743">
                  <c:v>0.185585030897949</c:v>
                </c:pt>
                <c:pt idx="744">
                  <c:v>0.185585030897949</c:v>
                </c:pt>
                <c:pt idx="745">
                  <c:v>0.182470073580161</c:v>
                </c:pt>
                <c:pt idx="746">
                  <c:v>0.182470073580161</c:v>
                </c:pt>
                <c:pt idx="747">
                  <c:v>0.182470073580161</c:v>
                </c:pt>
                <c:pt idx="748">
                  <c:v>0.193591004659624</c:v>
                </c:pt>
                <c:pt idx="749">
                  <c:v>0.193591004659624</c:v>
                </c:pt>
                <c:pt idx="750">
                  <c:v>0.193591004659624</c:v>
                </c:pt>
                <c:pt idx="751">
                  <c:v>0.193591004659624</c:v>
                </c:pt>
                <c:pt idx="752">
                  <c:v>0.1911321110505</c:v>
                </c:pt>
                <c:pt idx="753">
                  <c:v>0.1911321110505</c:v>
                </c:pt>
                <c:pt idx="754">
                  <c:v>0.1911321110505</c:v>
                </c:pt>
                <c:pt idx="755">
                  <c:v>0.188467867301193</c:v>
                </c:pt>
                <c:pt idx="756">
                  <c:v>0.188467867301193</c:v>
                </c:pt>
                <c:pt idx="757">
                  <c:v>0.188467867301193</c:v>
                </c:pt>
                <c:pt idx="758">
                  <c:v>0.185585030897949</c:v>
                </c:pt>
                <c:pt idx="759">
                  <c:v>0.185585030897949</c:v>
                </c:pt>
                <c:pt idx="760">
                  <c:v>0.185585030897949</c:v>
                </c:pt>
                <c:pt idx="761">
                  <c:v>0.185585030897949</c:v>
                </c:pt>
                <c:pt idx="762">
                  <c:v>0.182470073580161</c:v>
                </c:pt>
                <c:pt idx="763">
                  <c:v>0.182470073580161</c:v>
                </c:pt>
                <c:pt idx="764">
                  <c:v>0.182470073580161</c:v>
                </c:pt>
                <c:pt idx="765">
                  <c:v>0.193591004659624</c:v>
                </c:pt>
                <c:pt idx="766">
                  <c:v>0.193591004659624</c:v>
                </c:pt>
                <c:pt idx="767">
                  <c:v>0.193591004659624</c:v>
                </c:pt>
                <c:pt idx="768">
                  <c:v>0.193591004659624</c:v>
                </c:pt>
                <c:pt idx="769">
                  <c:v>0.1911321110505</c:v>
                </c:pt>
                <c:pt idx="770">
                  <c:v>0.1911321110505</c:v>
                </c:pt>
                <c:pt idx="771">
                  <c:v>0.1911321110505</c:v>
                </c:pt>
                <c:pt idx="772">
                  <c:v>0.188467867301193</c:v>
                </c:pt>
                <c:pt idx="773">
                  <c:v>0.188467867301193</c:v>
                </c:pt>
                <c:pt idx="774">
                  <c:v>0.188467867301193</c:v>
                </c:pt>
                <c:pt idx="775">
                  <c:v>0.185585030897949</c:v>
                </c:pt>
                <c:pt idx="776">
                  <c:v>0.185585030897949</c:v>
                </c:pt>
                <c:pt idx="777">
                  <c:v>0.185585030897949</c:v>
                </c:pt>
                <c:pt idx="778">
                  <c:v>0.185585030897949</c:v>
                </c:pt>
                <c:pt idx="779">
                  <c:v>0.182470073580161</c:v>
                </c:pt>
                <c:pt idx="780">
                  <c:v>0.182470073580161</c:v>
                </c:pt>
                <c:pt idx="781">
                  <c:v>0.182470073580161</c:v>
                </c:pt>
                <c:pt idx="782">
                  <c:v>0.17983224909818</c:v>
                </c:pt>
                <c:pt idx="783">
                  <c:v>0.17983224909818</c:v>
                </c:pt>
                <c:pt idx="784">
                  <c:v>0.17983224909818</c:v>
                </c:pt>
                <c:pt idx="785">
                  <c:v>0.17983224909818</c:v>
                </c:pt>
                <c:pt idx="786">
                  <c:v>0.177532244931867</c:v>
                </c:pt>
                <c:pt idx="787">
                  <c:v>0.177532244931867</c:v>
                </c:pt>
                <c:pt idx="788">
                  <c:v>0.177532244931867</c:v>
                </c:pt>
                <c:pt idx="789">
                  <c:v>0.175037296400084</c:v>
                </c:pt>
                <c:pt idx="790">
                  <c:v>0.175037296400084</c:v>
                </c:pt>
                <c:pt idx="791">
                  <c:v>0.175037296400084</c:v>
                </c:pt>
                <c:pt idx="792">
                  <c:v>0.172334426532888</c:v>
                </c:pt>
                <c:pt idx="793">
                  <c:v>0.172334426532888</c:v>
                </c:pt>
                <c:pt idx="794">
                  <c:v>0.172334426532888</c:v>
                </c:pt>
                <c:pt idx="795">
                  <c:v>0.172334426532888</c:v>
                </c:pt>
                <c:pt idx="796">
                  <c:v>0.169410322026168</c:v>
                </c:pt>
                <c:pt idx="797">
                  <c:v>0.169410322026168</c:v>
                </c:pt>
                <c:pt idx="798">
                  <c:v>0.169410322026168</c:v>
                </c:pt>
                <c:pt idx="799">
                  <c:v>0.17983224909818</c:v>
                </c:pt>
                <c:pt idx="800">
                  <c:v>0.17983224909818</c:v>
                </c:pt>
                <c:pt idx="801">
                  <c:v>0.17983224909818</c:v>
                </c:pt>
                <c:pt idx="802">
                  <c:v>0.17983224909818</c:v>
                </c:pt>
                <c:pt idx="803">
                  <c:v>0.177532244931867</c:v>
                </c:pt>
                <c:pt idx="804">
                  <c:v>0.177532244931867</c:v>
                </c:pt>
                <c:pt idx="805">
                  <c:v>0.177532244931867</c:v>
                </c:pt>
                <c:pt idx="806">
                  <c:v>0.175037296400084</c:v>
                </c:pt>
                <c:pt idx="807">
                  <c:v>0.175037296400084</c:v>
                </c:pt>
                <c:pt idx="808">
                  <c:v>0.175037296400084</c:v>
                </c:pt>
                <c:pt idx="809">
                  <c:v>0.172334426532888</c:v>
                </c:pt>
                <c:pt idx="810">
                  <c:v>0.172334426532888</c:v>
                </c:pt>
                <c:pt idx="811">
                  <c:v>0.172334426532888</c:v>
                </c:pt>
                <c:pt idx="812">
                  <c:v>0.172334426532888</c:v>
                </c:pt>
                <c:pt idx="813">
                  <c:v>0.169410322026168</c:v>
                </c:pt>
                <c:pt idx="814">
                  <c:v>0.169410322026168</c:v>
                </c:pt>
                <c:pt idx="815">
                  <c:v>0.169410322026168</c:v>
                </c:pt>
                <c:pt idx="816">
                  <c:v>0.17983224909818</c:v>
                </c:pt>
                <c:pt idx="817">
                  <c:v>0.17983224909818</c:v>
                </c:pt>
                <c:pt idx="818">
                  <c:v>0.17983224909818</c:v>
                </c:pt>
                <c:pt idx="819">
                  <c:v>0.17983224909818</c:v>
                </c:pt>
                <c:pt idx="820">
                  <c:v>0.177532244931867</c:v>
                </c:pt>
                <c:pt idx="821">
                  <c:v>0.177532244931867</c:v>
                </c:pt>
                <c:pt idx="822">
                  <c:v>0.177532244931867</c:v>
                </c:pt>
                <c:pt idx="823">
                  <c:v>0.175037296400084</c:v>
                </c:pt>
                <c:pt idx="824">
                  <c:v>0.175037296400084</c:v>
                </c:pt>
                <c:pt idx="825">
                  <c:v>0.175037296400084</c:v>
                </c:pt>
                <c:pt idx="826">
                  <c:v>0.172334426532888</c:v>
                </c:pt>
                <c:pt idx="827">
                  <c:v>0.172334426532888</c:v>
                </c:pt>
                <c:pt idx="828">
                  <c:v>0.172334426532888</c:v>
                </c:pt>
                <c:pt idx="829">
                  <c:v>0.172334426532888</c:v>
                </c:pt>
                <c:pt idx="830">
                  <c:v>0.169410322026168</c:v>
                </c:pt>
                <c:pt idx="831">
                  <c:v>0.169410322026168</c:v>
                </c:pt>
                <c:pt idx="832">
                  <c:v>0.169410322026168</c:v>
                </c:pt>
                <c:pt idx="833">
                  <c:v>0.165475375862402</c:v>
                </c:pt>
                <c:pt idx="834">
                  <c:v>0.165475375862402</c:v>
                </c:pt>
                <c:pt idx="835">
                  <c:v>0.165475375862402</c:v>
                </c:pt>
                <c:pt idx="836">
                  <c:v>0.165475375862402</c:v>
                </c:pt>
                <c:pt idx="837">
                  <c:v>0.16333089928239</c:v>
                </c:pt>
                <c:pt idx="838">
                  <c:v>0.16333089928239</c:v>
                </c:pt>
                <c:pt idx="839">
                  <c:v>0.16333089928239</c:v>
                </c:pt>
                <c:pt idx="840">
                  <c:v>0.161002037388101</c:v>
                </c:pt>
                <c:pt idx="841">
                  <c:v>0.161002037388101</c:v>
                </c:pt>
                <c:pt idx="842">
                  <c:v>0.161002037388101</c:v>
                </c:pt>
                <c:pt idx="843">
                  <c:v>0.158476132840235</c:v>
                </c:pt>
                <c:pt idx="844">
                  <c:v>0.158476132840235</c:v>
                </c:pt>
                <c:pt idx="845">
                  <c:v>0.158476132840235</c:v>
                </c:pt>
                <c:pt idx="846">
                  <c:v>0.158476132840235</c:v>
                </c:pt>
                <c:pt idx="847">
                  <c:v>0.155740145524267</c:v>
                </c:pt>
                <c:pt idx="848">
                  <c:v>0.155740145524267</c:v>
                </c:pt>
                <c:pt idx="849">
                  <c:v>0.155740145524267</c:v>
                </c:pt>
                <c:pt idx="850">
                  <c:v>0.165475375862402</c:v>
                </c:pt>
                <c:pt idx="851">
                  <c:v>0.165475375862402</c:v>
                </c:pt>
                <c:pt idx="852">
                  <c:v>0.165475375862402</c:v>
                </c:pt>
                <c:pt idx="853">
                  <c:v>0.165475375862402</c:v>
                </c:pt>
                <c:pt idx="854">
                  <c:v>0.16333089928239</c:v>
                </c:pt>
                <c:pt idx="855">
                  <c:v>0.16333089928239</c:v>
                </c:pt>
                <c:pt idx="856">
                  <c:v>0.16333089928239</c:v>
                </c:pt>
                <c:pt idx="857">
                  <c:v>0.161002037388101</c:v>
                </c:pt>
                <c:pt idx="858">
                  <c:v>0.161002037388101</c:v>
                </c:pt>
                <c:pt idx="859">
                  <c:v>0.161002037388101</c:v>
                </c:pt>
                <c:pt idx="860">
                  <c:v>0.158476132840235</c:v>
                </c:pt>
                <c:pt idx="861">
                  <c:v>0.158476132840235</c:v>
                </c:pt>
                <c:pt idx="862">
                  <c:v>0.158476132840235</c:v>
                </c:pt>
                <c:pt idx="863">
                  <c:v>0.158476132840235</c:v>
                </c:pt>
                <c:pt idx="864">
                  <c:v>0.155740145524267</c:v>
                </c:pt>
                <c:pt idx="865">
                  <c:v>0.155740145524267</c:v>
                </c:pt>
                <c:pt idx="866">
                  <c:v>0.155740145524267</c:v>
                </c:pt>
                <c:pt idx="867">
                  <c:v>0.231202700592155</c:v>
                </c:pt>
                <c:pt idx="868">
                  <c:v>0.231202700592155</c:v>
                </c:pt>
                <c:pt idx="869">
                  <c:v>0.231202700592155</c:v>
                </c:pt>
                <c:pt idx="870">
                  <c:v>0.231202700592155</c:v>
                </c:pt>
                <c:pt idx="871">
                  <c:v>0.228254542347843</c:v>
                </c:pt>
                <c:pt idx="872">
                  <c:v>0.228254542347843</c:v>
                </c:pt>
                <c:pt idx="873">
                  <c:v>0.228254542347843</c:v>
                </c:pt>
                <c:pt idx="874">
                  <c:v>0.225071444898936</c:v>
                </c:pt>
                <c:pt idx="875">
                  <c:v>0.225071444898936</c:v>
                </c:pt>
                <c:pt idx="876">
                  <c:v>0.225071444898936</c:v>
                </c:pt>
                <c:pt idx="877">
                  <c:v>0.221639702052449</c:v>
                </c:pt>
                <c:pt idx="878">
                  <c:v>0.221639702052449</c:v>
                </c:pt>
                <c:pt idx="879">
                  <c:v>0.221639702052449</c:v>
                </c:pt>
                <c:pt idx="880">
                  <c:v>0.221639702052449</c:v>
                </c:pt>
                <c:pt idx="881">
                  <c:v>0.217945488673951</c:v>
                </c:pt>
                <c:pt idx="882">
                  <c:v>0.217945488673951</c:v>
                </c:pt>
                <c:pt idx="883">
                  <c:v>0.217945488673951</c:v>
                </c:pt>
                <c:pt idx="884">
                  <c:v>0.231202700592155</c:v>
                </c:pt>
                <c:pt idx="885">
                  <c:v>0.231202700592155</c:v>
                </c:pt>
                <c:pt idx="886">
                  <c:v>0.231202700592155</c:v>
                </c:pt>
                <c:pt idx="887">
                  <c:v>0.231202700592155</c:v>
                </c:pt>
                <c:pt idx="888">
                  <c:v>0.228254542347843</c:v>
                </c:pt>
                <c:pt idx="889">
                  <c:v>0.228254542347843</c:v>
                </c:pt>
                <c:pt idx="890">
                  <c:v>0.228254542347843</c:v>
                </c:pt>
                <c:pt idx="891">
                  <c:v>0.225071444898936</c:v>
                </c:pt>
                <c:pt idx="892">
                  <c:v>0.225071444898936</c:v>
                </c:pt>
                <c:pt idx="893">
                  <c:v>0.225071444898936</c:v>
                </c:pt>
                <c:pt idx="894">
                  <c:v>0.221639702052449</c:v>
                </c:pt>
                <c:pt idx="895">
                  <c:v>0.221639702052449</c:v>
                </c:pt>
                <c:pt idx="896">
                  <c:v>0.221639702052449</c:v>
                </c:pt>
                <c:pt idx="897">
                  <c:v>0.221639702052449</c:v>
                </c:pt>
                <c:pt idx="898">
                  <c:v>0.217945488673951</c:v>
                </c:pt>
                <c:pt idx="899">
                  <c:v>0.217945488673951</c:v>
                </c:pt>
                <c:pt idx="900">
                  <c:v>0.217945488673951</c:v>
                </c:pt>
                <c:pt idx="901">
                  <c:v>0.219279912933388</c:v>
                </c:pt>
                <c:pt idx="902">
                  <c:v>0.219279912933388</c:v>
                </c:pt>
                <c:pt idx="903">
                  <c:v>0.219279912933388</c:v>
                </c:pt>
                <c:pt idx="904">
                  <c:v>0.219279912933388</c:v>
                </c:pt>
                <c:pt idx="905">
                  <c:v>0.216496164336381</c:v>
                </c:pt>
                <c:pt idx="906">
                  <c:v>0.216496164336381</c:v>
                </c:pt>
                <c:pt idx="907">
                  <c:v>0.216496164336381</c:v>
                </c:pt>
                <c:pt idx="908">
                  <c:v>0.213487002393871</c:v>
                </c:pt>
                <c:pt idx="909">
                  <c:v>0.213487002393871</c:v>
                </c:pt>
                <c:pt idx="910">
                  <c:v>0.213487002393871</c:v>
                </c:pt>
                <c:pt idx="911">
                  <c:v>0.210238820408694</c:v>
                </c:pt>
                <c:pt idx="912">
                  <c:v>0.210238820408694</c:v>
                </c:pt>
                <c:pt idx="913">
                  <c:v>0.210238820408694</c:v>
                </c:pt>
                <c:pt idx="914">
                  <c:v>0.210238820408694</c:v>
                </c:pt>
                <c:pt idx="915">
                  <c:v>0.206737835669552</c:v>
                </c:pt>
                <c:pt idx="916">
                  <c:v>0.206737835669552</c:v>
                </c:pt>
                <c:pt idx="917">
                  <c:v>0.206737835669552</c:v>
                </c:pt>
                <c:pt idx="918">
                  <c:v>0.219279912933388</c:v>
                </c:pt>
                <c:pt idx="919">
                  <c:v>0.219279912933388</c:v>
                </c:pt>
                <c:pt idx="920">
                  <c:v>0.219279912933388</c:v>
                </c:pt>
                <c:pt idx="921">
                  <c:v>0.219279912933388</c:v>
                </c:pt>
                <c:pt idx="922">
                  <c:v>0.216496164336381</c:v>
                </c:pt>
                <c:pt idx="923">
                  <c:v>0.216496164336381</c:v>
                </c:pt>
                <c:pt idx="924">
                  <c:v>0.216496164336381</c:v>
                </c:pt>
                <c:pt idx="925">
                  <c:v>0.213487002393871</c:v>
                </c:pt>
                <c:pt idx="926">
                  <c:v>0.213487002393871</c:v>
                </c:pt>
                <c:pt idx="927">
                  <c:v>0.213487002393871</c:v>
                </c:pt>
                <c:pt idx="928">
                  <c:v>0.210238820408694</c:v>
                </c:pt>
                <c:pt idx="929">
                  <c:v>0.210238820408694</c:v>
                </c:pt>
                <c:pt idx="930">
                  <c:v>0.210238820408694</c:v>
                </c:pt>
                <c:pt idx="931">
                  <c:v>0.210238820408694</c:v>
                </c:pt>
                <c:pt idx="932">
                  <c:v>0.206737835669552</c:v>
                </c:pt>
                <c:pt idx="933">
                  <c:v>0.206737835669552</c:v>
                </c:pt>
                <c:pt idx="934">
                  <c:v>0.206737835669552</c:v>
                </c:pt>
                <c:pt idx="935">
                  <c:v>0.219279912933388</c:v>
                </c:pt>
                <c:pt idx="936">
                  <c:v>0.219279912933388</c:v>
                </c:pt>
                <c:pt idx="937">
                  <c:v>0.219279912933388</c:v>
                </c:pt>
                <c:pt idx="938">
                  <c:v>0.219279912933388</c:v>
                </c:pt>
                <c:pt idx="939">
                  <c:v>0.216496164336381</c:v>
                </c:pt>
                <c:pt idx="940">
                  <c:v>0.216496164336381</c:v>
                </c:pt>
                <c:pt idx="941">
                  <c:v>0.216496164336381</c:v>
                </c:pt>
                <c:pt idx="942">
                  <c:v>0.213487002393871</c:v>
                </c:pt>
                <c:pt idx="943">
                  <c:v>0.213487002393871</c:v>
                </c:pt>
                <c:pt idx="944">
                  <c:v>0.213487002393871</c:v>
                </c:pt>
                <c:pt idx="945">
                  <c:v>0.210238820408694</c:v>
                </c:pt>
                <c:pt idx="946">
                  <c:v>0.210238820408694</c:v>
                </c:pt>
                <c:pt idx="947">
                  <c:v>0.210238820408694</c:v>
                </c:pt>
                <c:pt idx="948">
                  <c:v>0.210238820408694</c:v>
                </c:pt>
                <c:pt idx="949">
                  <c:v>0.206737835669552</c:v>
                </c:pt>
                <c:pt idx="950">
                  <c:v>0.206737835669552</c:v>
                </c:pt>
                <c:pt idx="951">
                  <c:v>0.206737835669552</c:v>
                </c:pt>
                <c:pt idx="952">
                  <c:v>0.206742095249161</c:v>
                </c:pt>
                <c:pt idx="953">
                  <c:v>0.206742095249161</c:v>
                </c:pt>
                <c:pt idx="954">
                  <c:v>0.206742095249161</c:v>
                </c:pt>
                <c:pt idx="955">
                  <c:v>0.206742095249161</c:v>
                </c:pt>
                <c:pt idx="956">
                  <c:v>0.204121696291911</c:v>
                </c:pt>
                <c:pt idx="957">
                  <c:v>0.204121696291911</c:v>
                </c:pt>
                <c:pt idx="958">
                  <c:v>0.204121696291911</c:v>
                </c:pt>
                <c:pt idx="959">
                  <c:v>0.201285767950819</c:v>
                </c:pt>
                <c:pt idx="960">
                  <c:v>0.201285767950819</c:v>
                </c:pt>
                <c:pt idx="961">
                  <c:v>0.201285767950819</c:v>
                </c:pt>
                <c:pt idx="962">
                  <c:v>0.198220857736782</c:v>
                </c:pt>
                <c:pt idx="963">
                  <c:v>0.198220857736782</c:v>
                </c:pt>
                <c:pt idx="964">
                  <c:v>0.198220857736782</c:v>
                </c:pt>
                <c:pt idx="965">
                  <c:v>0.198220857736782</c:v>
                </c:pt>
                <c:pt idx="966">
                  <c:v>0.194913281194743</c:v>
                </c:pt>
                <c:pt idx="967">
                  <c:v>0.194913281194743</c:v>
                </c:pt>
                <c:pt idx="968">
                  <c:v>0.194913281194743</c:v>
                </c:pt>
                <c:pt idx="969">
                  <c:v>0.206742095249161</c:v>
                </c:pt>
                <c:pt idx="970">
                  <c:v>0.206742095249161</c:v>
                </c:pt>
                <c:pt idx="971">
                  <c:v>0.206742095249161</c:v>
                </c:pt>
                <c:pt idx="972">
                  <c:v>0.206742095249161</c:v>
                </c:pt>
                <c:pt idx="973">
                  <c:v>0.204121696291911</c:v>
                </c:pt>
                <c:pt idx="974">
                  <c:v>0.204121696291911</c:v>
                </c:pt>
                <c:pt idx="975">
                  <c:v>0.204121696291911</c:v>
                </c:pt>
                <c:pt idx="976">
                  <c:v>0.201285767950819</c:v>
                </c:pt>
                <c:pt idx="977">
                  <c:v>0.201285767950819</c:v>
                </c:pt>
                <c:pt idx="978">
                  <c:v>0.201285767950819</c:v>
                </c:pt>
                <c:pt idx="979">
                  <c:v>0.198220857736782</c:v>
                </c:pt>
                <c:pt idx="980">
                  <c:v>0.198220857736782</c:v>
                </c:pt>
                <c:pt idx="981">
                  <c:v>0.198220857736782</c:v>
                </c:pt>
                <c:pt idx="982">
                  <c:v>0.198220857736782</c:v>
                </c:pt>
                <c:pt idx="983">
                  <c:v>0.194913281194743</c:v>
                </c:pt>
                <c:pt idx="984">
                  <c:v>0.194913281194743</c:v>
                </c:pt>
                <c:pt idx="985">
                  <c:v>0.194913281194743</c:v>
                </c:pt>
                <c:pt idx="986">
                  <c:v>0.206742095249161</c:v>
                </c:pt>
                <c:pt idx="987">
                  <c:v>0.206742095249161</c:v>
                </c:pt>
                <c:pt idx="988">
                  <c:v>0.206742095249161</c:v>
                </c:pt>
                <c:pt idx="989">
                  <c:v>0.206742095249161</c:v>
                </c:pt>
                <c:pt idx="990">
                  <c:v>0.204121696291911</c:v>
                </c:pt>
                <c:pt idx="991">
                  <c:v>0.204121696291911</c:v>
                </c:pt>
                <c:pt idx="992">
                  <c:v>0.204121696291911</c:v>
                </c:pt>
                <c:pt idx="993">
                  <c:v>0.201285767950819</c:v>
                </c:pt>
                <c:pt idx="994">
                  <c:v>0.201285767950819</c:v>
                </c:pt>
                <c:pt idx="995">
                  <c:v>0.201285767950819</c:v>
                </c:pt>
                <c:pt idx="996">
                  <c:v>0.198220857736782</c:v>
                </c:pt>
                <c:pt idx="997">
                  <c:v>0.198220857736782</c:v>
                </c:pt>
                <c:pt idx="998">
                  <c:v>0.198220857736782</c:v>
                </c:pt>
                <c:pt idx="999">
                  <c:v>0.198220857736782</c:v>
                </c:pt>
                <c:pt idx="1000">
                  <c:v>0.194913281194743</c:v>
                </c:pt>
                <c:pt idx="1001">
                  <c:v>0.194913281194743</c:v>
                </c:pt>
                <c:pt idx="1002">
                  <c:v>0.194913281194743</c:v>
                </c:pt>
                <c:pt idx="1003">
                  <c:v>0.206742095249161</c:v>
                </c:pt>
                <c:pt idx="1004">
                  <c:v>0.206742095249161</c:v>
                </c:pt>
                <c:pt idx="1005">
                  <c:v>0.206742095249161</c:v>
                </c:pt>
                <c:pt idx="1006">
                  <c:v>0.206742095249161</c:v>
                </c:pt>
                <c:pt idx="1007">
                  <c:v>0.204121696291911</c:v>
                </c:pt>
                <c:pt idx="1008">
                  <c:v>0.204121696291911</c:v>
                </c:pt>
                <c:pt idx="1009">
                  <c:v>0.204121696291911</c:v>
                </c:pt>
                <c:pt idx="1010">
                  <c:v>0.201285767950819</c:v>
                </c:pt>
                <c:pt idx="1011">
                  <c:v>0.201285767950819</c:v>
                </c:pt>
                <c:pt idx="1012">
                  <c:v>0.201285767950819</c:v>
                </c:pt>
                <c:pt idx="1013">
                  <c:v>0.198220857736782</c:v>
                </c:pt>
                <c:pt idx="1014">
                  <c:v>0.198220857736782</c:v>
                </c:pt>
                <c:pt idx="1015">
                  <c:v>0.198220857736782</c:v>
                </c:pt>
                <c:pt idx="1016">
                  <c:v>0.198220857736782</c:v>
                </c:pt>
                <c:pt idx="1017">
                  <c:v>0.194913281194743</c:v>
                </c:pt>
                <c:pt idx="1018">
                  <c:v>0.194913281194743</c:v>
                </c:pt>
                <c:pt idx="1019">
                  <c:v>0.194913281194743</c:v>
                </c:pt>
                <c:pt idx="1020">
                  <c:v>0.193591004659624</c:v>
                </c:pt>
                <c:pt idx="1021">
                  <c:v>0.193591004659624</c:v>
                </c:pt>
                <c:pt idx="1022">
                  <c:v>0.193591004659624</c:v>
                </c:pt>
                <c:pt idx="1023">
                  <c:v>0.193591004659624</c:v>
                </c:pt>
                <c:pt idx="1024">
                  <c:v>0.1911321110505</c:v>
                </c:pt>
                <c:pt idx="1025">
                  <c:v>0.1911321110505</c:v>
                </c:pt>
                <c:pt idx="1026">
                  <c:v>0.1911321110505</c:v>
                </c:pt>
                <c:pt idx="1027">
                  <c:v>0.188467867301193</c:v>
                </c:pt>
                <c:pt idx="1028">
                  <c:v>0.188467867301193</c:v>
                </c:pt>
                <c:pt idx="1029">
                  <c:v>0.188467867301193</c:v>
                </c:pt>
                <c:pt idx="1030">
                  <c:v>0.185585030897949</c:v>
                </c:pt>
                <c:pt idx="1031">
                  <c:v>0.185585030897949</c:v>
                </c:pt>
                <c:pt idx="1032">
                  <c:v>0.185585030897949</c:v>
                </c:pt>
                <c:pt idx="1033">
                  <c:v>0.185585030897949</c:v>
                </c:pt>
                <c:pt idx="1034">
                  <c:v>0.182470073580161</c:v>
                </c:pt>
                <c:pt idx="1035">
                  <c:v>0.182470073580161</c:v>
                </c:pt>
                <c:pt idx="1036">
                  <c:v>0.182470073580161</c:v>
                </c:pt>
                <c:pt idx="1037">
                  <c:v>0.193591004659624</c:v>
                </c:pt>
                <c:pt idx="1038">
                  <c:v>0.193591004659624</c:v>
                </c:pt>
                <c:pt idx="1039">
                  <c:v>0.193591004659624</c:v>
                </c:pt>
                <c:pt idx="1040">
                  <c:v>0.193591004659624</c:v>
                </c:pt>
                <c:pt idx="1041">
                  <c:v>0.1911321110505</c:v>
                </c:pt>
                <c:pt idx="1042">
                  <c:v>0.1911321110505</c:v>
                </c:pt>
                <c:pt idx="1043">
                  <c:v>0.1911321110505</c:v>
                </c:pt>
                <c:pt idx="1044">
                  <c:v>0.188467867301193</c:v>
                </c:pt>
                <c:pt idx="1045">
                  <c:v>0.188467867301193</c:v>
                </c:pt>
                <c:pt idx="1046">
                  <c:v>0.188467867301193</c:v>
                </c:pt>
                <c:pt idx="1047">
                  <c:v>0.185585030897949</c:v>
                </c:pt>
                <c:pt idx="1048">
                  <c:v>0.185585030897949</c:v>
                </c:pt>
                <c:pt idx="1049">
                  <c:v>0.185585030897949</c:v>
                </c:pt>
                <c:pt idx="1050">
                  <c:v>0.185585030897949</c:v>
                </c:pt>
                <c:pt idx="1051">
                  <c:v>0.182470073580161</c:v>
                </c:pt>
                <c:pt idx="1052">
                  <c:v>0.182470073580161</c:v>
                </c:pt>
                <c:pt idx="1053">
                  <c:v>0.182470073580161</c:v>
                </c:pt>
                <c:pt idx="1054">
                  <c:v>0.193591004659624</c:v>
                </c:pt>
                <c:pt idx="1055">
                  <c:v>0.193591004659624</c:v>
                </c:pt>
                <c:pt idx="1056">
                  <c:v>0.193591004659624</c:v>
                </c:pt>
                <c:pt idx="1057">
                  <c:v>0.193591004659624</c:v>
                </c:pt>
                <c:pt idx="1058">
                  <c:v>0.1911321110505</c:v>
                </c:pt>
                <c:pt idx="1059">
                  <c:v>0.1911321110505</c:v>
                </c:pt>
                <c:pt idx="1060">
                  <c:v>0.1911321110505</c:v>
                </c:pt>
                <c:pt idx="1061">
                  <c:v>0.188467867301193</c:v>
                </c:pt>
                <c:pt idx="1062">
                  <c:v>0.188467867301193</c:v>
                </c:pt>
                <c:pt idx="1063">
                  <c:v>0.188467867301193</c:v>
                </c:pt>
                <c:pt idx="1064">
                  <c:v>0.185585030897949</c:v>
                </c:pt>
                <c:pt idx="1065">
                  <c:v>0.185585030897949</c:v>
                </c:pt>
                <c:pt idx="1066">
                  <c:v>0.185585030897949</c:v>
                </c:pt>
                <c:pt idx="1067">
                  <c:v>0.185585030897949</c:v>
                </c:pt>
                <c:pt idx="1068">
                  <c:v>0.182470073580161</c:v>
                </c:pt>
                <c:pt idx="1069">
                  <c:v>0.182470073580161</c:v>
                </c:pt>
                <c:pt idx="1070">
                  <c:v>0.182470073580161</c:v>
                </c:pt>
                <c:pt idx="1071">
                  <c:v>0.17983224909818</c:v>
                </c:pt>
                <c:pt idx="1072">
                  <c:v>0.17983224909818</c:v>
                </c:pt>
                <c:pt idx="1073">
                  <c:v>0.17983224909818</c:v>
                </c:pt>
                <c:pt idx="1074">
                  <c:v>0.17983224909818</c:v>
                </c:pt>
                <c:pt idx="1075">
                  <c:v>0.177532244931867</c:v>
                </c:pt>
                <c:pt idx="1076">
                  <c:v>0.177532244931867</c:v>
                </c:pt>
                <c:pt idx="1077">
                  <c:v>0.177532244931867</c:v>
                </c:pt>
                <c:pt idx="1078">
                  <c:v>0.175037296400084</c:v>
                </c:pt>
                <c:pt idx="1079">
                  <c:v>0.175037296400084</c:v>
                </c:pt>
                <c:pt idx="1080">
                  <c:v>0.175037296400084</c:v>
                </c:pt>
                <c:pt idx="1081">
                  <c:v>0.172334426532888</c:v>
                </c:pt>
                <c:pt idx="1082">
                  <c:v>0.172334426532888</c:v>
                </c:pt>
                <c:pt idx="1083">
                  <c:v>0.172334426532888</c:v>
                </c:pt>
                <c:pt idx="1084">
                  <c:v>0.172334426532888</c:v>
                </c:pt>
                <c:pt idx="1085">
                  <c:v>0.169410322026168</c:v>
                </c:pt>
                <c:pt idx="1086">
                  <c:v>0.169410322026168</c:v>
                </c:pt>
                <c:pt idx="1087">
                  <c:v>0.169410322026168</c:v>
                </c:pt>
                <c:pt idx="1088">
                  <c:v>0.17983224909818</c:v>
                </c:pt>
                <c:pt idx="1089">
                  <c:v>0.17983224909818</c:v>
                </c:pt>
                <c:pt idx="1090">
                  <c:v>0.17983224909818</c:v>
                </c:pt>
                <c:pt idx="1091">
                  <c:v>0.17983224909818</c:v>
                </c:pt>
                <c:pt idx="1092">
                  <c:v>0.177532244931867</c:v>
                </c:pt>
                <c:pt idx="1093">
                  <c:v>0.177532244931867</c:v>
                </c:pt>
                <c:pt idx="1094">
                  <c:v>0.177532244931867</c:v>
                </c:pt>
                <c:pt idx="1095">
                  <c:v>0.175037296400084</c:v>
                </c:pt>
                <c:pt idx="1096">
                  <c:v>0.175037296400084</c:v>
                </c:pt>
                <c:pt idx="1097">
                  <c:v>0.175037296400084</c:v>
                </c:pt>
                <c:pt idx="1098">
                  <c:v>0.172334426532888</c:v>
                </c:pt>
                <c:pt idx="1099">
                  <c:v>0.172334426532888</c:v>
                </c:pt>
                <c:pt idx="1100">
                  <c:v>0.172334426532888</c:v>
                </c:pt>
                <c:pt idx="1101">
                  <c:v>0.172334426532888</c:v>
                </c:pt>
                <c:pt idx="1102">
                  <c:v>0.169410322026168</c:v>
                </c:pt>
                <c:pt idx="1103">
                  <c:v>0.169410322026168</c:v>
                </c:pt>
                <c:pt idx="1104">
                  <c:v>0.169410322026168</c:v>
                </c:pt>
                <c:pt idx="1105">
                  <c:v>0.17983224909818</c:v>
                </c:pt>
                <c:pt idx="1106">
                  <c:v>0.17983224909818</c:v>
                </c:pt>
                <c:pt idx="1107">
                  <c:v>0.17983224909818</c:v>
                </c:pt>
                <c:pt idx="1108">
                  <c:v>0.17983224909818</c:v>
                </c:pt>
                <c:pt idx="1109">
                  <c:v>0.177532244931867</c:v>
                </c:pt>
                <c:pt idx="1110">
                  <c:v>0.177532244931867</c:v>
                </c:pt>
                <c:pt idx="1111">
                  <c:v>0.177532244931867</c:v>
                </c:pt>
                <c:pt idx="1112">
                  <c:v>0.175037296400084</c:v>
                </c:pt>
                <c:pt idx="1113">
                  <c:v>0.175037296400084</c:v>
                </c:pt>
                <c:pt idx="1114">
                  <c:v>0.175037296400084</c:v>
                </c:pt>
                <c:pt idx="1115">
                  <c:v>0.172334426532888</c:v>
                </c:pt>
                <c:pt idx="1116">
                  <c:v>0.172334426532888</c:v>
                </c:pt>
                <c:pt idx="1117">
                  <c:v>0.172334426532888</c:v>
                </c:pt>
                <c:pt idx="1118">
                  <c:v>0.172334426532888</c:v>
                </c:pt>
                <c:pt idx="1119">
                  <c:v>0.169410322026168</c:v>
                </c:pt>
                <c:pt idx="1120">
                  <c:v>0.169410322026168</c:v>
                </c:pt>
                <c:pt idx="1121">
                  <c:v>0.169410322026168</c:v>
                </c:pt>
                <c:pt idx="1122">
                  <c:v>0.165475375862402</c:v>
                </c:pt>
                <c:pt idx="1123">
                  <c:v>0.165475375862402</c:v>
                </c:pt>
                <c:pt idx="1124">
                  <c:v>0.165475375862402</c:v>
                </c:pt>
                <c:pt idx="1125">
                  <c:v>0.165475375862402</c:v>
                </c:pt>
                <c:pt idx="1126">
                  <c:v>0.16333089928239</c:v>
                </c:pt>
                <c:pt idx="1127">
                  <c:v>0.16333089928239</c:v>
                </c:pt>
                <c:pt idx="1128">
                  <c:v>0.16333089928239</c:v>
                </c:pt>
                <c:pt idx="1129">
                  <c:v>0.161002037388101</c:v>
                </c:pt>
                <c:pt idx="1130">
                  <c:v>0.161002037388101</c:v>
                </c:pt>
                <c:pt idx="1131">
                  <c:v>0.161002037388101</c:v>
                </c:pt>
                <c:pt idx="1132">
                  <c:v>0.158476132840235</c:v>
                </c:pt>
                <c:pt idx="1133">
                  <c:v>0.158476132840235</c:v>
                </c:pt>
                <c:pt idx="1134">
                  <c:v>0.158476132840235</c:v>
                </c:pt>
                <c:pt idx="1135">
                  <c:v>0.158476132840235</c:v>
                </c:pt>
                <c:pt idx="1136">
                  <c:v>0.155740145524267</c:v>
                </c:pt>
                <c:pt idx="1137">
                  <c:v>0.155740145524267</c:v>
                </c:pt>
                <c:pt idx="1138">
                  <c:v>0.155740145524267</c:v>
                </c:pt>
                <c:pt idx="1139">
                  <c:v>0.165475375862402</c:v>
                </c:pt>
                <c:pt idx="1140">
                  <c:v>0.165475375862402</c:v>
                </c:pt>
                <c:pt idx="1141">
                  <c:v>0.165475375862402</c:v>
                </c:pt>
                <c:pt idx="1142">
                  <c:v>0.165475375862402</c:v>
                </c:pt>
                <c:pt idx="1143">
                  <c:v>0.16333089928239</c:v>
                </c:pt>
                <c:pt idx="1144">
                  <c:v>0.16333089928239</c:v>
                </c:pt>
                <c:pt idx="1145">
                  <c:v>0.16333089928239</c:v>
                </c:pt>
                <c:pt idx="1146">
                  <c:v>0.161002037388101</c:v>
                </c:pt>
                <c:pt idx="1147">
                  <c:v>0.161002037388101</c:v>
                </c:pt>
                <c:pt idx="1148">
                  <c:v>0.161002037388101</c:v>
                </c:pt>
                <c:pt idx="1149">
                  <c:v>0.158476132840235</c:v>
                </c:pt>
                <c:pt idx="1150">
                  <c:v>0.158476132840235</c:v>
                </c:pt>
                <c:pt idx="1151">
                  <c:v>0.158476132840235</c:v>
                </c:pt>
                <c:pt idx="1152">
                  <c:v>0.158476132840235</c:v>
                </c:pt>
                <c:pt idx="1153">
                  <c:v>0.155740145524267</c:v>
                </c:pt>
                <c:pt idx="1154">
                  <c:v>0.155740145524267</c:v>
                </c:pt>
                <c:pt idx="1155">
                  <c:v>0.155740145524267</c:v>
                </c:pt>
                <c:pt idx="1156">
                  <c:v>0.231202700592155</c:v>
                </c:pt>
                <c:pt idx="1157">
                  <c:v>0.231202700592155</c:v>
                </c:pt>
                <c:pt idx="1158">
                  <c:v>0.231202700592155</c:v>
                </c:pt>
                <c:pt idx="1159">
                  <c:v>0.231202700592155</c:v>
                </c:pt>
                <c:pt idx="1160">
                  <c:v>0.228254542347843</c:v>
                </c:pt>
                <c:pt idx="1161">
                  <c:v>0.228254542347843</c:v>
                </c:pt>
                <c:pt idx="1162">
                  <c:v>0.228254542347843</c:v>
                </c:pt>
                <c:pt idx="1163">
                  <c:v>0.225071444898936</c:v>
                </c:pt>
                <c:pt idx="1164">
                  <c:v>0.225071444898936</c:v>
                </c:pt>
                <c:pt idx="1165">
                  <c:v>0.225071444898936</c:v>
                </c:pt>
                <c:pt idx="1166">
                  <c:v>0.221639702052449</c:v>
                </c:pt>
                <c:pt idx="1167">
                  <c:v>0.221639702052449</c:v>
                </c:pt>
                <c:pt idx="1168">
                  <c:v>0.221639702052449</c:v>
                </c:pt>
                <c:pt idx="1169">
                  <c:v>0.221639702052449</c:v>
                </c:pt>
                <c:pt idx="1170">
                  <c:v>0.217945488673951</c:v>
                </c:pt>
                <c:pt idx="1171">
                  <c:v>0.217945488673951</c:v>
                </c:pt>
                <c:pt idx="1172">
                  <c:v>0.217945488673951</c:v>
                </c:pt>
                <c:pt idx="1173">
                  <c:v>0.231202700592155</c:v>
                </c:pt>
                <c:pt idx="1174">
                  <c:v>0.231202700592155</c:v>
                </c:pt>
                <c:pt idx="1175">
                  <c:v>0.231202700592155</c:v>
                </c:pt>
                <c:pt idx="1176">
                  <c:v>0.231202700592155</c:v>
                </c:pt>
                <c:pt idx="1177">
                  <c:v>0.228254542347843</c:v>
                </c:pt>
                <c:pt idx="1178">
                  <c:v>0.228254542347843</c:v>
                </c:pt>
                <c:pt idx="1179">
                  <c:v>0.228254542347843</c:v>
                </c:pt>
                <c:pt idx="1180">
                  <c:v>0.225071444898936</c:v>
                </c:pt>
                <c:pt idx="1181">
                  <c:v>0.225071444898936</c:v>
                </c:pt>
                <c:pt idx="1182">
                  <c:v>0.225071444898936</c:v>
                </c:pt>
                <c:pt idx="1183">
                  <c:v>0.221639702052449</c:v>
                </c:pt>
                <c:pt idx="1184">
                  <c:v>0.221639702052449</c:v>
                </c:pt>
                <c:pt idx="1185">
                  <c:v>0.221639702052449</c:v>
                </c:pt>
                <c:pt idx="1186">
                  <c:v>0.221639702052449</c:v>
                </c:pt>
                <c:pt idx="1187">
                  <c:v>0.217945488673951</c:v>
                </c:pt>
                <c:pt idx="1188">
                  <c:v>0.217945488673951</c:v>
                </c:pt>
                <c:pt idx="1189">
                  <c:v>0.217945488673951</c:v>
                </c:pt>
                <c:pt idx="1190">
                  <c:v>0.219279912933388</c:v>
                </c:pt>
                <c:pt idx="1191">
                  <c:v>0.219279912933388</c:v>
                </c:pt>
                <c:pt idx="1192">
                  <c:v>0.219279912933388</c:v>
                </c:pt>
                <c:pt idx="1193">
                  <c:v>0.219279912933388</c:v>
                </c:pt>
                <c:pt idx="1194">
                  <c:v>0.216496164336381</c:v>
                </c:pt>
                <c:pt idx="1195">
                  <c:v>0.216496164336381</c:v>
                </c:pt>
                <c:pt idx="1196">
                  <c:v>0.216496164336381</c:v>
                </c:pt>
                <c:pt idx="1197">
                  <c:v>0.213487002393871</c:v>
                </c:pt>
                <c:pt idx="1198">
                  <c:v>0.213487002393871</c:v>
                </c:pt>
                <c:pt idx="1199">
                  <c:v>0.213487002393871</c:v>
                </c:pt>
                <c:pt idx="1200">
                  <c:v>0.210238820408694</c:v>
                </c:pt>
                <c:pt idx="1201">
                  <c:v>0.210238820408694</c:v>
                </c:pt>
                <c:pt idx="1202">
                  <c:v>0.210238820408694</c:v>
                </c:pt>
                <c:pt idx="1203">
                  <c:v>0.210238820408694</c:v>
                </c:pt>
                <c:pt idx="1204">
                  <c:v>0.206737835669552</c:v>
                </c:pt>
                <c:pt idx="1205">
                  <c:v>0.206737835669552</c:v>
                </c:pt>
                <c:pt idx="1206">
                  <c:v>0.206737835669552</c:v>
                </c:pt>
                <c:pt idx="1207">
                  <c:v>0.219279912933388</c:v>
                </c:pt>
                <c:pt idx="1208">
                  <c:v>0.219279912933388</c:v>
                </c:pt>
                <c:pt idx="1209">
                  <c:v>0.219279912933388</c:v>
                </c:pt>
                <c:pt idx="1210">
                  <c:v>0.219279912933388</c:v>
                </c:pt>
                <c:pt idx="1211">
                  <c:v>0.216496164336381</c:v>
                </c:pt>
                <c:pt idx="1212">
                  <c:v>0.216496164336381</c:v>
                </c:pt>
                <c:pt idx="1213">
                  <c:v>0.216496164336381</c:v>
                </c:pt>
                <c:pt idx="1214">
                  <c:v>0.213487002393871</c:v>
                </c:pt>
                <c:pt idx="1215">
                  <c:v>0.213487002393871</c:v>
                </c:pt>
                <c:pt idx="1216">
                  <c:v>0.213487002393871</c:v>
                </c:pt>
                <c:pt idx="1217">
                  <c:v>0.210238820408694</c:v>
                </c:pt>
                <c:pt idx="1218">
                  <c:v>0.210238820408694</c:v>
                </c:pt>
                <c:pt idx="1219">
                  <c:v>0.210238820408694</c:v>
                </c:pt>
                <c:pt idx="1220">
                  <c:v>0.210238820408694</c:v>
                </c:pt>
                <c:pt idx="1221">
                  <c:v>0.206737835669552</c:v>
                </c:pt>
                <c:pt idx="1222">
                  <c:v>0.206737835669552</c:v>
                </c:pt>
                <c:pt idx="1223">
                  <c:v>0.206737835669552</c:v>
                </c:pt>
                <c:pt idx="1224">
                  <c:v>0.219279912933388</c:v>
                </c:pt>
                <c:pt idx="1225">
                  <c:v>0.219279912933388</c:v>
                </c:pt>
                <c:pt idx="1226">
                  <c:v>0.219279912933388</c:v>
                </c:pt>
                <c:pt idx="1227">
                  <c:v>0.219279912933388</c:v>
                </c:pt>
                <c:pt idx="1228">
                  <c:v>0.216496164336381</c:v>
                </c:pt>
                <c:pt idx="1229">
                  <c:v>0.216496164336381</c:v>
                </c:pt>
                <c:pt idx="1230">
                  <c:v>0.216496164336381</c:v>
                </c:pt>
                <c:pt idx="1231">
                  <c:v>0.213487002393871</c:v>
                </c:pt>
                <c:pt idx="1232">
                  <c:v>0.213487002393871</c:v>
                </c:pt>
                <c:pt idx="1233">
                  <c:v>0.213487002393871</c:v>
                </c:pt>
                <c:pt idx="1234">
                  <c:v>0.210238820408694</c:v>
                </c:pt>
                <c:pt idx="1235">
                  <c:v>0.210238820408694</c:v>
                </c:pt>
                <c:pt idx="1236">
                  <c:v>0.210238820408694</c:v>
                </c:pt>
                <c:pt idx="1237">
                  <c:v>0.210238820408694</c:v>
                </c:pt>
                <c:pt idx="1238">
                  <c:v>0.206737835669552</c:v>
                </c:pt>
                <c:pt idx="1239">
                  <c:v>0.206737835669552</c:v>
                </c:pt>
                <c:pt idx="1240">
                  <c:v>0.206737835669552</c:v>
                </c:pt>
                <c:pt idx="1241">
                  <c:v>0.206742095249161</c:v>
                </c:pt>
                <c:pt idx="1242">
                  <c:v>0.206742095249161</c:v>
                </c:pt>
                <c:pt idx="1243">
                  <c:v>0.206742095249161</c:v>
                </c:pt>
                <c:pt idx="1244">
                  <c:v>0.206742095249161</c:v>
                </c:pt>
                <c:pt idx="1245">
                  <c:v>0.204121696291911</c:v>
                </c:pt>
                <c:pt idx="1246">
                  <c:v>0.204121696291911</c:v>
                </c:pt>
                <c:pt idx="1247">
                  <c:v>0.204121696291911</c:v>
                </c:pt>
                <c:pt idx="1248">
                  <c:v>0.201285767950819</c:v>
                </c:pt>
                <c:pt idx="1249">
                  <c:v>0.201285767950819</c:v>
                </c:pt>
                <c:pt idx="1250">
                  <c:v>0.201285767950819</c:v>
                </c:pt>
                <c:pt idx="1251">
                  <c:v>0.198220857736782</c:v>
                </c:pt>
                <c:pt idx="1252">
                  <c:v>0.198220857736782</c:v>
                </c:pt>
                <c:pt idx="1253">
                  <c:v>0.198220857736782</c:v>
                </c:pt>
                <c:pt idx="1254">
                  <c:v>0.198220857736782</c:v>
                </c:pt>
                <c:pt idx="1255">
                  <c:v>0.194913281194743</c:v>
                </c:pt>
                <c:pt idx="1256">
                  <c:v>0.194913281194743</c:v>
                </c:pt>
                <c:pt idx="1257">
                  <c:v>0.194913281194743</c:v>
                </c:pt>
                <c:pt idx="1258">
                  <c:v>0.206742095249161</c:v>
                </c:pt>
                <c:pt idx="1259">
                  <c:v>0.206742095249161</c:v>
                </c:pt>
                <c:pt idx="1260">
                  <c:v>0.206742095249161</c:v>
                </c:pt>
                <c:pt idx="1261">
                  <c:v>0.206742095249161</c:v>
                </c:pt>
                <c:pt idx="1262">
                  <c:v>0.204121696291911</c:v>
                </c:pt>
                <c:pt idx="1263">
                  <c:v>0.204121696291911</c:v>
                </c:pt>
                <c:pt idx="1264">
                  <c:v>0.204121696291911</c:v>
                </c:pt>
                <c:pt idx="1265">
                  <c:v>0.201285767950819</c:v>
                </c:pt>
                <c:pt idx="1266">
                  <c:v>0.201285767950819</c:v>
                </c:pt>
                <c:pt idx="1267">
                  <c:v>0.201285767950819</c:v>
                </c:pt>
                <c:pt idx="1268">
                  <c:v>0.198220857736782</c:v>
                </c:pt>
                <c:pt idx="1269">
                  <c:v>0.198220857736782</c:v>
                </c:pt>
                <c:pt idx="1270">
                  <c:v>0.198220857736782</c:v>
                </c:pt>
                <c:pt idx="1271">
                  <c:v>0.198220857736782</c:v>
                </c:pt>
                <c:pt idx="1272">
                  <c:v>0.194913281194743</c:v>
                </c:pt>
                <c:pt idx="1273">
                  <c:v>0.194913281194743</c:v>
                </c:pt>
                <c:pt idx="1274">
                  <c:v>0.194913281194743</c:v>
                </c:pt>
                <c:pt idx="1275">
                  <c:v>0.206742095249161</c:v>
                </c:pt>
                <c:pt idx="1276">
                  <c:v>0.206742095249161</c:v>
                </c:pt>
                <c:pt idx="1277">
                  <c:v>0.206742095249161</c:v>
                </c:pt>
                <c:pt idx="1278">
                  <c:v>0.206742095249161</c:v>
                </c:pt>
                <c:pt idx="1279">
                  <c:v>0.204121696291911</c:v>
                </c:pt>
                <c:pt idx="1280">
                  <c:v>0.204121696291911</c:v>
                </c:pt>
                <c:pt idx="1281">
                  <c:v>0.204121696291911</c:v>
                </c:pt>
                <c:pt idx="1282">
                  <c:v>0.201285767950819</c:v>
                </c:pt>
                <c:pt idx="1283">
                  <c:v>0.201285767950819</c:v>
                </c:pt>
                <c:pt idx="1284">
                  <c:v>0.201285767950819</c:v>
                </c:pt>
                <c:pt idx="1285">
                  <c:v>0.198220857736782</c:v>
                </c:pt>
                <c:pt idx="1286">
                  <c:v>0.198220857736782</c:v>
                </c:pt>
                <c:pt idx="1287">
                  <c:v>0.198220857736782</c:v>
                </c:pt>
                <c:pt idx="1288">
                  <c:v>0.198220857736782</c:v>
                </c:pt>
                <c:pt idx="1289">
                  <c:v>0.194913281194743</c:v>
                </c:pt>
                <c:pt idx="1290">
                  <c:v>0.194913281194743</c:v>
                </c:pt>
                <c:pt idx="1291">
                  <c:v>0.194913281194743</c:v>
                </c:pt>
                <c:pt idx="1292">
                  <c:v>0.206742095249161</c:v>
                </c:pt>
                <c:pt idx="1293">
                  <c:v>0.206742095249161</c:v>
                </c:pt>
                <c:pt idx="1294">
                  <c:v>0.206742095249161</c:v>
                </c:pt>
                <c:pt idx="1295">
                  <c:v>0.206742095249161</c:v>
                </c:pt>
                <c:pt idx="1296">
                  <c:v>0.204121696291911</c:v>
                </c:pt>
                <c:pt idx="1297">
                  <c:v>0.204121696291911</c:v>
                </c:pt>
                <c:pt idx="1298">
                  <c:v>0.204121696291911</c:v>
                </c:pt>
                <c:pt idx="1299">
                  <c:v>0.201285767950819</c:v>
                </c:pt>
                <c:pt idx="1300">
                  <c:v>0.201285767950819</c:v>
                </c:pt>
                <c:pt idx="1301">
                  <c:v>0.201285767950819</c:v>
                </c:pt>
                <c:pt idx="1302">
                  <c:v>0.198220857736782</c:v>
                </c:pt>
                <c:pt idx="1303">
                  <c:v>0.198220857736782</c:v>
                </c:pt>
                <c:pt idx="1304">
                  <c:v>0.198220857736782</c:v>
                </c:pt>
                <c:pt idx="1305">
                  <c:v>0.198220857736782</c:v>
                </c:pt>
                <c:pt idx="1306">
                  <c:v>0.194913281194743</c:v>
                </c:pt>
                <c:pt idx="1307">
                  <c:v>0.194913281194743</c:v>
                </c:pt>
                <c:pt idx="1308">
                  <c:v>0.194913281194743</c:v>
                </c:pt>
                <c:pt idx="1309">
                  <c:v>0.193591004659624</c:v>
                </c:pt>
                <c:pt idx="1310">
                  <c:v>0.193591004659624</c:v>
                </c:pt>
                <c:pt idx="1311">
                  <c:v>0.193591004659624</c:v>
                </c:pt>
                <c:pt idx="1312">
                  <c:v>0.193591004659624</c:v>
                </c:pt>
                <c:pt idx="1313">
                  <c:v>0.1911321110505</c:v>
                </c:pt>
                <c:pt idx="1314">
                  <c:v>0.1911321110505</c:v>
                </c:pt>
                <c:pt idx="1315">
                  <c:v>0.1911321110505</c:v>
                </c:pt>
                <c:pt idx="1316">
                  <c:v>0.188467867301193</c:v>
                </c:pt>
                <c:pt idx="1317">
                  <c:v>0.188467867301193</c:v>
                </c:pt>
                <c:pt idx="1318">
                  <c:v>0.188467867301193</c:v>
                </c:pt>
                <c:pt idx="1319">
                  <c:v>0.185585030897949</c:v>
                </c:pt>
                <c:pt idx="1320">
                  <c:v>0.185585030897949</c:v>
                </c:pt>
                <c:pt idx="1321">
                  <c:v>0.185585030897949</c:v>
                </c:pt>
                <c:pt idx="1322">
                  <c:v>0.185585030897949</c:v>
                </c:pt>
                <c:pt idx="1323">
                  <c:v>0.182470073580161</c:v>
                </c:pt>
                <c:pt idx="1324">
                  <c:v>0.182470073580161</c:v>
                </c:pt>
                <c:pt idx="1325">
                  <c:v>0.182470073580161</c:v>
                </c:pt>
                <c:pt idx="1326">
                  <c:v>0.193591004659624</c:v>
                </c:pt>
                <c:pt idx="1327">
                  <c:v>0.193591004659624</c:v>
                </c:pt>
                <c:pt idx="1328">
                  <c:v>0.193591004659624</c:v>
                </c:pt>
                <c:pt idx="1329">
                  <c:v>0.193591004659624</c:v>
                </c:pt>
                <c:pt idx="1330">
                  <c:v>0.1911321110505</c:v>
                </c:pt>
                <c:pt idx="1331">
                  <c:v>0.1911321110505</c:v>
                </c:pt>
                <c:pt idx="1332">
                  <c:v>0.1911321110505</c:v>
                </c:pt>
                <c:pt idx="1333">
                  <c:v>0.188467867301193</c:v>
                </c:pt>
                <c:pt idx="1334">
                  <c:v>0.188467867301193</c:v>
                </c:pt>
                <c:pt idx="1335">
                  <c:v>0.188467867301193</c:v>
                </c:pt>
                <c:pt idx="1336">
                  <c:v>0.185585030897949</c:v>
                </c:pt>
                <c:pt idx="1337">
                  <c:v>0.185585030897949</c:v>
                </c:pt>
                <c:pt idx="1338">
                  <c:v>0.185585030897949</c:v>
                </c:pt>
                <c:pt idx="1339">
                  <c:v>0.185585030897949</c:v>
                </c:pt>
                <c:pt idx="1340">
                  <c:v>0.182470073580161</c:v>
                </c:pt>
                <c:pt idx="1341">
                  <c:v>0.182470073580161</c:v>
                </c:pt>
                <c:pt idx="1342">
                  <c:v>0.182470073580161</c:v>
                </c:pt>
                <c:pt idx="1343">
                  <c:v>0.193591004659624</c:v>
                </c:pt>
                <c:pt idx="1344">
                  <c:v>0.193591004659624</c:v>
                </c:pt>
                <c:pt idx="1345">
                  <c:v>0.193591004659624</c:v>
                </c:pt>
                <c:pt idx="1346">
                  <c:v>0.193591004659624</c:v>
                </c:pt>
                <c:pt idx="1347">
                  <c:v>0.1911321110505</c:v>
                </c:pt>
                <c:pt idx="1348">
                  <c:v>0.1911321110505</c:v>
                </c:pt>
                <c:pt idx="1349">
                  <c:v>0.1911321110505</c:v>
                </c:pt>
                <c:pt idx="1350">
                  <c:v>0.188467867301193</c:v>
                </c:pt>
                <c:pt idx="1351">
                  <c:v>0.188467867301193</c:v>
                </c:pt>
                <c:pt idx="1352">
                  <c:v>0.188467867301193</c:v>
                </c:pt>
                <c:pt idx="1353">
                  <c:v>0.185585030897949</c:v>
                </c:pt>
                <c:pt idx="1354">
                  <c:v>0.185585030897949</c:v>
                </c:pt>
                <c:pt idx="1355">
                  <c:v>0.185585030897949</c:v>
                </c:pt>
                <c:pt idx="1356">
                  <c:v>0.185585030897949</c:v>
                </c:pt>
                <c:pt idx="1357">
                  <c:v>0.182470073580161</c:v>
                </c:pt>
                <c:pt idx="1358">
                  <c:v>0.182470073580161</c:v>
                </c:pt>
                <c:pt idx="1359">
                  <c:v>0.182470073580161</c:v>
                </c:pt>
                <c:pt idx="1360">
                  <c:v>0.17983224909818</c:v>
                </c:pt>
                <c:pt idx="1361">
                  <c:v>0.17983224909818</c:v>
                </c:pt>
                <c:pt idx="1362">
                  <c:v>0.17983224909818</c:v>
                </c:pt>
                <c:pt idx="1363">
                  <c:v>0.17983224909818</c:v>
                </c:pt>
                <c:pt idx="1364">
                  <c:v>0.177532244931867</c:v>
                </c:pt>
                <c:pt idx="1365">
                  <c:v>0.177532244931867</c:v>
                </c:pt>
                <c:pt idx="1366">
                  <c:v>0.177532244931867</c:v>
                </c:pt>
                <c:pt idx="1367">
                  <c:v>0.175037296400084</c:v>
                </c:pt>
                <c:pt idx="1368">
                  <c:v>0.175037296400084</c:v>
                </c:pt>
                <c:pt idx="1369">
                  <c:v>0.175037296400084</c:v>
                </c:pt>
                <c:pt idx="1370">
                  <c:v>0.172334426532888</c:v>
                </c:pt>
                <c:pt idx="1371">
                  <c:v>0.172334426532888</c:v>
                </c:pt>
                <c:pt idx="1372">
                  <c:v>0.172334426532888</c:v>
                </c:pt>
                <c:pt idx="1373">
                  <c:v>0.172334426532888</c:v>
                </c:pt>
                <c:pt idx="1374">
                  <c:v>0.169410322026168</c:v>
                </c:pt>
                <c:pt idx="1375">
                  <c:v>0.169410322026168</c:v>
                </c:pt>
                <c:pt idx="1376">
                  <c:v>0.169410322026168</c:v>
                </c:pt>
                <c:pt idx="1377">
                  <c:v>0.17983224909818</c:v>
                </c:pt>
                <c:pt idx="1378">
                  <c:v>0.17983224909818</c:v>
                </c:pt>
                <c:pt idx="1379">
                  <c:v>0.17983224909818</c:v>
                </c:pt>
                <c:pt idx="1380">
                  <c:v>0.17983224909818</c:v>
                </c:pt>
                <c:pt idx="1381">
                  <c:v>0.177532244931867</c:v>
                </c:pt>
                <c:pt idx="1382">
                  <c:v>0.177532244931867</c:v>
                </c:pt>
                <c:pt idx="1383">
                  <c:v>0.177532244931867</c:v>
                </c:pt>
                <c:pt idx="1384">
                  <c:v>0.175037296400084</c:v>
                </c:pt>
                <c:pt idx="1385">
                  <c:v>0.175037296400084</c:v>
                </c:pt>
                <c:pt idx="1386">
                  <c:v>0.175037296400084</c:v>
                </c:pt>
                <c:pt idx="1387">
                  <c:v>0.172334426532888</c:v>
                </c:pt>
                <c:pt idx="1388">
                  <c:v>0.172334426532888</c:v>
                </c:pt>
                <c:pt idx="1389">
                  <c:v>0.172334426532888</c:v>
                </c:pt>
                <c:pt idx="1390">
                  <c:v>0.172334426532888</c:v>
                </c:pt>
                <c:pt idx="1391">
                  <c:v>0.169410322026168</c:v>
                </c:pt>
                <c:pt idx="1392">
                  <c:v>0.169410322026168</c:v>
                </c:pt>
                <c:pt idx="1393">
                  <c:v>0.169410322026168</c:v>
                </c:pt>
                <c:pt idx="1394">
                  <c:v>0.17983224909818</c:v>
                </c:pt>
                <c:pt idx="1395">
                  <c:v>0.17983224909818</c:v>
                </c:pt>
                <c:pt idx="1396">
                  <c:v>0.17983224909818</c:v>
                </c:pt>
                <c:pt idx="1397">
                  <c:v>0.17983224909818</c:v>
                </c:pt>
                <c:pt idx="1398">
                  <c:v>0.177532244931867</c:v>
                </c:pt>
                <c:pt idx="1399">
                  <c:v>0.177532244931867</c:v>
                </c:pt>
                <c:pt idx="1400">
                  <c:v>0.177532244931867</c:v>
                </c:pt>
                <c:pt idx="1401">
                  <c:v>0.175037296400084</c:v>
                </c:pt>
                <c:pt idx="1402">
                  <c:v>0.175037296400084</c:v>
                </c:pt>
                <c:pt idx="1403">
                  <c:v>0.175037296400084</c:v>
                </c:pt>
                <c:pt idx="1404">
                  <c:v>0.172334426532888</c:v>
                </c:pt>
                <c:pt idx="1405">
                  <c:v>0.172334426532888</c:v>
                </c:pt>
                <c:pt idx="1406">
                  <c:v>0.172334426532888</c:v>
                </c:pt>
                <c:pt idx="1407">
                  <c:v>0.172334426532888</c:v>
                </c:pt>
                <c:pt idx="1408">
                  <c:v>0.169410322026168</c:v>
                </c:pt>
                <c:pt idx="1409">
                  <c:v>0.169410322026168</c:v>
                </c:pt>
                <c:pt idx="1410">
                  <c:v>0.169410322026168</c:v>
                </c:pt>
                <c:pt idx="1411">
                  <c:v>0.165475375862402</c:v>
                </c:pt>
                <c:pt idx="1412">
                  <c:v>0.165475375862402</c:v>
                </c:pt>
                <c:pt idx="1413">
                  <c:v>0.165475375862402</c:v>
                </c:pt>
                <c:pt idx="1414">
                  <c:v>0.165475375862402</c:v>
                </c:pt>
                <c:pt idx="1415">
                  <c:v>0.16333089928239</c:v>
                </c:pt>
                <c:pt idx="1416">
                  <c:v>0.16333089928239</c:v>
                </c:pt>
                <c:pt idx="1417">
                  <c:v>0.16333089928239</c:v>
                </c:pt>
                <c:pt idx="1418">
                  <c:v>0.161002037388101</c:v>
                </c:pt>
                <c:pt idx="1419">
                  <c:v>0.161002037388101</c:v>
                </c:pt>
                <c:pt idx="1420">
                  <c:v>0.161002037388101</c:v>
                </c:pt>
                <c:pt idx="1421">
                  <c:v>0.158476132840235</c:v>
                </c:pt>
                <c:pt idx="1422">
                  <c:v>0.158476132840235</c:v>
                </c:pt>
                <c:pt idx="1423">
                  <c:v>0.158476132840235</c:v>
                </c:pt>
                <c:pt idx="1424">
                  <c:v>0.158476132840235</c:v>
                </c:pt>
                <c:pt idx="1425">
                  <c:v>0.155740145524267</c:v>
                </c:pt>
                <c:pt idx="1426">
                  <c:v>0.155740145524267</c:v>
                </c:pt>
                <c:pt idx="1427">
                  <c:v>0.155740145524267</c:v>
                </c:pt>
                <c:pt idx="1428">
                  <c:v>0.165475375862402</c:v>
                </c:pt>
                <c:pt idx="1429">
                  <c:v>0.165475375862402</c:v>
                </c:pt>
                <c:pt idx="1430">
                  <c:v>0.165475375862402</c:v>
                </c:pt>
                <c:pt idx="1431">
                  <c:v>0.165475375862402</c:v>
                </c:pt>
                <c:pt idx="1432">
                  <c:v>0.16333089928239</c:v>
                </c:pt>
                <c:pt idx="1433">
                  <c:v>0.16333089928239</c:v>
                </c:pt>
                <c:pt idx="1434">
                  <c:v>0.16333089928239</c:v>
                </c:pt>
                <c:pt idx="1435">
                  <c:v>0.161002037388101</c:v>
                </c:pt>
                <c:pt idx="1436">
                  <c:v>0.161002037388101</c:v>
                </c:pt>
                <c:pt idx="1437">
                  <c:v>0.161002037388101</c:v>
                </c:pt>
                <c:pt idx="1438">
                  <c:v>0.158476132840235</c:v>
                </c:pt>
                <c:pt idx="1439">
                  <c:v>0.158476132840235</c:v>
                </c:pt>
                <c:pt idx="1440">
                  <c:v>0.158476132840235</c:v>
                </c:pt>
                <c:pt idx="1441">
                  <c:v>0.158476132840235</c:v>
                </c:pt>
                <c:pt idx="1442">
                  <c:v>0.155740145524267</c:v>
                </c:pt>
                <c:pt idx="1443">
                  <c:v>0.155740145524267</c:v>
                </c:pt>
                <c:pt idx="1444">
                  <c:v>0.155740145524267</c:v>
                </c:pt>
                <c:pt idx="1445">
                  <c:v>0.158777523484294</c:v>
                </c:pt>
                <c:pt idx="1446">
                  <c:v>0.158777523484294</c:v>
                </c:pt>
                <c:pt idx="1447">
                  <c:v>0.158777523484294</c:v>
                </c:pt>
                <c:pt idx="1448">
                  <c:v>0.158777523484294</c:v>
                </c:pt>
                <c:pt idx="1449">
                  <c:v>0.156097238228528</c:v>
                </c:pt>
                <c:pt idx="1450">
                  <c:v>0.156097238228528</c:v>
                </c:pt>
                <c:pt idx="1451">
                  <c:v>0.156097238228528</c:v>
                </c:pt>
                <c:pt idx="1452">
                  <c:v>0.153202313776656</c:v>
                </c:pt>
                <c:pt idx="1453">
                  <c:v>0.153202313776656</c:v>
                </c:pt>
                <c:pt idx="1454">
                  <c:v>0.153202313776656</c:v>
                </c:pt>
                <c:pt idx="1455">
                  <c:v>0.15008004089366</c:v>
                </c:pt>
                <c:pt idx="1456">
                  <c:v>0.15008004089366</c:v>
                </c:pt>
                <c:pt idx="1457">
                  <c:v>0.15008004089366</c:v>
                </c:pt>
                <c:pt idx="1458">
                  <c:v>0.15008004089366</c:v>
                </c:pt>
                <c:pt idx="1459">
                  <c:v>0.146717566004804</c:v>
                </c:pt>
                <c:pt idx="1460">
                  <c:v>0.146717566004804</c:v>
                </c:pt>
                <c:pt idx="1461">
                  <c:v>0.146717566004804</c:v>
                </c:pt>
                <c:pt idx="1462">
                  <c:v>0.158777523484294</c:v>
                </c:pt>
                <c:pt idx="1463">
                  <c:v>0.158777523484294</c:v>
                </c:pt>
                <c:pt idx="1464">
                  <c:v>0.158777523484294</c:v>
                </c:pt>
                <c:pt idx="1465">
                  <c:v>0.158777523484294</c:v>
                </c:pt>
                <c:pt idx="1466">
                  <c:v>0.156097238228528</c:v>
                </c:pt>
                <c:pt idx="1467">
                  <c:v>0.156097238228528</c:v>
                </c:pt>
                <c:pt idx="1468">
                  <c:v>0.156097238228528</c:v>
                </c:pt>
                <c:pt idx="1469">
                  <c:v>0.153202313776656</c:v>
                </c:pt>
                <c:pt idx="1470">
                  <c:v>0.153202313776656</c:v>
                </c:pt>
                <c:pt idx="1471">
                  <c:v>0.153202313776656</c:v>
                </c:pt>
                <c:pt idx="1472">
                  <c:v>0.15008004089366</c:v>
                </c:pt>
                <c:pt idx="1473">
                  <c:v>0.15008004089366</c:v>
                </c:pt>
                <c:pt idx="1474">
                  <c:v>0.15008004089366</c:v>
                </c:pt>
                <c:pt idx="1475">
                  <c:v>0.15008004089366</c:v>
                </c:pt>
                <c:pt idx="1476">
                  <c:v>0.146717566004804</c:v>
                </c:pt>
                <c:pt idx="1477">
                  <c:v>0.146717566004804</c:v>
                </c:pt>
                <c:pt idx="1478">
                  <c:v>0.146717566004804</c:v>
                </c:pt>
                <c:pt idx="1479">
                  <c:v>0.148028706191644</c:v>
                </c:pt>
                <c:pt idx="1480">
                  <c:v>0.148028706191644</c:v>
                </c:pt>
                <c:pt idx="1481">
                  <c:v>0.148028706191644</c:v>
                </c:pt>
                <c:pt idx="1482">
                  <c:v>0.148028706191644</c:v>
                </c:pt>
                <c:pt idx="1483">
                  <c:v>0.145493479087474</c:v>
                </c:pt>
                <c:pt idx="1484">
                  <c:v>0.145493479087474</c:v>
                </c:pt>
                <c:pt idx="1485">
                  <c:v>0.145493479087474</c:v>
                </c:pt>
                <c:pt idx="1486">
                  <c:v>0.142752059813195</c:v>
                </c:pt>
                <c:pt idx="1487">
                  <c:v>0.142752059813195</c:v>
                </c:pt>
                <c:pt idx="1488">
                  <c:v>0.142752059813195</c:v>
                </c:pt>
                <c:pt idx="1489">
                  <c:v>0.139791838321084</c:v>
                </c:pt>
                <c:pt idx="1490">
                  <c:v>0.139791838321084</c:v>
                </c:pt>
                <c:pt idx="1491">
                  <c:v>0.139791838321084</c:v>
                </c:pt>
                <c:pt idx="1492">
                  <c:v>0.139791838321084</c:v>
                </c:pt>
                <c:pt idx="1493">
                  <c:v>0.136600011471757</c:v>
                </c:pt>
                <c:pt idx="1494">
                  <c:v>0.136600011471757</c:v>
                </c:pt>
                <c:pt idx="1495">
                  <c:v>0.136600011471757</c:v>
                </c:pt>
                <c:pt idx="1496">
                  <c:v>0.148028706191644</c:v>
                </c:pt>
                <c:pt idx="1497">
                  <c:v>0.148028706191644</c:v>
                </c:pt>
                <c:pt idx="1498">
                  <c:v>0.148028706191644</c:v>
                </c:pt>
                <c:pt idx="1499">
                  <c:v>0.148028706191644</c:v>
                </c:pt>
                <c:pt idx="1500">
                  <c:v>0.145493479087474</c:v>
                </c:pt>
                <c:pt idx="1501">
                  <c:v>0.145493479087474</c:v>
                </c:pt>
                <c:pt idx="1502">
                  <c:v>0.145493479087474</c:v>
                </c:pt>
                <c:pt idx="1503">
                  <c:v>0.142752059813195</c:v>
                </c:pt>
                <c:pt idx="1504">
                  <c:v>0.142752059813195</c:v>
                </c:pt>
                <c:pt idx="1505">
                  <c:v>0.142752059813195</c:v>
                </c:pt>
                <c:pt idx="1506">
                  <c:v>0.139791838321084</c:v>
                </c:pt>
                <c:pt idx="1507">
                  <c:v>0.139791838321084</c:v>
                </c:pt>
                <c:pt idx="1508">
                  <c:v>0.139791838321084</c:v>
                </c:pt>
                <c:pt idx="1509">
                  <c:v>0.139791838321084</c:v>
                </c:pt>
                <c:pt idx="1510">
                  <c:v>0.136600011471757</c:v>
                </c:pt>
                <c:pt idx="1511">
                  <c:v>0.136600011471757</c:v>
                </c:pt>
                <c:pt idx="1512">
                  <c:v>0.136600011471757</c:v>
                </c:pt>
                <c:pt idx="1513">
                  <c:v>0.148028706191644</c:v>
                </c:pt>
                <c:pt idx="1514">
                  <c:v>0.148028706191644</c:v>
                </c:pt>
                <c:pt idx="1515">
                  <c:v>0.148028706191644</c:v>
                </c:pt>
                <c:pt idx="1516">
                  <c:v>0.148028706191644</c:v>
                </c:pt>
                <c:pt idx="1517">
                  <c:v>0.145493479087474</c:v>
                </c:pt>
                <c:pt idx="1518">
                  <c:v>0.145493479087474</c:v>
                </c:pt>
                <c:pt idx="1519">
                  <c:v>0.145493479087474</c:v>
                </c:pt>
                <c:pt idx="1520">
                  <c:v>0.142752059813195</c:v>
                </c:pt>
                <c:pt idx="1521">
                  <c:v>0.142752059813195</c:v>
                </c:pt>
                <c:pt idx="1522">
                  <c:v>0.142752059813195</c:v>
                </c:pt>
                <c:pt idx="1523">
                  <c:v>0.139791838321084</c:v>
                </c:pt>
                <c:pt idx="1524">
                  <c:v>0.139791838321084</c:v>
                </c:pt>
                <c:pt idx="1525">
                  <c:v>0.139791838321084</c:v>
                </c:pt>
                <c:pt idx="1526">
                  <c:v>0.139791838321084</c:v>
                </c:pt>
                <c:pt idx="1527">
                  <c:v>0.136600011471757</c:v>
                </c:pt>
                <c:pt idx="1528">
                  <c:v>0.136600011471757</c:v>
                </c:pt>
                <c:pt idx="1529">
                  <c:v>0.136600011471757</c:v>
                </c:pt>
                <c:pt idx="1530">
                  <c:v>0.136706621628382</c:v>
                </c:pt>
                <c:pt idx="1531">
                  <c:v>0.136706621628382</c:v>
                </c:pt>
                <c:pt idx="1532">
                  <c:v>0.136706621628382</c:v>
                </c:pt>
                <c:pt idx="1533">
                  <c:v>0.136706621628382</c:v>
                </c:pt>
                <c:pt idx="1534">
                  <c:v>0.134315876744008</c:v>
                </c:pt>
                <c:pt idx="1535">
                  <c:v>0.134315876744008</c:v>
                </c:pt>
                <c:pt idx="1536">
                  <c:v>0.134315876744008</c:v>
                </c:pt>
                <c:pt idx="1537">
                  <c:v>0.13172772148225</c:v>
                </c:pt>
                <c:pt idx="1538">
                  <c:v>0.13172772148225</c:v>
                </c:pt>
                <c:pt idx="1539">
                  <c:v>0.13172772148225</c:v>
                </c:pt>
                <c:pt idx="1540">
                  <c:v>0.128929692949992</c:v>
                </c:pt>
                <c:pt idx="1541">
                  <c:v>0.128929692949992</c:v>
                </c:pt>
                <c:pt idx="1542">
                  <c:v>0.128929692949992</c:v>
                </c:pt>
                <c:pt idx="1543">
                  <c:v>0.128929692949992</c:v>
                </c:pt>
                <c:pt idx="1544">
                  <c:v>0.125909087258227</c:v>
                </c:pt>
                <c:pt idx="1545">
                  <c:v>0.125909087258227</c:v>
                </c:pt>
                <c:pt idx="1546">
                  <c:v>0.125909087258227</c:v>
                </c:pt>
                <c:pt idx="1547">
                  <c:v>0.136706621628382</c:v>
                </c:pt>
                <c:pt idx="1548">
                  <c:v>0.136706621628382</c:v>
                </c:pt>
                <c:pt idx="1549">
                  <c:v>0.136706621628382</c:v>
                </c:pt>
                <c:pt idx="1550">
                  <c:v>0.136706621628382</c:v>
                </c:pt>
                <c:pt idx="1551">
                  <c:v>0.134315876744008</c:v>
                </c:pt>
                <c:pt idx="1552">
                  <c:v>0.134315876744008</c:v>
                </c:pt>
                <c:pt idx="1553">
                  <c:v>0.134315876744008</c:v>
                </c:pt>
                <c:pt idx="1554">
                  <c:v>0.13172772148225</c:v>
                </c:pt>
                <c:pt idx="1555">
                  <c:v>0.13172772148225</c:v>
                </c:pt>
                <c:pt idx="1556">
                  <c:v>0.13172772148225</c:v>
                </c:pt>
                <c:pt idx="1557">
                  <c:v>0.128929692949992</c:v>
                </c:pt>
                <c:pt idx="1558">
                  <c:v>0.128929692949992</c:v>
                </c:pt>
                <c:pt idx="1559">
                  <c:v>0.128929692949992</c:v>
                </c:pt>
                <c:pt idx="1560">
                  <c:v>0.128929692949992</c:v>
                </c:pt>
                <c:pt idx="1561">
                  <c:v>0.125909087258227</c:v>
                </c:pt>
                <c:pt idx="1562">
                  <c:v>0.125909087258227</c:v>
                </c:pt>
                <c:pt idx="1563">
                  <c:v>0.125909087258227</c:v>
                </c:pt>
                <c:pt idx="1564">
                  <c:v>0.136706621628382</c:v>
                </c:pt>
                <c:pt idx="1565">
                  <c:v>0.136706621628382</c:v>
                </c:pt>
                <c:pt idx="1566">
                  <c:v>0.136706621628382</c:v>
                </c:pt>
                <c:pt idx="1567">
                  <c:v>0.136706621628382</c:v>
                </c:pt>
                <c:pt idx="1568">
                  <c:v>0.134315876744008</c:v>
                </c:pt>
                <c:pt idx="1569">
                  <c:v>0.134315876744008</c:v>
                </c:pt>
                <c:pt idx="1570">
                  <c:v>0.134315876744008</c:v>
                </c:pt>
                <c:pt idx="1571">
                  <c:v>0.13172772148225</c:v>
                </c:pt>
                <c:pt idx="1572">
                  <c:v>0.13172772148225</c:v>
                </c:pt>
                <c:pt idx="1573">
                  <c:v>0.13172772148225</c:v>
                </c:pt>
                <c:pt idx="1574">
                  <c:v>0.128929692949992</c:v>
                </c:pt>
                <c:pt idx="1575">
                  <c:v>0.128929692949992</c:v>
                </c:pt>
                <c:pt idx="1576">
                  <c:v>0.128929692949992</c:v>
                </c:pt>
                <c:pt idx="1577">
                  <c:v>0.128929692949992</c:v>
                </c:pt>
                <c:pt idx="1578">
                  <c:v>0.125909087258227</c:v>
                </c:pt>
                <c:pt idx="1579">
                  <c:v>0.125909087258227</c:v>
                </c:pt>
                <c:pt idx="1580">
                  <c:v>0.125909087258227</c:v>
                </c:pt>
                <c:pt idx="1581">
                  <c:v>0.136706621628382</c:v>
                </c:pt>
                <c:pt idx="1582">
                  <c:v>0.136706621628382</c:v>
                </c:pt>
                <c:pt idx="1583">
                  <c:v>0.136706621628382</c:v>
                </c:pt>
                <c:pt idx="1584">
                  <c:v>0.136706621628382</c:v>
                </c:pt>
                <c:pt idx="1585">
                  <c:v>0.134315876744008</c:v>
                </c:pt>
                <c:pt idx="1586">
                  <c:v>0.134315876744008</c:v>
                </c:pt>
                <c:pt idx="1587">
                  <c:v>0.134315876744008</c:v>
                </c:pt>
                <c:pt idx="1588">
                  <c:v>0.13172772148225</c:v>
                </c:pt>
                <c:pt idx="1589">
                  <c:v>0.13172772148225</c:v>
                </c:pt>
                <c:pt idx="1590">
                  <c:v>0.13172772148225</c:v>
                </c:pt>
                <c:pt idx="1591">
                  <c:v>0.128929692949992</c:v>
                </c:pt>
                <c:pt idx="1592">
                  <c:v>0.128929692949992</c:v>
                </c:pt>
                <c:pt idx="1593">
                  <c:v>0.128929692949992</c:v>
                </c:pt>
                <c:pt idx="1594">
                  <c:v>0.128929692949992</c:v>
                </c:pt>
                <c:pt idx="1595">
                  <c:v>0.125909087258227</c:v>
                </c:pt>
                <c:pt idx="1596">
                  <c:v>0.125909087258227</c:v>
                </c:pt>
                <c:pt idx="1597">
                  <c:v>0.125909087258227</c:v>
                </c:pt>
                <c:pt idx="1598">
                  <c:v>0.124810522957864</c:v>
                </c:pt>
                <c:pt idx="1599">
                  <c:v>0.124810522957864</c:v>
                </c:pt>
                <c:pt idx="1600">
                  <c:v>0.124810522957864</c:v>
                </c:pt>
                <c:pt idx="1601">
                  <c:v>0.124810522957864</c:v>
                </c:pt>
                <c:pt idx="1602">
                  <c:v>0.12256299961464</c:v>
                </c:pt>
                <c:pt idx="1603">
                  <c:v>0.12256299961464</c:v>
                </c:pt>
                <c:pt idx="1604">
                  <c:v>0.12256299961464</c:v>
                </c:pt>
                <c:pt idx="1605">
                  <c:v>0.120127129059692</c:v>
                </c:pt>
                <c:pt idx="1606">
                  <c:v>0.120127129059692</c:v>
                </c:pt>
                <c:pt idx="1607">
                  <c:v>0.120127129059692</c:v>
                </c:pt>
                <c:pt idx="1608">
                  <c:v>0.117490644638054</c:v>
                </c:pt>
                <c:pt idx="1609">
                  <c:v>0.117490644638054</c:v>
                </c:pt>
                <c:pt idx="1610">
                  <c:v>0.117490644638054</c:v>
                </c:pt>
                <c:pt idx="1611">
                  <c:v>0.117490644638054</c:v>
                </c:pt>
                <c:pt idx="1612">
                  <c:v>0.114640992552365</c:v>
                </c:pt>
                <c:pt idx="1613">
                  <c:v>0.114640992552365</c:v>
                </c:pt>
                <c:pt idx="1614">
                  <c:v>0.114640992552365</c:v>
                </c:pt>
                <c:pt idx="1615">
                  <c:v>0.124810522957864</c:v>
                </c:pt>
                <c:pt idx="1616">
                  <c:v>0.124810522957864</c:v>
                </c:pt>
                <c:pt idx="1617">
                  <c:v>0.124810522957864</c:v>
                </c:pt>
                <c:pt idx="1618">
                  <c:v>0.124810522957864</c:v>
                </c:pt>
                <c:pt idx="1619">
                  <c:v>0.12256299961464</c:v>
                </c:pt>
                <c:pt idx="1620">
                  <c:v>0.12256299961464</c:v>
                </c:pt>
                <c:pt idx="1621">
                  <c:v>0.12256299961464</c:v>
                </c:pt>
                <c:pt idx="1622">
                  <c:v>0.120127129059692</c:v>
                </c:pt>
                <c:pt idx="1623">
                  <c:v>0.120127129059692</c:v>
                </c:pt>
                <c:pt idx="1624">
                  <c:v>0.120127129059692</c:v>
                </c:pt>
                <c:pt idx="1625">
                  <c:v>0.117490644638054</c:v>
                </c:pt>
                <c:pt idx="1626">
                  <c:v>0.117490644638054</c:v>
                </c:pt>
                <c:pt idx="1627">
                  <c:v>0.117490644638054</c:v>
                </c:pt>
                <c:pt idx="1628">
                  <c:v>0.117490644638054</c:v>
                </c:pt>
                <c:pt idx="1629">
                  <c:v>0.114640992552365</c:v>
                </c:pt>
                <c:pt idx="1630">
                  <c:v>0.114640992552365</c:v>
                </c:pt>
                <c:pt idx="1631">
                  <c:v>0.114640992552365</c:v>
                </c:pt>
                <c:pt idx="1632">
                  <c:v>0.124810522957864</c:v>
                </c:pt>
                <c:pt idx="1633">
                  <c:v>0.124810522957864</c:v>
                </c:pt>
                <c:pt idx="1634">
                  <c:v>0.124810522957864</c:v>
                </c:pt>
                <c:pt idx="1635">
                  <c:v>0.124810522957864</c:v>
                </c:pt>
                <c:pt idx="1636">
                  <c:v>0.12256299961464</c:v>
                </c:pt>
                <c:pt idx="1637">
                  <c:v>0.12256299961464</c:v>
                </c:pt>
                <c:pt idx="1638">
                  <c:v>0.12256299961464</c:v>
                </c:pt>
                <c:pt idx="1639">
                  <c:v>0.120127129059692</c:v>
                </c:pt>
                <c:pt idx="1640">
                  <c:v>0.120127129059692</c:v>
                </c:pt>
                <c:pt idx="1641">
                  <c:v>0.120127129059692</c:v>
                </c:pt>
                <c:pt idx="1642">
                  <c:v>0.117490644638054</c:v>
                </c:pt>
                <c:pt idx="1643">
                  <c:v>0.117490644638054</c:v>
                </c:pt>
                <c:pt idx="1644">
                  <c:v>0.117490644638054</c:v>
                </c:pt>
                <c:pt idx="1645">
                  <c:v>0.117490644638054</c:v>
                </c:pt>
                <c:pt idx="1646">
                  <c:v>0.114640992552365</c:v>
                </c:pt>
                <c:pt idx="1647">
                  <c:v>0.114640992552365</c:v>
                </c:pt>
                <c:pt idx="1648">
                  <c:v>0.114640992552365</c:v>
                </c:pt>
                <c:pt idx="1649">
                  <c:v>0.11234316274345</c:v>
                </c:pt>
                <c:pt idx="1650">
                  <c:v>0.11234316274345</c:v>
                </c:pt>
                <c:pt idx="1651">
                  <c:v>0.11234316274345</c:v>
                </c:pt>
                <c:pt idx="1652">
                  <c:v>0.11234316274345</c:v>
                </c:pt>
                <c:pt idx="1653">
                  <c:v>0.110236920647351</c:v>
                </c:pt>
                <c:pt idx="1654">
                  <c:v>0.110236920647351</c:v>
                </c:pt>
                <c:pt idx="1655">
                  <c:v>0.110236920647351</c:v>
                </c:pt>
                <c:pt idx="1656">
                  <c:v>0.107951616888916</c:v>
                </c:pt>
                <c:pt idx="1657">
                  <c:v>0.107951616888916</c:v>
                </c:pt>
                <c:pt idx="1658">
                  <c:v>0.107951616888916</c:v>
                </c:pt>
                <c:pt idx="1659">
                  <c:v>0.105475230169729</c:v>
                </c:pt>
                <c:pt idx="1660">
                  <c:v>0.105475230169729</c:v>
                </c:pt>
                <c:pt idx="1661">
                  <c:v>0.105475230169729</c:v>
                </c:pt>
                <c:pt idx="1662">
                  <c:v>0.105475230169729</c:v>
                </c:pt>
                <c:pt idx="1663">
                  <c:v>0.102795408554406</c:v>
                </c:pt>
                <c:pt idx="1664">
                  <c:v>0.102795408554406</c:v>
                </c:pt>
                <c:pt idx="1665">
                  <c:v>0.102795408554406</c:v>
                </c:pt>
                <c:pt idx="1666">
                  <c:v>0.11234316274345</c:v>
                </c:pt>
                <c:pt idx="1667">
                  <c:v>0.11234316274345</c:v>
                </c:pt>
                <c:pt idx="1668">
                  <c:v>0.11234316274345</c:v>
                </c:pt>
                <c:pt idx="1669">
                  <c:v>0.11234316274345</c:v>
                </c:pt>
                <c:pt idx="1670">
                  <c:v>0.110236920647351</c:v>
                </c:pt>
                <c:pt idx="1671">
                  <c:v>0.110236920647351</c:v>
                </c:pt>
                <c:pt idx="1672">
                  <c:v>0.110236920647351</c:v>
                </c:pt>
                <c:pt idx="1673">
                  <c:v>0.107951616888916</c:v>
                </c:pt>
                <c:pt idx="1674">
                  <c:v>0.107951616888916</c:v>
                </c:pt>
                <c:pt idx="1675">
                  <c:v>0.107951616888916</c:v>
                </c:pt>
                <c:pt idx="1676">
                  <c:v>0.105475230169729</c:v>
                </c:pt>
                <c:pt idx="1677">
                  <c:v>0.105475230169729</c:v>
                </c:pt>
                <c:pt idx="1678">
                  <c:v>0.105475230169729</c:v>
                </c:pt>
                <c:pt idx="1679">
                  <c:v>0.105475230169729</c:v>
                </c:pt>
                <c:pt idx="1680">
                  <c:v>0.102795408554406</c:v>
                </c:pt>
                <c:pt idx="1681">
                  <c:v>0.102795408554406</c:v>
                </c:pt>
                <c:pt idx="1682">
                  <c:v>0.102795408554406</c:v>
                </c:pt>
                <c:pt idx="1683">
                  <c:v>0.11234316274345</c:v>
                </c:pt>
                <c:pt idx="1684">
                  <c:v>0.11234316274345</c:v>
                </c:pt>
                <c:pt idx="1685">
                  <c:v>0.11234316274345</c:v>
                </c:pt>
                <c:pt idx="1686">
                  <c:v>0.11234316274345</c:v>
                </c:pt>
                <c:pt idx="1687">
                  <c:v>0.110236920647351</c:v>
                </c:pt>
                <c:pt idx="1688">
                  <c:v>0.110236920647351</c:v>
                </c:pt>
                <c:pt idx="1689">
                  <c:v>0.110236920647351</c:v>
                </c:pt>
                <c:pt idx="1690">
                  <c:v>0.107951616888916</c:v>
                </c:pt>
                <c:pt idx="1691">
                  <c:v>0.107951616888916</c:v>
                </c:pt>
                <c:pt idx="1692">
                  <c:v>0.107951616888916</c:v>
                </c:pt>
                <c:pt idx="1693">
                  <c:v>0.105475230169729</c:v>
                </c:pt>
                <c:pt idx="1694">
                  <c:v>0.105475230169729</c:v>
                </c:pt>
                <c:pt idx="1695">
                  <c:v>0.105475230169729</c:v>
                </c:pt>
                <c:pt idx="1696">
                  <c:v>0.105475230169729</c:v>
                </c:pt>
                <c:pt idx="1697">
                  <c:v>0.102795408554406</c:v>
                </c:pt>
                <c:pt idx="1698">
                  <c:v>0.102795408554406</c:v>
                </c:pt>
                <c:pt idx="1699">
                  <c:v>0.102795408554406</c:v>
                </c:pt>
                <c:pt idx="1700">
                  <c:v>0.099310924712542</c:v>
                </c:pt>
                <c:pt idx="1701">
                  <c:v>0.099310924712542</c:v>
                </c:pt>
                <c:pt idx="1702">
                  <c:v>0.099310924712542</c:v>
                </c:pt>
                <c:pt idx="1703">
                  <c:v>0.099310924712542</c:v>
                </c:pt>
                <c:pt idx="1704">
                  <c:v>0.0973433600939119</c:v>
                </c:pt>
                <c:pt idx="1705">
                  <c:v>0.0973433600939119</c:v>
                </c:pt>
                <c:pt idx="1706">
                  <c:v>0.0973433600939119</c:v>
                </c:pt>
                <c:pt idx="1707">
                  <c:v>0.0952061783352895</c:v>
                </c:pt>
                <c:pt idx="1708">
                  <c:v>0.0952061783352895</c:v>
                </c:pt>
                <c:pt idx="1709">
                  <c:v>0.0952061783352895</c:v>
                </c:pt>
                <c:pt idx="1710">
                  <c:v>0.0928876515311412</c:v>
                </c:pt>
                <c:pt idx="1711">
                  <c:v>0.0928876515311412</c:v>
                </c:pt>
                <c:pt idx="1712">
                  <c:v>0.0928876515311412</c:v>
                </c:pt>
                <c:pt idx="1713">
                  <c:v>0.0928876515311412</c:v>
                </c:pt>
                <c:pt idx="1714">
                  <c:v>0.0903756811376756</c:v>
                </c:pt>
                <c:pt idx="1715">
                  <c:v>0.0903756811376756</c:v>
                </c:pt>
                <c:pt idx="1716">
                  <c:v>0.0903756811376756</c:v>
                </c:pt>
                <c:pt idx="1717">
                  <c:v>0.099310924712542</c:v>
                </c:pt>
                <c:pt idx="1718">
                  <c:v>0.099310924712542</c:v>
                </c:pt>
                <c:pt idx="1719">
                  <c:v>0.099310924712542</c:v>
                </c:pt>
                <c:pt idx="1720">
                  <c:v>0.099310924712542</c:v>
                </c:pt>
                <c:pt idx="1721">
                  <c:v>0.0973433600939119</c:v>
                </c:pt>
                <c:pt idx="1722">
                  <c:v>0.0973433600939119</c:v>
                </c:pt>
                <c:pt idx="1723">
                  <c:v>0.0973433600939119</c:v>
                </c:pt>
                <c:pt idx="1724">
                  <c:v>0.0952061783352895</c:v>
                </c:pt>
                <c:pt idx="1725">
                  <c:v>0.0952061783352895</c:v>
                </c:pt>
                <c:pt idx="1726">
                  <c:v>0.0952061783352895</c:v>
                </c:pt>
                <c:pt idx="1727">
                  <c:v>0.0928876515311412</c:v>
                </c:pt>
                <c:pt idx="1728">
                  <c:v>0.0928876515311412</c:v>
                </c:pt>
                <c:pt idx="1729">
                  <c:v>0.0928876515311412</c:v>
                </c:pt>
                <c:pt idx="1730">
                  <c:v>0.0928876515311412</c:v>
                </c:pt>
                <c:pt idx="1731">
                  <c:v>0.0903756811376756</c:v>
                </c:pt>
                <c:pt idx="1732">
                  <c:v>0.0903756811376756</c:v>
                </c:pt>
                <c:pt idx="1733">
                  <c:v>0.0903756811376756</c:v>
                </c:pt>
                <c:pt idx="1734">
                  <c:v>0.158777523484294</c:v>
                </c:pt>
                <c:pt idx="1735">
                  <c:v>0.158777523484294</c:v>
                </c:pt>
                <c:pt idx="1736">
                  <c:v>0.158777523484294</c:v>
                </c:pt>
                <c:pt idx="1737">
                  <c:v>0.158777523484294</c:v>
                </c:pt>
                <c:pt idx="1738">
                  <c:v>0.156097238228528</c:v>
                </c:pt>
                <c:pt idx="1739">
                  <c:v>0.156097238228528</c:v>
                </c:pt>
                <c:pt idx="1740">
                  <c:v>0.156097238228528</c:v>
                </c:pt>
                <c:pt idx="1741">
                  <c:v>0.153202313776656</c:v>
                </c:pt>
                <c:pt idx="1742">
                  <c:v>0.153202313776656</c:v>
                </c:pt>
                <c:pt idx="1743">
                  <c:v>0.153202313776656</c:v>
                </c:pt>
                <c:pt idx="1744">
                  <c:v>0.15008004089366</c:v>
                </c:pt>
                <c:pt idx="1745">
                  <c:v>0.15008004089366</c:v>
                </c:pt>
                <c:pt idx="1746">
                  <c:v>0.15008004089366</c:v>
                </c:pt>
                <c:pt idx="1747">
                  <c:v>0.15008004089366</c:v>
                </c:pt>
                <c:pt idx="1748">
                  <c:v>0.146717566004804</c:v>
                </c:pt>
                <c:pt idx="1749">
                  <c:v>0.146717566004804</c:v>
                </c:pt>
                <c:pt idx="1750">
                  <c:v>0.146717566004804</c:v>
                </c:pt>
                <c:pt idx="1751">
                  <c:v>0.158777523484294</c:v>
                </c:pt>
                <c:pt idx="1752">
                  <c:v>0.158777523484294</c:v>
                </c:pt>
                <c:pt idx="1753">
                  <c:v>0.158777523484294</c:v>
                </c:pt>
                <c:pt idx="1754">
                  <c:v>0.158777523484294</c:v>
                </c:pt>
                <c:pt idx="1755">
                  <c:v>0.156097238228528</c:v>
                </c:pt>
                <c:pt idx="1756">
                  <c:v>0.156097238228528</c:v>
                </c:pt>
                <c:pt idx="1757">
                  <c:v>0.156097238228528</c:v>
                </c:pt>
                <c:pt idx="1758">
                  <c:v>0.153202313776656</c:v>
                </c:pt>
                <c:pt idx="1759">
                  <c:v>0.153202313776656</c:v>
                </c:pt>
                <c:pt idx="1760">
                  <c:v>0.153202313776656</c:v>
                </c:pt>
                <c:pt idx="1761">
                  <c:v>0.15008004089366</c:v>
                </c:pt>
                <c:pt idx="1762">
                  <c:v>0.15008004089366</c:v>
                </c:pt>
                <c:pt idx="1763">
                  <c:v>0.15008004089366</c:v>
                </c:pt>
                <c:pt idx="1764">
                  <c:v>0.15008004089366</c:v>
                </c:pt>
                <c:pt idx="1765">
                  <c:v>0.146717566004804</c:v>
                </c:pt>
                <c:pt idx="1766">
                  <c:v>0.146717566004804</c:v>
                </c:pt>
                <c:pt idx="1767">
                  <c:v>0.146717566004804</c:v>
                </c:pt>
                <c:pt idx="1768">
                  <c:v>0.148028706191644</c:v>
                </c:pt>
                <c:pt idx="1769">
                  <c:v>0.148028706191644</c:v>
                </c:pt>
                <c:pt idx="1770">
                  <c:v>0.148028706191644</c:v>
                </c:pt>
                <c:pt idx="1771">
                  <c:v>0.148028706191644</c:v>
                </c:pt>
                <c:pt idx="1772">
                  <c:v>0.145493479087474</c:v>
                </c:pt>
                <c:pt idx="1773">
                  <c:v>0.145493479087474</c:v>
                </c:pt>
                <c:pt idx="1774">
                  <c:v>0.145493479087474</c:v>
                </c:pt>
                <c:pt idx="1775">
                  <c:v>0.142752059813195</c:v>
                </c:pt>
                <c:pt idx="1776">
                  <c:v>0.142752059813195</c:v>
                </c:pt>
                <c:pt idx="1777">
                  <c:v>0.142752059813195</c:v>
                </c:pt>
                <c:pt idx="1778">
                  <c:v>0.139791838321084</c:v>
                </c:pt>
                <c:pt idx="1779">
                  <c:v>0.139791838321084</c:v>
                </c:pt>
                <c:pt idx="1780">
                  <c:v>0.139791838321084</c:v>
                </c:pt>
                <c:pt idx="1781">
                  <c:v>0.139791838321084</c:v>
                </c:pt>
                <c:pt idx="1782">
                  <c:v>0.136600011471757</c:v>
                </c:pt>
                <c:pt idx="1783">
                  <c:v>0.136600011471757</c:v>
                </c:pt>
                <c:pt idx="1784">
                  <c:v>0.136600011471757</c:v>
                </c:pt>
                <c:pt idx="1785">
                  <c:v>0.148028706191644</c:v>
                </c:pt>
                <c:pt idx="1786">
                  <c:v>0.148028706191644</c:v>
                </c:pt>
                <c:pt idx="1787">
                  <c:v>0.148028706191644</c:v>
                </c:pt>
                <c:pt idx="1788">
                  <c:v>0.148028706191644</c:v>
                </c:pt>
                <c:pt idx="1789">
                  <c:v>0.145493479087474</c:v>
                </c:pt>
                <c:pt idx="1790">
                  <c:v>0.145493479087474</c:v>
                </c:pt>
                <c:pt idx="1791">
                  <c:v>0.145493479087474</c:v>
                </c:pt>
                <c:pt idx="1792">
                  <c:v>0.142752059813195</c:v>
                </c:pt>
                <c:pt idx="1793">
                  <c:v>0.142752059813195</c:v>
                </c:pt>
                <c:pt idx="1794">
                  <c:v>0.142752059813195</c:v>
                </c:pt>
                <c:pt idx="1795">
                  <c:v>0.139791838321084</c:v>
                </c:pt>
                <c:pt idx="1796">
                  <c:v>0.139791838321084</c:v>
                </c:pt>
                <c:pt idx="1797">
                  <c:v>0.139791838321084</c:v>
                </c:pt>
                <c:pt idx="1798">
                  <c:v>0.139791838321084</c:v>
                </c:pt>
                <c:pt idx="1799">
                  <c:v>0.136600011471757</c:v>
                </c:pt>
                <c:pt idx="1800">
                  <c:v>0.136600011471757</c:v>
                </c:pt>
                <c:pt idx="1801">
                  <c:v>0.136600011471757</c:v>
                </c:pt>
                <c:pt idx="1802">
                  <c:v>0.148028706191644</c:v>
                </c:pt>
                <c:pt idx="1803">
                  <c:v>0.148028706191644</c:v>
                </c:pt>
                <c:pt idx="1804">
                  <c:v>0.148028706191644</c:v>
                </c:pt>
                <c:pt idx="1805">
                  <c:v>0.148028706191644</c:v>
                </c:pt>
                <c:pt idx="1806">
                  <c:v>0.145493479087474</c:v>
                </c:pt>
                <c:pt idx="1807">
                  <c:v>0.145493479087474</c:v>
                </c:pt>
                <c:pt idx="1808">
                  <c:v>0.145493479087474</c:v>
                </c:pt>
                <c:pt idx="1809">
                  <c:v>0.142752059813195</c:v>
                </c:pt>
                <c:pt idx="1810">
                  <c:v>0.142752059813195</c:v>
                </c:pt>
                <c:pt idx="1811">
                  <c:v>0.142752059813195</c:v>
                </c:pt>
                <c:pt idx="1812">
                  <c:v>0.139791838321084</c:v>
                </c:pt>
                <c:pt idx="1813">
                  <c:v>0.139791838321084</c:v>
                </c:pt>
                <c:pt idx="1814">
                  <c:v>0.139791838321084</c:v>
                </c:pt>
                <c:pt idx="1815">
                  <c:v>0.139791838321084</c:v>
                </c:pt>
                <c:pt idx="1816">
                  <c:v>0.136600011471757</c:v>
                </c:pt>
                <c:pt idx="1817">
                  <c:v>0.136600011471757</c:v>
                </c:pt>
                <c:pt idx="1818">
                  <c:v>0.136600011471757</c:v>
                </c:pt>
                <c:pt idx="1819">
                  <c:v>0.136706621628382</c:v>
                </c:pt>
                <c:pt idx="1820">
                  <c:v>0.136706621628382</c:v>
                </c:pt>
                <c:pt idx="1821">
                  <c:v>0.136706621628382</c:v>
                </c:pt>
                <c:pt idx="1822">
                  <c:v>0.136706621628382</c:v>
                </c:pt>
                <c:pt idx="1823">
                  <c:v>0.134315876744008</c:v>
                </c:pt>
                <c:pt idx="1824">
                  <c:v>0.134315876744008</c:v>
                </c:pt>
                <c:pt idx="1825">
                  <c:v>0.134315876744008</c:v>
                </c:pt>
                <c:pt idx="1826">
                  <c:v>0.13172772148225</c:v>
                </c:pt>
                <c:pt idx="1827">
                  <c:v>0.13172772148225</c:v>
                </c:pt>
                <c:pt idx="1828">
                  <c:v>0.13172772148225</c:v>
                </c:pt>
                <c:pt idx="1829">
                  <c:v>0.128929692949992</c:v>
                </c:pt>
                <c:pt idx="1830">
                  <c:v>0.128929692949992</c:v>
                </c:pt>
                <c:pt idx="1831">
                  <c:v>0.128929692949992</c:v>
                </c:pt>
                <c:pt idx="1832">
                  <c:v>0.128929692949992</c:v>
                </c:pt>
                <c:pt idx="1833">
                  <c:v>0.125909087258227</c:v>
                </c:pt>
                <c:pt idx="1834">
                  <c:v>0.125909087258227</c:v>
                </c:pt>
                <c:pt idx="1835">
                  <c:v>0.125909087258227</c:v>
                </c:pt>
                <c:pt idx="1836">
                  <c:v>0.136706621628382</c:v>
                </c:pt>
                <c:pt idx="1837">
                  <c:v>0.136706621628382</c:v>
                </c:pt>
                <c:pt idx="1838">
                  <c:v>0.136706621628382</c:v>
                </c:pt>
                <c:pt idx="1839">
                  <c:v>0.136706621628382</c:v>
                </c:pt>
                <c:pt idx="1840">
                  <c:v>0.134315876744008</c:v>
                </c:pt>
                <c:pt idx="1841">
                  <c:v>0.134315876744008</c:v>
                </c:pt>
                <c:pt idx="1842">
                  <c:v>0.134315876744008</c:v>
                </c:pt>
                <c:pt idx="1843">
                  <c:v>0.13172772148225</c:v>
                </c:pt>
                <c:pt idx="1844">
                  <c:v>0.13172772148225</c:v>
                </c:pt>
                <c:pt idx="1845">
                  <c:v>0.13172772148225</c:v>
                </c:pt>
                <c:pt idx="1846">
                  <c:v>0.128929692949992</c:v>
                </c:pt>
                <c:pt idx="1847">
                  <c:v>0.128929692949992</c:v>
                </c:pt>
                <c:pt idx="1848">
                  <c:v>0.128929692949992</c:v>
                </c:pt>
                <c:pt idx="1849">
                  <c:v>0.128929692949992</c:v>
                </c:pt>
                <c:pt idx="1850">
                  <c:v>0.125909087258227</c:v>
                </c:pt>
                <c:pt idx="1851">
                  <c:v>0.125909087258227</c:v>
                </c:pt>
                <c:pt idx="1852">
                  <c:v>0.125909087258227</c:v>
                </c:pt>
                <c:pt idx="1853">
                  <c:v>0.136706621628382</c:v>
                </c:pt>
                <c:pt idx="1854">
                  <c:v>0.136706621628382</c:v>
                </c:pt>
                <c:pt idx="1855">
                  <c:v>0.136706621628382</c:v>
                </c:pt>
                <c:pt idx="1856">
                  <c:v>0.136706621628382</c:v>
                </c:pt>
                <c:pt idx="1857">
                  <c:v>0.134315876744008</c:v>
                </c:pt>
                <c:pt idx="1858">
                  <c:v>0.134315876744008</c:v>
                </c:pt>
                <c:pt idx="1859">
                  <c:v>0.134315876744008</c:v>
                </c:pt>
                <c:pt idx="1860">
                  <c:v>0.13172772148225</c:v>
                </c:pt>
                <c:pt idx="1861">
                  <c:v>0.13172772148225</c:v>
                </c:pt>
                <c:pt idx="1862">
                  <c:v>0.13172772148225</c:v>
                </c:pt>
                <c:pt idx="1863">
                  <c:v>0.128929692949992</c:v>
                </c:pt>
                <c:pt idx="1864">
                  <c:v>0.128929692949992</c:v>
                </c:pt>
                <c:pt idx="1865">
                  <c:v>0.128929692949992</c:v>
                </c:pt>
                <c:pt idx="1866">
                  <c:v>0.128929692949992</c:v>
                </c:pt>
                <c:pt idx="1867">
                  <c:v>0.125909087258227</c:v>
                </c:pt>
                <c:pt idx="1868">
                  <c:v>0.125909087258227</c:v>
                </c:pt>
                <c:pt idx="1869">
                  <c:v>0.125909087258227</c:v>
                </c:pt>
                <c:pt idx="1870">
                  <c:v>0.136706621628382</c:v>
                </c:pt>
                <c:pt idx="1871">
                  <c:v>0.136706621628382</c:v>
                </c:pt>
                <c:pt idx="1872">
                  <c:v>0.136706621628382</c:v>
                </c:pt>
                <c:pt idx="1873">
                  <c:v>0.136706621628382</c:v>
                </c:pt>
                <c:pt idx="1874">
                  <c:v>0.134315876744008</c:v>
                </c:pt>
                <c:pt idx="1875">
                  <c:v>0.134315876744008</c:v>
                </c:pt>
                <c:pt idx="1876">
                  <c:v>0.134315876744008</c:v>
                </c:pt>
                <c:pt idx="1877">
                  <c:v>0.13172772148225</c:v>
                </c:pt>
                <c:pt idx="1878">
                  <c:v>0.13172772148225</c:v>
                </c:pt>
                <c:pt idx="1879">
                  <c:v>0.13172772148225</c:v>
                </c:pt>
                <c:pt idx="1880">
                  <c:v>0.128929692949992</c:v>
                </c:pt>
                <c:pt idx="1881">
                  <c:v>0.128929692949992</c:v>
                </c:pt>
                <c:pt idx="1882">
                  <c:v>0.128929692949992</c:v>
                </c:pt>
                <c:pt idx="1883">
                  <c:v>0.128929692949992</c:v>
                </c:pt>
                <c:pt idx="1884">
                  <c:v>0.125909087258227</c:v>
                </c:pt>
                <c:pt idx="1885">
                  <c:v>0.125909087258227</c:v>
                </c:pt>
                <c:pt idx="1886">
                  <c:v>0.125909087258227</c:v>
                </c:pt>
                <c:pt idx="1887">
                  <c:v>0.124810522957864</c:v>
                </c:pt>
                <c:pt idx="1888">
                  <c:v>0.124810522957864</c:v>
                </c:pt>
                <c:pt idx="1889">
                  <c:v>0.124810522957864</c:v>
                </c:pt>
                <c:pt idx="1890">
                  <c:v>0.124810522957864</c:v>
                </c:pt>
                <c:pt idx="1891">
                  <c:v>0.12256299961464</c:v>
                </c:pt>
                <c:pt idx="1892">
                  <c:v>0.12256299961464</c:v>
                </c:pt>
                <c:pt idx="1893">
                  <c:v>0.12256299961464</c:v>
                </c:pt>
                <c:pt idx="1894">
                  <c:v>0.120127129059692</c:v>
                </c:pt>
                <c:pt idx="1895">
                  <c:v>0.120127129059692</c:v>
                </c:pt>
                <c:pt idx="1896">
                  <c:v>0.120127129059692</c:v>
                </c:pt>
                <c:pt idx="1897">
                  <c:v>0.117490644638054</c:v>
                </c:pt>
                <c:pt idx="1898">
                  <c:v>0.117490644638054</c:v>
                </c:pt>
                <c:pt idx="1899">
                  <c:v>0.117490644638054</c:v>
                </c:pt>
                <c:pt idx="1900">
                  <c:v>0.117490644638054</c:v>
                </c:pt>
                <c:pt idx="1901">
                  <c:v>0.114640992552365</c:v>
                </c:pt>
                <c:pt idx="1902">
                  <c:v>0.114640992552365</c:v>
                </c:pt>
                <c:pt idx="1903">
                  <c:v>0.114640992552365</c:v>
                </c:pt>
                <c:pt idx="1904">
                  <c:v>0.124810522957864</c:v>
                </c:pt>
                <c:pt idx="1905">
                  <c:v>0.124810522957864</c:v>
                </c:pt>
                <c:pt idx="1906">
                  <c:v>0.124810522957864</c:v>
                </c:pt>
                <c:pt idx="1907">
                  <c:v>0.124810522957864</c:v>
                </c:pt>
                <c:pt idx="1908">
                  <c:v>0.12256299961464</c:v>
                </c:pt>
                <c:pt idx="1909">
                  <c:v>0.12256299961464</c:v>
                </c:pt>
                <c:pt idx="1910">
                  <c:v>0.12256299961464</c:v>
                </c:pt>
                <c:pt idx="1911">
                  <c:v>0.120127129059692</c:v>
                </c:pt>
                <c:pt idx="1912">
                  <c:v>0.120127129059692</c:v>
                </c:pt>
                <c:pt idx="1913">
                  <c:v>0.120127129059692</c:v>
                </c:pt>
                <c:pt idx="1914">
                  <c:v>0.117490644638054</c:v>
                </c:pt>
                <c:pt idx="1915">
                  <c:v>0.117490644638054</c:v>
                </c:pt>
                <c:pt idx="1916">
                  <c:v>0.117490644638054</c:v>
                </c:pt>
                <c:pt idx="1917">
                  <c:v>0.117490644638054</c:v>
                </c:pt>
                <c:pt idx="1918">
                  <c:v>0.114640992552365</c:v>
                </c:pt>
                <c:pt idx="1919">
                  <c:v>0.114640992552365</c:v>
                </c:pt>
                <c:pt idx="1920">
                  <c:v>0.114640992552365</c:v>
                </c:pt>
                <c:pt idx="1921">
                  <c:v>0.124810522957864</c:v>
                </c:pt>
                <c:pt idx="1922">
                  <c:v>0.124810522957864</c:v>
                </c:pt>
                <c:pt idx="1923">
                  <c:v>0.124810522957864</c:v>
                </c:pt>
                <c:pt idx="1924">
                  <c:v>0.124810522957864</c:v>
                </c:pt>
                <c:pt idx="1925">
                  <c:v>0.12256299961464</c:v>
                </c:pt>
                <c:pt idx="1926">
                  <c:v>0.12256299961464</c:v>
                </c:pt>
                <c:pt idx="1927">
                  <c:v>0.12256299961464</c:v>
                </c:pt>
                <c:pt idx="1928">
                  <c:v>0.120127129059692</c:v>
                </c:pt>
                <c:pt idx="1929">
                  <c:v>0.120127129059692</c:v>
                </c:pt>
                <c:pt idx="1930">
                  <c:v>0.120127129059692</c:v>
                </c:pt>
                <c:pt idx="1931">
                  <c:v>0.117490644638054</c:v>
                </c:pt>
                <c:pt idx="1932">
                  <c:v>0.117490644638054</c:v>
                </c:pt>
                <c:pt idx="1933">
                  <c:v>0.117490644638054</c:v>
                </c:pt>
                <c:pt idx="1934">
                  <c:v>0.117490644638054</c:v>
                </c:pt>
                <c:pt idx="1935">
                  <c:v>0.114640992552365</c:v>
                </c:pt>
                <c:pt idx="1936">
                  <c:v>0.114640992552365</c:v>
                </c:pt>
                <c:pt idx="1937">
                  <c:v>0.114640992552365</c:v>
                </c:pt>
                <c:pt idx="1938">
                  <c:v>0.11234316274345</c:v>
                </c:pt>
                <c:pt idx="1939">
                  <c:v>0.11234316274345</c:v>
                </c:pt>
                <c:pt idx="1940">
                  <c:v>0.11234316274345</c:v>
                </c:pt>
                <c:pt idx="1941">
                  <c:v>0.11234316274345</c:v>
                </c:pt>
                <c:pt idx="1942">
                  <c:v>0.110236920647351</c:v>
                </c:pt>
                <c:pt idx="1943">
                  <c:v>0.110236920647351</c:v>
                </c:pt>
                <c:pt idx="1944">
                  <c:v>0.110236920647351</c:v>
                </c:pt>
                <c:pt idx="1945">
                  <c:v>0.107951616888916</c:v>
                </c:pt>
                <c:pt idx="1946">
                  <c:v>0.107951616888916</c:v>
                </c:pt>
                <c:pt idx="1947">
                  <c:v>0.107951616888916</c:v>
                </c:pt>
                <c:pt idx="1948">
                  <c:v>0.105475230169729</c:v>
                </c:pt>
                <c:pt idx="1949">
                  <c:v>0.105475230169729</c:v>
                </c:pt>
                <c:pt idx="1950">
                  <c:v>0.105475230169729</c:v>
                </c:pt>
                <c:pt idx="1951">
                  <c:v>0.105475230169729</c:v>
                </c:pt>
                <c:pt idx="1952">
                  <c:v>0.102795408554406</c:v>
                </c:pt>
                <c:pt idx="1953">
                  <c:v>0.102795408554406</c:v>
                </c:pt>
                <c:pt idx="1954">
                  <c:v>0.102795408554406</c:v>
                </c:pt>
                <c:pt idx="1955">
                  <c:v>0.11234316274345</c:v>
                </c:pt>
                <c:pt idx="1956">
                  <c:v>0.11234316274345</c:v>
                </c:pt>
                <c:pt idx="1957">
                  <c:v>0.11234316274345</c:v>
                </c:pt>
                <c:pt idx="1958">
                  <c:v>0.11234316274345</c:v>
                </c:pt>
                <c:pt idx="1959">
                  <c:v>0.110236920647351</c:v>
                </c:pt>
                <c:pt idx="1960">
                  <c:v>0.110236920647351</c:v>
                </c:pt>
                <c:pt idx="1961">
                  <c:v>0.110236920647351</c:v>
                </c:pt>
                <c:pt idx="1962">
                  <c:v>0.107951616888916</c:v>
                </c:pt>
                <c:pt idx="1963">
                  <c:v>0.107951616888916</c:v>
                </c:pt>
                <c:pt idx="1964">
                  <c:v>0.107951616888916</c:v>
                </c:pt>
                <c:pt idx="1965">
                  <c:v>0.105475230169729</c:v>
                </c:pt>
                <c:pt idx="1966">
                  <c:v>0.105475230169729</c:v>
                </c:pt>
                <c:pt idx="1967">
                  <c:v>0.105475230169729</c:v>
                </c:pt>
                <c:pt idx="1968">
                  <c:v>0.105475230169729</c:v>
                </c:pt>
                <c:pt idx="1969">
                  <c:v>0.102795408554406</c:v>
                </c:pt>
                <c:pt idx="1970">
                  <c:v>0.102795408554406</c:v>
                </c:pt>
                <c:pt idx="1971">
                  <c:v>0.102795408554406</c:v>
                </c:pt>
                <c:pt idx="1972">
                  <c:v>0.11234316274345</c:v>
                </c:pt>
                <c:pt idx="1973">
                  <c:v>0.11234316274345</c:v>
                </c:pt>
                <c:pt idx="1974">
                  <c:v>0.11234316274345</c:v>
                </c:pt>
                <c:pt idx="1975">
                  <c:v>0.11234316274345</c:v>
                </c:pt>
                <c:pt idx="1976">
                  <c:v>0.110236920647351</c:v>
                </c:pt>
                <c:pt idx="1977">
                  <c:v>0.110236920647351</c:v>
                </c:pt>
                <c:pt idx="1978">
                  <c:v>0.110236920647351</c:v>
                </c:pt>
                <c:pt idx="1979">
                  <c:v>0.107951616888916</c:v>
                </c:pt>
                <c:pt idx="1980">
                  <c:v>0.107951616888916</c:v>
                </c:pt>
                <c:pt idx="1981">
                  <c:v>0.107951616888916</c:v>
                </c:pt>
                <c:pt idx="1982">
                  <c:v>0.105475230169729</c:v>
                </c:pt>
                <c:pt idx="1983">
                  <c:v>0.105475230169729</c:v>
                </c:pt>
                <c:pt idx="1984">
                  <c:v>0.105475230169729</c:v>
                </c:pt>
                <c:pt idx="1985">
                  <c:v>0.105475230169729</c:v>
                </c:pt>
                <c:pt idx="1986">
                  <c:v>0.102795408554406</c:v>
                </c:pt>
                <c:pt idx="1987">
                  <c:v>0.102795408554406</c:v>
                </c:pt>
                <c:pt idx="1988">
                  <c:v>0.102795408554406</c:v>
                </c:pt>
                <c:pt idx="1989">
                  <c:v>0.099310924712542</c:v>
                </c:pt>
                <c:pt idx="1990">
                  <c:v>0.099310924712542</c:v>
                </c:pt>
                <c:pt idx="1991">
                  <c:v>0.099310924712542</c:v>
                </c:pt>
                <c:pt idx="1992">
                  <c:v>0.099310924712542</c:v>
                </c:pt>
                <c:pt idx="1993">
                  <c:v>0.0973433600939119</c:v>
                </c:pt>
                <c:pt idx="1994">
                  <c:v>0.0973433600939119</c:v>
                </c:pt>
                <c:pt idx="1995">
                  <c:v>0.0973433600939119</c:v>
                </c:pt>
                <c:pt idx="1996">
                  <c:v>0.0952061783352895</c:v>
                </c:pt>
                <c:pt idx="1997">
                  <c:v>0.0952061783352895</c:v>
                </c:pt>
                <c:pt idx="1998">
                  <c:v>0.0952061783352895</c:v>
                </c:pt>
                <c:pt idx="1999">
                  <c:v>0.0928876515311412</c:v>
                </c:pt>
                <c:pt idx="2000">
                  <c:v>0.0928876515311412</c:v>
                </c:pt>
                <c:pt idx="2001">
                  <c:v>0.0928876515311412</c:v>
                </c:pt>
                <c:pt idx="2002">
                  <c:v>0.0928876515311412</c:v>
                </c:pt>
                <c:pt idx="2003">
                  <c:v>0.0903756811376756</c:v>
                </c:pt>
                <c:pt idx="2004">
                  <c:v>0.0903756811376756</c:v>
                </c:pt>
                <c:pt idx="2005">
                  <c:v>0.0903756811376756</c:v>
                </c:pt>
                <c:pt idx="2006">
                  <c:v>0.099310924712542</c:v>
                </c:pt>
                <c:pt idx="2007">
                  <c:v>0.099310924712542</c:v>
                </c:pt>
                <c:pt idx="2008">
                  <c:v>0.099310924712542</c:v>
                </c:pt>
                <c:pt idx="2009">
                  <c:v>0.099310924712542</c:v>
                </c:pt>
                <c:pt idx="2010">
                  <c:v>0.0973433600939119</c:v>
                </c:pt>
                <c:pt idx="2011">
                  <c:v>0.0973433600939119</c:v>
                </c:pt>
                <c:pt idx="2012">
                  <c:v>0.0973433600939119</c:v>
                </c:pt>
                <c:pt idx="2013">
                  <c:v>0.0952061783352895</c:v>
                </c:pt>
                <c:pt idx="2014">
                  <c:v>0.0952061783352895</c:v>
                </c:pt>
                <c:pt idx="2015">
                  <c:v>0.0952061783352895</c:v>
                </c:pt>
                <c:pt idx="2016">
                  <c:v>0.0928876515311412</c:v>
                </c:pt>
                <c:pt idx="2017">
                  <c:v>0.0928876515311412</c:v>
                </c:pt>
                <c:pt idx="2018">
                  <c:v>0.0928876515311412</c:v>
                </c:pt>
                <c:pt idx="2019">
                  <c:v>0.0928876515311412</c:v>
                </c:pt>
                <c:pt idx="2020">
                  <c:v>0.0903756811376756</c:v>
                </c:pt>
                <c:pt idx="2021">
                  <c:v>0.0903756811376756</c:v>
                </c:pt>
                <c:pt idx="2022">
                  <c:v>0.0903756811376756</c:v>
                </c:pt>
                <c:pt idx="2023">
                  <c:v>0.158777523484294</c:v>
                </c:pt>
                <c:pt idx="2024">
                  <c:v>0.158777523484294</c:v>
                </c:pt>
                <c:pt idx="2025">
                  <c:v>0.158777523484294</c:v>
                </c:pt>
                <c:pt idx="2026">
                  <c:v>0.158777523484294</c:v>
                </c:pt>
                <c:pt idx="2027">
                  <c:v>0.156097238228528</c:v>
                </c:pt>
                <c:pt idx="2028">
                  <c:v>0.156097238228528</c:v>
                </c:pt>
                <c:pt idx="2029">
                  <c:v>0.156097238228528</c:v>
                </c:pt>
                <c:pt idx="2030">
                  <c:v>0.153202313776656</c:v>
                </c:pt>
                <c:pt idx="2031">
                  <c:v>0.153202313776656</c:v>
                </c:pt>
                <c:pt idx="2032">
                  <c:v>0.153202313776656</c:v>
                </c:pt>
                <c:pt idx="2033">
                  <c:v>0.15008004089366</c:v>
                </c:pt>
                <c:pt idx="2034">
                  <c:v>0.15008004089366</c:v>
                </c:pt>
                <c:pt idx="2035">
                  <c:v>0.15008004089366</c:v>
                </c:pt>
                <c:pt idx="2036">
                  <c:v>0.15008004089366</c:v>
                </c:pt>
                <c:pt idx="2037">
                  <c:v>0.146717566004804</c:v>
                </c:pt>
                <c:pt idx="2038">
                  <c:v>0.146717566004804</c:v>
                </c:pt>
                <c:pt idx="2039">
                  <c:v>0.146717566004804</c:v>
                </c:pt>
                <c:pt idx="2040">
                  <c:v>0.158777523484294</c:v>
                </c:pt>
                <c:pt idx="2041">
                  <c:v>0.158777523484294</c:v>
                </c:pt>
                <c:pt idx="2042">
                  <c:v>0.158777523484294</c:v>
                </c:pt>
                <c:pt idx="2043">
                  <c:v>0.158777523484294</c:v>
                </c:pt>
                <c:pt idx="2044">
                  <c:v>0.156097238228528</c:v>
                </c:pt>
                <c:pt idx="2045">
                  <c:v>0.156097238228528</c:v>
                </c:pt>
                <c:pt idx="2046">
                  <c:v>0.156097238228528</c:v>
                </c:pt>
                <c:pt idx="2047">
                  <c:v>0.153202313776656</c:v>
                </c:pt>
                <c:pt idx="2048">
                  <c:v>0.153202313776656</c:v>
                </c:pt>
                <c:pt idx="2049">
                  <c:v>0.153202313776656</c:v>
                </c:pt>
                <c:pt idx="2050">
                  <c:v>0.15008004089366</c:v>
                </c:pt>
                <c:pt idx="2051">
                  <c:v>0.15008004089366</c:v>
                </c:pt>
                <c:pt idx="2052">
                  <c:v>0.15008004089366</c:v>
                </c:pt>
                <c:pt idx="2053">
                  <c:v>0.15008004089366</c:v>
                </c:pt>
                <c:pt idx="2054">
                  <c:v>0.146717566004804</c:v>
                </c:pt>
                <c:pt idx="2055">
                  <c:v>0.146717566004804</c:v>
                </c:pt>
                <c:pt idx="2056">
                  <c:v>0.146717566004804</c:v>
                </c:pt>
                <c:pt idx="2057">
                  <c:v>0.148028706191644</c:v>
                </c:pt>
                <c:pt idx="2058">
                  <c:v>0.148028706191644</c:v>
                </c:pt>
                <c:pt idx="2059">
                  <c:v>0.148028706191644</c:v>
                </c:pt>
                <c:pt idx="2060">
                  <c:v>0.148028706191644</c:v>
                </c:pt>
                <c:pt idx="2061">
                  <c:v>0.145493479087474</c:v>
                </c:pt>
                <c:pt idx="2062">
                  <c:v>0.145493479087474</c:v>
                </c:pt>
                <c:pt idx="2063">
                  <c:v>0.145493479087474</c:v>
                </c:pt>
                <c:pt idx="2064">
                  <c:v>0.142752059813195</c:v>
                </c:pt>
                <c:pt idx="2065">
                  <c:v>0.142752059813195</c:v>
                </c:pt>
                <c:pt idx="2066">
                  <c:v>0.142752059813195</c:v>
                </c:pt>
                <c:pt idx="2067">
                  <c:v>0.139791838321084</c:v>
                </c:pt>
                <c:pt idx="2068">
                  <c:v>0.139791838321084</c:v>
                </c:pt>
                <c:pt idx="2069">
                  <c:v>0.139791838321084</c:v>
                </c:pt>
                <c:pt idx="2070">
                  <c:v>0.139791838321084</c:v>
                </c:pt>
                <c:pt idx="2071">
                  <c:v>0.136600011471757</c:v>
                </c:pt>
                <c:pt idx="2072">
                  <c:v>0.136600011471757</c:v>
                </c:pt>
                <c:pt idx="2073">
                  <c:v>0.136600011471757</c:v>
                </c:pt>
                <c:pt idx="2074">
                  <c:v>0.148028706191644</c:v>
                </c:pt>
                <c:pt idx="2075">
                  <c:v>0.148028706191644</c:v>
                </c:pt>
                <c:pt idx="2076">
                  <c:v>0.148028706191644</c:v>
                </c:pt>
                <c:pt idx="2077">
                  <c:v>0.148028706191644</c:v>
                </c:pt>
                <c:pt idx="2078">
                  <c:v>0.145493479087474</c:v>
                </c:pt>
                <c:pt idx="2079">
                  <c:v>0.145493479087474</c:v>
                </c:pt>
                <c:pt idx="2080">
                  <c:v>0.145493479087474</c:v>
                </c:pt>
                <c:pt idx="2081">
                  <c:v>0.142752059813195</c:v>
                </c:pt>
                <c:pt idx="2082">
                  <c:v>0.142752059813195</c:v>
                </c:pt>
                <c:pt idx="2083">
                  <c:v>0.142752059813195</c:v>
                </c:pt>
                <c:pt idx="2084">
                  <c:v>0.139791838321084</c:v>
                </c:pt>
                <c:pt idx="2085">
                  <c:v>0.139791838321084</c:v>
                </c:pt>
                <c:pt idx="2086">
                  <c:v>0.139791838321084</c:v>
                </c:pt>
                <c:pt idx="2087">
                  <c:v>0.139791838321084</c:v>
                </c:pt>
                <c:pt idx="2088">
                  <c:v>0.136600011471757</c:v>
                </c:pt>
                <c:pt idx="2089">
                  <c:v>0.136600011471757</c:v>
                </c:pt>
                <c:pt idx="2090">
                  <c:v>0.136600011471757</c:v>
                </c:pt>
                <c:pt idx="2091">
                  <c:v>0.148028706191644</c:v>
                </c:pt>
                <c:pt idx="2092">
                  <c:v>0.148028706191644</c:v>
                </c:pt>
                <c:pt idx="2093">
                  <c:v>0.148028706191644</c:v>
                </c:pt>
                <c:pt idx="2094">
                  <c:v>0.148028706191644</c:v>
                </c:pt>
                <c:pt idx="2095">
                  <c:v>0.145493479087474</c:v>
                </c:pt>
                <c:pt idx="2096">
                  <c:v>0.145493479087474</c:v>
                </c:pt>
                <c:pt idx="2097">
                  <c:v>0.145493479087474</c:v>
                </c:pt>
                <c:pt idx="2098">
                  <c:v>0.142752059813195</c:v>
                </c:pt>
                <c:pt idx="2099">
                  <c:v>0.142752059813195</c:v>
                </c:pt>
                <c:pt idx="2100">
                  <c:v>0.142752059813195</c:v>
                </c:pt>
                <c:pt idx="2101">
                  <c:v>0.139791838321084</c:v>
                </c:pt>
                <c:pt idx="2102">
                  <c:v>0.139791838321084</c:v>
                </c:pt>
                <c:pt idx="2103">
                  <c:v>0.139791838321084</c:v>
                </c:pt>
                <c:pt idx="2104">
                  <c:v>0.139791838321084</c:v>
                </c:pt>
                <c:pt idx="2105">
                  <c:v>0.136600011471757</c:v>
                </c:pt>
                <c:pt idx="2106">
                  <c:v>0.136600011471757</c:v>
                </c:pt>
                <c:pt idx="2107">
                  <c:v>0.136600011471757</c:v>
                </c:pt>
                <c:pt idx="2108">
                  <c:v>0.136706621628382</c:v>
                </c:pt>
                <c:pt idx="2109">
                  <c:v>0.136706621628382</c:v>
                </c:pt>
                <c:pt idx="2110">
                  <c:v>0.136706621628382</c:v>
                </c:pt>
                <c:pt idx="2111">
                  <c:v>0.136706621628382</c:v>
                </c:pt>
                <c:pt idx="2112">
                  <c:v>0.134315876744008</c:v>
                </c:pt>
                <c:pt idx="2113">
                  <c:v>0.134315876744008</c:v>
                </c:pt>
                <c:pt idx="2114">
                  <c:v>0.134315876744008</c:v>
                </c:pt>
                <c:pt idx="2115">
                  <c:v>0.13172772148225</c:v>
                </c:pt>
                <c:pt idx="2116">
                  <c:v>0.13172772148225</c:v>
                </c:pt>
                <c:pt idx="2117">
                  <c:v>0.13172772148225</c:v>
                </c:pt>
                <c:pt idx="2118">
                  <c:v>0.128929692949992</c:v>
                </c:pt>
                <c:pt idx="2119">
                  <c:v>0.128929692949992</c:v>
                </c:pt>
                <c:pt idx="2120">
                  <c:v>0.128929692949992</c:v>
                </c:pt>
                <c:pt idx="2121">
                  <c:v>0.128929692949992</c:v>
                </c:pt>
                <c:pt idx="2122">
                  <c:v>0.125909087258227</c:v>
                </c:pt>
                <c:pt idx="2123">
                  <c:v>0.125909087258227</c:v>
                </c:pt>
                <c:pt idx="2124">
                  <c:v>0.125909087258227</c:v>
                </c:pt>
                <c:pt idx="2125">
                  <c:v>0.136706621628382</c:v>
                </c:pt>
                <c:pt idx="2126">
                  <c:v>0.136706621628382</c:v>
                </c:pt>
                <c:pt idx="2127">
                  <c:v>0.136706621628382</c:v>
                </c:pt>
                <c:pt idx="2128">
                  <c:v>0.136706621628382</c:v>
                </c:pt>
                <c:pt idx="2129">
                  <c:v>0.134315876744008</c:v>
                </c:pt>
                <c:pt idx="2130">
                  <c:v>0.134315876744008</c:v>
                </c:pt>
                <c:pt idx="2131">
                  <c:v>0.134315876744008</c:v>
                </c:pt>
                <c:pt idx="2132">
                  <c:v>0.13172772148225</c:v>
                </c:pt>
                <c:pt idx="2133">
                  <c:v>0.13172772148225</c:v>
                </c:pt>
                <c:pt idx="2134">
                  <c:v>0.13172772148225</c:v>
                </c:pt>
                <c:pt idx="2135">
                  <c:v>0.128929692949992</c:v>
                </c:pt>
                <c:pt idx="2136">
                  <c:v>0.128929692949992</c:v>
                </c:pt>
                <c:pt idx="2137">
                  <c:v>0.128929692949992</c:v>
                </c:pt>
                <c:pt idx="2138">
                  <c:v>0.128929692949992</c:v>
                </c:pt>
                <c:pt idx="2139">
                  <c:v>0.125909087258227</c:v>
                </c:pt>
                <c:pt idx="2140">
                  <c:v>0.125909087258227</c:v>
                </c:pt>
                <c:pt idx="2141">
                  <c:v>0.125909087258227</c:v>
                </c:pt>
                <c:pt idx="2142">
                  <c:v>0.136706621628382</c:v>
                </c:pt>
                <c:pt idx="2143">
                  <c:v>0.136706621628382</c:v>
                </c:pt>
                <c:pt idx="2144">
                  <c:v>0.136706621628382</c:v>
                </c:pt>
                <c:pt idx="2145">
                  <c:v>0.136706621628382</c:v>
                </c:pt>
                <c:pt idx="2146">
                  <c:v>0.134315876744008</c:v>
                </c:pt>
                <c:pt idx="2147">
                  <c:v>0.134315876744008</c:v>
                </c:pt>
                <c:pt idx="2148">
                  <c:v>0.134315876744008</c:v>
                </c:pt>
                <c:pt idx="2149">
                  <c:v>0.13172772148225</c:v>
                </c:pt>
                <c:pt idx="2150">
                  <c:v>0.13172772148225</c:v>
                </c:pt>
                <c:pt idx="2151">
                  <c:v>0.13172772148225</c:v>
                </c:pt>
                <c:pt idx="2152">
                  <c:v>0.128929692949992</c:v>
                </c:pt>
                <c:pt idx="2153">
                  <c:v>0.128929692949992</c:v>
                </c:pt>
                <c:pt idx="2154">
                  <c:v>0.128929692949992</c:v>
                </c:pt>
                <c:pt idx="2155">
                  <c:v>0.128929692949992</c:v>
                </c:pt>
                <c:pt idx="2156">
                  <c:v>0.125909087258227</c:v>
                </c:pt>
                <c:pt idx="2157">
                  <c:v>0.125909087258227</c:v>
                </c:pt>
                <c:pt idx="2158">
                  <c:v>0.125909087258227</c:v>
                </c:pt>
                <c:pt idx="2159">
                  <c:v>0.136706621628382</c:v>
                </c:pt>
                <c:pt idx="2160">
                  <c:v>0.136706621628382</c:v>
                </c:pt>
                <c:pt idx="2161">
                  <c:v>0.136706621628382</c:v>
                </c:pt>
                <c:pt idx="2162">
                  <c:v>0.136706621628382</c:v>
                </c:pt>
                <c:pt idx="2163">
                  <c:v>0.134315876744008</c:v>
                </c:pt>
                <c:pt idx="2164">
                  <c:v>0.134315876744008</c:v>
                </c:pt>
                <c:pt idx="2165">
                  <c:v>0.134315876744008</c:v>
                </c:pt>
                <c:pt idx="2166">
                  <c:v>0.13172772148225</c:v>
                </c:pt>
                <c:pt idx="2167">
                  <c:v>0.13172772148225</c:v>
                </c:pt>
                <c:pt idx="2168">
                  <c:v>0.13172772148225</c:v>
                </c:pt>
                <c:pt idx="2169">
                  <c:v>0.128929692949992</c:v>
                </c:pt>
                <c:pt idx="2170">
                  <c:v>0.128929692949992</c:v>
                </c:pt>
                <c:pt idx="2171">
                  <c:v>0.128929692949992</c:v>
                </c:pt>
                <c:pt idx="2172">
                  <c:v>0.128929692949992</c:v>
                </c:pt>
                <c:pt idx="2173">
                  <c:v>0.125909087258227</c:v>
                </c:pt>
                <c:pt idx="2174">
                  <c:v>0.125909087258227</c:v>
                </c:pt>
                <c:pt idx="2175">
                  <c:v>0.125909087258227</c:v>
                </c:pt>
                <c:pt idx="2176">
                  <c:v>0.124810522957864</c:v>
                </c:pt>
                <c:pt idx="2177">
                  <c:v>0.124810522957864</c:v>
                </c:pt>
                <c:pt idx="2178">
                  <c:v>0.124810522957864</c:v>
                </c:pt>
                <c:pt idx="2179">
                  <c:v>0.124810522957864</c:v>
                </c:pt>
                <c:pt idx="2180">
                  <c:v>0.12256299961464</c:v>
                </c:pt>
                <c:pt idx="2181">
                  <c:v>0.12256299961464</c:v>
                </c:pt>
                <c:pt idx="2182">
                  <c:v>0.12256299961464</c:v>
                </c:pt>
                <c:pt idx="2183">
                  <c:v>0.120127129059692</c:v>
                </c:pt>
                <c:pt idx="2184">
                  <c:v>0.120127129059692</c:v>
                </c:pt>
                <c:pt idx="2185">
                  <c:v>0.120127129059692</c:v>
                </c:pt>
                <c:pt idx="2186">
                  <c:v>0.117490644638054</c:v>
                </c:pt>
                <c:pt idx="2187">
                  <c:v>0.117490644638054</c:v>
                </c:pt>
                <c:pt idx="2188">
                  <c:v>0.117490644638054</c:v>
                </c:pt>
                <c:pt idx="2189">
                  <c:v>0.117490644638054</c:v>
                </c:pt>
                <c:pt idx="2190">
                  <c:v>0.114640992552365</c:v>
                </c:pt>
                <c:pt idx="2191">
                  <c:v>0.114640992552365</c:v>
                </c:pt>
                <c:pt idx="2192">
                  <c:v>0.114640992552365</c:v>
                </c:pt>
                <c:pt idx="2193">
                  <c:v>0.124810522957864</c:v>
                </c:pt>
                <c:pt idx="2194">
                  <c:v>0.124810522957864</c:v>
                </c:pt>
                <c:pt idx="2195">
                  <c:v>0.124810522957864</c:v>
                </c:pt>
                <c:pt idx="2196">
                  <c:v>0.124810522957864</c:v>
                </c:pt>
                <c:pt idx="2197">
                  <c:v>0.12256299961464</c:v>
                </c:pt>
                <c:pt idx="2198">
                  <c:v>0.12256299961464</c:v>
                </c:pt>
                <c:pt idx="2199">
                  <c:v>0.12256299961464</c:v>
                </c:pt>
                <c:pt idx="2200">
                  <c:v>0.120127129059692</c:v>
                </c:pt>
                <c:pt idx="2201">
                  <c:v>0.120127129059692</c:v>
                </c:pt>
                <c:pt idx="2202">
                  <c:v>0.120127129059692</c:v>
                </c:pt>
                <c:pt idx="2203">
                  <c:v>0.117490644638054</c:v>
                </c:pt>
                <c:pt idx="2204">
                  <c:v>0.117490644638054</c:v>
                </c:pt>
                <c:pt idx="2205">
                  <c:v>0.117490644638054</c:v>
                </c:pt>
                <c:pt idx="2206">
                  <c:v>0.117490644638054</c:v>
                </c:pt>
                <c:pt idx="2207">
                  <c:v>0.114640992552365</c:v>
                </c:pt>
                <c:pt idx="2208">
                  <c:v>0.114640992552365</c:v>
                </c:pt>
                <c:pt idx="2209">
                  <c:v>0.114640992552365</c:v>
                </c:pt>
                <c:pt idx="2210">
                  <c:v>0.124810522957864</c:v>
                </c:pt>
                <c:pt idx="2211">
                  <c:v>0.124810522957864</c:v>
                </c:pt>
                <c:pt idx="2212">
                  <c:v>0.124810522957864</c:v>
                </c:pt>
                <c:pt idx="2213">
                  <c:v>0.124810522957864</c:v>
                </c:pt>
                <c:pt idx="2214">
                  <c:v>0.12256299961464</c:v>
                </c:pt>
                <c:pt idx="2215">
                  <c:v>0.12256299961464</c:v>
                </c:pt>
                <c:pt idx="2216">
                  <c:v>0.12256299961464</c:v>
                </c:pt>
                <c:pt idx="2217">
                  <c:v>0.120127129059692</c:v>
                </c:pt>
                <c:pt idx="2218">
                  <c:v>0.120127129059692</c:v>
                </c:pt>
                <c:pt idx="2219">
                  <c:v>0.120127129059692</c:v>
                </c:pt>
                <c:pt idx="2220">
                  <c:v>0.117490644638054</c:v>
                </c:pt>
                <c:pt idx="2221">
                  <c:v>0.117490644638054</c:v>
                </c:pt>
                <c:pt idx="2222">
                  <c:v>0.117490644638054</c:v>
                </c:pt>
                <c:pt idx="2223">
                  <c:v>0.117490644638054</c:v>
                </c:pt>
                <c:pt idx="2224">
                  <c:v>0.114640992552365</c:v>
                </c:pt>
                <c:pt idx="2225">
                  <c:v>0.114640992552365</c:v>
                </c:pt>
                <c:pt idx="2226">
                  <c:v>0.114640992552365</c:v>
                </c:pt>
                <c:pt idx="2227">
                  <c:v>0.11234316274345</c:v>
                </c:pt>
                <c:pt idx="2228">
                  <c:v>0.11234316274345</c:v>
                </c:pt>
                <c:pt idx="2229">
                  <c:v>0.11234316274345</c:v>
                </c:pt>
                <c:pt idx="2230">
                  <c:v>0.11234316274345</c:v>
                </c:pt>
                <c:pt idx="2231">
                  <c:v>0.110236920647351</c:v>
                </c:pt>
                <c:pt idx="2232">
                  <c:v>0.110236920647351</c:v>
                </c:pt>
                <c:pt idx="2233">
                  <c:v>0.110236920647351</c:v>
                </c:pt>
                <c:pt idx="2234">
                  <c:v>0.107951616888916</c:v>
                </c:pt>
                <c:pt idx="2235">
                  <c:v>0.107951616888916</c:v>
                </c:pt>
                <c:pt idx="2236">
                  <c:v>0.107951616888916</c:v>
                </c:pt>
                <c:pt idx="2237">
                  <c:v>0.105475230169729</c:v>
                </c:pt>
                <c:pt idx="2238">
                  <c:v>0.105475230169729</c:v>
                </c:pt>
                <c:pt idx="2239">
                  <c:v>0.105475230169729</c:v>
                </c:pt>
                <c:pt idx="2240">
                  <c:v>0.105475230169729</c:v>
                </c:pt>
                <c:pt idx="2241">
                  <c:v>0.102795408554406</c:v>
                </c:pt>
                <c:pt idx="2242">
                  <c:v>0.102795408554406</c:v>
                </c:pt>
                <c:pt idx="2243">
                  <c:v>0.102795408554406</c:v>
                </c:pt>
                <c:pt idx="2244">
                  <c:v>0.11234316274345</c:v>
                </c:pt>
                <c:pt idx="2245">
                  <c:v>0.11234316274345</c:v>
                </c:pt>
                <c:pt idx="2246">
                  <c:v>0.11234316274345</c:v>
                </c:pt>
                <c:pt idx="2247">
                  <c:v>0.11234316274345</c:v>
                </c:pt>
                <c:pt idx="2248">
                  <c:v>0.110236920647351</c:v>
                </c:pt>
                <c:pt idx="2249">
                  <c:v>0.110236920647351</c:v>
                </c:pt>
                <c:pt idx="2250">
                  <c:v>0.110236920647351</c:v>
                </c:pt>
                <c:pt idx="2251">
                  <c:v>0.107951616888916</c:v>
                </c:pt>
                <c:pt idx="2252">
                  <c:v>0.107951616888916</c:v>
                </c:pt>
                <c:pt idx="2253">
                  <c:v>0.107951616888916</c:v>
                </c:pt>
                <c:pt idx="2254">
                  <c:v>0.105475230169729</c:v>
                </c:pt>
                <c:pt idx="2255">
                  <c:v>0.105475230169729</c:v>
                </c:pt>
                <c:pt idx="2256">
                  <c:v>0.105475230169729</c:v>
                </c:pt>
                <c:pt idx="2257">
                  <c:v>0.105475230169729</c:v>
                </c:pt>
                <c:pt idx="2258">
                  <c:v>0.102795408554406</c:v>
                </c:pt>
                <c:pt idx="2259">
                  <c:v>0.102795408554406</c:v>
                </c:pt>
                <c:pt idx="2260">
                  <c:v>0.102795408554406</c:v>
                </c:pt>
                <c:pt idx="2261">
                  <c:v>0.11234316274345</c:v>
                </c:pt>
                <c:pt idx="2262">
                  <c:v>0.11234316274345</c:v>
                </c:pt>
                <c:pt idx="2263">
                  <c:v>0.11234316274345</c:v>
                </c:pt>
                <c:pt idx="2264">
                  <c:v>0.11234316274345</c:v>
                </c:pt>
                <c:pt idx="2265">
                  <c:v>0.110236920647351</c:v>
                </c:pt>
                <c:pt idx="2266">
                  <c:v>0.110236920647351</c:v>
                </c:pt>
                <c:pt idx="2267">
                  <c:v>0.110236920647351</c:v>
                </c:pt>
                <c:pt idx="2268">
                  <c:v>0.107951616888916</c:v>
                </c:pt>
                <c:pt idx="2269">
                  <c:v>0.107951616888916</c:v>
                </c:pt>
                <c:pt idx="2270">
                  <c:v>0.107951616888916</c:v>
                </c:pt>
                <c:pt idx="2271">
                  <c:v>0.105475230169729</c:v>
                </c:pt>
                <c:pt idx="2272">
                  <c:v>0.105475230169729</c:v>
                </c:pt>
                <c:pt idx="2273">
                  <c:v>0.105475230169729</c:v>
                </c:pt>
                <c:pt idx="2274">
                  <c:v>0.105475230169729</c:v>
                </c:pt>
                <c:pt idx="2275">
                  <c:v>0.102795408554406</c:v>
                </c:pt>
                <c:pt idx="2276">
                  <c:v>0.102795408554406</c:v>
                </c:pt>
                <c:pt idx="2277">
                  <c:v>0.102795408554406</c:v>
                </c:pt>
                <c:pt idx="2278">
                  <c:v>0.099310924712542</c:v>
                </c:pt>
                <c:pt idx="2279">
                  <c:v>0.099310924712542</c:v>
                </c:pt>
                <c:pt idx="2280">
                  <c:v>0.099310924712542</c:v>
                </c:pt>
                <c:pt idx="2281">
                  <c:v>0.099310924712542</c:v>
                </c:pt>
                <c:pt idx="2282">
                  <c:v>0.0973433600939119</c:v>
                </c:pt>
                <c:pt idx="2283">
                  <c:v>0.0973433600939119</c:v>
                </c:pt>
                <c:pt idx="2284">
                  <c:v>0.0973433600939119</c:v>
                </c:pt>
                <c:pt idx="2285">
                  <c:v>0.0952061783352895</c:v>
                </c:pt>
                <c:pt idx="2286">
                  <c:v>0.0952061783352895</c:v>
                </c:pt>
                <c:pt idx="2287">
                  <c:v>0.0952061783352895</c:v>
                </c:pt>
                <c:pt idx="2288">
                  <c:v>0.0928876515311412</c:v>
                </c:pt>
                <c:pt idx="2289">
                  <c:v>0.0928876515311412</c:v>
                </c:pt>
                <c:pt idx="2290">
                  <c:v>0.0928876515311412</c:v>
                </c:pt>
                <c:pt idx="2291">
                  <c:v>0.0928876515311412</c:v>
                </c:pt>
                <c:pt idx="2292">
                  <c:v>0.0903756811376756</c:v>
                </c:pt>
                <c:pt idx="2293">
                  <c:v>0.0903756811376756</c:v>
                </c:pt>
                <c:pt idx="2294">
                  <c:v>0.0903756811376756</c:v>
                </c:pt>
                <c:pt idx="2295">
                  <c:v>0.099310924712542</c:v>
                </c:pt>
                <c:pt idx="2296">
                  <c:v>0.099310924712542</c:v>
                </c:pt>
                <c:pt idx="2297">
                  <c:v>0.099310924712542</c:v>
                </c:pt>
                <c:pt idx="2298">
                  <c:v>0.099310924712542</c:v>
                </c:pt>
                <c:pt idx="2299">
                  <c:v>0.0973433600939119</c:v>
                </c:pt>
                <c:pt idx="2300">
                  <c:v>0.0973433600939119</c:v>
                </c:pt>
                <c:pt idx="2301">
                  <c:v>0.0973433600939119</c:v>
                </c:pt>
                <c:pt idx="2302">
                  <c:v>0.0952061783352895</c:v>
                </c:pt>
                <c:pt idx="2303">
                  <c:v>0.0952061783352895</c:v>
                </c:pt>
                <c:pt idx="2304">
                  <c:v>0.0952061783352895</c:v>
                </c:pt>
                <c:pt idx="2305">
                  <c:v>0.0928876515311412</c:v>
                </c:pt>
                <c:pt idx="2306">
                  <c:v>0.0928876515311412</c:v>
                </c:pt>
                <c:pt idx="2307">
                  <c:v>0.0928876515311412</c:v>
                </c:pt>
                <c:pt idx="2308">
                  <c:v>0.0928876515311412</c:v>
                </c:pt>
                <c:pt idx="2309">
                  <c:v>0.0903756811376756</c:v>
                </c:pt>
                <c:pt idx="2310">
                  <c:v>0.0903756811376756</c:v>
                </c:pt>
                <c:pt idx="2311">
                  <c:v>0.0903756811376756</c:v>
                </c:pt>
                <c:pt idx="2312">
                  <c:v>0.158777523484294</c:v>
                </c:pt>
                <c:pt idx="2313">
                  <c:v>0.158777523484294</c:v>
                </c:pt>
                <c:pt idx="2314">
                  <c:v>0.158777523484294</c:v>
                </c:pt>
                <c:pt idx="2315">
                  <c:v>0.158777523484294</c:v>
                </c:pt>
                <c:pt idx="2316">
                  <c:v>0.156097238228528</c:v>
                </c:pt>
                <c:pt idx="2317">
                  <c:v>0.156097238228528</c:v>
                </c:pt>
                <c:pt idx="2318">
                  <c:v>0.156097238228528</c:v>
                </c:pt>
                <c:pt idx="2319">
                  <c:v>0.153202313776656</c:v>
                </c:pt>
                <c:pt idx="2320">
                  <c:v>0.153202313776656</c:v>
                </c:pt>
                <c:pt idx="2321">
                  <c:v>0.153202313776656</c:v>
                </c:pt>
                <c:pt idx="2322">
                  <c:v>0.15008004089366</c:v>
                </c:pt>
                <c:pt idx="2323">
                  <c:v>0.15008004089366</c:v>
                </c:pt>
                <c:pt idx="2324">
                  <c:v>0.15008004089366</c:v>
                </c:pt>
                <c:pt idx="2325">
                  <c:v>0.15008004089366</c:v>
                </c:pt>
                <c:pt idx="2326">
                  <c:v>0.146717566004804</c:v>
                </c:pt>
                <c:pt idx="2327">
                  <c:v>0.146717566004804</c:v>
                </c:pt>
                <c:pt idx="2328">
                  <c:v>0.146717566004804</c:v>
                </c:pt>
                <c:pt idx="2329">
                  <c:v>0.158777523484294</c:v>
                </c:pt>
                <c:pt idx="2330">
                  <c:v>0.158777523484294</c:v>
                </c:pt>
                <c:pt idx="2331">
                  <c:v>0.158777523484294</c:v>
                </c:pt>
                <c:pt idx="2332">
                  <c:v>0.158777523484294</c:v>
                </c:pt>
                <c:pt idx="2333">
                  <c:v>0.156097238228528</c:v>
                </c:pt>
                <c:pt idx="2334">
                  <c:v>0.156097238228528</c:v>
                </c:pt>
                <c:pt idx="2335">
                  <c:v>0.156097238228528</c:v>
                </c:pt>
                <c:pt idx="2336">
                  <c:v>0.153202313776656</c:v>
                </c:pt>
                <c:pt idx="2337">
                  <c:v>0.153202313776656</c:v>
                </c:pt>
                <c:pt idx="2338">
                  <c:v>0.153202313776656</c:v>
                </c:pt>
                <c:pt idx="2339">
                  <c:v>0.15008004089366</c:v>
                </c:pt>
                <c:pt idx="2340">
                  <c:v>0.15008004089366</c:v>
                </c:pt>
                <c:pt idx="2341">
                  <c:v>0.15008004089366</c:v>
                </c:pt>
                <c:pt idx="2342">
                  <c:v>0.15008004089366</c:v>
                </c:pt>
                <c:pt idx="2343">
                  <c:v>0.146717566004804</c:v>
                </c:pt>
                <c:pt idx="2344">
                  <c:v>0.146717566004804</c:v>
                </c:pt>
                <c:pt idx="2345">
                  <c:v>0.146717566004804</c:v>
                </c:pt>
                <c:pt idx="2346">
                  <c:v>0.148028706191644</c:v>
                </c:pt>
                <c:pt idx="2347">
                  <c:v>0.148028706191644</c:v>
                </c:pt>
                <c:pt idx="2348">
                  <c:v>0.148028706191644</c:v>
                </c:pt>
                <c:pt idx="2349">
                  <c:v>0.148028706191644</c:v>
                </c:pt>
                <c:pt idx="2350">
                  <c:v>0.145493479087474</c:v>
                </c:pt>
                <c:pt idx="2351">
                  <c:v>0.145493479087474</c:v>
                </c:pt>
                <c:pt idx="2352">
                  <c:v>0.145493479087474</c:v>
                </c:pt>
                <c:pt idx="2353">
                  <c:v>0.142752059813195</c:v>
                </c:pt>
                <c:pt idx="2354">
                  <c:v>0.142752059813195</c:v>
                </c:pt>
                <c:pt idx="2355">
                  <c:v>0.142752059813195</c:v>
                </c:pt>
                <c:pt idx="2356">
                  <c:v>0.139791838321084</c:v>
                </c:pt>
                <c:pt idx="2357">
                  <c:v>0.139791838321084</c:v>
                </c:pt>
                <c:pt idx="2358">
                  <c:v>0.139791838321084</c:v>
                </c:pt>
                <c:pt idx="2359">
                  <c:v>0.139791838321084</c:v>
                </c:pt>
                <c:pt idx="2360">
                  <c:v>0.136600011471757</c:v>
                </c:pt>
                <c:pt idx="2361">
                  <c:v>0.136600011471757</c:v>
                </c:pt>
                <c:pt idx="2362">
                  <c:v>0.136600011471757</c:v>
                </c:pt>
                <c:pt idx="2363">
                  <c:v>0.148028706191644</c:v>
                </c:pt>
                <c:pt idx="2364">
                  <c:v>0.148028706191644</c:v>
                </c:pt>
                <c:pt idx="2365">
                  <c:v>0.148028706191644</c:v>
                </c:pt>
                <c:pt idx="2366">
                  <c:v>0.148028706191644</c:v>
                </c:pt>
                <c:pt idx="2367">
                  <c:v>0.145493479087474</c:v>
                </c:pt>
                <c:pt idx="2368">
                  <c:v>0.145493479087474</c:v>
                </c:pt>
                <c:pt idx="2369">
                  <c:v>0.145493479087474</c:v>
                </c:pt>
                <c:pt idx="2370">
                  <c:v>0.142752059813195</c:v>
                </c:pt>
                <c:pt idx="2371">
                  <c:v>0.142752059813195</c:v>
                </c:pt>
                <c:pt idx="2372">
                  <c:v>0.142752059813195</c:v>
                </c:pt>
                <c:pt idx="2373">
                  <c:v>0.139791838321084</c:v>
                </c:pt>
                <c:pt idx="2374">
                  <c:v>0.139791838321084</c:v>
                </c:pt>
                <c:pt idx="2375">
                  <c:v>0.139791838321084</c:v>
                </c:pt>
                <c:pt idx="2376">
                  <c:v>0.139791838321084</c:v>
                </c:pt>
                <c:pt idx="2377">
                  <c:v>0.136600011471757</c:v>
                </c:pt>
                <c:pt idx="2378">
                  <c:v>0.136600011471757</c:v>
                </c:pt>
                <c:pt idx="2379">
                  <c:v>0.136600011471757</c:v>
                </c:pt>
                <c:pt idx="2380">
                  <c:v>0.148028706191644</c:v>
                </c:pt>
                <c:pt idx="2381">
                  <c:v>0.148028706191644</c:v>
                </c:pt>
                <c:pt idx="2382">
                  <c:v>0.148028706191644</c:v>
                </c:pt>
                <c:pt idx="2383">
                  <c:v>0.148028706191644</c:v>
                </c:pt>
                <c:pt idx="2384">
                  <c:v>0.145493479087474</c:v>
                </c:pt>
                <c:pt idx="2385">
                  <c:v>0.145493479087474</c:v>
                </c:pt>
                <c:pt idx="2386">
                  <c:v>0.145493479087474</c:v>
                </c:pt>
                <c:pt idx="2387">
                  <c:v>0.142752059813195</c:v>
                </c:pt>
                <c:pt idx="2388">
                  <c:v>0.142752059813195</c:v>
                </c:pt>
                <c:pt idx="2389">
                  <c:v>0.142752059813195</c:v>
                </c:pt>
                <c:pt idx="2390">
                  <c:v>0.139791838321084</c:v>
                </c:pt>
                <c:pt idx="2391">
                  <c:v>0.139791838321084</c:v>
                </c:pt>
                <c:pt idx="2392">
                  <c:v>0.139791838321084</c:v>
                </c:pt>
                <c:pt idx="2393">
                  <c:v>0.139791838321084</c:v>
                </c:pt>
                <c:pt idx="2394">
                  <c:v>0.136600011471757</c:v>
                </c:pt>
                <c:pt idx="2395">
                  <c:v>0.136600011471757</c:v>
                </c:pt>
                <c:pt idx="2396">
                  <c:v>0.136600011471757</c:v>
                </c:pt>
                <c:pt idx="2397">
                  <c:v>0.136706621628382</c:v>
                </c:pt>
                <c:pt idx="2398">
                  <c:v>0.136706621628382</c:v>
                </c:pt>
                <c:pt idx="2399">
                  <c:v>0.136706621628382</c:v>
                </c:pt>
                <c:pt idx="2400">
                  <c:v>0.136706621628382</c:v>
                </c:pt>
                <c:pt idx="2401">
                  <c:v>0.134315876744008</c:v>
                </c:pt>
                <c:pt idx="2402">
                  <c:v>0.134315876744008</c:v>
                </c:pt>
                <c:pt idx="2403">
                  <c:v>0.134315876744008</c:v>
                </c:pt>
                <c:pt idx="2404">
                  <c:v>0.13172772148225</c:v>
                </c:pt>
                <c:pt idx="2405">
                  <c:v>0.13172772148225</c:v>
                </c:pt>
                <c:pt idx="2406">
                  <c:v>0.13172772148225</c:v>
                </c:pt>
                <c:pt idx="2407">
                  <c:v>0.128929692949992</c:v>
                </c:pt>
                <c:pt idx="2408">
                  <c:v>0.128929692949992</c:v>
                </c:pt>
                <c:pt idx="2409">
                  <c:v>0.128929692949992</c:v>
                </c:pt>
                <c:pt idx="2410">
                  <c:v>0.128929692949992</c:v>
                </c:pt>
                <c:pt idx="2411">
                  <c:v>0.125909087258227</c:v>
                </c:pt>
                <c:pt idx="2412">
                  <c:v>0.125909087258227</c:v>
                </c:pt>
                <c:pt idx="2413">
                  <c:v>0.125909087258227</c:v>
                </c:pt>
                <c:pt idx="2414">
                  <c:v>0.136706621628382</c:v>
                </c:pt>
                <c:pt idx="2415">
                  <c:v>0.136706621628382</c:v>
                </c:pt>
                <c:pt idx="2416">
                  <c:v>0.136706621628382</c:v>
                </c:pt>
                <c:pt idx="2417">
                  <c:v>0.136706621628382</c:v>
                </c:pt>
                <c:pt idx="2418">
                  <c:v>0.134315876744008</c:v>
                </c:pt>
                <c:pt idx="2419">
                  <c:v>0.134315876744008</c:v>
                </c:pt>
                <c:pt idx="2420">
                  <c:v>0.134315876744008</c:v>
                </c:pt>
                <c:pt idx="2421">
                  <c:v>0.13172772148225</c:v>
                </c:pt>
                <c:pt idx="2422">
                  <c:v>0.13172772148225</c:v>
                </c:pt>
                <c:pt idx="2423">
                  <c:v>0.13172772148225</c:v>
                </c:pt>
                <c:pt idx="2424">
                  <c:v>0.128929692949992</c:v>
                </c:pt>
                <c:pt idx="2425">
                  <c:v>0.128929692949992</c:v>
                </c:pt>
                <c:pt idx="2426">
                  <c:v>0.128929692949992</c:v>
                </c:pt>
                <c:pt idx="2427">
                  <c:v>0.128929692949992</c:v>
                </c:pt>
                <c:pt idx="2428">
                  <c:v>0.125909087258227</c:v>
                </c:pt>
                <c:pt idx="2429">
                  <c:v>0.125909087258227</c:v>
                </c:pt>
                <c:pt idx="2430">
                  <c:v>0.125909087258227</c:v>
                </c:pt>
                <c:pt idx="2431">
                  <c:v>0.136706621628382</c:v>
                </c:pt>
                <c:pt idx="2432">
                  <c:v>0.136706621628382</c:v>
                </c:pt>
                <c:pt idx="2433">
                  <c:v>0.136706621628382</c:v>
                </c:pt>
                <c:pt idx="2434">
                  <c:v>0.136706621628382</c:v>
                </c:pt>
                <c:pt idx="2435">
                  <c:v>0.134315876744008</c:v>
                </c:pt>
                <c:pt idx="2436">
                  <c:v>0.134315876744008</c:v>
                </c:pt>
                <c:pt idx="2437">
                  <c:v>0.134315876744008</c:v>
                </c:pt>
                <c:pt idx="2438">
                  <c:v>0.13172772148225</c:v>
                </c:pt>
                <c:pt idx="2439">
                  <c:v>0.13172772148225</c:v>
                </c:pt>
                <c:pt idx="2440">
                  <c:v>0.13172772148225</c:v>
                </c:pt>
                <c:pt idx="2441">
                  <c:v>0.128929692949992</c:v>
                </c:pt>
                <c:pt idx="2442">
                  <c:v>0.128929692949992</c:v>
                </c:pt>
                <c:pt idx="2443">
                  <c:v>0.128929692949992</c:v>
                </c:pt>
                <c:pt idx="2444">
                  <c:v>0.128929692949992</c:v>
                </c:pt>
                <c:pt idx="2445">
                  <c:v>0.125909087258227</c:v>
                </c:pt>
                <c:pt idx="2446">
                  <c:v>0.125909087258227</c:v>
                </c:pt>
                <c:pt idx="2447">
                  <c:v>0.125909087258227</c:v>
                </c:pt>
                <c:pt idx="2448">
                  <c:v>0.136706621628382</c:v>
                </c:pt>
                <c:pt idx="2449">
                  <c:v>0.136706621628382</c:v>
                </c:pt>
                <c:pt idx="2450">
                  <c:v>0.136706621628382</c:v>
                </c:pt>
                <c:pt idx="2451">
                  <c:v>0.136706621628382</c:v>
                </c:pt>
                <c:pt idx="2452">
                  <c:v>0.134315876744008</c:v>
                </c:pt>
                <c:pt idx="2453">
                  <c:v>0.134315876744008</c:v>
                </c:pt>
                <c:pt idx="2454">
                  <c:v>0.134315876744008</c:v>
                </c:pt>
                <c:pt idx="2455">
                  <c:v>0.13172772148225</c:v>
                </c:pt>
                <c:pt idx="2456">
                  <c:v>0.13172772148225</c:v>
                </c:pt>
                <c:pt idx="2457">
                  <c:v>0.13172772148225</c:v>
                </c:pt>
                <c:pt idx="2458">
                  <c:v>0.128929692949992</c:v>
                </c:pt>
                <c:pt idx="2459">
                  <c:v>0.128929692949992</c:v>
                </c:pt>
                <c:pt idx="2460">
                  <c:v>0.128929692949992</c:v>
                </c:pt>
                <c:pt idx="2461">
                  <c:v>0.128929692949992</c:v>
                </c:pt>
                <c:pt idx="2462">
                  <c:v>0.125909087258227</c:v>
                </c:pt>
                <c:pt idx="2463">
                  <c:v>0.125909087258227</c:v>
                </c:pt>
                <c:pt idx="2464">
                  <c:v>0.125909087258227</c:v>
                </c:pt>
                <c:pt idx="2465">
                  <c:v>0.124810522957864</c:v>
                </c:pt>
                <c:pt idx="2466">
                  <c:v>0.124810522957864</c:v>
                </c:pt>
                <c:pt idx="2467">
                  <c:v>0.124810522957864</c:v>
                </c:pt>
                <c:pt idx="2468">
                  <c:v>0.124810522957864</c:v>
                </c:pt>
                <c:pt idx="2469">
                  <c:v>0.12256299961464</c:v>
                </c:pt>
                <c:pt idx="2470">
                  <c:v>0.12256299961464</c:v>
                </c:pt>
                <c:pt idx="2471">
                  <c:v>0.12256299961464</c:v>
                </c:pt>
                <c:pt idx="2472">
                  <c:v>0.120127129059692</c:v>
                </c:pt>
                <c:pt idx="2473">
                  <c:v>0.120127129059692</c:v>
                </c:pt>
                <c:pt idx="2474">
                  <c:v>0.120127129059692</c:v>
                </c:pt>
                <c:pt idx="2475">
                  <c:v>0.117490644638054</c:v>
                </c:pt>
                <c:pt idx="2476">
                  <c:v>0.117490644638054</c:v>
                </c:pt>
                <c:pt idx="2477">
                  <c:v>0.117490644638054</c:v>
                </c:pt>
                <c:pt idx="2478">
                  <c:v>0.117490644638054</c:v>
                </c:pt>
                <c:pt idx="2479">
                  <c:v>0.114640992552365</c:v>
                </c:pt>
                <c:pt idx="2480">
                  <c:v>0.114640992552365</c:v>
                </c:pt>
                <c:pt idx="2481">
                  <c:v>0.114640992552365</c:v>
                </c:pt>
                <c:pt idx="2482">
                  <c:v>0.124810522957864</c:v>
                </c:pt>
                <c:pt idx="2483">
                  <c:v>0.124810522957864</c:v>
                </c:pt>
                <c:pt idx="2484">
                  <c:v>0.124810522957864</c:v>
                </c:pt>
                <c:pt idx="2485">
                  <c:v>0.124810522957864</c:v>
                </c:pt>
                <c:pt idx="2486">
                  <c:v>0.12256299961464</c:v>
                </c:pt>
                <c:pt idx="2487">
                  <c:v>0.12256299961464</c:v>
                </c:pt>
                <c:pt idx="2488">
                  <c:v>0.12256299961464</c:v>
                </c:pt>
                <c:pt idx="2489">
                  <c:v>0.120127129059692</c:v>
                </c:pt>
                <c:pt idx="2490">
                  <c:v>0.120127129059692</c:v>
                </c:pt>
                <c:pt idx="2491">
                  <c:v>0.120127129059692</c:v>
                </c:pt>
                <c:pt idx="2492">
                  <c:v>0.117490644638054</c:v>
                </c:pt>
                <c:pt idx="2493">
                  <c:v>0.117490644638054</c:v>
                </c:pt>
                <c:pt idx="2494">
                  <c:v>0.117490644638054</c:v>
                </c:pt>
                <c:pt idx="2495">
                  <c:v>0.117490644638054</c:v>
                </c:pt>
                <c:pt idx="2496">
                  <c:v>0.114640992552365</c:v>
                </c:pt>
                <c:pt idx="2497">
                  <c:v>0.114640992552365</c:v>
                </c:pt>
                <c:pt idx="2498">
                  <c:v>0.114640992552365</c:v>
                </c:pt>
                <c:pt idx="2499">
                  <c:v>0.124810522957864</c:v>
                </c:pt>
                <c:pt idx="2500">
                  <c:v>0.124810522957864</c:v>
                </c:pt>
                <c:pt idx="2501">
                  <c:v>0.124810522957864</c:v>
                </c:pt>
                <c:pt idx="2502">
                  <c:v>0.124810522957864</c:v>
                </c:pt>
                <c:pt idx="2503">
                  <c:v>0.12256299961464</c:v>
                </c:pt>
                <c:pt idx="2504">
                  <c:v>0.12256299961464</c:v>
                </c:pt>
                <c:pt idx="2505">
                  <c:v>0.12256299961464</c:v>
                </c:pt>
                <c:pt idx="2506">
                  <c:v>0.120127129059692</c:v>
                </c:pt>
                <c:pt idx="2507">
                  <c:v>0.120127129059692</c:v>
                </c:pt>
                <c:pt idx="2508">
                  <c:v>0.120127129059692</c:v>
                </c:pt>
                <c:pt idx="2509">
                  <c:v>0.117490644638054</c:v>
                </c:pt>
                <c:pt idx="2510">
                  <c:v>0.117490644638054</c:v>
                </c:pt>
                <c:pt idx="2511">
                  <c:v>0.117490644638054</c:v>
                </c:pt>
                <c:pt idx="2512">
                  <c:v>0.117490644638054</c:v>
                </c:pt>
                <c:pt idx="2513">
                  <c:v>0.114640992552365</c:v>
                </c:pt>
                <c:pt idx="2514">
                  <c:v>0.114640992552365</c:v>
                </c:pt>
                <c:pt idx="2515">
                  <c:v>0.114640992552365</c:v>
                </c:pt>
                <c:pt idx="2516">
                  <c:v>0.11234316274345</c:v>
                </c:pt>
                <c:pt idx="2517">
                  <c:v>0.11234316274345</c:v>
                </c:pt>
                <c:pt idx="2518">
                  <c:v>0.11234316274345</c:v>
                </c:pt>
                <c:pt idx="2519">
                  <c:v>0.11234316274345</c:v>
                </c:pt>
                <c:pt idx="2520">
                  <c:v>0.110236920647351</c:v>
                </c:pt>
                <c:pt idx="2521">
                  <c:v>0.110236920647351</c:v>
                </c:pt>
                <c:pt idx="2522">
                  <c:v>0.110236920647351</c:v>
                </c:pt>
                <c:pt idx="2523">
                  <c:v>0.107951616888916</c:v>
                </c:pt>
                <c:pt idx="2524">
                  <c:v>0.107951616888916</c:v>
                </c:pt>
                <c:pt idx="2525">
                  <c:v>0.107951616888916</c:v>
                </c:pt>
                <c:pt idx="2526">
                  <c:v>0.105475230169729</c:v>
                </c:pt>
                <c:pt idx="2527">
                  <c:v>0.105475230169729</c:v>
                </c:pt>
                <c:pt idx="2528">
                  <c:v>0.105475230169729</c:v>
                </c:pt>
                <c:pt idx="2529">
                  <c:v>0.105475230169729</c:v>
                </c:pt>
                <c:pt idx="2530">
                  <c:v>0.102795408554406</c:v>
                </c:pt>
                <c:pt idx="2531">
                  <c:v>0.102795408554406</c:v>
                </c:pt>
                <c:pt idx="2532">
                  <c:v>0.102795408554406</c:v>
                </c:pt>
                <c:pt idx="2533">
                  <c:v>0.11234316274345</c:v>
                </c:pt>
                <c:pt idx="2534">
                  <c:v>0.11234316274345</c:v>
                </c:pt>
                <c:pt idx="2535">
                  <c:v>0.11234316274345</c:v>
                </c:pt>
                <c:pt idx="2536">
                  <c:v>0.11234316274345</c:v>
                </c:pt>
                <c:pt idx="2537">
                  <c:v>0.110236920647351</c:v>
                </c:pt>
                <c:pt idx="2538">
                  <c:v>0.110236920647351</c:v>
                </c:pt>
                <c:pt idx="2539">
                  <c:v>0.110236920647351</c:v>
                </c:pt>
                <c:pt idx="2540">
                  <c:v>0.107951616888916</c:v>
                </c:pt>
                <c:pt idx="2541">
                  <c:v>0.107951616888916</c:v>
                </c:pt>
                <c:pt idx="2542">
                  <c:v>0.107951616888916</c:v>
                </c:pt>
                <c:pt idx="2543">
                  <c:v>0.105475230169729</c:v>
                </c:pt>
                <c:pt idx="2544">
                  <c:v>0.105475230169729</c:v>
                </c:pt>
                <c:pt idx="2545">
                  <c:v>0.105475230169729</c:v>
                </c:pt>
                <c:pt idx="2546">
                  <c:v>0.105475230169729</c:v>
                </c:pt>
                <c:pt idx="2547">
                  <c:v>0.102795408554406</c:v>
                </c:pt>
                <c:pt idx="2548">
                  <c:v>0.102795408554406</c:v>
                </c:pt>
                <c:pt idx="2549">
                  <c:v>0.102795408554406</c:v>
                </c:pt>
                <c:pt idx="2550">
                  <c:v>0.11234316274345</c:v>
                </c:pt>
                <c:pt idx="2551">
                  <c:v>0.11234316274345</c:v>
                </c:pt>
                <c:pt idx="2552">
                  <c:v>0.11234316274345</c:v>
                </c:pt>
                <c:pt idx="2553">
                  <c:v>0.11234316274345</c:v>
                </c:pt>
                <c:pt idx="2554">
                  <c:v>0.110236920647351</c:v>
                </c:pt>
                <c:pt idx="2555">
                  <c:v>0.110236920647351</c:v>
                </c:pt>
                <c:pt idx="2556">
                  <c:v>0.110236920647351</c:v>
                </c:pt>
                <c:pt idx="2557">
                  <c:v>0.107951616888916</c:v>
                </c:pt>
                <c:pt idx="2558">
                  <c:v>0.107951616888916</c:v>
                </c:pt>
                <c:pt idx="2559">
                  <c:v>0.107951616888916</c:v>
                </c:pt>
                <c:pt idx="2560">
                  <c:v>0.105475230169729</c:v>
                </c:pt>
                <c:pt idx="2561">
                  <c:v>0.105475230169729</c:v>
                </c:pt>
                <c:pt idx="2562">
                  <c:v>0.105475230169729</c:v>
                </c:pt>
                <c:pt idx="2563">
                  <c:v>0.105475230169729</c:v>
                </c:pt>
                <c:pt idx="2564">
                  <c:v>0.102795408554406</c:v>
                </c:pt>
                <c:pt idx="2565">
                  <c:v>0.102795408554406</c:v>
                </c:pt>
                <c:pt idx="2566">
                  <c:v>0.102795408554406</c:v>
                </c:pt>
                <c:pt idx="2567">
                  <c:v>0.099310924712542</c:v>
                </c:pt>
                <c:pt idx="2568">
                  <c:v>0.099310924712542</c:v>
                </c:pt>
                <c:pt idx="2569">
                  <c:v>0.099310924712542</c:v>
                </c:pt>
                <c:pt idx="2570">
                  <c:v>0.099310924712542</c:v>
                </c:pt>
                <c:pt idx="2571">
                  <c:v>0.0973433600939119</c:v>
                </c:pt>
                <c:pt idx="2572">
                  <c:v>0.0973433600939119</c:v>
                </c:pt>
                <c:pt idx="2573">
                  <c:v>0.0973433600939119</c:v>
                </c:pt>
                <c:pt idx="2574">
                  <c:v>0.0952061783352895</c:v>
                </c:pt>
                <c:pt idx="2575">
                  <c:v>0.0952061783352895</c:v>
                </c:pt>
                <c:pt idx="2576">
                  <c:v>0.0952061783352895</c:v>
                </c:pt>
                <c:pt idx="2577">
                  <c:v>0.0928876515311412</c:v>
                </c:pt>
                <c:pt idx="2578">
                  <c:v>0.0928876515311412</c:v>
                </c:pt>
                <c:pt idx="2579">
                  <c:v>0.0928876515311412</c:v>
                </c:pt>
                <c:pt idx="2580">
                  <c:v>0.0928876515311412</c:v>
                </c:pt>
                <c:pt idx="2581">
                  <c:v>0.0903756811376756</c:v>
                </c:pt>
                <c:pt idx="2582">
                  <c:v>0.0903756811376756</c:v>
                </c:pt>
                <c:pt idx="2583">
                  <c:v>0.0903756811376756</c:v>
                </c:pt>
                <c:pt idx="2584">
                  <c:v>0.099310924712542</c:v>
                </c:pt>
                <c:pt idx="2585">
                  <c:v>0.099310924712542</c:v>
                </c:pt>
                <c:pt idx="2586">
                  <c:v>0.099310924712542</c:v>
                </c:pt>
                <c:pt idx="2587">
                  <c:v>0.099310924712542</c:v>
                </c:pt>
                <c:pt idx="2588">
                  <c:v>0.0973433600939119</c:v>
                </c:pt>
                <c:pt idx="2589">
                  <c:v>0.0973433600939119</c:v>
                </c:pt>
                <c:pt idx="2590">
                  <c:v>0.0973433600939119</c:v>
                </c:pt>
                <c:pt idx="2591">
                  <c:v>0.0952061783352895</c:v>
                </c:pt>
                <c:pt idx="2592">
                  <c:v>0.0952061783352895</c:v>
                </c:pt>
                <c:pt idx="2593">
                  <c:v>0.0952061783352895</c:v>
                </c:pt>
                <c:pt idx="2594">
                  <c:v>0.0928876515311412</c:v>
                </c:pt>
                <c:pt idx="2595">
                  <c:v>0.0928876515311412</c:v>
                </c:pt>
                <c:pt idx="2596">
                  <c:v>0.0928876515311412</c:v>
                </c:pt>
                <c:pt idx="2597">
                  <c:v>0.0928876515311412</c:v>
                </c:pt>
                <c:pt idx="2598">
                  <c:v>0.0903756811376756</c:v>
                </c:pt>
                <c:pt idx="2599">
                  <c:v>0.0903756811376756</c:v>
                </c:pt>
                <c:pt idx="2600">
                  <c:v>0.0903756811376756</c:v>
                </c:pt>
                <c:pt idx="2601">
                  <c:v>0.0883885462030531</c:v>
                </c:pt>
                <c:pt idx="2602">
                  <c:v>0.0883885462030531</c:v>
                </c:pt>
                <c:pt idx="2603">
                  <c:v>0.0883885462030531</c:v>
                </c:pt>
                <c:pt idx="2604">
                  <c:v>0.0883885462030531</c:v>
                </c:pt>
                <c:pt idx="2605">
                  <c:v>0.0859608686008144</c:v>
                </c:pt>
                <c:pt idx="2606">
                  <c:v>0.0859608686008144</c:v>
                </c:pt>
                <c:pt idx="2607">
                  <c:v>0.0859608686008144</c:v>
                </c:pt>
                <c:pt idx="2608">
                  <c:v>0.0833378222554205</c:v>
                </c:pt>
                <c:pt idx="2609">
                  <c:v>0.0833378222554205</c:v>
                </c:pt>
                <c:pt idx="2610">
                  <c:v>0.0833378222554205</c:v>
                </c:pt>
                <c:pt idx="2611">
                  <c:v>0.0805076652952919</c:v>
                </c:pt>
                <c:pt idx="2612">
                  <c:v>0.0805076652952919</c:v>
                </c:pt>
                <c:pt idx="2613">
                  <c:v>0.0805076652952919</c:v>
                </c:pt>
                <c:pt idx="2614">
                  <c:v>0.0805076652952919</c:v>
                </c:pt>
                <c:pt idx="2615">
                  <c:v>0.0774584907003875</c:v>
                </c:pt>
                <c:pt idx="2616">
                  <c:v>0.0774584907003875</c:v>
                </c:pt>
                <c:pt idx="2617">
                  <c:v>0.0774584907003875</c:v>
                </c:pt>
                <c:pt idx="2618">
                  <c:v>0.0883885462030531</c:v>
                </c:pt>
                <c:pt idx="2619">
                  <c:v>0.0883885462030531</c:v>
                </c:pt>
                <c:pt idx="2620">
                  <c:v>0.0883885462030531</c:v>
                </c:pt>
                <c:pt idx="2621">
                  <c:v>0.0883885462030531</c:v>
                </c:pt>
                <c:pt idx="2622">
                  <c:v>0.0859608686008144</c:v>
                </c:pt>
                <c:pt idx="2623">
                  <c:v>0.0859608686008144</c:v>
                </c:pt>
                <c:pt idx="2624">
                  <c:v>0.0859608686008144</c:v>
                </c:pt>
                <c:pt idx="2625">
                  <c:v>0.0833378222554205</c:v>
                </c:pt>
                <c:pt idx="2626">
                  <c:v>0.0833378222554205</c:v>
                </c:pt>
                <c:pt idx="2627">
                  <c:v>0.0833378222554205</c:v>
                </c:pt>
                <c:pt idx="2628">
                  <c:v>0.0805076652952919</c:v>
                </c:pt>
                <c:pt idx="2629">
                  <c:v>0.0805076652952919</c:v>
                </c:pt>
                <c:pt idx="2630">
                  <c:v>0.0805076652952919</c:v>
                </c:pt>
                <c:pt idx="2631">
                  <c:v>0.0805076652952919</c:v>
                </c:pt>
                <c:pt idx="2632">
                  <c:v>0.0774584907003875</c:v>
                </c:pt>
                <c:pt idx="2633">
                  <c:v>0.0774584907003875</c:v>
                </c:pt>
                <c:pt idx="2634">
                  <c:v>0.0774584907003875</c:v>
                </c:pt>
                <c:pt idx="2635">
                  <c:v>0.0787362316356795</c:v>
                </c:pt>
                <c:pt idx="2636">
                  <c:v>0.0787362316356795</c:v>
                </c:pt>
                <c:pt idx="2637">
                  <c:v>0.0787362316356795</c:v>
                </c:pt>
                <c:pt idx="2638">
                  <c:v>0.0787362316356795</c:v>
                </c:pt>
                <c:pt idx="2639">
                  <c:v>0.0764359302432862</c:v>
                </c:pt>
                <c:pt idx="2640">
                  <c:v>0.0764359302432862</c:v>
                </c:pt>
                <c:pt idx="2641">
                  <c:v>0.0764359302432862</c:v>
                </c:pt>
                <c:pt idx="2642">
                  <c:v>0.0739477111100148</c:v>
                </c:pt>
                <c:pt idx="2643">
                  <c:v>0.0739477111100148</c:v>
                </c:pt>
                <c:pt idx="2644">
                  <c:v>0.0739477111100148</c:v>
                </c:pt>
                <c:pt idx="2645">
                  <c:v>0.0712599291883879</c:v>
                </c:pt>
                <c:pt idx="2646">
                  <c:v>0.0712599291883879</c:v>
                </c:pt>
                <c:pt idx="2647">
                  <c:v>0.0712599291883879</c:v>
                </c:pt>
                <c:pt idx="2648">
                  <c:v>0.0712599291883879</c:v>
                </c:pt>
                <c:pt idx="2649">
                  <c:v>0.0683607329443465</c:v>
                </c:pt>
                <c:pt idx="2650">
                  <c:v>0.0683607329443465</c:v>
                </c:pt>
                <c:pt idx="2651">
                  <c:v>0.0683607329443465</c:v>
                </c:pt>
                <c:pt idx="2652">
                  <c:v>0.0787362316356795</c:v>
                </c:pt>
                <c:pt idx="2653">
                  <c:v>0.0787362316356795</c:v>
                </c:pt>
                <c:pt idx="2654">
                  <c:v>0.0787362316356795</c:v>
                </c:pt>
                <c:pt idx="2655">
                  <c:v>0.0787362316356795</c:v>
                </c:pt>
                <c:pt idx="2656">
                  <c:v>0.0764359302432862</c:v>
                </c:pt>
                <c:pt idx="2657">
                  <c:v>0.0764359302432862</c:v>
                </c:pt>
                <c:pt idx="2658">
                  <c:v>0.0764359302432862</c:v>
                </c:pt>
                <c:pt idx="2659">
                  <c:v>0.0739477111100148</c:v>
                </c:pt>
                <c:pt idx="2660">
                  <c:v>0.0739477111100148</c:v>
                </c:pt>
                <c:pt idx="2661">
                  <c:v>0.0739477111100148</c:v>
                </c:pt>
                <c:pt idx="2662">
                  <c:v>0.0712599291883879</c:v>
                </c:pt>
                <c:pt idx="2663">
                  <c:v>0.0712599291883879</c:v>
                </c:pt>
                <c:pt idx="2664">
                  <c:v>0.0712599291883879</c:v>
                </c:pt>
                <c:pt idx="2665">
                  <c:v>0.0712599291883879</c:v>
                </c:pt>
                <c:pt idx="2666">
                  <c:v>0.0683607329443465</c:v>
                </c:pt>
                <c:pt idx="2667">
                  <c:v>0.0683607329443465</c:v>
                </c:pt>
                <c:pt idx="2668">
                  <c:v>0.0683607329443465</c:v>
                </c:pt>
                <c:pt idx="2669">
                  <c:v>0.0787362316356795</c:v>
                </c:pt>
                <c:pt idx="2670">
                  <c:v>0.0787362316356795</c:v>
                </c:pt>
                <c:pt idx="2671">
                  <c:v>0.0787362316356795</c:v>
                </c:pt>
                <c:pt idx="2672">
                  <c:v>0.0787362316356795</c:v>
                </c:pt>
                <c:pt idx="2673">
                  <c:v>0.0764359302432862</c:v>
                </c:pt>
                <c:pt idx="2674">
                  <c:v>0.0764359302432862</c:v>
                </c:pt>
                <c:pt idx="2675">
                  <c:v>0.0764359302432862</c:v>
                </c:pt>
                <c:pt idx="2676">
                  <c:v>0.0739477111100148</c:v>
                </c:pt>
                <c:pt idx="2677">
                  <c:v>0.0739477111100148</c:v>
                </c:pt>
                <c:pt idx="2678">
                  <c:v>0.0739477111100148</c:v>
                </c:pt>
                <c:pt idx="2679">
                  <c:v>0.0712599291883879</c:v>
                </c:pt>
                <c:pt idx="2680">
                  <c:v>0.0712599291883879</c:v>
                </c:pt>
                <c:pt idx="2681">
                  <c:v>0.0712599291883879</c:v>
                </c:pt>
                <c:pt idx="2682">
                  <c:v>0.0712599291883879</c:v>
                </c:pt>
                <c:pt idx="2683">
                  <c:v>0.0683607329443465</c:v>
                </c:pt>
                <c:pt idx="2684">
                  <c:v>0.0683607329443465</c:v>
                </c:pt>
                <c:pt idx="2685">
                  <c:v>0.0683607329443465</c:v>
                </c:pt>
                <c:pt idx="2686">
                  <c:v>0.0685521518000486</c:v>
                </c:pt>
                <c:pt idx="2687">
                  <c:v>0.0685521518000486</c:v>
                </c:pt>
                <c:pt idx="2688">
                  <c:v>0.0685521518000486</c:v>
                </c:pt>
                <c:pt idx="2689">
                  <c:v>0.0685521518000486</c:v>
                </c:pt>
                <c:pt idx="2690">
                  <c:v>0.0663790311621267</c:v>
                </c:pt>
                <c:pt idx="2691">
                  <c:v>0.0663790311621267</c:v>
                </c:pt>
                <c:pt idx="2692">
                  <c:v>0.0663790311621267</c:v>
                </c:pt>
                <c:pt idx="2693">
                  <c:v>0.0640257546497091</c:v>
                </c:pt>
                <c:pt idx="2694">
                  <c:v>0.0640257546497091</c:v>
                </c:pt>
                <c:pt idx="2695">
                  <c:v>0.0640257546497091</c:v>
                </c:pt>
                <c:pt idx="2696">
                  <c:v>0.0614808159752681</c:v>
                </c:pt>
                <c:pt idx="2697">
                  <c:v>0.0614808159752681</c:v>
                </c:pt>
                <c:pt idx="2698">
                  <c:v>0.0614808159752681</c:v>
                </c:pt>
                <c:pt idx="2699">
                  <c:v>0.0614808159752681</c:v>
                </c:pt>
                <c:pt idx="2700">
                  <c:v>0.0587324616504146</c:v>
                </c:pt>
                <c:pt idx="2701">
                  <c:v>0.0587324616504146</c:v>
                </c:pt>
                <c:pt idx="2702">
                  <c:v>0.0587324616504146</c:v>
                </c:pt>
                <c:pt idx="2703">
                  <c:v>0.0685521518000486</c:v>
                </c:pt>
                <c:pt idx="2704">
                  <c:v>0.0685521518000486</c:v>
                </c:pt>
                <c:pt idx="2705">
                  <c:v>0.0685521518000486</c:v>
                </c:pt>
                <c:pt idx="2706">
                  <c:v>0.0685521518000486</c:v>
                </c:pt>
                <c:pt idx="2707">
                  <c:v>0.0663790311621267</c:v>
                </c:pt>
                <c:pt idx="2708">
                  <c:v>0.0663790311621267</c:v>
                </c:pt>
                <c:pt idx="2709">
                  <c:v>0.0663790311621267</c:v>
                </c:pt>
                <c:pt idx="2710">
                  <c:v>0.0640257546497091</c:v>
                </c:pt>
                <c:pt idx="2711">
                  <c:v>0.0640257546497091</c:v>
                </c:pt>
                <c:pt idx="2712">
                  <c:v>0.0640257546497091</c:v>
                </c:pt>
                <c:pt idx="2713">
                  <c:v>0.0614808159752681</c:v>
                </c:pt>
                <c:pt idx="2714">
                  <c:v>0.0614808159752681</c:v>
                </c:pt>
                <c:pt idx="2715">
                  <c:v>0.0614808159752681</c:v>
                </c:pt>
                <c:pt idx="2716">
                  <c:v>0.0614808159752681</c:v>
                </c:pt>
                <c:pt idx="2717">
                  <c:v>0.0587324616504146</c:v>
                </c:pt>
                <c:pt idx="2718">
                  <c:v>0.0587324616504146</c:v>
                </c:pt>
                <c:pt idx="2719">
                  <c:v>0.0587324616504146</c:v>
                </c:pt>
                <c:pt idx="2720">
                  <c:v>0.0685521518000486</c:v>
                </c:pt>
                <c:pt idx="2721">
                  <c:v>0.0685521518000486</c:v>
                </c:pt>
                <c:pt idx="2722">
                  <c:v>0.0685521518000486</c:v>
                </c:pt>
                <c:pt idx="2723">
                  <c:v>0.0685521518000486</c:v>
                </c:pt>
                <c:pt idx="2724">
                  <c:v>0.0663790311621267</c:v>
                </c:pt>
                <c:pt idx="2725">
                  <c:v>0.0663790311621267</c:v>
                </c:pt>
                <c:pt idx="2726">
                  <c:v>0.0663790311621267</c:v>
                </c:pt>
                <c:pt idx="2727">
                  <c:v>0.0640257546497091</c:v>
                </c:pt>
                <c:pt idx="2728">
                  <c:v>0.0640257546497091</c:v>
                </c:pt>
                <c:pt idx="2729">
                  <c:v>0.0640257546497091</c:v>
                </c:pt>
                <c:pt idx="2730">
                  <c:v>0.0614808159752681</c:v>
                </c:pt>
                <c:pt idx="2731">
                  <c:v>0.0614808159752681</c:v>
                </c:pt>
                <c:pt idx="2732">
                  <c:v>0.0614808159752681</c:v>
                </c:pt>
                <c:pt idx="2733">
                  <c:v>0.0614808159752681</c:v>
                </c:pt>
                <c:pt idx="2734">
                  <c:v>0.0587324616504146</c:v>
                </c:pt>
                <c:pt idx="2735">
                  <c:v>0.0587324616504146</c:v>
                </c:pt>
                <c:pt idx="2736">
                  <c:v>0.0587324616504146</c:v>
                </c:pt>
                <c:pt idx="2737">
                  <c:v>0.0685521518000486</c:v>
                </c:pt>
                <c:pt idx="2738">
                  <c:v>0.0685521518000486</c:v>
                </c:pt>
                <c:pt idx="2739">
                  <c:v>0.0685521518000486</c:v>
                </c:pt>
                <c:pt idx="2740">
                  <c:v>0.0685521518000486</c:v>
                </c:pt>
                <c:pt idx="2741">
                  <c:v>0.0663790311621267</c:v>
                </c:pt>
                <c:pt idx="2742">
                  <c:v>0.0663790311621267</c:v>
                </c:pt>
                <c:pt idx="2743">
                  <c:v>0.0663790311621267</c:v>
                </c:pt>
                <c:pt idx="2744">
                  <c:v>0.0640257546497091</c:v>
                </c:pt>
                <c:pt idx="2745">
                  <c:v>0.0640257546497091</c:v>
                </c:pt>
                <c:pt idx="2746">
                  <c:v>0.0640257546497091</c:v>
                </c:pt>
                <c:pt idx="2747">
                  <c:v>0.0614808159752681</c:v>
                </c:pt>
                <c:pt idx="2748">
                  <c:v>0.0614808159752681</c:v>
                </c:pt>
                <c:pt idx="2749">
                  <c:v>0.0614808159752681</c:v>
                </c:pt>
                <c:pt idx="2750">
                  <c:v>0.0614808159752681</c:v>
                </c:pt>
                <c:pt idx="2751">
                  <c:v>0.0587324616504146</c:v>
                </c:pt>
                <c:pt idx="2752">
                  <c:v>0.0587324616504146</c:v>
                </c:pt>
                <c:pt idx="2753">
                  <c:v>0.0587324616504146</c:v>
                </c:pt>
                <c:pt idx="2754">
                  <c:v>0.0578334088149356</c:v>
                </c:pt>
                <c:pt idx="2755">
                  <c:v>0.0578334088149356</c:v>
                </c:pt>
                <c:pt idx="2756">
                  <c:v>0.0578334088149356</c:v>
                </c:pt>
                <c:pt idx="2757">
                  <c:v>0.0578334088149356</c:v>
                </c:pt>
                <c:pt idx="2758">
                  <c:v>0.0557866810261115</c:v>
                </c:pt>
                <c:pt idx="2759">
                  <c:v>0.0557866810261115</c:v>
                </c:pt>
                <c:pt idx="2760">
                  <c:v>0.0557866810261115</c:v>
                </c:pt>
                <c:pt idx="2761">
                  <c:v>0.0535678251034639</c:v>
                </c:pt>
                <c:pt idx="2762">
                  <c:v>0.0535678251034639</c:v>
                </c:pt>
                <c:pt idx="2763">
                  <c:v>0.0535678251034639</c:v>
                </c:pt>
                <c:pt idx="2764">
                  <c:v>0.0511655165990845</c:v>
                </c:pt>
                <c:pt idx="2765">
                  <c:v>0.0511655165990845</c:v>
                </c:pt>
                <c:pt idx="2766">
                  <c:v>0.0511655165990845</c:v>
                </c:pt>
                <c:pt idx="2767">
                  <c:v>0.0511655165990845</c:v>
                </c:pt>
                <c:pt idx="2768">
                  <c:v>0.0485681445580772</c:v>
                </c:pt>
                <c:pt idx="2769">
                  <c:v>0.0485681445580772</c:v>
                </c:pt>
                <c:pt idx="2770">
                  <c:v>0.0485681445580772</c:v>
                </c:pt>
                <c:pt idx="2771">
                  <c:v>0.0578334088149356</c:v>
                </c:pt>
                <c:pt idx="2772">
                  <c:v>0.0578334088149356</c:v>
                </c:pt>
                <c:pt idx="2773">
                  <c:v>0.0578334088149356</c:v>
                </c:pt>
                <c:pt idx="2774">
                  <c:v>0.0578334088149356</c:v>
                </c:pt>
                <c:pt idx="2775">
                  <c:v>0.0557866810261115</c:v>
                </c:pt>
                <c:pt idx="2776">
                  <c:v>0.0557866810261115</c:v>
                </c:pt>
                <c:pt idx="2777">
                  <c:v>0.0557866810261115</c:v>
                </c:pt>
                <c:pt idx="2778">
                  <c:v>0.0535678251034639</c:v>
                </c:pt>
                <c:pt idx="2779">
                  <c:v>0.0535678251034639</c:v>
                </c:pt>
                <c:pt idx="2780">
                  <c:v>0.0535678251034639</c:v>
                </c:pt>
                <c:pt idx="2781">
                  <c:v>0.0511655165990845</c:v>
                </c:pt>
                <c:pt idx="2782">
                  <c:v>0.0511655165990845</c:v>
                </c:pt>
                <c:pt idx="2783">
                  <c:v>0.0511655165990845</c:v>
                </c:pt>
                <c:pt idx="2784">
                  <c:v>0.0511655165990845</c:v>
                </c:pt>
                <c:pt idx="2785">
                  <c:v>0.0485681445580772</c:v>
                </c:pt>
                <c:pt idx="2786">
                  <c:v>0.0485681445580772</c:v>
                </c:pt>
                <c:pt idx="2787">
                  <c:v>0.0485681445580772</c:v>
                </c:pt>
                <c:pt idx="2788">
                  <c:v>0.0578334088149356</c:v>
                </c:pt>
                <c:pt idx="2789">
                  <c:v>0.0578334088149356</c:v>
                </c:pt>
                <c:pt idx="2790">
                  <c:v>0.0578334088149356</c:v>
                </c:pt>
                <c:pt idx="2791">
                  <c:v>0.0578334088149356</c:v>
                </c:pt>
                <c:pt idx="2792">
                  <c:v>0.0557866810261115</c:v>
                </c:pt>
                <c:pt idx="2793">
                  <c:v>0.0557866810261115</c:v>
                </c:pt>
                <c:pt idx="2794">
                  <c:v>0.0557866810261115</c:v>
                </c:pt>
                <c:pt idx="2795">
                  <c:v>0.0535678251034639</c:v>
                </c:pt>
                <c:pt idx="2796">
                  <c:v>0.0535678251034639</c:v>
                </c:pt>
                <c:pt idx="2797">
                  <c:v>0.0535678251034639</c:v>
                </c:pt>
                <c:pt idx="2798">
                  <c:v>0.0511655165990845</c:v>
                </c:pt>
                <c:pt idx="2799">
                  <c:v>0.0511655165990845</c:v>
                </c:pt>
                <c:pt idx="2800">
                  <c:v>0.0511655165990845</c:v>
                </c:pt>
                <c:pt idx="2801">
                  <c:v>0.0511655165990845</c:v>
                </c:pt>
                <c:pt idx="2802">
                  <c:v>0.0485681445580772</c:v>
                </c:pt>
                <c:pt idx="2803">
                  <c:v>0.0485681445580772</c:v>
                </c:pt>
                <c:pt idx="2804">
                  <c:v>0.0485681445580772</c:v>
                </c:pt>
                <c:pt idx="2805">
                  <c:v>0.0465802434834772</c:v>
                </c:pt>
                <c:pt idx="2806">
                  <c:v>0.0465802434834772</c:v>
                </c:pt>
                <c:pt idx="2807">
                  <c:v>0.0465802434834772</c:v>
                </c:pt>
                <c:pt idx="2808">
                  <c:v>0.0465802434834772</c:v>
                </c:pt>
                <c:pt idx="2809">
                  <c:v>0.0446585277414046</c:v>
                </c:pt>
                <c:pt idx="2810">
                  <c:v>0.0446585277414046</c:v>
                </c:pt>
                <c:pt idx="2811">
                  <c:v>0.0446585277414046</c:v>
                </c:pt>
                <c:pt idx="2812">
                  <c:v>0.0425729272803954</c:v>
                </c:pt>
                <c:pt idx="2813">
                  <c:v>0.0425729272803954</c:v>
                </c:pt>
                <c:pt idx="2814">
                  <c:v>0.0425729272803954</c:v>
                </c:pt>
                <c:pt idx="2815">
                  <c:v>0.0403123427877793</c:v>
                </c:pt>
                <c:pt idx="2816">
                  <c:v>0.0403123427877793</c:v>
                </c:pt>
                <c:pt idx="2817">
                  <c:v>0.0403123427877793</c:v>
                </c:pt>
                <c:pt idx="2818">
                  <c:v>0.0403123427877793</c:v>
                </c:pt>
                <c:pt idx="2819">
                  <c:v>0.0378653513235779</c:v>
                </c:pt>
                <c:pt idx="2820">
                  <c:v>0.0378653513235779</c:v>
                </c:pt>
                <c:pt idx="2821">
                  <c:v>0.0378653513235779</c:v>
                </c:pt>
                <c:pt idx="2822">
                  <c:v>0.0465802434834772</c:v>
                </c:pt>
                <c:pt idx="2823">
                  <c:v>0.0465802434834772</c:v>
                </c:pt>
                <c:pt idx="2824">
                  <c:v>0.0465802434834772</c:v>
                </c:pt>
                <c:pt idx="2825">
                  <c:v>0.0465802434834772</c:v>
                </c:pt>
                <c:pt idx="2826">
                  <c:v>0.0446585277414046</c:v>
                </c:pt>
                <c:pt idx="2827">
                  <c:v>0.0446585277414046</c:v>
                </c:pt>
                <c:pt idx="2828">
                  <c:v>0.0446585277414046</c:v>
                </c:pt>
                <c:pt idx="2829">
                  <c:v>0.0425729272803954</c:v>
                </c:pt>
                <c:pt idx="2830">
                  <c:v>0.0425729272803954</c:v>
                </c:pt>
                <c:pt idx="2831">
                  <c:v>0.0425729272803954</c:v>
                </c:pt>
                <c:pt idx="2832">
                  <c:v>0.0403123427877793</c:v>
                </c:pt>
                <c:pt idx="2833">
                  <c:v>0.0403123427877793</c:v>
                </c:pt>
                <c:pt idx="2834">
                  <c:v>0.0403123427877793</c:v>
                </c:pt>
                <c:pt idx="2835">
                  <c:v>0.0403123427877793</c:v>
                </c:pt>
                <c:pt idx="2836">
                  <c:v>0.0378653513235779</c:v>
                </c:pt>
                <c:pt idx="2837">
                  <c:v>0.0378653513235779</c:v>
                </c:pt>
                <c:pt idx="2838">
                  <c:v>0.0378653513235779</c:v>
                </c:pt>
                <c:pt idx="2839">
                  <c:v>0.0465802434834772</c:v>
                </c:pt>
                <c:pt idx="2840">
                  <c:v>0.0465802434834772</c:v>
                </c:pt>
                <c:pt idx="2841">
                  <c:v>0.0465802434834772</c:v>
                </c:pt>
                <c:pt idx="2842">
                  <c:v>0.0465802434834772</c:v>
                </c:pt>
                <c:pt idx="2843">
                  <c:v>0.0446585277414046</c:v>
                </c:pt>
                <c:pt idx="2844">
                  <c:v>0.0446585277414046</c:v>
                </c:pt>
                <c:pt idx="2845">
                  <c:v>0.0446585277414046</c:v>
                </c:pt>
                <c:pt idx="2846">
                  <c:v>0.0425729272803954</c:v>
                </c:pt>
                <c:pt idx="2847">
                  <c:v>0.0425729272803954</c:v>
                </c:pt>
                <c:pt idx="2848">
                  <c:v>0.0425729272803954</c:v>
                </c:pt>
                <c:pt idx="2849">
                  <c:v>0.0403123427877793</c:v>
                </c:pt>
                <c:pt idx="2850">
                  <c:v>0.0403123427877793</c:v>
                </c:pt>
                <c:pt idx="2851">
                  <c:v>0.0403123427877793</c:v>
                </c:pt>
                <c:pt idx="2852">
                  <c:v>0.0403123427877793</c:v>
                </c:pt>
                <c:pt idx="2853">
                  <c:v>0.0378653513235779</c:v>
                </c:pt>
                <c:pt idx="2854">
                  <c:v>0.0378653513235779</c:v>
                </c:pt>
                <c:pt idx="2855">
                  <c:v>0.0378653513235779</c:v>
                </c:pt>
                <c:pt idx="2856">
                  <c:v>0.034796199982641</c:v>
                </c:pt>
                <c:pt idx="2857">
                  <c:v>0.034796199982641</c:v>
                </c:pt>
                <c:pt idx="2858">
                  <c:v>0.034796199982641</c:v>
                </c:pt>
                <c:pt idx="2859">
                  <c:v>0.034796199982641</c:v>
                </c:pt>
                <c:pt idx="2860">
                  <c:v>0.0329975313157227</c:v>
                </c:pt>
                <c:pt idx="2861">
                  <c:v>0.0329975313157227</c:v>
                </c:pt>
                <c:pt idx="2862">
                  <c:v>0.0329975313157227</c:v>
                </c:pt>
                <c:pt idx="2863">
                  <c:v>0.0310433825633449</c:v>
                </c:pt>
                <c:pt idx="2864">
                  <c:v>0.0310433825633449</c:v>
                </c:pt>
                <c:pt idx="2865">
                  <c:v>0.0310433825633449</c:v>
                </c:pt>
                <c:pt idx="2866">
                  <c:v>0.0289229220921684</c:v>
                </c:pt>
                <c:pt idx="2867">
                  <c:v>0.0289229220921684</c:v>
                </c:pt>
                <c:pt idx="2868">
                  <c:v>0.0289229220921684</c:v>
                </c:pt>
                <c:pt idx="2869">
                  <c:v>0.0289229220921684</c:v>
                </c:pt>
                <c:pt idx="2870">
                  <c:v>0.0266249604458847</c:v>
                </c:pt>
                <c:pt idx="2871">
                  <c:v>0.0266249604458847</c:v>
                </c:pt>
                <c:pt idx="2872">
                  <c:v>0.0266249604458847</c:v>
                </c:pt>
                <c:pt idx="2873">
                  <c:v>0.034796199982641</c:v>
                </c:pt>
                <c:pt idx="2874">
                  <c:v>0.034796199982641</c:v>
                </c:pt>
                <c:pt idx="2875">
                  <c:v>0.034796199982641</c:v>
                </c:pt>
                <c:pt idx="2876">
                  <c:v>0.034796199982641</c:v>
                </c:pt>
                <c:pt idx="2877">
                  <c:v>0.0329975313157227</c:v>
                </c:pt>
                <c:pt idx="2878">
                  <c:v>0.0329975313157227</c:v>
                </c:pt>
                <c:pt idx="2879">
                  <c:v>0.0329975313157227</c:v>
                </c:pt>
                <c:pt idx="2880">
                  <c:v>0.0310433825633449</c:v>
                </c:pt>
                <c:pt idx="2881">
                  <c:v>0.0310433825633449</c:v>
                </c:pt>
                <c:pt idx="2882">
                  <c:v>0.0310433825633449</c:v>
                </c:pt>
                <c:pt idx="2883">
                  <c:v>0.0289229220921684</c:v>
                </c:pt>
                <c:pt idx="2884">
                  <c:v>0.0289229220921684</c:v>
                </c:pt>
                <c:pt idx="2885">
                  <c:v>0.0289229220921684</c:v>
                </c:pt>
                <c:pt idx="2886">
                  <c:v>0.0289229220921684</c:v>
                </c:pt>
                <c:pt idx="2887">
                  <c:v>0.0266249604458847</c:v>
                </c:pt>
                <c:pt idx="2888">
                  <c:v>0.0266249604458847</c:v>
                </c:pt>
                <c:pt idx="2889">
                  <c:v>0.0266249604458847</c:v>
                </c:pt>
                <c:pt idx="2890">
                  <c:v>0.0883885462030531</c:v>
                </c:pt>
                <c:pt idx="2891">
                  <c:v>0.0883885462030531</c:v>
                </c:pt>
                <c:pt idx="2892">
                  <c:v>0.0883885462030531</c:v>
                </c:pt>
                <c:pt idx="2893">
                  <c:v>0.0883885462030531</c:v>
                </c:pt>
                <c:pt idx="2894">
                  <c:v>0.0859608686008144</c:v>
                </c:pt>
                <c:pt idx="2895">
                  <c:v>0.0859608686008144</c:v>
                </c:pt>
                <c:pt idx="2896">
                  <c:v>0.0859608686008144</c:v>
                </c:pt>
                <c:pt idx="2897">
                  <c:v>0.0833378222554205</c:v>
                </c:pt>
                <c:pt idx="2898">
                  <c:v>0.0833378222554205</c:v>
                </c:pt>
                <c:pt idx="2899">
                  <c:v>0.0833378222554205</c:v>
                </c:pt>
                <c:pt idx="2900">
                  <c:v>0.0805076652952919</c:v>
                </c:pt>
                <c:pt idx="2901">
                  <c:v>0.0805076652952919</c:v>
                </c:pt>
                <c:pt idx="2902">
                  <c:v>0.0805076652952919</c:v>
                </c:pt>
                <c:pt idx="2903">
                  <c:v>0.0805076652952919</c:v>
                </c:pt>
                <c:pt idx="2904">
                  <c:v>0.0774584907003875</c:v>
                </c:pt>
                <c:pt idx="2905">
                  <c:v>0.0774584907003875</c:v>
                </c:pt>
                <c:pt idx="2906">
                  <c:v>0.0774584907003875</c:v>
                </c:pt>
                <c:pt idx="2907">
                  <c:v>0.0883885462030531</c:v>
                </c:pt>
                <c:pt idx="2908">
                  <c:v>0.0883885462030531</c:v>
                </c:pt>
                <c:pt idx="2909">
                  <c:v>0.0883885462030531</c:v>
                </c:pt>
                <c:pt idx="2910">
                  <c:v>0.0883885462030531</c:v>
                </c:pt>
                <c:pt idx="2911">
                  <c:v>0.0859608686008144</c:v>
                </c:pt>
                <c:pt idx="2912">
                  <c:v>0.0859608686008144</c:v>
                </c:pt>
                <c:pt idx="2913">
                  <c:v>0.0859608686008144</c:v>
                </c:pt>
                <c:pt idx="2914">
                  <c:v>0.0833378222554205</c:v>
                </c:pt>
                <c:pt idx="2915">
                  <c:v>0.0833378222554205</c:v>
                </c:pt>
                <c:pt idx="2916">
                  <c:v>0.0833378222554205</c:v>
                </c:pt>
                <c:pt idx="2917">
                  <c:v>0.0805076652952919</c:v>
                </c:pt>
                <c:pt idx="2918">
                  <c:v>0.0805076652952919</c:v>
                </c:pt>
                <c:pt idx="2919">
                  <c:v>0.0805076652952919</c:v>
                </c:pt>
                <c:pt idx="2920">
                  <c:v>0.0805076652952919</c:v>
                </c:pt>
                <c:pt idx="2921">
                  <c:v>0.0774584907003875</c:v>
                </c:pt>
                <c:pt idx="2922">
                  <c:v>0.0774584907003875</c:v>
                </c:pt>
                <c:pt idx="2923">
                  <c:v>0.0774584907003875</c:v>
                </c:pt>
                <c:pt idx="2924">
                  <c:v>0.0787362316356795</c:v>
                </c:pt>
                <c:pt idx="2925">
                  <c:v>0.0787362316356795</c:v>
                </c:pt>
                <c:pt idx="2926">
                  <c:v>0.0787362316356795</c:v>
                </c:pt>
                <c:pt idx="2927">
                  <c:v>0.0787362316356795</c:v>
                </c:pt>
                <c:pt idx="2928">
                  <c:v>0.0764359302432862</c:v>
                </c:pt>
                <c:pt idx="2929">
                  <c:v>0.0764359302432862</c:v>
                </c:pt>
                <c:pt idx="2930">
                  <c:v>0.0764359302432862</c:v>
                </c:pt>
                <c:pt idx="2931">
                  <c:v>0.0739477111100148</c:v>
                </c:pt>
                <c:pt idx="2932">
                  <c:v>0.0739477111100148</c:v>
                </c:pt>
                <c:pt idx="2933">
                  <c:v>0.0739477111100148</c:v>
                </c:pt>
                <c:pt idx="2934">
                  <c:v>0.0712599291883879</c:v>
                </c:pt>
                <c:pt idx="2935">
                  <c:v>0.0712599291883879</c:v>
                </c:pt>
                <c:pt idx="2936">
                  <c:v>0.0712599291883879</c:v>
                </c:pt>
                <c:pt idx="2937">
                  <c:v>0.0712599291883879</c:v>
                </c:pt>
                <c:pt idx="2938">
                  <c:v>0.0683607329443465</c:v>
                </c:pt>
                <c:pt idx="2939">
                  <c:v>0.0683607329443465</c:v>
                </c:pt>
                <c:pt idx="2940">
                  <c:v>0.0683607329443465</c:v>
                </c:pt>
                <c:pt idx="2941">
                  <c:v>0.0787362316356795</c:v>
                </c:pt>
                <c:pt idx="2942">
                  <c:v>0.0787362316356795</c:v>
                </c:pt>
                <c:pt idx="2943">
                  <c:v>0.0787362316356795</c:v>
                </c:pt>
                <c:pt idx="2944">
                  <c:v>0.0787362316356795</c:v>
                </c:pt>
                <c:pt idx="2945">
                  <c:v>0.0764359302432862</c:v>
                </c:pt>
                <c:pt idx="2946">
                  <c:v>0.0764359302432862</c:v>
                </c:pt>
                <c:pt idx="2947">
                  <c:v>0.0764359302432862</c:v>
                </c:pt>
                <c:pt idx="2948">
                  <c:v>0.0739477111100148</c:v>
                </c:pt>
                <c:pt idx="2949">
                  <c:v>0.0739477111100148</c:v>
                </c:pt>
                <c:pt idx="2950">
                  <c:v>0.0739477111100148</c:v>
                </c:pt>
                <c:pt idx="2951">
                  <c:v>0.0712599291883879</c:v>
                </c:pt>
                <c:pt idx="2952">
                  <c:v>0.0712599291883879</c:v>
                </c:pt>
                <c:pt idx="2953">
                  <c:v>0.0712599291883879</c:v>
                </c:pt>
                <c:pt idx="2954">
                  <c:v>0.0712599291883879</c:v>
                </c:pt>
                <c:pt idx="2955">
                  <c:v>0.0683607329443465</c:v>
                </c:pt>
                <c:pt idx="2956">
                  <c:v>0.0683607329443465</c:v>
                </c:pt>
                <c:pt idx="2957">
                  <c:v>0.0683607329443465</c:v>
                </c:pt>
                <c:pt idx="2958">
                  <c:v>0.0787362316356795</c:v>
                </c:pt>
                <c:pt idx="2959">
                  <c:v>0.0787362316356795</c:v>
                </c:pt>
                <c:pt idx="2960">
                  <c:v>0.0787362316356795</c:v>
                </c:pt>
                <c:pt idx="2961">
                  <c:v>0.0787362316356795</c:v>
                </c:pt>
                <c:pt idx="2962">
                  <c:v>0.0764359302432862</c:v>
                </c:pt>
                <c:pt idx="2963">
                  <c:v>0.0764359302432862</c:v>
                </c:pt>
                <c:pt idx="2964">
                  <c:v>0.0764359302432862</c:v>
                </c:pt>
                <c:pt idx="2965">
                  <c:v>0.0739477111100148</c:v>
                </c:pt>
                <c:pt idx="2966">
                  <c:v>0.0739477111100148</c:v>
                </c:pt>
                <c:pt idx="2967">
                  <c:v>0.0739477111100148</c:v>
                </c:pt>
                <c:pt idx="2968">
                  <c:v>0.0712599291883879</c:v>
                </c:pt>
                <c:pt idx="2969">
                  <c:v>0.0712599291883879</c:v>
                </c:pt>
                <c:pt idx="2970">
                  <c:v>0.0712599291883879</c:v>
                </c:pt>
                <c:pt idx="2971">
                  <c:v>0.0712599291883879</c:v>
                </c:pt>
                <c:pt idx="2972">
                  <c:v>0.0683607329443465</c:v>
                </c:pt>
                <c:pt idx="2973">
                  <c:v>0.0683607329443465</c:v>
                </c:pt>
                <c:pt idx="2974">
                  <c:v>0.0683607329443465</c:v>
                </c:pt>
                <c:pt idx="2975">
                  <c:v>0.0685521518000486</c:v>
                </c:pt>
                <c:pt idx="2976">
                  <c:v>0.0685521518000486</c:v>
                </c:pt>
                <c:pt idx="2977">
                  <c:v>0.0685521518000486</c:v>
                </c:pt>
                <c:pt idx="2978">
                  <c:v>0.0685521518000486</c:v>
                </c:pt>
                <c:pt idx="2979">
                  <c:v>0.0663790311621267</c:v>
                </c:pt>
                <c:pt idx="2980">
                  <c:v>0.0663790311621267</c:v>
                </c:pt>
                <c:pt idx="2981">
                  <c:v>0.0663790311621267</c:v>
                </c:pt>
                <c:pt idx="2982">
                  <c:v>0.0640257546497091</c:v>
                </c:pt>
                <c:pt idx="2983">
                  <c:v>0.0640257546497091</c:v>
                </c:pt>
                <c:pt idx="2984">
                  <c:v>0.0640257546497091</c:v>
                </c:pt>
                <c:pt idx="2985">
                  <c:v>0.0614808159752681</c:v>
                </c:pt>
                <c:pt idx="2986">
                  <c:v>0.0614808159752681</c:v>
                </c:pt>
                <c:pt idx="2987">
                  <c:v>0.0614808159752681</c:v>
                </c:pt>
                <c:pt idx="2988">
                  <c:v>0.0614808159752681</c:v>
                </c:pt>
                <c:pt idx="2989">
                  <c:v>0.0587324616504146</c:v>
                </c:pt>
                <c:pt idx="2990">
                  <c:v>0.0587324616504146</c:v>
                </c:pt>
                <c:pt idx="2991">
                  <c:v>0.0587324616504146</c:v>
                </c:pt>
                <c:pt idx="2992">
                  <c:v>0.0685521518000486</c:v>
                </c:pt>
                <c:pt idx="2993">
                  <c:v>0.0685521518000486</c:v>
                </c:pt>
                <c:pt idx="2994">
                  <c:v>0.0685521518000486</c:v>
                </c:pt>
                <c:pt idx="2995">
                  <c:v>0.0685521518000486</c:v>
                </c:pt>
                <c:pt idx="2996">
                  <c:v>0.0663790311621267</c:v>
                </c:pt>
                <c:pt idx="2997">
                  <c:v>0.0663790311621267</c:v>
                </c:pt>
                <c:pt idx="2998">
                  <c:v>0.0663790311621267</c:v>
                </c:pt>
                <c:pt idx="2999">
                  <c:v>0.0640257546497091</c:v>
                </c:pt>
                <c:pt idx="3000">
                  <c:v>0.0640257546497091</c:v>
                </c:pt>
                <c:pt idx="3001">
                  <c:v>0.0640257546497091</c:v>
                </c:pt>
                <c:pt idx="3002">
                  <c:v>0.0614808159752681</c:v>
                </c:pt>
                <c:pt idx="3003">
                  <c:v>0.0614808159752681</c:v>
                </c:pt>
                <c:pt idx="3004">
                  <c:v>0.0614808159752681</c:v>
                </c:pt>
                <c:pt idx="3005">
                  <c:v>0.0614808159752681</c:v>
                </c:pt>
                <c:pt idx="3006">
                  <c:v>0.0587324616504146</c:v>
                </c:pt>
                <c:pt idx="3007">
                  <c:v>0.0587324616504146</c:v>
                </c:pt>
                <c:pt idx="3008">
                  <c:v>0.0587324616504146</c:v>
                </c:pt>
                <c:pt idx="3009">
                  <c:v>0.0685521518000486</c:v>
                </c:pt>
                <c:pt idx="3010">
                  <c:v>0.0685521518000486</c:v>
                </c:pt>
                <c:pt idx="3011">
                  <c:v>0.0685521518000486</c:v>
                </c:pt>
                <c:pt idx="3012">
                  <c:v>0.0685521518000486</c:v>
                </c:pt>
                <c:pt idx="3013">
                  <c:v>0.0663790311621267</c:v>
                </c:pt>
                <c:pt idx="3014">
                  <c:v>0.0663790311621267</c:v>
                </c:pt>
                <c:pt idx="3015">
                  <c:v>0.0663790311621267</c:v>
                </c:pt>
                <c:pt idx="3016">
                  <c:v>0.0640257546497091</c:v>
                </c:pt>
                <c:pt idx="3017">
                  <c:v>0.0640257546497091</c:v>
                </c:pt>
                <c:pt idx="3018">
                  <c:v>0.0640257546497091</c:v>
                </c:pt>
                <c:pt idx="3019">
                  <c:v>0.0614808159752681</c:v>
                </c:pt>
                <c:pt idx="3020">
                  <c:v>0.0614808159752681</c:v>
                </c:pt>
                <c:pt idx="3021">
                  <c:v>0.0614808159752681</c:v>
                </c:pt>
                <c:pt idx="3022">
                  <c:v>0.0614808159752681</c:v>
                </c:pt>
                <c:pt idx="3023">
                  <c:v>0.0587324616504146</c:v>
                </c:pt>
                <c:pt idx="3024">
                  <c:v>0.0587324616504146</c:v>
                </c:pt>
                <c:pt idx="3025">
                  <c:v>0.0587324616504146</c:v>
                </c:pt>
                <c:pt idx="3026">
                  <c:v>0.0685521518000486</c:v>
                </c:pt>
                <c:pt idx="3027">
                  <c:v>0.0685521518000486</c:v>
                </c:pt>
                <c:pt idx="3028">
                  <c:v>0.0685521518000486</c:v>
                </c:pt>
                <c:pt idx="3029">
                  <c:v>0.0685521518000486</c:v>
                </c:pt>
                <c:pt idx="3030">
                  <c:v>0.0663790311621267</c:v>
                </c:pt>
                <c:pt idx="3031">
                  <c:v>0.0663790311621267</c:v>
                </c:pt>
                <c:pt idx="3032">
                  <c:v>0.0663790311621267</c:v>
                </c:pt>
                <c:pt idx="3033">
                  <c:v>0.0640257546497091</c:v>
                </c:pt>
                <c:pt idx="3034">
                  <c:v>0.0640257546497091</c:v>
                </c:pt>
                <c:pt idx="3035">
                  <c:v>0.0640257546497091</c:v>
                </c:pt>
                <c:pt idx="3036">
                  <c:v>0.0614808159752681</c:v>
                </c:pt>
                <c:pt idx="3037">
                  <c:v>0.0614808159752681</c:v>
                </c:pt>
                <c:pt idx="3038">
                  <c:v>0.0614808159752681</c:v>
                </c:pt>
                <c:pt idx="3039">
                  <c:v>0.0614808159752681</c:v>
                </c:pt>
                <c:pt idx="3040">
                  <c:v>0.0587324616504146</c:v>
                </c:pt>
                <c:pt idx="3041">
                  <c:v>0.0587324616504146</c:v>
                </c:pt>
                <c:pt idx="3042">
                  <c:v>0.0587324616504146</c:v>
                </c:pt>
                <c:pt idx="3043">
                  <c:v>0.0578334088149356</c:v>
                </c:pt>
                <c:pt idx="3044">
                  <c:v>0.0578334088149356</c:v>
                </c:pt>
                <c:pt idx="3045">
                  <c:v>0.0578334088149356</c:v>
                </c:pt>
                <c:pt idx="3046">
                  <c:v>0.0578334088149356</c:v>
                </c:pt>
                <c:pt idx="3047">
                  <c:v>0.0557866810261115</c:v>
                </c:pt>
                <c:pt idx="3048">
                  <c:v>0.0557866810261115</c:v>
                </c:pt>
                <c:pt idx="3049">
                  <c:v>0.0557866810261115</c:v>
                </c:pt>
                <c:pt idx="3050">
                  <c:v>0.0535678251034639</c:v>
                </c:pt>
                <c:pt idx="3051">
                  <c:v>0.0535678251034639</c:v>
                </c:pt>
                <c:pt idx="3052">
                  <c:v>0.0535678251034639</c:v>
                </c:pt>
                <c:pt idx="3053">
                  <c:v>0.0511655165990845</c:v>
                </c:pt>
                <c:pt idx="3054">
                  <c:v>0.0511655165990845</c:v>
                </c:pt>
                <c:pt idx="3055">
                  <c:v>0.0511655165990845</c:v>
                </c:pt>
                <c:pt idx="3056">
                  <c:v>0.0511655165990845</c:v>
                </c:pt>
                <c:pt idx="3057">
                  <c:v>0.0485681445580772</c:v>
                </c:pt>
                <c:pt idx="3058">
                  <c:v>0.0485681445580772</c:v>
                </c:pt>
                <c:pt idx="3059">
                  <c:v>0.0485681445580772</c:v>
                </c:pt>
                <c:pt idx="3060">
                  <c:v>0.0578334088149356</c:v>
                </c:pt>
                <c:pt idx="3061">
                  <c:v>0.0578334088149356</c:v>
                </c:pt>
                <c:pt idx="3062">
                  <c:v>0.0578334088149356</c:v>
                </c:pt>
                <c:pt idx="3063">
                  <c:v>0.0578334088149356</c:v>
                </c:pt>
                <c:pt idx="3064">
                  <c:v>0.0557866810261115</c:v>
                </c:pt>
                <c:pt idx="3065">
                  <c:v>0.0557866810261115</c:v>
                </c:pt>
                <c:pt idx="3066">
                  <c:v>0.0557866810261115</c:v>
                </c:pt>
                <c:pt idx="3067">
                  <c:v>0.0535678251034639</c:v>
                </c:pt>
                <c:pt idx="3068">
                  <c:v>0.0535678251034639</c:v>
                </c:pt>
                <c:pt idx="3069">
                  <c:v>0.0535678251034639</c:v>
                </c:pt>
                <c:pt idx="3070">
                  <c:v>0.0511655165990845</c:v>
                </c:pt>
                <c:pt idx="3071">
                  <c:v>0.0511655165990845</c:v>
                </c:pt>
                <c:pt idx="3072">
                  <c:v>0.0511655165990845</c:v>
                </c:pt>
                <c:pt idx="3073">
                  <c:v>0.0511655165990845</c:v>
                </c:pt>
                <c:pt idx="3074">
                  <c:v>0.0485681445580772</c:v>
                </c:pt>
                <c:pt idx="3075">
                  <c:v>0.0485681445580772</c:v>
                </c:pt>
                <c:pt idx="3076">
                  <c:v>0.0485681445580772</c:v>
                </c:pt>
                <c:pt idx="3077">
                  <c:v>0.0578334088149356</c:v>
                </c:pt>
                <c:pt idx="3078">
                  <c:v>0.0578334088149356</c:v>
                </c:pt>
                <c:pt idx="3079">
                  <c:v>0.0578334088149356</c:v>
                </c:pt>
                <c:pt idx="3080">
                  <c:v>0.0578334088149356</c:v>
                </c:pt>
                <c:pt idx="3081">
                  <c:v>0.0557866810261115</c:v>
                </c:pt>
                <c:pt idx="3082">
                  <c:v>0.0557866810261115</c:v>
                </c:pt>
                <c:pt idx="3083">
                  <c:v>0.0557866810261115</c:v>
                </c:pt>
                <c:pt idx="3084">
                  <c:v>0.0535678251034639</c:v>
                </c:pt>
                <c:pt idx="3085">
                  <c:v>0.0535678251034639</c:v>
                </c:pt>
                <c:pt idx="3086">
                  <c:v>0.0535678251034639</c:v>
                </c:pt>
                <c:pt idx="3087">
                  <c:v>0.0511655165990845</c:v>
                </c:pt>
                <c:pt idx="3088">
                  <c:v>0.0511655165990845</c:v>
                </c:pt>
                <c:pt idx="3089">
                  <c:v>0.0511655165990845</c:v>
                </c:pt>
                <c:pt idx="3090">
                  <c:v>0.0511655165990845</c:v>
                </c:pt>
                <c:pt idx="3091">
                  <c:v>0.0485681445580772</c:v>
                </c:pt>
                <c:pt idx="3092">
                  <c:v>0.0485681445580772</c:v>
                </c:pt>
                <c:pt idx="3093">
                  <c:v>0.0485681445580772</c:v>
                </c:pt>
                <c:pt idx="3094">
                  <c:v>0.0465802434834772</c:v>
                </c:pt>
                <c:pt idx="3095">
                  <c:v>0.0465802434834772</c:v>
                </c:pt>
                <c:pt idx="3096">
                  <c:v>0.0465802434834772</c:v>
                </c:pt>
                <c:pt idx="3097">
                  <c:v>0.0465802434834772</c:v>
                </c:pt>
                <c:pt idx="3098">
                  <c:v>0.0446585277414046</c:v>
                </c:pt>
                <c:pt idx="3099">
                  <c:v>0.0446585277414046</c:v>
                </c:pt>
                <c:pt idx="3100">
                  <c:v>0.0446585277414046</c:v>
                </c:pt>
                <c:pt idx="3101">
                  <c:v>0.0425729272803954</c:v>
                </c:pt>
                <c:pt idx="3102">
                  <c:v>0.0425729272803954</c:v>
                </c:pt>
                <c:pt idx="3103">
                  <c:v>0.0425729272803954</c:v>
                </c:pt>
                <c:pt idx="3104">
                  <c:v>0.0403123427877793</c:v>
                </c:pt>
                <c:pt idx="3105">
                  <c:v>0.0403123427877793</c:v>
                </c:pt>
                <c:pt idx="3106">
                  <c:v>0.0403123427877793</c:v>
                </c:pt>
                <c:pt idx="3107">
                  <c:v>0.0403123427877793</c:v>
                </c:pt>
                <c:pt idx="3108">
                  <c:v>0.0378653513235779</c:v>
                </c:pt>
                <c:pt idx="3109">
                  <c:v>0.0378653513235779</c:v>
                </c:pt>
                <c:pt idx="3110">
                  <c:v>0.0378653513235779</c:v>
                </c:pt>
                <c:pt idx="3111">
                  <c:v>0.0465802434834772</c:v>
                </c:pt>
                <c:pt idx="3112">
                  <c:v>0.0465802434834772</c:v>
                </c:pt>
                <c:pt idx="3113">
                  <c:v>0.0465802434834772</c:v>
                </c:pt>
                <c:pt idx="3114">
                  <c:v>0.0465802434834772</c:v>
                </c:pt>
                <c:pt idx="3115">
                  <c:v>0.0446585277414046</c:v>
                </c:pt>
                <c:pt idx="3116">
                  <c:v>0.0446585277414046</c:v>
                </c:pt>
                <c:pt idx="3117">
                  <c:v>0.0446585277414046</c:v>
                </c:pt>
                <c:pt idx="3118">
                  <c:v>0.0425729272803954</c:v>
                </c:pt>
                <c:pt idx="3119">
                  <c:v>0.0425729272803954</c:v>
                </c:pt>
                <c:pt idx="3120">
                  <c:v>0.0425729272803954</c:v>
                </c:pt>
                <c:pt idx="3121">
                  <c:v>0.0403123427877793</c:v>
                </c:pt>
                <c:pt idx="3122">
                  <c:v>0.0403123427877793</c:v>
                </c:pt>
                <c:pt idx="3123">
                  <c:v>0.0403123427877793</c:v>
                </c:pt>
                <c:pt idx="3124">
                  <c:v>0.0403123427877793</c:v>
                </c:pt>
                <c:pt idx="3125">
                  <c:v>0.0378653513235779</c:v>
                </c:pt>
                <c:pt idx="3126">
                  <c:v>0.0378653513235779</c:v>
                </c:pt>
                <c:pt idx="3127">
                  <c:v>0.0378653513235779</c:v>
                </c:pt>
                <c:pt idx="3128">
                  <c:v>0.0465802434834772</c:v>
                </c:pt>
                <c:pt idx="3129">
                  <c:v>0.0465802434834772</c:v>
                </c:pt>
                <c:pt idx="3130">
                  <c:v>0.0465802434834772</c:v>
                </c:pt>
                <c:pt idx="3131">
                  <c:v>0.0465802434834772</c:v>
                </c:pt>
                <c:pt idx="3132">
                  <c:v>0.0446585277414046</c:v>
                </c:pt>
                <c:pt idx="3133">
                  <c:v>0.0446585277414046</c:v>
                </c:pt>
                <c:pt idx="3134">
                  <c:v>0.0446585277414046</c:v>
                </c:pt>
                <c:pt idx="3135">
                  <c:v>0.0425729272803954</c:v>
                </c:pt>
                <c:pt idx="3136">
                  <c:v>0.0425729272803954</c:v>
                </c:pt>
                <c:pt idx="3137">
                  <c:v>0.0425729272803954</c:v>
                </c:pt>
                <c:pt idx="3138">
                  <c:v>0.0403123427877793</c:v>
                </c:pt>
                <c:pt idx="3139">
                  <c:v>0.0403123427877793</c:v>
                </c:pt>
                <c:pt idx="3140">
                  <c:v>0.0403123427877793</c:v>
                </c:pt>
                <c:pt idx="3141">
                  <c:v>0.0403123427877793</c:v>
                </c:pt>
                <c:pt idx="3142">
                  <c:v>0.0378653513235779</c:v>
                </c:pt>
                <c:pt idx="3143">
                  <c:v>0.0378653513235779</c:v>
                </c:pt>
                <c:pt idx="3144">
                  <c:v>0.0378653513235779</c:v>
                </c:pt>
                <c:pt idx="3145">
                  <c:v>0.034796199982641</c:v>
                </c:pt>
                <c:pt idx="3146">
                  <c:v>0.034796199982641</c:v>
                </c:pt>
                <c:pt idx="3147">
                  <c:v>0.034796199982641</c:v>
                </c:pt>
                <c:pt idx="3148">
                  <c:v>0.034796199982641</c:v>
                </c:pt>
                <c:pt idx="3149">
                  <c:v>0.0329975313157227</c:v>
                </c:pt>
                <c:pt idx="3150">
                  <c:v>0.0329975313157227</c:v>
                </c:pt>
                <c:pt idx="3151">
                  <c:v>0.0329975313157227</c:v>
                </c:pt>
                <c:pt idx="3152">
                  <c:v>0.0310433825633449</c:v>
                </c:pt>
                <c:pt idx="3153">
                  <c:v>0.0310433825633449</c:v>
                </c:pt>
                <c:pt idx="3154">
                  <c:v>0.0310433825633449</c:v>
                </c:pt>
                <c:pt idx="3155">
                  <c:v>0.0289229220921684</c:v>
                </c:pt>
                <c:pt idx="3156">
                  <c:v>0.0289229220921684</c:v>
                </c:pt>
                <c:pt idx="3157">
                  <c:v>0.0289229220921684</c:v>
                </c:pt>
                <c:pt idx="3158">
                  <c:v>0.0289229220921684</c:v>
                </c:pt>
                <c:pt idx="3159">
                  <c:v>0.0266249604458847</c:v>
                </c:pt>
                <c:pt idx="3160">
                  <c:v>0.0266249604458847</c:v>
                </c:pt>
                <c:pt idx="3161">
                  <c:v>0.0266249604458847</c:v>
                </c:pt>
                <c:pt idx="3162">
                  <c:v>0.034796199982641</c:v>
                </c:pt>
                <c:pt idx="3163">
                  <c:v>0.034796199982641</c:v>
                </c:pt>
                <c:pt idx="3164">
                  <c:v>0.034796199982641</c:v>
                </c:pt>
                <c:pt idx="3165">
                  <c:v>0.034796199982641</c:v>
                </c:pt>
                <c:pt idx="3166">
                  <c:v>0.0329975313157227</c:v>
                </c:pt>
                <c:pt idx="3167">
                  <c:v>0.0329975313157227</c:v>
                </c:pt>
                <c:pt idx="3168">
                  <c:v>0.0329975313157227</c:v>
                </c:pt>
                <c:pt idx="3169">
                  <c:v>0.0310433825633449</c:v>
                </c:pt>
                <c:pt idx="3170">
                  <c:v>0.0310433825633449</c:v>
                </c:pt>
                <c:pt idx="3171">
                  <c:v>0.0310433825633449</c:v>
                </c:pt>
                <c:pt idx="3172">
                  <c:v>0.0289229220921684</c:v>
                </c:pt>
                <c:pt idx="3173">
                  <c:v>0.0289229220921684</c:v>
                </c:pt>
                <c:pt idx="3174">
                  <c:v>0.0289229220921684</c:v>
                </c:pt>
                <c:pt idx="3175">
                  <c:v>0.0289229220921684</c:v>
                </c:pt>
                <c:pt idx="3176">
                  <c:v>0.0266249604458847</c:v>
                </c:pt>
                <c:pt idx="3177">
                  <c:v>0.0266249604458847</c:v>
                </c:pt>
                <c:pt idx="3178">
                  <c:v>0.0266249604458847</c:v>
                </c:pt>
                <c:pt idx="3179">
                  <c:v>0.0883885462030531</c:v>
                </c:pt>
                <c:pt idx="3180">
                  <c:v>0.0883885462030531</c:v>
                </c:pt>
                <c:pt idx="3181">
                  <c:v>0.0883885462030531</c:v>
                </c:pt>
                <c:pt idx="3182">
                  <c:v>0.0883885462030531</c:v>
                </c:pt>
                <c:pt idx="3183">
                  <c:v>0.0859608686008144</c:v>
                </c:pt>
                <c:pt idx="3184">
                  <c:v>0.0859608686008144</c:v>
                </c:pt>
                <c:pt idx="3185">
                  <c:v>0.0859608686008144</c:v>
                </c:pt>
                <c:pt idx="3186">
                  <c:v>0.0833378222554205</c:v>
                </c:pt>
                <c:pt idx="3187">
                  <c:v>0.0833378222554205</c:v>
                </c:pt>
                <c:pt idx="3188">
                  <c:v>0.0833378222554205</c:v>
                </c:pt>
                <c:pt idx="3189">
                  <c:v>0.0805076652952919</c:v>
                </c:pt>
                <c:pt idx="3190">
                  <c:v>0.0805076652952919</c:v>
                </c:pt>
                <c:pt idx="3191">
                  <c:v>0.0805076652952919</c:v>
                </c:pt>
                <c:pt idx="3192">
                  <c:v>0.0805076652952919</c:v>
                </c:pt>
                <c:pt idx="3193">
                  <c:v>0.0774584907003875</c:v>
                </c:pt>
                <c:pt idx="3194">
                  <c:v>0.0774584907003875</c:v>
                </c:pt>
                <c:pt idx="3195">
                  <c:v>0.0774584907003875</c:v>
                </c:pt>
                <c:pt idx="3196">
                  <c:v>0.0883885462030531</c:v>
                </c:pt>
                <c:pt idx="3197">
                  <c:v>0.0883885462030531</c:v>
                </c:pt>
                <c:pt idx="3198">
                  <c:v>0.0883885462030531</c:v>
                </c:pt>
                <c:pt idx="3199">
                  <c:v>0.0883885462030531</c:v>
                </c:pt>
                <c:pt idx="3200">
                  <c:v>0.0859608686008144</c:v>
                </c:pt>
                <c:pt idx="3201">
                  <c:v>0.0859608686008144</c:v>
                </c:pt>
                <c:pt idx="3202">
                  <c:v>0.0859608686008144</c:v>
                </c:pt>
                <c:pt idx="3203">
                  <c:v>0.0833378222554205</c:v>
                </c:pt>
                <c:pt idx="3204">
                  <c:v>0.0833378222554205</c:v>
                </c:pt>
                <c:pt idx="3205">
                  <c:v>0.0833378222554205</c:v>
                </c:pt>
                <c:pt idx="3206">
                  <c:v>0.0805076652952919</c:v>
                </c:pt>
                <c:pt idx="3207">
                  <c:v>0.0805076652952919</c:v>
                </c:pt>
                <c:pt idx="3208">
                  <c:v>0.0805076652952919</c:v>
                </c:pt>
                <c:pt idx="3209">
                  <c:v>0.0805076652952919</c:v>
                </c:pt>
                <c:pt idx="3210">
                  <c:v>0.0774584907003875</c:v>
                </c:pt>
                <c:pt idx="3211">
                  <c:v>0.0774584907003875</c:v>
                </c:pt>
                <c:pt idx="3212">
                  <c:v>0.0774584907003875</c:v>
                </c:pt>
                <c:pt idx="3213">
                  <c:v>0.0787362316356795</c:v>
                </c:pt>
                <c:pt idx="3214">
                  <c:v>0.0787362316356795</c:v>
                </c:pt>
                <c:pt idx="3215">
                  <c:v>0.0787362316356795</c:v>
                </c:pt>
                <c:pt idx="3216">
                  <c:v>0.0787362316356795</c:v>
                </c:pt>
                <c:pt idx="3217">
                  <c:v>0.0764359302432862</c:v>
                </c:pt>
                <c:pt idx="3218">
                  <c:v>0.0764359302432862</c:v>
                </c:pt>
                <c:pt idx="3219">
                  <c:v>0.0764359302432862</c:v>
                </c:pt>
                <c:pt idx="3220">
                  <c:v>0.0739477111100148</c:v>
                </c:pt>
                <c:pt idx="3221">
                  <c:v>0.0739477111100148</c:v>
                </c:pt>
                <c:pt idx="3222">
                  <c:v>0.0739477111100148</c:v>
                </c:pt>
                <c:pt idx="3223">
                  <c:v>0.0712599291883879</c:v>
                </c:pt>
                <c:pt idx="3224">
                  <c:v>0.0712599291883879</c:v>
                </c:pt>
                <c:pt idx="3225">
                  <c:v>0.0712599291883879</c:v>
                </c:pt>
                <c:pt idx="3226">
                  <c:v>0.0712599291883879</c:v>
                </c:pt>
                <c:pt idx="3227">
                  <c:v>0.0683607329443465</c:v>
                </c:pt>
                <c:pt idx="3228">
                  <c:v>0.0683607329443465</c:v>
                </c:pt>
                <c:pt idx="3229">
                  <c:v>0.0683607329443465</c:v>
                </c:pt>
                <c:pt idx="3230">
                  <c:v>0.0787362316356795</c:v>
                </c:pt>
                <c:pt idx="3231">
                  <c:v>0.0787362316356795</c:v>
                </c:pt>
                <c:pt idx="3232">
                  <c:v>0.0787362316356795</c:v>
                </c:pt>
                <c:pt idx="3233">
                  <c:v>0.0787362316356795</c:v>
                </c:pt>
                <c:pt idx="3234">
                  <c:v>0.0764359302432862</c:v>
                </c:pt>
                <c:pt idx="3235">
                  <c:v>0.0764359302432862</c:v>
                </c:pt>
                <c:pt idx="3236">
                  <c:v>0.0764359302432862</c:v>
                </c:pt>
                <c:pt idx="3237">
                  <c:v>0.0739477111100148</c:v>
                </c:pt>
                <c:pt idx="3238">
                  <c:v>0.0739477111100148</c:v>
                </c:pt>
                <c:pt idx="3239">
                  <c:v>0.0739477111100148</c:v>
                </c:pt>
                <c:pt idx="3240">
                  <c:v>0.0712599291883879</c:v>
                </c:pt>
                <c:pt idx="3241">
                  <c:v>0.0712599291883879</c:v>
                </c:pt>
                <c:pt idx="3242">
                  <c:v>0.0712599291883879</c:v>
                </c:pt>
                <c:pt idx="3243">
                  <c:v>0.0712599291883879</c:v>
                </c:pt>
                <c:pt idx="3244">
                  <c:v>0.0683607329443465</c:v>
                </c:pt>
                <c:pt idx="3245">
                  <c:v>0.0683607329443465</c:v>
                </c:pt>
                <c:pt idx="3246">
                  <c:v>0.0683607329443465</c:v>
                </c:pt>
                <c:pt idx="3247">
                  <c:v>0.0787362316356795</c:v>
                </c:pt>
                <c:pt idx="3248">
                  <c:v>0.0787362316356795</c:v>
                </c:pt>
                <c:pt idx="3249">
                  <c:v>0.0787362316356795</c:v>
                </c:pt>
                <c:pt idx="3250">
                  <c:v>0.0787362316356795</c:v>
                </c:pt>
                <c:pt idx="3251">
                  <c:v>0.0764359302432862</c:v>
                </c:pt>
                <c:pt idx="3252">
                  <c:v>0.0764359302432862</c:v>
                </c:pt>
                <c:pt idx="3253">
                  <c:v>0.0764359302432862</c:v>
                </c:pt>
                <c:pt idx="3254">
                  <c:v>0.0739477111100148</c:v>
                </c:pt>
                <c:pt idx="3255">
                  <c:v>0.0739477111100148</c:v>
                </c:pt>
                <c:pt idx="3256">
                  <c:v>0.0739477111100148</c:v>
                </c:pt>
                <c:pt idx="3257">
                  <c:v>0.0712599291883879</c:v>
                </c:pt>
                <c:pt idx="3258">
                  <c:v>0.0712599291883879</c:v>
                </c:pt>
                <c:pt idx="3259">
                  <c:v>0.0712599291883879</c:v>
                </c:pt>
                <c:pt idx="3260">
                  <c:v>0.0712599291883879</c:v>
                </c:pt>
                <c:pt idx="3261">
                  <c:v>0.0683607329443465</c:v>
                </c:pt>
                <c:pt idx="3262">
                  <c:v>0.0683607329443465</c:v>
                </c:pt>
                <c:pt idx="3263">
                  <c:v>0.0683607329443465</c:v>
                </c:pt>
                <c:pt idx="3264">
                  <c:v>0.0685521518000486</c:v>
                </c:pt>
                <c:pt idx="3265">
                  <c:v>0.0685521518000486</c:v>
                </c:pt>
                <c:pt idx="3266">
                  <c:v>0.0685521518000486</c:v>
                </c:pt>
                <c:pt idx="3267">
                  <c:v>0.0685521518000486</c:v>
                </c:pt>
                <c:pt idx="3268">
                  <c:v>0.0663790311621267</c:v>
                </c:pt>
                <c:pt idx="3269">
                  <c:v>0.0663790311621267</c:v>
                </c:pt>
                <c:pt idx="3270">
                  <c:v>0.0663790311621267</c:v>
                </c:pt>
                <c:pt idx="3271">
                  <c:v>0.0640257546497091</c:v>
                </c:pt>
                <c:pt idx="3272">
                  <c:v>0.0640257546497091</c:v>
                </c:pt>
                <c:pt idx="3273">
                  <c:v>0.0640257546497091</c:v>
                </c:pt>
                <c:pt idx="3274">
                  <c:v>0.0614808159752681</c:v>
                </c:pt>
                <c:pt idx="3275">
                  <c:v>0.0614808159752681</c:v>
                </c:pt>
                <c:pt idx="3276">
                  <c:v>0.0614808159752681</c:v>
                </c:pt>
                <c:pt idx="3277">
                  <c:v>0.0614808159752681</c:v>
                </c:pt>
                <c:pt idx="3278">
                  <c:v>0.0587324616504146</c:v>
                </c:pt>
                <c:pt idx="3279">
                  <c:v>0.0587324616504146</c:v>
                </c:pt>
                <c:pt idx="3280">
                  <c:v>0.0587324616504146</c:v>
                </c:pt>
                <c:pt idx="3281">
                  <c:v>0.0685521518000486</c:v>
                </c:pt>
                <c:pt idx="3282">
                  <c:v>0.0685521518000486</c:v>
                </c:pt>
                <c:pt idx="3283">
                  <c:v>0.0685521518000486</c:v>
                </c:pt>
                <c:pt idx="3284">
                  <c:v>0.0685521518000486</c:v>
                </c:pt>
                <c:pt idx="3285">
                  <c:v>0.0663790311621267</c:v>
                </c:pt>
                <c:pt idx="3286">
                  <c:v>0.0663790311621267</c:v>
                </c:pt>
                <c:pt idx="3287">
                  <c:v>0.0663790311621267</c:v>
                </c:pt>
                <c:pt idx="3288">
                  <c:v>0.0640257546497091</c:v>
                </c:pt>
                <c:pt idx="3289">
                  <c:v>0.0640257546497091</c:v>
                </c:pt>
                <c:pt idx="3290">
                  <c:v>0.0640257546497091</c:v>
                </c:pt>
                <c:pt idx="3291">
                  <c:v>0.0614808159752681</c:v>
                </c:pt>
                <c:pt idx="3292">
                  <c:v>0.0614808159752681</c:v>
                </c:pt>
                <c:pt idx="3293">
                  <c:v>0.0614808159752681</c:v>
                </c:pt>
                <c:pt idx="3294">
                  <c:v>0.0614808159752681</c:v>
                </c:pt>
                <c:pt idx="3295">
                  <c:v>0.0587324616504146</c:v>
                </c:pt>
                <c:pt idx="3296">
                  <c:v>0.0587324616504146</c:v>
                </c:pt>
                <c:pt idx="3297">
                  <c:v>0.0587324616504146</c:v>
                </c:pt>
                <c:pt idx="3298">
                  <c:v>0.0685521518000486</c:v>
                </c:pt>
                <c:pt idx="3299">
                  <c:v>0.0685521518000486</c:v>
                </c:pt>
                <c:pt idx="3300">
                  <c:v>0.0685521518000486</c:v>
                </c:pt>
                <c:pt idx="3301">
                  <c:v>0.0685521518000486</c:v>
                </c:pt>
                <c:pt idx="3302">
                  <c:v>0.0663790311621267</c:v>
                </c:pt>
                <c:pt idx="3303">
                  <c:v>0.0663790311621267</c:v>
                </c:pt>
                <c:pt idx="3304">
                  <c:v>0.0663790311621267</c:v>
                </c:pt>
                <c:pt idx="3305">
                  <c:v>0.0640257546497091</c:v>
                </c:pt>
                <c:pt idx="3306">
                  <c:v>0.0640257546497091</c:v>
                </c:pt>
                <c:pt idx="3307">
                  <c:v>0.0640257546497091</c:v>
                </c:pt>
                <c:pt idx="3308">
                  <c:v>0.0614808159752681</c:v>
                </c:pt>
                <c:pt idx="3309">
                  <c:v>0.0614808159752681</c:v>
                </c:pt>
                <c:pt idx="3310">
                  <c:v>0.0614808159752681</c:v>
                </c:pt>
                <c:pt idx="3311">
                  <c:v>0.0614808159752681</c:v>
                </c:pt>
                <c:pt idx="3312">
                  <c:v>0.0587324616504146</c:v>
                </c:pt>
                <c:pt idx="3313">
                  <c:v>0.0587324616504146</c:v>
                </c:pt>
                <c:pt idx="3314">
                  <c:v>0.0587324616504146</c:v>
                </c:pt>
                <c:pt idx="3315">
                  <c:v>0.0685521518000486</c:v>
                </c:pt>
                <c:pt idx="3316">
                  <c:v>0.0685521518000486</c:v>
                </c:pt>
                <c:pt idx="3317">
                  <c:v>0.0685521518000486</c:v>
                </c:pt>
                <c:pt idx="3318">
                  <c:v>0.0685521518000486</c:v>
                </c:pt>
                <c:pt idx="3319">
                  <c:v>0.0663790311621267</c:v>
                </c:pt>
                <c:pt idx="3320">
                  <c:v>0.0663790311621267</c:v>
                </c:pt>
                <c:pt idx="3321">
                  <c:v>0.0663790311621267</c:v>
                </c:pt>
                <c:pt idx="3322">
                  <c:v>0.0640257546497091</c:v>
                </c:pt>
                <c:pt idx="3323">
                  <c:v>0.0640257546497091</c:v>
                </c:pt>
                <c:pt idx="3324">
                  <c:v>0.0640257546497091</c:v>
                </c:pt>
                <c:pt idx="3325">
                  <c:v>0.0614808159752681</c:v>
                </c:pt>
                <c:pt idx="3326">
                  <c:v>0.0614808159752681</c:v>
                </c:pt>
                <c:pt idx="3327">
                  <c:v>0.0614808159752681</c:v>
                </c:pt>
                <c:pt idx="3328">
                  <c:v>0.0614808159752681</c:v>
                </c:pt>
                <c:pt idx="3329">
                  <c:v>0.0587324616504146</c:v>
                </c:pt>
                <c:pt idx="3330">
                  <c:v>0.0587324616504146</c:v>
                </c:pt>
                <c:pt idx="3331">
                  <c:v>0.0587324616504146</c:v>
                </c:pt>
                <c:pt idx="3332">
                  <c:v>0.0578334088149356</c:v>
                </c:pt>
                <c:pt idx="3333">
                  <c:v>0.0578334088149356</c:v>
                </c:pt>
                <c:pt idx="3334">
                  <c:v>0.0578334088149356</c:v>
                </c:pt>
                <c:pt idx="3335">
                  <c:v>0.0578334088149356</c:v>
                </c:pt>
                <c:pt idx="3336">
                  <c:v>0.0557866810261115</c:v>
                </c:pt>
                <c:pt idx="3337">
                  <c:v>0.0557866810261115</c:v>
                </c:pt>
                <c:pt idx="3338">
                  <c:v>0.0557866810261115</c:v>
                </c:pt>
                <c:pt idx="3339">
                  <c:v>0.0535678251034639</c:v>
                </c:pt>
                <c:pt idx="3340">
                  <c:v>0.0535678251034639</c:v>
                </c:pt>
                <c:pt idx="3341">
                  <c:v>0.0535678251034639</c:v>
                </c:pt>
                <c:pt idx="3342">
                  <c:v>0.0511655165990845</c:v>
                </c:pt>
                <c:pt idx="3343">
                  <c:v>0.0511655165990845</c:v>
                </c:pt>
                <c:pt idx="3344">
                  <c:v>0.0511655165990845</c:v>
                </c:pt>
                <c:pt idx="3345">
                  <c:v>0.0511655165990845</c:v>
                </c:pt>
                <c:pt idx="3346">
                  <c:v>0.0485681445580772</c:v>
                </c:pt>
                <c:pt idx="3347">
                  <c:v>0.0485681445580772</c:v>
                </c:pt>
                <c:pt idx="3348">
                  <c:v>0.0485681445580772</c:v>
                </c:pt>
                <c:pt idx="3349">
                  <c:v>0.0578334088149356</c:v>
                </c:pt>
                <c:pt idx="3350">
                  <c:v>0.0578334088149356</c:v>
                </c:pt>
                <c:pt idx="3351">
                  <c:v>0.0578334088149356</c:v>
                </c:pt>
                <c:pt idx="3352">
                  <c:v>0.0578334088149356</c:v>
                </c:pt>
                <c:pt idx="3353">
                  <c:v>0.0557866810261115</c:v>
                </c:pt>
                <c:pt idx="3354">
                  <c:v>0.0557866810261115</c:v>
                </c:pt>
                <c:pt idx="3355">
                  <c:v>0.0557866810261115</c:v>
                </c:pt>
                <c:pt idx="3356">
                  <c:v>0.0535678251034639</c:v>
                </c:pt>
                <c:pt idx="3357">
                  <c:v>0.0535678251034639</c:v>
                </c:pt>
                <c:pt idx="3358">
                  <c:v>0.0535678251034639</c:v>
                </c:pt>
                <c:pt idx="3359">
                  <c:v>0.0511655165990845</c:v>
                </c:pt>
                <c:pt idx="3360">
                  <c:v>0.0511655165990845</c:v>
                </c:pt>
                <c:pt idx="3361">
                  <c:v>0.0511655165990845</c:v>
                </c:pt>
                <c:pt idx="3362">
                  <c:v>0.0511655165990845</c:v>
                </c:pt>
                <c:pt idx="3363">
                  <c:v>0.0485681445580772</c:v>
                </c:pt>
                <c:pt idx="3364">
                  <c:v>0.0485681445580772</c:v>
                </c:pt>
                <c:pt idx="3365">
                  <c:v>0.0485681445580772</c:v>
                </c:pt>
                <c:pt idx="3366">
                  <c:v>0.0578334088149356</c:v>
                </c:pt>
                <c:pt idx="3367">
                  <c:v>0.0578334088149356</c:v>
                </c:pt>
                <c:pt idx="3368">
                  <c:v>0.0578334088149356</c:v>
                </c:pt>
                <c:pt idx="3369">
                  <c:v>0.0578334088149356</c:v>
                </c:pt>
                <c:pt idx="3370">
                  <c:v>0.0557866810261115</c:v>
                </c:pt>
                <c:pt idx="3371">
                  <c:v>0.0557866810261115</c:v>
                </c:pt>
                <c:pt idx="3372">
                  <c:v>0.0557866810261115</c:v>
                </c:pt>
                <c:pt idx="3373">
                  <c:v>0.0535678251034639</c:v>
                </c:pt>
                <c:pt idx="3374">
                  <c:v>0.0535678251034639</c:v>
                </c:pt>
                <c:pt idx="3375">
                  <c:v>0.0535678251034639</c:v>
                </c:pt>
                <c:pt idx="3376">
                  <c:v>0.0511655165990845</c:v>
                </c:pt>
                <c:pt idx="3377">
                  <c:v>0.0511655165990845</c:v>
                </c:pt>
                <c:pt idx="3378">
                  <c:v>0.0511655165990845</c:v>
                </c:pt>
                <c:pt idx="3379">
                  <c:v>0.0511655165990845</c:v>
                </c:pt>
                <c:pt idx="3380">
                  <c:v>0.0485681445580772</c:v>
                </c:pt>
                <c:pt idx="3381">
                  <c:v>0.0485681445580772</c:v>
                </c:pt>
                <c:pt idx="3382">
                  <c:v>0.0485681445580772</c:v>
                </c:pt>
                <c:pt idx="3383">
                  <c:v>0.0465802434834772</c:v>
                </c:pt>
                <c:pt idx="3384">
                  <c:v>0.0465802434834772</c:v>
                </c:pt>
                <c:pt idx="3385">
                  <c:v>0.0465802434834772</c:v>
                </c:pt>
                <c:pt idx="3386">
                  <c:v>0.0465802434834772</c:v>
                </c:pt>
                <c:pt idx="3387">
                  <c:v>0.0446585277414046</c:v>
                </c:pt>
                <c:pt idx="3388">
                  <c:v>0.0446585277414046</c:v>
                </c:pt>
                <c:pt idx="3389">
                  <c:v>0.0446585277414046</c:v>
                </c:pt>
                <c:pt idx="3390">
                  <c:v>0.0425729272803954</c:v>
                </c:pt>
                <c:pt idx="3391">
                  <c:v>0.0425729272803954</c:v>
                </c:pt>
                <c:pt idx="3392">
                  <c:v>0.0425729272803954</c:v>
                </c:pt>
                <c:pt idx="3393">
                  <c:v>0.0403123427877793</c:v>
                </c:pt>
                <c:pt idx="3394">
                  <c:v>0.0403123427877793</c:v>
                </c:pt>
                <c:pt idx="3395">
                  <c:v>0.0403123427877793</c:v>
                </c:pt>
                <c:pt idx="3396">
                  <c:v>0.0403123427877793</c:v>
                </c:pt>
                <c:pt idx="3397">
                  <c:v>0.0378653513235779</c:v>
                </c:pt>
                <c:pt idx="3398">
                  <c:v>0.0378653513235779</c:v>
                </c:pt>
                <c:pt idx="3399">
                  <c:v>0.0378653513235779</c:v>
                </c:pt>
                <c:pt idx="3400">
                  <c:v>0.0465802434834772</c:v>
                </c:pt>
                <c:pt idx="3401">
                  <c:v>0.0465802434834772</c:v>
                </c:pt>
                <c:pt idx="3402">
                  <c:v>0.0465802434834772</c:v>
                </c:pt>
                <c:pt idx="3403">
                  <c:v>0.0465802434834772</c:v>
                </c:pt>
                <c:pt idx="3404">
                  <c:v>0.0446585277414046</c:v>
                </c:pt>
                <c:pt idx="3405">
                  <c:v>0.0446585277414046</c:v>
                </c:pt>
                <c:pt idx="3406">
                  <c:v>0.0446585277414046</c:v>
                </c:pt>
                <c:pt idx="3407">
                  <c:v>0.0425729272803954</c:v>
                </c:pt>
                <c:pt idx="3408">
                  <c:v>0.0425729272803954</c:v>
                </c:pt>
                <c:pt idx="3409">
                  <c:v>0.0425729272803954</c:v>
                </c:pt>
                <c:pt idx="3410">
                  <c:v>0.0403123427877793</c:v>
                </c:pt>
                <c:pt idx="3411">
                  <c:v>0.0403123427877793</c:v>
                </c:pt>
                <c:pt idx="3412">
                  <c:v>0.0403123427877793</c:v>
                </c:pt>
                <c:pt idx="3413">
                  <c:v>0.0403123427877793</c:v>
                </c:pt>
                <c:pt idx="3414">
                  <c:v>0.0378653513235779</c:v>
                </c:pt>
                <c:pt idx="3415">
                  <c:v>0.0378653513235779</c:v>
                </c:pt>
                <c:pt idx="3416">
                  <c:v>0.0378653513235779</c:v>
                </c:pt>
                <c:pt idx="3417">
                  <c:v>0.0465802434834772</c:v>
                </c:pt>
                <c:pt idx="3418">
                  <c:v>0.0465802434834772</c:v>
                </c:pt>
                <c:pt idx="3419">
                  <c:v>0.0465802434834772</c:v>
                </c:pt>
                <c:pt idx="3420">
                  <c:v>0.0465802434834772</c:v>
                </c:pt>
                <c:pt idx="3421">
                  <c:v>0.0446585277414046</c:v>
                </c:pt>
                <c:pt idx="3422">
                  <c:v>0.0446585277414046</c:v>
                </c:pt>
                <c:pt idx="3423">
                  <c:v>0.0446585277414046</c:v>
                </c:pt>
                <c:pt idx="3424">
                  <c:v>0.0425729272803954</c:v>
                </c:pt>
                <c:pt idx="3425">
                  <c:v>0.0425729272803954</c:v>
                </c:pt>
                <c:pt idx="3426">
                  <c:v>0.0425729272803954</c:v>
                </c:pt>
                <c:pt idx="3427">
                  <c:v>0.0403123427877793</c:v>
                </c:pt>
                <c:pt idx="3428">
                  <c:v>0.0403123427877793</c:v>
                </c:pt>
                <c:pt idx="3429">
                  <c:v>0.0403123427877793</c:v>
                </c:pt>
                <c:pt idx="3430">
                  <c:v>0.0403123427877793</c:v>
                </c:pt>
                <c:pt idx="3431">
                  <c:v>0.0378653513235779</c:v>
                </c:pt>
                <c:pt idx="3432">
                  <c:v>0.0378653513235779</c:v>
                </c:pt>
                <c:pt idx="3433">
                  <c:v>0.0378653513235779</c:v>
                </c:pt>
                <c:pt idx="3434">
                  <c:v>0.034796199982641</c:v>
                </c:pt>
                <c:pt idx="3435">
                  <c:v>0.034796199982641</c:v>
                </c:pt>
                <c:pt idx="3436">
                  <c:v>0.034796199982641</c:v>
                </c:pt>
                <c:pt idx="3437">
                  <c:v>0.034796199982641</c:v>
                </c:pt>
                <c:pt idx="3438">
                  <c:v>0.0329975313157227</c:v>
                </c:pt>
                <c:pt idx="3439">
                  <c:v>0.0329975313157227</c:v>
                </c:pt>
                <c:pt idx="3440">
                  <c:v>0.0329975313157227</c:v>
                </c:pt>
                <c:pt idx="3441">
                  <c:v>0.0310433825633449</c:v>
                </c:pt>
                <c:pt idx="3442">
                  <c:v>0.0310433825633449</c:v>
                </c:pt>
                <c:pt idx="3443">
                  <c:v>0.0310433825633449</c:v>
                </c:pt>
                <c:pt idx="3444">
                  <c:v>0.0289229220921684</c:v>
                </c:pt>
                <c:pt idx="3445">
                  <c:v>0.0289229220921684</c:v>
                </c:pt>
                <c:pt idx="3446">
                  <c:v>0.0289229220921684</c:v>
                </c:pt>
                <c:pt idx="3447">
                  <c:v>0.0289229220921684</c:v>
                </c:pt>
                <c:pt idx="3448">
                  <c:v>0.0266249604458847</c:v>
                </c:pt>
                <c:pt idx="3449">
                  <c:v>0.0266249604458847</c:v>
                </c:pt>
                <c:pt idx="3450">
                  <c:v>0.0266249604458847</c:v>
                </c:pt>
                <c:pt idx="3451">
                  <c:v>0.034796199982641</c:v>
                </c:pt>
                <c:pt idx="3452">
                  <c:v>0.034796199982641</c:v>
                </c:pt>
                <c:pt idx="3453">
                  <c:v>0.034796199982641</c:v>
                </c:pt>
                <c:pt idx="3454">
                  <c:v>0.034796199982641</c:v>
                </c:pt>
                <c:pt idx="3455">
                  <c:v>0.0329975313157227</c:v>
                </c:pt>
                <c:pt idx="3456">
                  <c:v>0.0329975313157227</c:v>
                </c:pt>
                <c:pt idx="3457">
                  <c:v>0.0329975313157227</c:v>
                </c:pt>
                <c:pt idx="3458">
                  <c:v>0.0310433825633449</c:v>
                </c:pt>
                <c:pt idx="3459">
                  <c:v>0.0310433825633449</c:v>
                </c:pt>
                <c:pt idx="3460">
                  <c:v>0.0310433825633449</c:v>
                </c:pt>
                <c:pt idx="3461">
                  <c:v>0.0289229220921684</c:v>
                </c:pt>
                <c:pt idx="3462">
                  <c:v>0.0289229220921684</c:v>
                </c:pt>
                <c:pt idx="3463">
                  <c:v>0.0289229220921684</c:v>
                </c:pt>
                <c:pt idx="3464">
                  <c:v>0.0289229220921684</c:v>
                </c:pt>
                <c:pt idx="3465">
                  <c:v>0.0266249604458847</c:v>
                </c:pt>
                <c:pt idx="3466">
                  <c:v>0.0266249604458847</c:v>
                </c:pt>
                <c:pt idx="3467">
                  <c:v>0.0266249604458847</c:v>
                </c:pt>
                <c:pt idx="3468">
                  <c:v>0.0202280890111114</c:v>
                </c:pt>
                <c:pt idx="3469">
                  <c:v>0.0202280890111114</c:v>
                </c:pt>
                <c:pt idx="3470">
                  <c:v>0.0202280890111114</c:v>
                </c:pt>
                <c:pt idx="3471">
                  <c:v>0.0202280890111114</c:v>
                </c:pt>
                <c:pt idx="3472">
                  <c:v>0.0180373175842569</c:v>
                </c:pt>
                <c:pt idx="3473">
                  <c:v>0.0180373175842569</c:v>
                </c:pt>
                <c:pt idx="3474">
                  <c:v>0.0180373175842569</c:v>
                </c:pt>
                <c:pt idx="3475">
                  <c:v>0.0156693745689463</c:v>
                </c:pt>
                <c:pt idx="3476">
                  <c:v>0.0156693745689463</c:v>
                </c:pt>
                <c:pt idx="3477">
                  <c:v>0.0156693745689463</c:v>
                </c:pt>
                <c:pt idx="3478">
                  <c:v>0.0131134524192657</c:v>
                </c:pt>
                <c:pt idx="3479">
                  <c:v>0.0131134524192657</c:v>
                </c:pt>
                <c:pt idx="3480">
                  <c:v>0.0131134524192657</c:v>
                </c:pt>
                <c:pt idx="3481">
                  <c:v>0.0131134524192657</c:v>
                </c:pt>
                <c:pt idx="3482">
                  <c:v>0.0103585621965166</c:v>
                </c:pt>
                <c:pt idx="3483">
                  <c:v>0.0103585621965166</c:v>
                </c:pt>
                <c:pt idx="3484">
                  <c:v>0.0103585621965166</c:v>
                </c:pt>
                <c:pt idx="3485">
                  <c:v>0.0202280890111114</c:v>
                </c:pt>
                <c:pt idx="3486">
                  <c:v>0.0202280890111114</c:v>
                </c:pt>
                <c:pt idx="3487">
                  <c:v>0.0202280890111114</c:v>
                </c:pt>
                <c:pt idx="3488">
                  <c:v>0.0202280890111114</c:v>
                </c:pt>
                <c:pt idx="3489">
                  <c:v>0.0180373175842569</c:v>
                </c:pt>
                <c:pt idx="3490">
                  <c:v>0.0180373175842569</c:v>
                </c:pt>
                <c:pt idx="3491">
                  <c:v>0.0180373175842569</c:v>
                </c:pt>
                <c:pt idx="3492">
                  <c:v>0.0156693745689463</c:v>
                </c:pt>
                <c:pt idx="3493">
                  <c:v>0.0156693745689463</c:v>
                </c:pt>
                <c:pt idx="3494">
                  <c:v>0.0156693745689463</c:v>
                </c:pt>
                <c:pt idx="3495">
                  <c:v>0.0131134524192657</c:v>
                </c:pt>
                <c:pt idx="3496">
                  <c:v>0.0131134524192657</c:v>
                </c:pt>
                <c:pt idx="3497">
                  <c:v>0.0131134524192657</c:v>
                </c:pt>
                <c:pt idx="3498">
                  <c:v>0.0131134524192657</c:v>
                </c:pt>
                <c:pt idx="3499">
                  <c:v>0.0103585621965166</c:v>
                </c:pt>
                <c:pt idx="3500">
                  <c:v>0.0103585621965166</c:v>
                </c:pt>
                <c:pt idx="3501">
                  <c:v>0.0103585621965166</c:v>
                </c:pt>
                <c:pt idx="3502">
                  <c:v>0.0115942575425458</c:v>
                </c:pt>
                <c:pt idx="3503">
                  <c:v>0.0115942575425458</c:v>
                </c:pt>
                <c:pt idx="3504">
                  <c:v>0.0115942575425458</c:v>
                </c:pt>
                <c:pt idx="3505">
                  <c:v>0.0115942575425458</c:v>
                </c:pt>
                <c:pt idx="3506">
                  <c:v>0.00951481895952991</c:v>
                </c:pt>
                <c:pt idx="3507">
                  <c:v>0.00951481895952991</c:v>
                </c:pt>
                <c:pt idx="3508">
                  <c:v>0.00951481895952991</c:v>
                </c:pt>
                <c:pt idx="3509">
                  <c:v>0.00726474691491293</c:v>
                </c:pt>
                <c:pt idx="3510">
                  <c:v>0.00726474691491293</c:v>
                </c:pt>
                <c:pt idx="3511">
                  <c:v>0.00726474691491293</c:v>
                </c:pt>
                <c:pt idx="3512">
                  <c:v>0.00483332662737549</c:v>
                </c:pt>
                <c:pt idx="3513">
                  <c:v>0.00483332662737549</c:v>
                </c:pt>
                <c:pt idx="3514">
                  <c:v>0.00483332662737549</c:v>
                </c:pt>
                <c:pt idx="3515">
                  <c:v>0.00483332662737549</c:v>
                </c:pt>
                <c:pt idx="3516">
                  <c:v>0.00220962712346478</c:v>
                </c:pt>
                <c:pt idx="3517">
                  <c:v>0.00220962712346478</c:v>
                </c:pt>
                <c:pt idx="3518">
                  <c:v>0.00220962712346478</c:v>
                </c:pt>
                <c:pt idx="3519">
                  <c:v>0.0115942575425458</c:v>
                </c:pt>
                <c:pt idx="3520">
                  <c:v>0.0115942575425458</c:v>
                </c:pt>
                <c:pt idx="3521">
                  <c:v>0.0115942575425458</c:v>
                </c:pt>
                <c:pt idx="3522">
                  <c:v>0.0115942575425458</c:v>
                </c:pt>
                <c:pt idx="3523">
                  <c:v>0.00951481895952991</c:v>
                </c:pt>
                <c:pt idx="3524">
                  <c:v>0.00951481895952991</c:v>
                </c:pt>
                <c:pt idx="3525">
                  <c:v>0.00951481895952991</c:v>
                </c:pt>
                <c:pt idx="3526">
                  <c:v>0.00726474691491293</c:v>
                </c:pt>
                <c:pt idx="3527">
                  <c:v>0.00726474691491293</c:v>
                </c:pt>
                <c:pt idx="3528">
                  <c:v>0.00726474691491293</c:v>
                </c:pt>
                <c:pt idx="3529">
                  <c:v>0.00483332662737549</c:v>
                </c:pt>
                <c:pt idx="3530">
                  <c:v>0.00483332662737549</c:v>
                </c:pt>
                <c:pt idx="3531">
                  <c:v>0.00483332662737549</c:v>
                </c:pt>
                <c:pt idx="3532">
                  <c:v>0.00483332662737549</c:v>
                </c:pt>
                <c:pt idx="3533">
                  <c:v>0.00220962712346478</c:v>
                </c:pt>
                <c:pt idx="3534">
                  <c:v>0.00220962712346478</c:v>
                </c:pt>
                <c:pt idx="3535">
                  <c:v>0.00220962712346478</c:v>
                </c:pt>
                <c:pt idx="3536">
                  <c:v>0.0115942575425458</c:v>
                </c:pt>
                <c:pt idx="3537">
                  <c:v>0.0115942575425458</c:v>
                </c:pt>
                <c:pt idx="3538">
                  <c:v>0.0115942575425458</c:v>
                </c:pt>
                <c:pt idx="3539">
                  <c:v>0.0115942575425458</c:v>
                </c:pt>
                <c:pt idx="3540">
                  <c:v>0.00951481895952991</c:v>
                </c:pt>
                <c:pt idx="3541">
                  <c:v>0.00951481895952991</c:v>
                </c:pt>
                <c:pt idx="3542">
                  <c:v>0.00951481895952991</c:v>
                </c:pt>
                <c:pt idx="3543">
                  <c:v>0.00726474691491293</c:v>
                </c:pt>
                <c:pt idx="3544">
                  <c:v>0.00726474691491293</c:v>
                </c:pt>
                <c:pt idx="3545">
                  <c:v>0.00726474691491293</c:v>
                </c:pt>
                <c:pt idx="3546">
                  <c:v>0.00483332662737549</c:v>
                </c:pt>
                <c:pt idx="3547">
                  <c:v>0.00483332662737549</c:v>
                </c:pt>
                <c:pt idx="3548">
                  <c:v>0.00483332662737549</c:v>
                </c:pt>
                <c:pt idx="3549">
                  <c:v>0.00483332662737549</c:v>
                </c:pt>
                <c:pt idx="3550">
                  <c:v>0.00220962712346478</c:v>
                </c:pt>
                <c:pt idx="3551">
                  <c:v>0.00220962712346478</c:v>
                </c:pt>
                <c:pt idx="3552">
                  <c:v>0.00220962712346478</c:v>
                </c:pt>
                <c:pt idx="3553">
                  <c:v>0.00246957009859882</c:v>
                </c:pt>
                <c:pt idx="3554">
                  <c:v>0.00246957009859882</c:v>
                </c:pt>
                <c:pt idx="3555">
                  <c:v>0.00246957009859882</c:v>
                </c:pt>
                <c:pt idx="3556">
                  <c:v>0.00246957009859882</c:v>
                </c:pt>
                <c:pt idx="3557">
                  <c:v>0.000501558524779341</c:v>
                </c:pt>
                <c:pt idx="3558">
                  <c:v>0.000501558524779341</c:v>
                </c:pt>
                <c:pt idx="3559">
                  <c:v>0.000501558524779341</c:v>
                </c:pt>
                <c:pt idx="3560">
                  <c:v>0.00163026166639587</c:v>
                </c:pt>
                <c:pt idx="3561">
                  <c:v>0.00163026166639587</c:v>
                </c:pt>
                <c:pt idx="3562">
                  <c:v>0.00163026166639587</c:v>
                </c:pt>
                <c:pt idx="3563">
                  <c:v>0.00393647592821363</c:v>
                </c:pt>
                <c:pt idx="3564">
                  <c:v>0.00393647592821363</c:v>
                </c:pt>
                <c:pt idx="3565">
                  <c:v>0.00393647592821363</c:v>
                </c:pt>
                <c:pt idx="3566">
                  <c:v>0.00393647592821363</c:v>
                </c:pt>
                <c:pt idx="3567">
                  <c:v>0.00642792026184139</c:v>
                </c:pt>
                <c:pt idx="3568">
                  <c:v>0.00642792026184139</c:v>
                </c:pt>
                <c:pt idx="3569">
                  <c:v>0.00642792026184139</c:v>
                </c:pt>
                <c:pt idx="3570">
                  <c:v>0.00246957009859882</c:v>
                </c:pt>
                <c:pt idx="3571">
                  <c:v>0.00246957009859882</c:v>
                </c:pt>
                <c:pt idx="3572">
                  <c:v>0.00246957009859882</c:v>
                </c:pt>
                <c:pt idx="3573">
                  <c:v>0.00246957009859882</c:v>
                </c:pt>
                <c:pt idx="3574">
                  <c:v>0.000501558524779341</c:v>
                </c:pt>
                <c:pt idx="3575">
                  <c:v>0.000501558524779341</c:v>
                </c:pt>
                <c:pt idx="3576">
                  <c:v>0.000501558524779341</c:v>
                </c:pt>
                <c:pt idx="3577">
                  <c:v>0.00163026166639587</c:v>
                </c:pt>
                <c:pt idx="3578">
                  <c:v>0.00163026166639587</c:v>
                </c:pt>
                <c:pt idx="3579">
                  <c:v>0.00163026166639587</c:v>
                </c:pt>
                <c:pt idx="3580">
                  <c:v>0.00393647592821363</c:v>
                </c:pt>
                <c:pt idx="3581">
                  <c:v>0.00393647592821363</c:v>
                </c:pt>
                <c:pt idx="3582">
                  <c:v>0.00393647592821363</c:v>
                </c:pt>
                <c:pt idx="3583">
                  <c:v>0.00393647592821363</c:v>
                </c:pt>
                <c:pt idx="3584">
                  <c:v>0.00642792026184139</c:v>
                </c:pt>
                <c:pt idx="3585">
                  <c:v>0.00642792026184139</c:v>
                </c:pt>
                <c:pt idx="3586">
                  <c:v>0.00642792026184139</c:v>
                </c:pt>
                <c:pt idx="3587">
                  <c:v>0.00246957009859882</c:v>
                </c:pt>
                <c:pt idx="3588">
                  <c:v>0.00246957009859882</c:v>
                </c:pt>
                <c:pt idx="3589">
                  <c:v>0.00246957009859882</c:v>
                </c:pt>
                <c:pt idx="3590">
                  <c:v>0.00246957009859882</c:v>
                </c:pt>
                <c:pt idx="3591">
                  <c:v>0.000501558524779341</c:v>
                </c:pt>
                <c:pt idx="3592">
                  <c:v>0.000501558524779341</c:v>
                </c:pt>
                <c:pt idx="3593">
                  <c:v>0.000501558524779341</c:v>
                </c:pt>
                <c:pt idx="3594">
                  <c:v>0.00163026166639587</c:v>
                </c:pt>
                <c:pt idx="3595">
                  <c:v>0.00163026166639587</c:v>
                </c:pt>
                <c:pt idx="3596">
                  <c:v>0.00163026166639587</c:v>
                </c:pt>
                <c:pt idx="3597">
                  <c:v>0.00393647592821363</c:v>
                </c:pt>
                <c:pt idx="3598">
                  <c:v>0.00393647592821363</c:v>
                </c:pt>
                <c:pt idx="3599">
                  <c:v>0.00393647592821363</c:v>
                </c:pt>
                <c:pt idx="3600">
                  <c:v>0.00393647592821363</c:v>
                </c:pt>
                <c:pt idx="3601">
                  <c:v>0.00642792026184139</c:v>
                </c:pt>
                <c:pt idx="3602">
                  <c:v>0.00642792026184139</c:v>
                </c:pt>
                <c:pt idx="3603">
                  <c:v>0.00642792026184139</c:v>
                </c:pt>
                <c:pt idx="3604">
                  <c:v>0.00246957009859882</c:v>
                </c:pt>
                <c:pt idx="3605">
                  <c:v>0.00246957009859882</c:v>
                </c:pt>
                <c:pt idx="3606">
                  <c:v>0.00246957009859882</c:v>
                </c:pt>
                <c:pt idx="3607">
                  <c:v>0.00246957009859882</c:v>
                </c:pt>
                <c:pt idx="3608">
                  <c:v>0.000501558524779341</c:v>
                </c:pt>
                <c:pt idx="3609">
                  <c:v>0.000501558524779341</c:v>
                </c:pt>
                <c:pt idx="3610">
                  <c:v>0.000501558524779341</c:v>
                </c:pt>
                <c:pt idx="3611">
                  <c:v>0.00163026166639587</c:v>
                </c:pt>
                <c:pt idx="3612">
                  <c:v>0.00163026166639587</c:v>
                </c:pt>
                <c:pt idx="3613">
                  <c:v>0.00163026166639587</c:v>
                </c:pt>
                <c:pt idx="3614">
                  <c:v>0.00393647592821363</c:v>
                </c:pt>
                <c:pt idx="3615">
                  <c:v>0.00393647592821363</c:v>
                </c:pt>
                <c:pt idx="3616">
                  <c:v>0.00393647592821363</c:v>
                </c:pt>
                <c:pt idx="3617">
                  <c:v>0.00393647592821363</c:v>
                </c:pt>
                <c:pt idx="3618">
                  <c:v>0.00642792026184139</c:v>
                </c:pt>
                <c:pt idx="3619">
                  <c:v>0.00642792026184139</c:v>
                </c:pt>
                <c:pt idx="3620">
                  <c:v>0.00642792026184139</c:v>
                </c:pt>
                <c:pt idx="3621">
                  <c:v>0.00715066748687993</c:v>
                </c:pt>
                <c:pt idx="3622">
                  <c:v>0.00715066748687993</c:v>
                </c:pt>
                <c:pt idx="3623">
                  <c:v>0.00715066748687993</c:v>
                </c:pt>
                <c:pt idx="3624">
                  <c:v>0.00715066748687993</c:v>
                </c:pt>
                <c:pt idx="3625">
                  <c:v>0.0090076660198947</c:v>
                </c:pt>
                <c:pt idx="3626">
                  <c:v>0.0090076660198947</c:v>
                </c:pt>
                <c:pt idx="3627">
                  <c:v>0.0090076660198947</c:v>
                </c:pt>
                <c:pt idx="3628">
                  <c:v>0.0110213991805657</c:v>
                </c:pt>
                <c:pt idx="3629">
                  <c:v>0.0110213991805657</c:v>
                </c:pt>
                <c:pt idx="3630">
                  <c:v>0.0110213991805657</c:v>
                </c:pt>
                <c:pt idx="3631">
                  <c:v>0.0132022853861094</c:v>
                </c:pt>
                <c:pt idx="3632">
                  <c:v>0.0132022853861094</c:v>
                </c:pt>
                <c:pt idx="3633">
                  <c:v>0.0132022853861094</c:v>
                </c:pt>
                <c:pt idx="3634">
                  <c:v>0.0132022853861094</c:v>
                </c:pt>
                <c:pt idx="3635">
                  <c:v>0.0155610268412596</c:v>
                </c:pt>
                <c:pt idx="3636">
                  <c:v>0.0155610268412596</c:v>
                </c:pt>
                <c:pt idx="3637">
                  <c:v>0.0155610268412596</c:v>
                </c:pt>
                <c:pt idx="3638">
                  <c:v>0.00715066748687993</c:v>
                </c:pt>
                <c:pt idx="3639">
                  <c:v>0.00715066748687993</c:v>
                </c:pt>
                <c:pt idx="3640">
                  <c:v>0.00715066748687993</c:v>
                </c:pt>
                <c:pt idx="3641">
                  <c:v>0.00715066748687993</c:v>
                </c:pt>
                <c:pt idx="3642">
                  <c:v>0.0090076660198947</c:v>
                </c:pt>
                <c:pt idx="3643">
                  <c:v>0.0090076660198947</c:v>
                </c:pt>
                <c:pt idx="3644">
                  <c:v>0.0090076660198947</c:v>
                </c:pt>
                <c:pt idx="3645">
                  <c:v>0.0110213991805657</c:v>
                </c:pt>
                <c:pt idx="3646">
                  <c:v>0.0110213991805657</c:v>
                </c:pt>
                <c:pt idx="3647">
                  <c:v>0.0110213991805657</c:v>
                </c:pt>
                <c:pt idx="3648">
                  <c:v>0.0132022853861094</c:v>
                </c:pt>
                <c:pt idx="3649">
                  <c:v>0.0132022853861094</c:v>
                </c:pt>
                <c:pt idx="3650">
                  <c:v>0.0132022853861094</c:v>
                </c:pt>
                <c:pt idx="3651">
                  <c:v>0.0132022853861094</c:v>
                </c:pt>
                <c:pt idx="3652">
                  <c:v>0.0155610268412596</c:v>
                </c:pt>
                <c:pt idx="3653">
                  <c:v>0.0155610268412596</c:v>
                </c:pt>
                <c:pt idx="3654">
                  <c:v>0.0155610268412596</c:v>
                </c:pt>
                <c:pt idx="3655">
                  <c:v>0.00715066748687993</c:v>
                </c:pt>
                <c:pt idx="3656">
                  <c:v>0.00715066748687993</c:v>
                </c:pt>
                <c:pt idx="3657">
                  <c:v>0.00715066748687993</c:v>
                </c:pt>
                <c:pt idx="3658">
                  <c:v>0.00715066748687993</c:v>
                </c:pt>
                <c:pt idx="3659">
                  <c:v>0.0090076660198947</c:v>
                </c:pt>
                <c:pt idx="3660">
                  <c:v>0.0090076660198947</c:v>
                </c:pt>
                <c:pt idx="3661">
                  <c:v>0.0090076660198947</c:v>
                </c:pt>
                <c:pt idx="3662">
                  <c:v>0.0110213991805657</c:v>
                </c:pt>
                <c:pt idx="3663">
                  <c:v>0.0110213991805657</c:v>
                </c:pt>
                <c:pt idx="3664">
                  <c:v>0.0110213991805657</c:v>
                </c:pt>
                <c:pt idx="3665">
                  <c:v>0.0132022853861094</c:v>
                </c:pt>
                <c:pt idx="3666">
                  <c:v>0.0132022853861094</c:v>
                </c:pt>
                <c:pt idx="3667">
                  <c:v>0.0132022853861094</c:v>
                </c:pt>
                <c:pt idx="3668">
                  <c:v>0.0132022853861094</c:v>
                </c:pt>
                <c:pt idx="3669">
                  <c:v>0.0155610268412596</c:v>
                </c:pt>
                <c:pt idx="3670">
                  <c:v>0.0155610268412596</c:v>
                </c:pt>
                <c:pt idx="3671">
                  <c:v>0.0155610268412596</c:v>
                </c:pt>
                <c:pt idx="3672">
                  <c:v>0.0172683725242701</c:v>
                </c:pt>
                <c:pt idx="3673">
                  <c:v>0.0172683725242701</c:v>
                </c:pt>
                <c:pt idx="3674">
                  <c:v>0.0172683725242701</c:v>
                </c:pt>
                <c:pt idx="3675">
                  <c:v>0.0172683725242701</c:v>
                </c:pt>
                <c:pt idx="3676">
                  <c:v>0.0190152844632473</c:v>
                </c:pt>
                <c:pt idx="3677">
                  <c:v>0.0190152844632473</c:v>
                </c:pt>
                <c:pt idx="3678">
                  <c:v>0.0190152844632473</c:v>
                </c:pt>
                <c:pt idx="3679">
                  <c:v>0.0209116502591645</c:v>
                </c:pt>
                <c:pt idx="3680">
                  <c:v>0.0209116502591645</c:v>
                </c:pt>
                <c:pt idx="3681">
                  <c:v>0.0209116502591645</c:v>
                </c:pt>
                <c:pt idx="3682">
                  <c:v>0.022967683232741</c:v>
                </c:pt>
                <c:pt idx="3683">
                  <c:v>0.022967683232741</c:v>
                </c:pt>
                <c:pt idx="3684">
                  <c:v>0.022967683232741</c:v>
                </c:pt>
                <c:pt idx="3685">
                  <c:v>0.022967683232741</c:v>
                </c:pt>
                <c:pt idx="3686">
                  <c:v>0.025193911943066</c:v>
                </c:pt>
                <c:pt idx="3687">
                  <c:v>0.025193911943066</c:v>
                </c:pt>
                <c:pt idx="3688">
                  <c:v>0.025193911943066</c:v>
                </c:pt>
                <c:pt idx="3689">
                  <c:v>0.0172683725242701</c:v>
                </c:pt>
                <c:pt idx="3690">
                  <c:v>0.0172683725242701</c:v>
                </c:pt>
                <c:pt idx="3691">
                  <c:v>0.0172683725242701</c:v>
                </c:pt>
                <c:pt idx="3692">
                  <c:v>0.0172683725242701</c:v>
                </c:pt>
                <c:pt idx="3693">
                  <c:v>0.0190152844632473</c:v>
                </c:pt>
                <c:pt idx="3694">
                  <c:v>0.0190152844632473</c:v>
                </c:pt>
                <c:pt idx="3695">
                  <c:v>0.0190152844632473</c:v>
                </c:pt>
                <c:pt idx="3696">
                  <c:v>0.0209116502591645</c:v>
                </c:pt>
                <c:pt idx="3697">
                  <c:v>0.0209116502591645</c:v>
                </c:pt>
                <c:pt idx="3698">
                  <c:v>0.0209116502591645</c:v>
                </c:pt>
                <c:pt idx="3699">
                  <c:v>0.022967683232741</c:v>
                </c:pt>
                <c:pt idx="3700">
                  <c:v>0.022967683232741</c:v>
                </c:pt>
                <c:pt idx="3701">
                  <c:v>0.022967683232741</c:v>
                </c:pt>
                <c:pt idx="3702">
                  <c:v>0.022967683232741</c:v>
                </c:pt>
                <c:pt idx="3703">
                  <c:v>0.025193911943066</c:v>
                </c:pt>
                <c:pt idx="3704">
                  <c:v>0.025193911943066</c:v>
                </c:pt>
                <c:pt idx="3705">
                  <c:v>0.025193911943066</c:v>
                </c:pt>
                <c:pt idx="3706">
                  <c:v>0.0172683725242701</c:v>
                </c:pt>
                <c:pt idx="3707">
                  <c:v>0.0172683725242701</c:v>
                </c:pt>
                <c:pt idx="3708">
                  <c:v>0.0172683725242701</c:v>
                </c:pt>
                <c:pt idx="3709">
                  <c:v>0.0172683725242701</c:v>
                </c:pt>
                <c:pt idx="3710">
                  <c:v>0.0190152844632473</c:v>
                </c:pt>
                <c:pt idx="3711">
                  <c:v>0.0190152844632473</c:v>
                </c:pt>
                <c:pt idx="3712">
                  <c:v>0.0190152844632473</c:v>
                </c:pt>
                <c:pt idx="3713">
                  <c:v>0.0209116502591645</c:v>
                </c:pt>
                <c:pt idx="3714">
                  <c:v>0.0209116502591645</c:v>
                </c:pt>
                <c:pt idx="3715">
                  <c:v>0.0209116502591645</c:v>
                </c:pt>
                <c:pt idx="3716">
                  <c:v>0.022967683232741</c:v>
                </c:pt>
                <c:pt idx="3717">
                  <c:v>0.022967683232741</c:v>
                </c:pt>
                <c:pt idx="3718">
                  <c:v>0.022967683232741</c:v>
                </c:pt>
                <c:pt idx="3719">
                  <c:v>0.022967683232741</c:v>
                </c:pt>
                <c:pt idx="3720">
                  <c:v>0.025193911943066</c:v>
                </c:pt>
                <c:pt idx="3721">
                  <c:v>0.025193911943066</c:v>
                </c:pt>
                <c:pt idx="3722">
                  <c:v>0.025193911943066</c:v>
                </c:pt>
                <c:pt idx="3723">
                  <c:v>0.0278824977844649</c:v>
                </c:pt>
                <c:pt idx="3724">
                  <c:v>0.0278824977844649</c:v>
                </c:pt>
                <c:pt idx="3725">
                  <c:v>0.0278824977844649</c:v>
                </c:pt>
                <c:pt idx="3726">
                  <c:v>0.0278824977844649</c:v>
                </c:pt>
                <c:pt idx="3727">
                  <c:v>0.0295207588737058</c:v>
                </c:pt>
                <c:pt idx="3728">
                  <c:v>0.0295207588737058</c:v>
                </c:pt>
                <c:pt idx="3729">
                  <c:v>0.0295207588737058</c:v>
                </c:pt>
                <c:pt idx="3730">
                  <c:v>0.03130103265762</c:v>
                </c:pt>
                <c:pt idx="3731">
                  <c:v>0.03130103265762</c:v>
                </c:pt>
                <c:pt idx="3732">
                  <c:v>0.03130103265762</c:v>
                </c:pt>
                <c:pt idx="3733">
                  <c:v>0.0332332897814561</c:v>
                </c:pt>
                <c:pt idx="3734">
                  <c:v>0.0332332897814561</c:v>
                </c:pt>
                <c:pt idx="3735">
                  <c:v>0.0332332897814561</c:v>
                </c:pt>
                <c:pt idx="3736">
                  <c:v>0.0332332897814561</c:v>
                </c:pt>
                <c:pt idx="3737">
                  <c:v>0.0353278451455909</c:v>
                </c:pt>
                <c:pt idx="3738">
                  <c:v>0.0353278451455909</c:v>
                </c:pt>
                <c:pt idx="3739">
                  <c:v>0.0353278451455909</c:v>
                </c:pt>
                <c:pt idx="3740">
                  <c:v>0.0278824977844649</c:v>
                </c:pt>
                <c:pt idx="3741">
                  <c:v>0.0278824977844649</c:v>
                </c:pt>
                <c:pt idx="3742">
                  <c:v>0.0278824977844649</c:v>
                </c:pt>
                <c:pt idx="3743">
                  <c:v>0.0278824977844649</c:v>
                </c:pt>
                <c:pt idx="3744">
                  <c:v>0.0295207588737058</c:v>
                </c:pt>
                <c:pt idx="3745">
                  <c:v>0.0295207588737058</c:v>
                </c:pt>
                <c:pt idx="3746">
                  <c:v>0.0295207588737058</c:v>
                </c:pt>
                <c:pt idx="3747">
                  <c:v>0.03130103265762</c:v>
                </c:pt>
                <c:pt idx="3748">
                  <c:v>0.03130103265762</c:v>
                </c:pt>
                <c:pt idx="3749">
                  <c:v>0.03130103265762</c:v>
                </c:pt>
                <c:pt idx="3750">
                  <c:v>0.0332332897814561</c:v>
                </c:pt>
                <c:pt idx="3751">
                  <c:v>0.0332332897814561</c:v>
                </c:pt>
                <c:pt idx="3752">
                  <c:v>0.0332332897814561</c:v>
                </c:pt>
                <c:pt idx="3753">
                  <c:v>0.0332332897814561</c:v>
                </c:pt>
                <c:pt idx="3754">
                  <c:v>0.0353278451455909</c:v>
                </c:pt>
                <c:pt idx="3755">
                  <c:v>0.0353278451455909</c:v>
                </c:pt>
                <c:pt idx="3756">
                  <c:v>0.0353278451455909</c:v>
                </c:pt>
                <c:pt idx="3757">
                  <c:v>0.0202280890111114</c:v>
                </c:pt>
                <c:pt idx="3758">
                  <c:v>0.0202280890111114</c:v>
                </c:pt>
                <c:pt idx="3759">
                  <c:v>0.0202280890111114</c:v>
                </c:pt>
                <c:pt idx="3760">
                  <c:v>0.0202280890111114</c:v>
                </c:pt>
                <c:pt idx="3761">
                  <c:v>0.0180373175842569</c:v>
                </c:pt>
                <c:pt idx="3762">
                  <c:v>0.0180373175842569</c:v>
                </c:pt>
                <c:pt idx="3763">
                  <c:v>0.0180373175842569</c:v>
                </c:pt>
                <c:pt idx="3764">
                  <c:v>0.0156693745689463</c:v>
                </c:pt>
                <c:pt idx="3765">
                  <c:v>0.0156693745689463</c:v>
                </c:pt>
                <c:pt idx="3766">
                  <c:v>0.0156693745689463</c:v>
                </c:pt>
                <c:pt idx="3767">
                  <c:v>0.0131134524192657</c:v>
                </c:pt>
                <c:pt idx="3768">
                  <c:v>0.0131134524192657</c:v>
                </c:pt>
                <c:pt idx="3769">
                  <c:v>0.0131134524192657</c:v>
                </c:pt>
                <c:pt idx="3770">
                  <c:v>0.0131134524192657</c:v>
                </c:pt>
                <c:pt idx="3771">
                  <c:v>0.0103585621965166</c:v>
                </c:pt>
                <c:pt idx="3772">
                  <c:v>0.0103585621965166</c:v>
                </c:pt>
                <c:pt idx="3773">
                  <c:v>0.0103585621965166</c:v>
                </c:pt>
                <c:pt idx="3774">
                  <c:v>0.0202280890111114</c:v>
                </c:pt>
                <c:pt idx="3775">
                  <c:v>0.0202280890111114</c:v>
                </c:pt>
                <c:pt idx="3776">
                  <c:v>0.0202280890111114</c:v>
                </c:pt>
                <c:pt idx="3777">
                  <c:v>0.0202280890111114</c:v>
                </c:pt>
                <c:pt idx="3778">
                  <c:v>0.0180373175842569</c:v>
                </c:pt>
                <c:pt idx="3779">
                  <c:v>0.0180373175842569</c:v>
                </c:pt>
                <c:pt idx="3780">
                  <c:v>0.0180373175842569</c:v>
                </c:pt>
                <c:pt idx="3781">
                  <c:v>0.0156693745689463</c:v>
                </c:pt>
                <c:pt idx="3782">
                  <c:v>0.0156693745689463</c:v>
                </c:pt>
                <c:pt idx="3783">
                  <c:v>0.0156693745689463</c:v>
                </c:pt>
                <c:pt idx="3784">
                  <c:v>0.0131134524192657</c:v>
                </c:pt>
                <c:pt idx="3785">
                  <c:v>0.0131134524192657</c:v>
                </c:pt>
                <c:pt idx="3786">
                  <c:v>0.0131134524192657</c:v>
                </c:pt>
                <c:pt idx="3787">
                  <c:v>0.0131134524192657</c:v>
                </c:pt>
                <c:pt idx="3788">
                  <c:v>0.0103585621965166</c:v>
                </c:pt>
                <c:pt idx="3789">
                  <c:v>0.0103585621965166</c:v>
                </c:pt>
                <c:pt idx="3790">
                  <c:v>0.0103585621965166</c:v>
                </c:pt>
                <c:pt idx="3791">
                  <c:v>0.0115942575425458</c:v>
                </c:pt>
                <c:pt idx="3792">
                  <c:v>0.0115942575425458</c:v>
                </c:pt>
                <c:pt idx="3793">
                  <c:v>0.0115942575425458</c:v>
                </c:pt>
                <c:pt idx="3794">
                  <c:v>0.0115942575425458</c:v>
                </c:pt>
                <c:pt idx="3795">
                  <c:v>0.00951481895952991</c:v>
                </c:pt>
                <c:pt idx="3796">
                  <c:v>0.00951481895952991</c:v>
                </c:pt>
                <c:pt idx="3797">
                  <c:v>0.00951481895952991</c:v>
                </c:pt>
                <c:pt idx="3798">
                  <c:v>0.00726474691491293</c:v>
                </c:pt>
                <c:pt idx="3799">
                  <c:v>0.00726474691491293</c:v>
                </c:pt>
                <c:pt idx="3800">
                  <c:v>0.00726474691491293</c:v>
                </c:pt>
                <c:pt idx="3801">
                  <c:v>0.00483332662737549</c:v>
                </c:pt>
                <c:pt idx="3802">
                  <c:v>0.00483332662737549</c:v>
                </c:pt>
                <c:pt idx="3803">
                  <c:v>0.00483332662737549</c:v>
                </c:pt>
                <c:pt idx="3804">
                  <c:v>0.00483332662737549</c:v>
                </c:pt>
                <c:pt idx="3805">
                  <c:v>0.00220962712346478</c:v>
                </c:pt>
                <c:pt idx="3806">
                  <c:v>0.00220962712346478</c:v>
                </c:pt>
                <c:pt idx="3807">
                  <c:v>0.00220962712346478</c:v>
                </c:pt>
                <c:pt idx="3808">
                  <c:v>0.0115942575425458</c:v>
                </c:pt>
                <c:pt idx="3809">
                  <c:v>0.0115942575425458</c:v>
                </c:pt>
                <c:pt idx="3810">
                  <c:v>0.0115942575425458</c:v>
                </c:pt>
                <c:pt idx="3811">
                  <c:v>0.0115942575425458</c:v>
                </c:pt>
                <c:pt idx="3812">
                  <c:v>0.00951481895952991</c:v>
                </c:pt>
                <c:pt idx="3813">
                  <c:v>0.00951481895952991</c:v>
                </c:pt>
                <c:pt idx="3814">
                  <c:v>0.00951481895952991</c:v>
                </c:pt>
                <c:pt idx="3815">
                  <c:v>0.00726474691491293</c:v>
                </c:pt>
                <c:pt idx="3816">
                  <c:v>0.00726474691491293</c:v>
                </c:pt>
                <c:pt idx="3817">
                  <c:v>0.00726474691491293</c:v>
                </c:pt>
                <c:pt idx="3818">
                  <c:v>0.00483332662737549</c:v>
                </c:pt>
                <c:pt idx="3819">
                  <c:v>0.00483332662737549</c:v>
                </c:pt>
                <c:pt idx="3820">
                  <c:v>0.00483332662737549</c:v>
                </c:pt>
                <c:pt idx="3821">
                  <c:v>0.00483332662737549</c:v>
                </c:pt>
                <c:pt idx="3822">
                  <c:v>0.00220962712346478</c:v>
                </c:pt>
                <c:pt idx="3823">
                  <c:v>0.00220962712346478</c:v>
                </c:pt>
                <c:pt idx="3824">
                  <c:v>0.00220962712346478</c:v>
                </c:pt>
                <c:pt idx="3825">
                  <c:v>0.0115942575425458</c:v>
                </c:pt>
                <c:pt idx="3826">
                  <c:v>0.0115942575425458</c:v>
                </c:pt>
                <c:pt idx="3827">
                  <c:v>0.0115942575425458</c:v>
                </c:pt>
                <c:pt idx="3828">
                  <c:v>0.0115942575425458</c:v>
                </c:pt>
                <c:pt idx="3829">
                  <c:v>0.00951481895952991</c:v>
                </c:pt>
                <c:pt idx="3830">
                  <c:v>0.00951481895952991</c:v>
                </c:pt>
                <c:pt idx="3831">
                  <c:v>0.00951481895952991</c:v>
                </c:pt>
                <c:pt idx="3832">
                  <c:v>0.00726474691491293</c:v>
                </c:pt>
                <c:pt idx="3833">
                  <c:v>0.00726474691491293</c:v>
                </c:pt>
                <c:pt idx="3834">
                  <c:v>0.00726474691491293</c:v>
                </c:pt>
                <c:pt idx="3835">
                  <c:v>0.00483332662737549</c:v>
                </c:pt>
                <c:pt idx="3836">
                  <c:v>0.00483332662737549</c:v>
                </c:pt>
                <c:pt idx="3837">
                  <c:v>0.00483332662737549</c:v>
                </c:pt>
                <c:pt idx="3838">
                  <c:v>0.00483332662737549</c:v>
                </c:pt>
                <c:pt idx="3839">
                  <c:v>0.00220962712346478</c:v>
                </c:pt>
                <c:pt idx="3840">
                  <c:v>0.00220962712346478</c:v>
                </c:pt>
                <c:pt idx="3841">
                  <c:v>0.00220962712346478</c:v>
                </c:pt>
                <c:pt idx="3842">
                  <c:v>0.00246957009859882</c:v>
                </c:pt>
                <c:pt idx="3843">
                  <c:v>0.00246957009859882</c:v>
                </c:pt>
                <c:pt idx="3844">
                  <c:v>0.00246957009859882</c:v>
                </c:pt>
                <c:pt idx="3845">
                  <c:v>0.00246957009859882</c:v>
                </c:pt>
                <c:pt idx="3846">
                  <c:v>0.000501558524779341</c:v>
                </c:pt>
                <c:pt idx="3847">
                  <c:v>0.000501558524779341</c:v>
                </c:pt>
                <c:pt idx="3848">
                  <c:v>0.000501558524779341</c:v>
                </c:pt>
                <c:pt idx="3849">
                  <c:v>0.00163026166639587</c:v>
                </c:pt>
                <c:pt idx="3850">
                  <c:v>0.00163026166639587</c:v>
                </c:pt>
                <c:pt idx="3851">
                  <c:v>0.00163026166639587</c:v>
                </c:pt>
                <c:pt idx="3852">
                  <c:v>0.00393647592821363</c:v>
                </c:pt>
                <c:pt idx="3853">
                  <c:v>0.00393647592821363</c:v>
                </c:pt>
                <c:pt idx="3854">
                  <c:v>0.00393647592821363</c:v>
                </c:pt>
                <c:pt idx="3855">
                  <c:v>0.00393647592821363</c:v>
                </c:pt>
                <c:pt idx="3856">
                  <c:v>0.00642792026184139</c:v>
                </c:pt>
                <c:pt idx="3857">
                  <c:v>0.00642792026184139</c:v>
                </c:pt>
                <c:pt idx="3858">
                  <c:v>0.00642792026184139</c:v>
                </c:pt>
                <c:pt idx="3859">
                  <c:v>0.00246957009859882</c:v>
                </c:pt>
                <c:pt idx="3860">
                  <c:v>0.00246957009859882</c:v>
                </c:pt>
                <c:pt idx="3861">
                  <c:v>0.00246957009859882</c:v>
                </c:pt>
                <c:pt idx="3862">
                  <c:v>0.00246957009859882</c:v>
                </c:pt>
                <c:pt idx="3863">
                  <c:v>0.000501558524779341</c:v>
                </c:pt>
                <c:pt idx="3864">
                  <c:v>0.000501558524779341</c:v>
                </c:pt>
                <c:pt idx="3865">
                  <c:v>0.000501558524779341</c:v>
                </c:pt>
                <c:pt idx="3866">
                  <c:v>0.00163026166639587</c:v>
                </c:pt>
                <c:pt idx="3867">
                  <c:v>0.00163026166639587</c:v>
                </c:pt>
                <c:pt idx="3868">
                  <c:v>0.00163026166639587</c:v>
                </c:pt>
                <c:pt idx="3869">
                  <c:v>0.00393647592821363</c:v>
                </c:pt>
                <c:pt idx="3870">
                  <c:v>0.00393647592821363</c:v>
                </c:pt>
                <c:pt idx="3871">
                  <c:v>0.00393647592821363</c:v>
                </c:pt>
                <c:pt idx="3872">
                  <c:v>0.00393647592821363</c:v>
                </c:pt>
                <c:pt idx="3873">
                  <c:v>0.00642792026184139</c:v>
                </c:pt>
                <c:pt idx="3874">
                  <c:v>0.00642792026184139</c:v>
                </c:pt>
                <c:pt idx="3875">
                  <c:v>0.00642792026184139</c:v>
                </c:pt>
                <c:pt idx="3876">
                  <c:v>0.00246957009859882</c:v>
                </c:pt>
                <c:pt idx="3877">
                  <c:v>0.00246957009859882</c:v>
                </c:pt>
                <c:pt idx="3878">
                  <c:v>0.00246957009859882</c:v>
                </c:pt>
                <c:pt idx="3879">
                  <c:v>0.00246957009859882</c:v>
                </c:pt>
                <c:pt idx="3880">
                  <c:v>0.000501558524779341</c:v>
                </c:pt>
                <c:pt idx="3881">
                  <c:v>0.000501558524779341</c:v>
                </c:pt>
                <c:pt idx="3882">
                  <c:v>0.000501558524779341</c:v>
                </c:pt>
                <c:pt idx="3883">
                  <c:v>0.00163026166639587</c:v>
                </c:pt>
                <c:pt idx="3884">
                  <c:v>0.00163026166639587</c:v>
                </c:pt>
                <c:pt idx="3885">
                  <c:v>0.00163026166639587</c:v>
                </c:pt>
                <c:pt idx="3886">
                  <c:v>0.00393647592821363</c:v>
                </c:pt>
                <c:pt idx="3887">
                  <c:v>0.00393647592821363</c:v>
                </c:pt>
                <c:pt idx="3888">
                  <c:v>0.00393647592821363</c:v>
                </c:pt>
                <c:pt idx="3889">
                  <c:v>0.00393647592821363</c:v>
                </c:pt>
                <c:pt idx="3890">
                  <c:v>0.00642792026184139</c:v>
                </c:pt>
                <c:pt idx="3891">
                  <c:v>0.00642792026184139</c:v>
                </c:pt>
                <c:pt idx="3892">
                  <c:v>0.00642792026184139</c:v>
                </c:pt>
                <c:pt idx="3893">
                  <c:v>0.00246957009859882</c:v>
                </c:pt>
                <c:pt idx="3894">
                  <c:v>0.00246957009859882</c:v>
                </c:pt>
                <c:pt idx="3895">
                  <c:v>0.00246957009859882</c:v>
                </c:pt>
                <c:pt idx="3896">
                  <c:v>0.00246957009859882</c:v>
                </c:pt>
                <c:pt idx="3897">
                  <c:v>0.000501558524779341</c:v>
                </c:pt>
                <c:pt idx="3898">
                  <c:v>0.000501558524779341</c:v>
                </c:pt>
                <c:pt idx="3899">
                  <c:v>0.000501558524779341</c:v>
                </c:pt>
                <c:pt idx="3900">
                  <c:v>0.00163026166639587</c:v>
                </c:pt>
                <c:pt idx="3901">
                  <c:v>0.00163026166639587</c:v>
                </c:pt>
                <c:pt idx="3902">
                  <c:v>0.00163026166639587</c:v>
                </c:pt>
                <c:pt idx="3903">
                  <c:v>0.00393647592821363</c:v>
                </c:pt>
                <c:pt idx="3904">
                  <c:v>0.00393647592821363</c:v>
                </c:pt>
                <c:pt idx="3905">
                  <c:v>0.00393647592821363</c:v>
                </c:pt>
                <c:pt idx="3906">
                  <c:v>0.00393647592821363</c:v>
                </c:pt>
                <c:pt idx="3907">
                  <c:v>0.00642792026184139</c:v>
                </c:pt>
                <c:pt idx="3908">
                  <c:v>0.00642792026184139</c:v>
                </c:pt>
                <c:pt idx="3909">
                  <c:v>0.00642792026184139</c:v>
                </c:pt>
                <c:pt idx="3910">
                  <c:v>0.00715066748687993</c:v>
                </c:pt>
                <c:pt idx="3911">
                  <c:v>0.00715066748687993</c:v>
                </c:pt>
                <c:pt idx="3912">
                  <c:v>0.00715066748687993</c:v>
                </c:pt>
                <c:pt idx="3913">
                  <c:v>0.00715066748687993</c:v>
                </c:pt>
                <c:pt idx="3914">
                  <c:v>0.0090076660198947</c:v>
                </c:pt>
                <c:pt idx="3915">
                  <c:v>0.0090076660198947</c:v>
                </c:pt>
                <c:pt idx="3916">
                  <c:v>0.0090076660198947</c:v>
                </c:pt>
                <c:pt idx="3917">
                  <c:v>0.0110213991805657</c:v>
                </c:pt>
                <c:pt idx="3918">
                  <c:v>0.0110213991805657</c:v>
                </c:pt>
                <c:pt idx="3919">
                  <c:v>0.0110213991805657</c:v>
                </c:pt>
                <c:pt idx="3920">
                  <c:v>0.0132022853861094</c:v>
                </c:pt>
                <c:pt idx="3921">
                  <c:v>0.0132022853861094</c:v>
                </c:pt>
                <c:pt idx="3922">
                  <c:v>0.0132022853861094</c:v>
                </c:pt>
                <c:pt idx="3923">
                  <c:v>0.0132022853861094</c:v>
                </c:pt>
                <c:pt idx="3924">
                  <c:v>0.0155610268412596</c:v>
                </c:pt>
                <c:pt idx="3925">
                  <c:v>0.0155610268412596</c:v>
                </c:pt>
                <c:pt idx="3926">
                  <c:v>0.0155610268412596</c:v>
                </c:pt>
                <c:pt idx="3927">
                  <c:v>0.00715066748687993</c:v>
                </c:pt>
                <c:pt idx="3928">
                  <c:v>0.00715066748687993</c:v>
                </c:pt>
                <c:pt idx="3929">
                  <c:v>0.00715066748687993</c:v>
                </c:pt>
                <c:pt idx="3930">
                  <c:v>0.00715066748687993</c:v>
                </c:pt>
                <c:pt idx="3931">
                  <c:v>0.0090076660198947</c:v>
                </c:pt>
                <c:pt idx="3932">
                  <c:v>0.0090076660198947</c:v>
                </c:pt>
                <c:pt idx="3933">
                  <c:v>0.0090076660198947</c:v>
                </c:pt>
                <c:pt idx="3934">
                  <c:v>0.0110213991805657</c:v>
                </c:pt>
                <c:pt idx="3935">
                  <c:v>0.0110213991805657</c:v>
                </c:pt>
                <c:pt idx="3936">
                  <c:v>0.0110213991805657</c:v>
                </c:pt>
                <c:pt idx="3937">
                  <c:v>0.0132022853861094</c:v>
                </c:pt>
                <c:pt idx="3938">
                  <c:v>0.0132022853861094</c:v>
                </c:pt>
                <c:pt idx="3939">
                  <c:v>0.0132022853861094</c:v>
                </c:pt>
                <c:pt idx="3940">
                  <c:v>0.0132022853861094</c:v>
                </c:pt>
                <c:pt idx="3941">
                  <c:v>0.0155610268412596</c:v>
                </c:pt>
                <c:pt idx="3942">
                  <c:v>0.0155610268412596</c:v>
                </c:pt>
                <c:pt idx="3943">
                  <c:v>0.0155610268412596</c:v>
                </c:pt>
                <c:pt idx="3944">
                  <c:v>0.00715066748687993</c:v>
                </c:pt>
                <c:pt idx="3945">
                  <c:v>0.00715066748687993</c:v>
                </c:pt>
                <c:pt idx="3946">
                  <c:v>0.00715066748687993</c:v>
                </c:pt>
                <c:pt idx="3947">
                  <c:v>0.00715066748687993</c:v>
                </c:pt>
                <c:pt idx="3948">
                  <c:v>0.0090076660198947</c:v>
                </c:pt>
                <c:pt idx="3949">
                  <c:v>0.0090076660198947</c:v>
                </c:pt>
                <c:pt idx="3950">
                  <c:v>0.0090076660198947</c:v>
                </c:pt>
                <c:pt idx="3951">
                  <c:v>0.0110213991805657</c:v>
                </c:pt>
                <c:pt idx="3952">
                  <c:v>0.0110213991805657</c:v>
                </c:pt>
                <c:pt idx="3953">
                  <c:v>0.0110213991805657</c:v>
                </c:pt>
                <c:pt idx="3954">
                  <c:v>0.0132022853861094</c:v>
                </c:pt>
                <c:pt idx="3955">
                  <c:v>0.0132022853861094</c:v>
                </c:pt>
                <c:pt idx="3956">
                  <c:v>0.0132022853861094</c:v>
                </c:pt>
                <c:pt idx="3957">
                  <c:v>0.0132022853861094</c:v>
                </c:pt>
                <c:pt idx="3958">
                  <c:v>0.0155610268412596</c:v>
                </c:pt>
                <c:pt idx="3959">
                  <c:v>0.0155610268412596</c:v>
                </c:pt>
                <c:pt idx="3960">
                  <c:v>0.0155610268412596</c:v>
                </c:pt>
                <c:pt idx="3961">
                  <c:v>0.0172683725242701</c:v>
                </c:pt>
                <c:pt idx="3962">
                  <c:v>0.0172683725242701</c:v>
                </c:pt>
                <c:pt idx="3963">
                  <c:v>0.0172683725242701</c:v>
                </c:pt>
                <c:pt idx="3964">
                  <c:v>0.0172683725242701</c:v>
                </c:pt>
                <c:pt idx="3965">
                  <c:v>0.0190152844632473</c:v>
                </c:pt>
                <c:pt idx="3966">
                  <c:v>0.0190152844632473</c:v>
                </c:pt>
                <c:pt idx="3967">
                  <c:v>0.0190152844632473</c:v>
                </c:pt>
                <c:pt idx="3968">
                  <c:v>0.0209116502591645</c:v>
                </c:pt>
                <c:pt idx="3969">
                  <c:v>0.0209116502591645</c:v>
                </c:pt>
                <c:pt idx="3970">
                  <c:v>0.0209116502591645</c:v>
                </c:pt>
                <c:pt idx="3971">
                  <c:v>0.022967683232741</c:v>
                </c:pt>
                <c:pt idx="3972">
                  <c:v>0.022967683232741</c:v>
                </c:pt>
                <c:pt idx="3973">
                  <c:v>0.022967683232741</c:v>
                </c:pt>
                <c:pt idx="3974">
                  <c:v>0.022967683232741</c:v>
                </c:pt>
                <c:pt idx="3975">
                  <c:v>0.025193911943066</c:v>
                </c:pt>
                <c:pt idx="3976">
                  <c:v>0.025193911943066</c:v>
                </c:pt>
                <c:pt idx="3977">
                  <c:v>0.025193911943066</c:v>
                </c:pt>
                <c:pt idx="3978">
                  <c:v>0.0172683725242701</c:v>
                </c:pt>
                <c:pt idx="3979">
                  <c:v>0.0172683725242701</c:v>
                </c:pt>
                <c:pt idx="3980">
                  <c:v>0.0172683725242701</c:v>
                </c:pt>
                <c:pt idx="3981">
                  <c:v>0.0172683725242701</c:v>
                </c:pt>
                <c:pt idx="3982">
                  <c:v>0.0190152844632473</c:v>
                </c:pt>
                <c:pt idx="3983">
                  <c:v>0.0190152844632473</c:v>
                </c:pt>
                <c:pt idx="3984">
                  <c:v>0.0190152844632473</c:v>
                </c:pt>
                <c:pt idx="3985">
                  <c:v>0.0209116502591645</c:v>
                </c:pt>
                <c:pt idx="3986">
                  <c:v>0.0209116502591645</c:v>
                </c:pt>
                <c:pt idx="3987">
                  <c:v>0.0209116502591645</c:v>
                </c:pt>
                <c:pt idx="3988">
                  <c:v>0.022967683232741</c:v>
                </c:pt>
                <c:pt idx="3989">
                  <c:v>0.022967683232741</c:v>
                </c:pt>
                <c:pt idx="3990">
                  <c:v>0.022967683232741</c:v>
                </c:pt>
                <c:pt idx="3991">
                  <c:v>0.022967683232741</c:v>
                </c:pt>
                <c:pt idx="3992">
                  <c:v>0.025193911943066</c:v>
                </c:pt>
                <c:pt idx="3993">
                  <c:v>0.025193911943066</c:v>
                </c:pt>
                <c:pt idx="3994">
                  <c:v>0.025193911943066</c:v>
                </c:pt>
                <c:pt idx="3995">
                  <c:v>0.0172683725242701</c:v>
                </c:pt>
                <c:pt idx="3996">
                  <c:v>0.0172683725242701</c:v>
                </c:pt>
                <c:pt idx="3997">
                  <c:v>0.0172683725242701</c:v>
                </c:pt>
                <c:pt idx="3998">
                  <c:v>0.0172683725242701</c:v>
                </c:pt>
                <c:pt idx="3999">
                  <c:v>0.0190152844632473</c:v>
                </c:pt>
                <c:pt idx="4000">
                  <c:v>0.0190152844632473</c:v>
                </c:pt>
                <c:pt idx="4001">
                  <c:v>0.0190152844632473</c:v>
                </c:pt>
                <c:pt idx="4002">
                  <c:v>0.0209116502591645</c:v>
                </c:pt>
                <c:pt idx="4003">
                  <c:v>0.0209116502591645</c:v>
                </c:pt>
                <c:pt idx="4004">
                  <c:v>0.0209116502591645</c:v>
                </c:pt>
                <c:pt idx="4005">
                  <c:v>0.022967683232741</c:v>
                </c:pt>
                <c:pt idx="4006">
                  <c:v>0.022967683232741</c:v>
                </c:pt>
                <c:pt idx="4007">
                  <c:v>0.022967683232741</c:v>
                </c:pt>
                <c:pt idx="4008">
                  <c:v>0.022967683232741</c:v>
                </c:pt>
                <c:pt idx="4009">
                  <c:v>0.025193911943066</c:v>
                </c:pt>
                <c:pt idx="4010">
                  <c:v>0.025193911943066</c:v>
                </c:pt>
                <c:pt idx="4011">
                  <c:v>0.025193911943066</c:v>
                </c:pt>
                <c:pt idx="4012">
                  <c:v>0.0278824977844649</c:v>
                </c:pt>
                <c:pt idx="4013">
                  <c:v>0.0278824977844649</c:v>
                </c:pt>
                <c:pt idx="4014">
                  <c:v>0.0278824977844649</c:v>
                </c:pt>
                <c:pt idx="4015">
                  <c:v>0.0278824977844649</c:v>
                </c:pt>
                <c:pt idx="4016">
                  <c:v>0.0295207588737058</c:v>
                </c:pt>
                <c:pt idx="4017">
                  <c:v>0.0295207588737058</c:v>
                </c:pt>
                <c:pt idx="4018">
                  <c:v>0.0295207588737058</c:v>
                </c:pt>
                <c:pt idx="4019">
                  <c:v>0.03130103265762</c:v>
                </c:pt>
                <c:pt idx="4020">
                  <c:v>0.03130103265762</c:v>
                </c:pt>
                <c:pt idx="4021">
                  <c:v>0.03130103265762</c:v>
                </c:pt>
                <c:pt idx="4022">
                  <c:v>0.0332332897814561</c:v>
                </c:pt>
                <c:pt idx="4023">
                  <c:v>0.0332332897814561</c:v>
                </c:pt>
                <c:pt idx="4024">
                  <c:v>0.0332332897814561</c:v>
                </c:pt>
                <c:pt idx="4025">
                  <c:v>0.0332332897814561</c:v>
                </c:pt>
                <c:pt idx="4026">
                  <c:v>0.0353278451455909</c:v>
                </c:pt>
                <c:pt idx="4027">
                  <c:v>0.0353278451455909</c:v>
                </c:pt>
                <c:pt idx="4028">
                  <c:v>0.0353278451455909</c:v>
                </c:pt>
                <c:pt idx="4029">
                  <c:v>0.0278824977844649</c:v>
                </c:pt>
                <c:pt idx="4030">
                  <c:v>0.0278824977844649</c:v>
                </c:pt>
                <c:pt idx="4031">
                  <c:v>0.0278824977844649</c:v>
                </c:pt>
                <c:pt idx="4032">
                  <c:v>0.0278824977844649</c:v>
                </c:pt>
                <c:pt idx="4033">
                  <c:v>0.0295207588737058</c:v>
                </c:pt>
                <c:pt idx="4034">
                  <c:v>0.0295207588737058</c:v>
                </c:pt>
                <c:pt idx="4035">
                  <c:v>0.0295207588737058</c:v>
                </c:pt>
                <c:pt idx="4036">
                  <c:v>0.03130103265762</c:v>
                </c:pt>
                <c:pt idx="4037">
                  <c:v>0.03130103265762</c:v>
                </c:pt>
                <c:pt idx="4038">
                  <c:v>0.03130103265762</c:v>
                </c:pt>
                <c:pt idx="4039">
                  <c:v>0.0332332897814561</c:v>
                </c:pt>
                <c:pt idx="4040">
                  <c:v>0.0332332897814561</c:v>
                </c:pt>
                <c:pt idx="4041">
                  <c:v>0.0332332897814561</c:v>
                </c:pt>
                <c:pt idx="4042">
                  <c:v>0.0332332897814561</c:v>
                </c:pt>
                <c:pt idx="4043">
                  <c:v>0.0353278451455909</c:v>
                </c:pt>
                <c:pt idx="4044">
                  <c:v>0.0353278451455909</c:v>
                </c:pt>
                <c:pt idx="4045">
                  <c:v>0.0353278451455909</c:v>
                </c:pt>
                <c:pt idx="4046">
                  <c:v>0.0202280890111114</c:v>
                </c:pt>
                <c:pt idx="4047">
                  <c:v>0.0202280890111114</c:v>
                </c:pt>
                <c:pt idx="4048">
                  <c:v>0.0202280890111114</c:v>
                </c:pt>
                <c:pt idx="4049">
                  <c:v>0.0202280890111114</c:v>
                </c:pt>
                <c:pt idx="4050">
                  <c:v>0.0180373175842569</c:v>
                </c:pt>
                <c:pt idx="4051">
                  <c:v>0.0180373175842569</c:v>
                </c:pt>
                <c:pt idx="4052">
                  <c:v>0.0180373175842569</c:v>
                </c:pt>
                <c:pt idx="4053">
                  <c:v>0.0156693745689463</c:v>
                </c:pt>
                <c:pt idx="4054">
                  <c:v>0.0156693745689463</c:v>
                </c:pt>
                <c:pt idx="4055">
                  <c:v>0.0156693745689463</c:v>
                </c:pt>
                <c:pt idx="4056">
                  <c:v>0.0131134524192657</c:v>
                </c:pt>
                <c:pt idx="4057">
                  <c:v>0.0131134524192657</c:v>
                </c:pt>
                <c:pt idx="4058">
                  <c:v>0.0131134524192657</c:v>
                </c:pt>
                <c:pt idx="4059">
                  <c:v>0.0131134524192657</c:v>
                </c:pt>
                <c:pt idx="4060">
                  <c:v>0.0103585621965166</c:v>
                </c:pt>
                <c:pt idx="4061">
                  <c:v>0.0103585621965166</c:v>
                </c:pt>
                <c:pt idx="4062">
                  <c:v>0.0103585621965166</c:v>
                </c:pt>
                <c:pt idx="4063">
                  <c:v>0.0202280890111114</c:v>
                </c:pt>
                <c:pt idx="4064">
                  <c:v>0.0202280890111114</c:v>
                </c:pt>
                <c:pt idx="4065">
                  <c:v>0.0202280890111114</c:v>
                </c:pt>
                <c:pt idx="4066">
                  <c:v>0.0202280890111114</c:v>
                </c:pt>
                <c:pt idx="4067">
                  <c:v>0.0180373175842569</c:v>
                </c:pt>
                <c:pt idx="4068">
                  <c:v>0.0180373175842569</c:v>
                </c:pt>
                <c:pt idx="4069">
                  <c:v>0.0180373175842569</c:v>
                </c:pt>
                <c:pt idx="4070">
                  <c:v>0.0156693745689463</c:v>
                </c:pt>
                <c:pt idx="4071">
                  <c:v>0.0156693745689463</c:v>
                </c:pt>
                <c:pt idx="4072">
                  <c:v>0.0156693745689463</c:v>
                </c:pt>
                <c:pt idx="4073">
                  <c:v>0.0131134524192657</c:v>
                </c:pt>
                <c:pt idx="4074">
                  <c:v>0.0131134524192657</c:v>
                </c:pt>
                <c:pt idx="4075">
                  <c:v>0.0131134524192657</c:v>
                </c:pt>
                <c:pt idx="4076">
                  <c:v>0.0131134524192657</c:v>
                </c:pt>
                <c:pt idx="4077">
                  <c:v>0.0103585621965166</c:v>
                </c:pt>
                <c:pt idx="4078">
                  <c:v>0.0103585621965166</c:v>
                </c:pt>
                <c:pt idx="4079">
                  <c:v>0.0103585621965166</c:v>
                </c:pt>
                <c:pt idx="4080">
                  <c:v>0.0115942575425458</c:v>
                </c:pt>
                <c:pt idx="4081">
                  <c:v>0.0115942575425458</c:v>
                </c:pt>
                <c:pt idx="4082">
                  <c:v>0.0115942575425458</c:v>
                </c:pt>
                <c:pt idx="4083">
                  <c:v>0.0115942575425458</c:v>
                </c:pt>
                <c:pt idx="4084">
                  <c:v>0.00951481895952991</c:v>
                </c:pt>
                <c:pt idx="4085">
                  <c:v>0.00951481895952991</c:v>
                </c:pt>
                <c:pt idx="4086">
                  <c:v>0.00951481895952991</c:v>
                </c:pt>
                <c:pt idx="4087">
                  <c:v>0.00726474691491293</c:v>
                </c:pt>
                <c:pt idx="4088">
                  <c:v>0.00726474691491293</c:v>
                </c:pt>
                <c:pt idx="4089">
                  <c:v>0.00726474691491293</c:v>
                </c:pt>
                <c:pt idx="4090">
                  <c:v>0.00483332662737549</c:v>
                </c:pt>
                <c:pt idx="4091">
                  <c:v>0.00483332662737549</c:v>
                </c:pt>
                <c:pt idx="4092">
                  <c:v>0.00483332662737549</c:v>
                </c:pt>
                <c:pt idx="4093">
                  <c:v>0.00483332662737549</c:v>
                </c:pt>
                <c:pt idx="4094">
                  <c:v>0.00220962712346478</c:v>
                </c:pt>
                <c:pt idx="4095">
                  <c:v>0.00220962712346478</c:v>
                </c:pt>
                <c:pt idx="4096">
                  <c:v>0.00220962712346478</c:v>
                </c:pt>
                <c:pt idx="4097">
                  <c:v>0.0115942575425458</c:v>
                </c:pt>
                <c:pt idx="4098">
                  <c:v>0.0115942575425458</c:v>
                </c:pt>
                <c:pt idx="4099">
                  <c:v>0.0115942575425458</c:v>
                </c:pt>
                <c:pt idx="4100">
                  <c:v>0.0115942575425458</c:v>
                </c:pt>
                <c:pt idx="4101">
                  <c:v>0.00951481895952991</c:v>
                </c:pt>
                <c:pt idx="4102">
                  <c:v>0.00951481895952991</c:v>
                </c:pt>
                <c:pt idx="4103">
                  <c:v>0.00951481895952991</c:v>
                </c:pt>
                <c:pt idx="4104">
                  <c:v>0.00726474691491293</c:v>
                </c:pt>
                <c:pt idx="4105">
                  <c:v>0.00726474691491293</c:v>
                </c:pt>
                <c:pt idx="4106">
                  <c:v>0.00726474691491293</c:v>
                </c:pt>
                <c:pt idx="4107">
                  <c:v>0.00483332662737549</c:v>
                </c:pt>
                <c:pt idx="4108">
                  <c:v>0.00483332662737549</c:v>
                </c:pt>
                <c:pt idx="4109">
                  <c:v>0.00483332662737549</c:v>
                </c:pt>
                <c:pt idx="4110">
                  <c:v>0.00483332662737549</c:v>
                </c:pt>
                <c:pt idx="4111">
                  <c:v>0.00220962712346478</c:v>
                </c:pt>
                <c:pt idx="4112">
                  <c:v>0.00220962712346478</c:v>
                </c:pt>
                <c:pt idx="4113">
                  <c:v>0.00220962712346478</c:v>
                </c:pt>
                <c:pt idx="4114">
                  <c:v>0.0115942575425458</c:v>
                </c:pt>
                <c:pt idx="4115">
                  <c:v>0.0115942575425458</c:v>
                </c:pt>
                <c:pt idx="4116">
                  <c:v>0.0115942575425458</c:v>
                </c:pt>
                <c:pt idx="4117">
                  <c:v>0.0115942575425458</c:v>
                </c:pt>
                <c:pt idx="4118">
                  <c:v>0.00951481895952991</c:v>
                </c:pt>
                <c:pt idx="4119">
                  <c:v>0.00951481895952991</c:v>
                </c:pt>
                <c:pt idx="4120">
                  <c:v>0.00951481895952991</c:v>
                </c:pt>
                <c:pt idx="4121">
                  <c:v>0.00726474691491293</c:v>
                </c:pt>
                <c:pt idx="4122">
                  <c:v>0.00726474691491293</c:v>
                </c:pt>
                <c:pt idx="4123">
                  <c:v>0.00726474691491293</c:v>
                </c:pt>
                <c:pt idx="4124">
                  <c:v>0.00483332662737549</c:v>
                </c:pt>
                <c:pt idx="4125">
                  <c:v>0.00483332662737549</c:v>
                </c:pt>
                <c:pt idx="4126">
                  <c:v>0.00483332662737549</c:v>
                </c:pt>
                <c:pt idx="4127">
                  <c:v>0.00483332662737549</c:v>
                </c:pt>
                <c:pt idx="4128">
                  <c:v>0.00220962712346478</c:v>
                </c:pt>
                <c:pt idx="4129">
                  <c:v>0.00220962712346478</c:v>
                </c:pt>
                <c:pt idx="4130">
                  <c:v>0.00220962712346478</c:v>
                </c:pt>
                <c:pt idx="4131">
                  <c:v>0.00246957009859882</c:v>
                </c:pt>
                <c:pt idx="4132">
                  <c:v>0.00246957009859882</c:v>
                </c:pt>
                <c:pt idx="4133">
                  <c:v>0.00246957009859882</c:v>
                </c:pt>
                <c:pt idx="4134">
                  <c:v>0.00246957009859882</c:v>
                </c:pt>
                <c:pt idx="4135">
                  <c:v>0.000501558524779341</c:v>
                </c:pt>
                <c:pt idx="4136">
                  <c:v>0.000501558524779341</c:v>
                </c:pt>
                <c:pt idx="4137">
                  <c:v>0.000501558524779341</c:v>
                </c:pt>
                <c:pt idx="4138">
                  <c:v>0.00163026166639587</c:v>
                </c:pt>
                <c:pt idx="4139">
                  <c:v>0.00163026166639587</c:v>
                </c:pt>
                <c:pt idx="4140">
                  <c:v>0.00163026166639587</c:v>
                </c:pt>
                <c:pt idx="4141">
                  <c:v>0.00393647592821363</c:v>
                </c:pt>
                <c:pt idx="4142">
                  <c:v>0.00393647592821363</c:v>
                </c:pt>
                <c:pt idx="4143">
                  <c:v>0.00393647592821363</c:v>
                </c:pt>
                <c:pt idx="4144">
                  <c:v>0.00393647592821363</c:v>
                </c:pt>
                <c:pt idx="4145">
                  <c:v>0.00642792026184139</c:v>
                </c:pt>
                <c:pt idx="4146">
                  <c:v>0.00642792026184139</c:v>
                </c:pt>
                <c:pt idx="4147">
                  <c:v>0.00642792026184139</c:v>
                </c:pt>
                <c:pt idx="4148">
                  <c:v>0.00246957009859882</c:v>
                </c:pt>
                <c:pt idx="4149">
                  <c:v>0.00246957009859882</c:v>
                </c:pt>
                <c:pt idx="4150">
                  <c:v>0.00246957009859882</c:v>
                </c:pt>
                <c:pt idx="4151">
                  <c:v>0.00246957009859882</c:v>
                </c:pt>
                <c:pt idx="4152">
                  <c:v>0.000501558524779341</c:v>
                </c:pt>
                <c:pt idx="4153">
                  <c:v>0.000501558524779341</c:v>
                </c:pt>
                <c:pt idx="4154">
                  <c:v>0.000501558524779341</c:v>
                </c:pt>
                <c:pt idx="4155">
                  <c:v>0.00163026166639587</c:v>
                </c:pt>
                <c:pt idx="4156">
                  <c:v>0.00163026166639587</c:v>
                </c:pt>
                <c:pt idx="4157">
                  <c:v>0.00163026166639587</c:v>
                </c:pt>
                <c:pt idx="4158">
                  <c:v>0.00393647592821363</c:v>
                </c:pt>
                <c:pt idx="4159">
                  <c:v>0.00393647592821363</c:v>
                </c:pt>
                <c:pt idx="4160">
                  <c:v>0.00393647592821363</c:v>
                </c:pt>
                <c:pt idx="4161">
                  <c:v>0.00393647592821363</c:v>
                </c:pt>
                <c:pt idx="4162">
                  <c:v>0.00642792026184139</c:v>
                </c:pt>
                <c:pt idx="4163">
                  <c:v>0.00642792026184139</c:v>
                </c:pt>
                <c:pt idx="4164">
                  <c:v>0.00642792026184139</c:v>
                </c:pt>
                <c:pt idx="4165">
                  <c:v>0.00246957009859882</c:v>
                </c:pt>
                <c:pt idx="4166">
                  <c:v>0.00246957009859882</c:v>
                </c:pt>
                <c:pt idx="4167">
                  <c:v>0.00246957009859882</c:v>
                </c:pt>
                <c:pt idx="4168">
                  <c:v>0.00246957009859882</c:v>
                </c:pt>
                <c:pt idx="4169">
                  <c:v>0.000501558524779341</c:v>
                </c:pt>
                <c:pt idx="4170">
                  <c:v>0.000501558524779341</c:v>
                </c:pt>
                <c:pt idx="4171">
                  <c:v>0.000501558524779341</c:v>
                </c:pt>
                <c:pt idx="4172">
                  <c:v>0.00163026166639587</c:v>
                </c:pt>
                <c:pt idx="4173">
                  <c:v>0.00163026166639587</c:v>
                </c:pt>
                <c:pt idx="4174">
                  <c:v>0.00163026166639587</c:v>
                </c:pt>
                <c:pt idx="4175">
                  <c:v>0.00393647592821363</c:v>
                </c:pt>
                <c:pt idx="4176">
                  <c:v>0.00393647592821363</c:v>
                </c:pt>
                <c:pt idx="4177">
                  <c:v>0.00393647592821363</c:v>
                </c:pt>
                <c:pt idx="4178">
                  <c:v>0.00393647592821363</c:v>
                </c:pt>
                <c:pt idx="4179">
                  <c:v>0.00642792026184139</c:v>
                </c:pt>
                <c:pt idx="4180">
                  <c:v>0.00642792026184139</c:v>
                </c:pt>
                <c:pt idx="4181">
                  <c:v>0.00642792026184139</c:v>
                </c:pt>
                <c:pt idx="4182">
                  <c:v>0.00246957009859882</c:v>
                </c:pt>
                <c:pt idx="4183">
                  <c:v>0.00246957009859882</c:v>
                </c:pt>
                <c:pt idx="4184">
                  <c:v>0.00246957009859882</c:v>
                </c:pt>
                <c:pt idx="4185">
                  <c:v>0.00246957009859882</c:v>
                </c:pt>
                <c:pt idx="4186">
                  <c:v>0.000501558524779341</c:v>
                </c:pt>
                <c:pt idx="4187">
                  <c:v>0.000501558524779341</c:v>
                </c:pt>
                <c:pt idx="4188">
                  <c:v>0.000501558524779341</c:v>
                </c:pt>
                <c:pt idx="4189">
                  <c:v>0.00163026166639587</c:v>
                </c:pt>
                <c:pt idx="4190">
                  <c:v>0.00163026166639587</c:v>
                </c:pt>
                <c:pt idx="4191">
                  <c:v>0.00163026166639587</c:v>
                </c:pt>
                <c:pt idx="4192">
                  <c:v>0.00393647592821363</c:v>
                </c:pt>
                <c:pt idx="4193">
                  <c:v>0.00393647592821363</c:v>
                </c:pt>
                <c:pt idx="4194">
                  <c:v>0.00393647592821363</c:v>
                </c:pt>
                <c:pt idx="4195">
                  <c:v>0.00393647592821363</c:v>
                </c:pt>
                <c:pt idx="4196">
                  <c:v>0.00642792026184139</c:v>
                </c:pt>
                <c:pt idx="4197">
                  <c:v>0.00642792026184139</c:v>
                </c:pt>
                <c:pt idx="4198">
                  <c:v>0.00642792026184139</c:v>
                </c:pt>
                <c:pt idx="4199">
                  <c:v>0.00715066748687993</c:v>
                </c:pt>
                <c:pt idx="4200">
                  <c:v>0.00715066748687993</c:v>
                </c:pt>
                <c:pt idx="4201">
                  <c:v>0.00715066748687993</c:v>
                </c:pt>
                <c:pt idx="4202">
                  <c:v>0.00715066748687993</c:v>
                </c:pt>
                <c:pt idx="4203">
                  <c:v>0.0090076660198947</c:v>
                </c:pt>
                <c:pt idx="4204">
                  <c:v>0.0090076660198947</c:v>
                </c:pt>
                <c:pt idx="4205">
                  <c:v>0.0090076660198947</c:v>
                </c:pt>
                <c:pt idx="4206">
                  <c:v>0.0110213991805657</c:v>
                </c:pt>
                <c:pt idx="4207">
                  <c:v>0.0110213991805657</c:v>
                </c:pt>
                <c:pt idx="4208">
                  <c:v>0.0110213991805657</c:v>
                </c:pt>
                <c:pt idx="4209">
                  <c:v>0.0132022853861094</c:v>
                </c:pt>
                <c:pt idx="4210">
                  <c:v>0.0132022853861094</c:v>
                </c:pt>
                <c:pt idx="4211">
                  <c:v>0.0132022853861094</c:v>
                </c:pt>
                <c:pt idx="4212">
                  <c:v>0.0132022853861094</c:v>
                </c:pt>
                <c:pt idx="4213">
                  <c:v>0.0155610268412596</c:v>
                </c:pt>
                <c:pt idx="4214">
                  <c:v>0.0155610268412596</c:v>
                </c:pt>
                <c:pt idx="4215">
                  <c:v>0.0155610268412596</c:v>
                </c:pt>
                <c:pt idx="4216">
                  <c:v>0.00715066748687993</c:v>
                </c:pt>
                <c:pt idx="4217">
                  <c:v>0.00715066748687993</c:v>
                </c:pt>
                <c:pt idx="4218">
                  <c:v>0.00715066748687993</c:v>
                </c:pt>
                <c:pt idx="4219">
                  <c:v>0.00715066748687993</c:v>
                </c:pt>
                <c:pt idx="4220">
                  <c:v>0.0090076660198947</c:v>
                </c:pt>
                <c:pt idx="4221">
                  <c:v>0.0090076660198947</c:v>
                </c:pt>
                <c:pt idx="4222">
                  <c:v>0.0090076660198947</c:v>
                </c:pt>
                <c:pt idx="4223">
                  <c:v>0.0110213991805657</c:v>
                </c:pt>
                <c:pt idx="4224">
                  <c:v>0.0110213991805657</c:v>
                </c:pt>
                <c:pt idx="4225">
                  <c:v>0.0110213991805657</c:v>
                </c:pt>
                <c:pt idx="4226">
                  <c:v>0.0132022853861094</c:v>
                </c:pt>
                <c:pt idx="4227">
                  <c:v>0.0132022853861094</c:v>
                </c:pt>
                <c:pt idx="4228">
                  <c:v>0.0132022853861094</c:v>
                </c:pt>
                <c:pt idx="4229">
                  <c:v>0.0132022853861094</c:v>
                </c:pt>
                <c:pt idx="4230">
                  <c:v>0.0155610268412596</c:v>
                </c:pt>
                <c:pt idx="4231">
                  <c:v>0.0155610268412596</c:v>
                </c:pt>
                <c:pt idx="4232">
                  <c:v>0.0155610268412596</c:v>
                </c:pt>
                <c:pt idx="4233">
                  <c:v>0.00715066748687993</c:v>
                </c:pt>
                <c:pt idx="4234">
                  <c:v>0.00715066748687993</c:v>
                </c:pt>
                <c:pt idx="4235">
                  <c:v>0.00715066748687993</c:v>
                </c:pt>
                <c:pt idx="4236">
                  <c:v>0.00715066748687993</c:v>
                </c:pt>
                <c:pt idx="4237">
                  <c:v>0.0090076660198947</c:v>
                </c:pt>
                <c:pt idx="4238">
                  <c:v>0.0090076660198947</c:v>
                </c:pt>
                <c:pt idx="4239">
                  <c:v>0.0090076660198947</c:v>
                </c:pt>
                <c:pt idx="4240">
                  <c:v>0.0110213991805657</c:v>
                </c:pt>
                <c:pt idx="4241">
                  <c:v>0.0110213991805657</c:v>
                </c:pt>
                <c:pt idx="4242">
                  <c:v>0.0110213991805657</c:v>
                </c:pt>
                <c:pt idx="4243">
                  <c:v>0.0132022853861094</c:v>
                </c:pt>
                <c:pt idx="4244">
                  <c:v>0.0132022853861094</c:v>
                </c:pt>
                <c:pt idx="4245">
                  <c:v>0.0132022853861094</c:v>
                </c:pt>
                <c:pt idx="4246">
                  <c:v>0.0132022853861094</c:v>
                </c:pt>
                <c:pt idx="4247">
                  <c:v>0.0155610268412596</c:v>
                </c:pt>
                <c:pt idx="4248">
                  <c:v>0.0155610268412596</c:v>
                </c:pt>
                <c:pt idx="4249">
                  <c:v>0.0155610268412596</c:v>
                </c:pt>
                <c:pt idx="4250">
                  <c:v>0.0172683725242701</c:v>
                </c:pt>
                <c:pt idx="4251">
                  <c:v>0.0172683725242701</c:v>
                </c:pt>
                <c:pt idx="4252">
                  <c:v>0.0172683725242701</c:v>
                </c:pt>
                <c:pt idx="4253">
                  <c:v>0.0172683725242701</c:v>
                </c:pt>
                <c:pt idx="4254">
                  <c:v>0.0190152844632473</c:v>
                </c:pt>
                <c:pt idx="4255">
                  <c:v>0.0190152844632473</c:v>
                </c:pt>
                <c:pt idx="4256">
                  <c:v>0.0190152844632473</c:v>
                </c:pt>
                <c:pt idx="4257">
                  <c:v>0.0209116502591645</c:v>
                </c:pt>
                <c:pt idx="4258">
                  <c:v>0.0209116502591645</c:v>
                </c:pt>
                <c:pt idx="4259">
                  <c:v>0.0209116502591645</c:v>
                </c:pt>
                <c:pt idx="4260">
                  <c:v>0.022967683232741</c:v>
                </c:pt>
                <c:pt idx="4261">
                  <c:v>0.022967683232741</c:v>
                </c:pt>
                <c:pt idx="4262">
                  <c:v>0.022967683232741</c:v>
                </c:pt>
                <c:pt idx="4263">
                  <c:v>0.022967683232741</c:v>
                </c:pt>
                <c:pt idx="4264">
                  <c:v>0.025193911943066</c:v>
                </c:pt>
                <c:pt idx="4265">
                  <c:v>0.025193911943066</c:v>
                </c:pt>
                <c:pt idx="4266">
                  <c:v>0.025193911943066</c:v>
                </c:pt>
                <c:pt idx="4267">
                  <c:v>0.0172683725242701</c:v>
                </c:pt>
                <c:pt idx="4268">
                  <c:v>0.0172683725242701</c:v>
                </c:pt>
                <c:pt idx="4269">
                  <c:v>0.0172683725242701</c:v>
                </c:pt>
                <c:pt idx="4270">
                  <c:v>0.0172683725242701</c:v>
                </c:pt>
                <c:pt idx="4271">
                  <c:v>0.0190152844632473</c:v>
                </c:pt>
                <c:pt idx="4272">
                  <c:v>0.0190152844632473</c:v>
                </c:pt>
                <c:pt idx="4273">
                  <c:v>0.0190152844632473</c:v>
                </c:pt>
                <c:pt idx="4274">
                  <c:v>0.0209116502591645</c:v>
                </c:pt>
                <c:pt idx="4275">
                  <c:v>0.0209116502591645</c:v>
                </c:pt>
                <c:pt idx="4276">
                  <c:v>0.0209116502591645</c:v>
                </c:pt>
                <c:pt idx="4277">
                  <c:v>0.022967683232741</c:v>
                </c:pt>
                <c:pt idx="4278">
                  <c:v>0.022967683232741</c:v>
                </c:pt>
                <c:pt idx="4279">
                  <c:v>0.022967683232741</c:v>
                </c:pt>
                <c:pt idx="4280">
                  <c:v>0.022967683232741</c:v>
                </c:pt>
                <c:pt idx="4281">
                  <c:v>0.025193911943066</c:v>
                </c:pt>
                <c:pt idx="4282">
                  <c:v>0.025193911943066</c:v>
                </c:pt>
                <c:pt idx="4283">
                  <c:v>0.025193911943066</c:v>
                </c:pt>
                <c:pt idx="4284">
                  <c:v>0.0172683725242701</c:v>
                </c:pt>
                <c:pt idx="4285">
                  <c:v>0.0172683725242701</c:v>
                </c:pt>
                <c:pt idx="4286">
                  <c:v>0.0172683725242701</c:v>
                </c:pt>
                <c:pt idx="4287">
                  <c:v>0.0172683725242701</c:v>
                </c:pt>
                <c:pt idx="4288">
                  <c:v>0.0190152844632473</c:v>
                </c:pt>
                <c:pt idx="4289">
                  <c:v>0.0190152844632473</c:v>
                </c:pt>
                <c:pt idx="4290">
                  <c:v>0.0190152844632473</c:v>
                </c:pt>
                <c:pt idx="4291">
                  <c:v>0.0209116502591645</c:v>
                </c:pt>
                <c:pt idx="4292">
                  <c:v>0.0209116502591645</c:v>
                </c:pt>
                <c:pt idx="4293">
                  <c:v>0.0209116502591645</c:v>
                </c:pt>
                <c:pt idx="4294">
                  <c:v>0.022967683232741</c:v>
                </c:pt>
                <c:pt idx="4295">
                  <c:v>0.022967683232741</c:v>
                </c:pt>
                <c:pt idx="4296">
                  <c:v>0.022967683232741</c:v>
                </c:pt>
                <c:pt idx="4297">
                  <c:v>0.022967683232741</c:v>
                </c:pt>
                <c:pt idx="4298">
                  <c:v>0.025193911943066</c:v>
                </c:pt>
                <c:pt idx="4299">
                  <c:v>0.025193911943066</c:v>
                </c:pt>
                <c:pt idx="4300">
                  <c:v>0.025193911943066</c:v>
                </c:pt>
                <c:pt idx="4301">
                  <c:v>0.0278824977844649</c:v>
                </c:pt>
                <c:pt idx="4302">
                  <c:v>0.0278824977844649</c:v>
                </c:pt>
                <c:pt idx="4303">
                  <c:v>0.0278824977844649</c:v>
                </c:pt>
                <c:pt idx="4304">
                  <c:v>0.0278824977844649</c:v>
                </c:pt>
                <c:pt idx="4305">
                  <c:v>0.0295207588737058</c:v>
                </c:pt>
                <c:pt idx="4306">
                  <c:v>0.0295207588737058</c:v>
                </c:pt>
                <c:pt idx="4307">
                  <c:v>0.0295207588737058</c:v>
                </c:pt>
                <c:pt idx="4308">
                  <c:v>0.03130103265762</c:v>
                </c:pt>
                <c:pt idx="4309">
                  <c:v>0.03130103265762</c:v>
                </c:pt>
                <c:pt idx="4310">
                  <c:v>0.03130103265762</c:v>
                </c:pt>
                <c:pt idx="4311">
                  <c:v>0.0332332897814561</c:v>
                </c:pt>
                <c:pt idx="4312">
                  <c:v>0.0332332897814561</c:v>
                </c:pt>
                <c:pt idx="4313">
                  <c:v>0.0332332897814561</c:v>
                </c:pt>
                <c:pt idx="4314">
                  <c:v>0.0332332897814561</c:v>
                </c:pt>
                <c:pt idx="4315">
                  <c:v>0.0353278451455909</c:v>
                </c:pt>
                <c:pt idx="4316">
                  <c:v>0.0353278451455909</c:v>
                </c:pt>
                <c:pt idx="4317">
                  <c:v>0.0353278451455909</c:v>
                </c:pt>
                <c:pt idx="4318">
                  <c:v>0.0278824977844649</c:v>
                </c:pt>
                <c:pt idx="4319">
                  <c:v>0.0278824977844649</c:v>
                </c:pt>
                <c:pt idx="4320">
                  <c:v>0.0278824977844649</c:v>
                </c:pt>
                <c:pt idx="4321">
                  <c:v>0.0278824977844649</c:v>
                </c:pt>
                <c:pt idx="4322">
                  <c:v>0.0295207588737058</c:v>
                </c:pt>
                <c:pt idx="4323">
                  <c:v>0.0295207588737058</c:v>
                </c:pt>
                <c:pt idx="4324">
                  <c:v>0.0295207588737058</c:v>
                </c:pt>
                <c:pt idx="4325">
                  <c:v>0.03130103265762</c:v>
                </c:pt>
                <c:pt idx="4326">
                  <c:v>0.03130103265762</c:v>
                </c:pt>
                <c:pt idx="4327">
                  <c:v>0.03130103265762</c:v>
                </c:pt>
                <c:pt idx="4328">
                  <c:v>0.0332332897814561</c:v>
                </c:pt>
                <c:pt idx="4329">
                  <c:v>0.0332332897814561</c:v>
                </c:pt>
                <c:pt idx="4330">
                  <c:v>0.0332332897814561</c:v>
                </c:pt>
                <c:pt idx="4331">
                  <c:v>0.0332332897814561</c:v>
                </c:pt>
                <c:pt idx="4332">
                  <c:v>0.0353278451455909</c:v>
                </c:pt>
                <c:pt idx="4333">
                  <c:v>0.0353278451455909</c:v>
                </c:pt>
                <c:pt idx="4334">
                  <c:v>0.0353278451455909</c:v>
                </c:pt>
                <c:pt idx="4335">
                  <c:v>0.0455378370334924</c:v>
                </c:pt>
                <c:pt idx="4336">
                  <c:v>0.0455378370334924</c:v>
                </c:pt>
                <c:pt idx="4337">
                  <c:v>0.0455378370334924</c:v>
                </c:pt>
                <c:pt idx="4338">
                  <c:v>0.0455378370334924</c:v>
                </c:pt>
                <c:pt idx="4339">
                  <c:v>0.0475076406283496</c:v>
                </c:pt>
                <c:pt idx="4340">
                  <c:v>0.0475076406283496</c:v>
                </c:pt>
                <c:pt idx="4341">
                  <c:v>0.0475076406283496</c:v>
                </c:pt>
                <c:pt idx="4342">
                  <c:v>0.0496375231089731</c:v>
                </c:pt>
                <c:pt idx="4343">
                  <c:v>0.0496375231089731</c:v>
                </c:pt>
                <c:pt idx="4344">
                  <c:v>0.0496375231089731</c:v>
                </c:pt>
                <c:pt idx="4345">
                  <c:v>0.0519373940429164</c:v>
                </c:pt>
                <c:pt idx="4346">
                  <c:v>0.0519373940429164</c:v>
                </c:pt>
                <c:pt idx="4347">
                  <c:v>0.0519373940429164</c:v>
                </c:pt>
                <c:pt idx="4348">
                  <c:v>0.0519373940429164</c:v>
                </c:pt>
                <c:pt idx="4349">
                  <c:v>0.0544173562066782</c:v>
                </c:pt>
                <c:pt idx="4350">
                  <c:v>0.0544173562066782</c:v>
                </c:pt>
                <c:pt idx="4351">
                  <c:v>0.0544173562066782</c:v>
                </c:pt>
                <c:pt idx="4352">
                  <c:v>0.0455378370334924</c:v>
                </c:pt>
                <c:pt idx="4353">
                  <c:v>0.0455378370334924</c:v>
                </c:pt>
                <c:pt idx="4354">
                  <c:v>0.0455378370334924</c:v>
                </c:pt>
                <c:pt idx="4355">
                  <c:v>0.0455378370334924</c:v>
                </c:pt>
                <c:pt idx="4356">
                  <c:v>0.0475076406283496</c:v>
                </c:pt>
                <c:pt idx="4357">
                  <c:v>0.0475076406283496</c:v>
                </c:pt>
                <c:pt idx="4358">
                  <c:v>0.0475076406283496</c:v>
                </c:pt>
                <c:pt idx="4359">
                  <c:v>0.0496375231089731</c:v>
                </c:pt>
                <c:pt idx="4360">
                  <c:v>0.0496375231089731</c:v>
                </c:pt>
                <c:pt idx="4361">
                  <c:v>0.0496375231089731</c:v>
                </c:pt>
                <c:pt idx="4362">
                  <c:v>0.0519373940429164</c:v>
                </c:pt>
                <c:pt idx="4363">
                  <c:v>0.0519373940429164</c:v>
                </c:pt>
                <c:pt idx="4364">
                  <c:v>0.0519373940429164</c:v>
                </c:pt>
                <c:pt idx="4365">
                  <c:v>0.0519373940429164</c:v>
                </c:pt>
                <c:pt idx="4366">
                  <c:v>0.0544173562066782</c:v>
                </c:pt>
                <c:pt idx="4367">
                  <c:v>0.0544173562066782</c:v>
                </c:pt>
                <c:pt idx="4368">
                  <c:v>0.0544173562066782</c:v>
                </c:pt>
                <c:pt idx="4369">
                  <c:v>0.0532308762722132</c:v>
                </c:pt>
                <c:pt idx="4370">
                  <c:v>0.0532308762722132</c:v>
                </c:pt>
                <c:pt idx="4371">
                  <c:v>0.0532308762722132</c:v>
                </c:pt>
                <c:pt idx="4372">
                  <c:v>0.0532308762722132</c:v>
                </c:pt>
                <c:pt idx="4373">
                  <c:v>0.0551038037000066</c:v>
                </c:pt>
                <c:pt idx="4374">
                  <c:v>0.0551038037000066</c:v>
                </c:pt>
                <c:pt idx="4375">
                  <c:v>0.0551038037000066</c:v>
                </c:pt>
                <c:pt idx="4376">
                  <c:v>0.0571311024532233</c:v>
                </c:pt>
                <c:pt idx="4377">
                  <c:v>0.0571311024532233</c:v>
                </c:pt>
                <c:pt idx="4378">
                  <c:v>0.0571311024532233</c:v>
                </c:pt>
                <c:pt idx="4379">
                  <c:v>0.0593225947226566</c:v>
                </c:pt>
                <c:pt idx="4380">
                  <c:v>0.0593225947226566</c:v>
                </c:pt>
                <c:pt idx="4381">
                  <c:v>0.0593225947226566</c:v>
                </c:pt>
                <c:pt idx="4382">
                  <c:v>0.0593225947226566</c:v>
                </c:pt>
                <c:pt idx="4383">
                  <c:v>0.0616883249984886</c:v>
                </c:pt>
                <c:pt idx="4384">
                  <c:v>0.0616883249984886</c:v>
                </c:pt>
                <c:pt idx="4385">
                  <c:v>0.0616883249984886</c:v>
                </c:pt>
                <c:pt idx="4386">
                  <c:v>0.0532308762722132</c:v>
                </c:pt>
                <c:pt idx="4387">
                  <c:v>0.0532308762722132</c:v>
                </c:pt>
                <c:pt idx="4388">
                  <c:v>0.0532308762722132</c:v>
                </c:pt>
                <c:pt idx="4389">
                  <c:v>0.0532308762722132</c:v>
                </c:pt>
                <c:pt idx="4390">
                  <c:v>0.0551038037000066</c:v>
                </c:pt>
                <c:pt idx="4391">
                  <c:v>0.0551038037000066</c:v>
                </c:pt>
                <c:pt idx="4392">
                  <c:v>0.0551038037000066</c:v>
                </c:pt>
                <c:pt idx="4393">
                  <c:v>0.0571311024532233</c:v>
                </c:pt>
                <c:pt idx="4394">
                  <c:v>0.0571311024532233</c:v>
                </c:pt>
                <c:pt idx="4395">
                  <c:v>0.0571311024532233</c:v>
                </c:pt>
                <c:pt idx="4396">
                  <c:v>0.0593225947226566</c:v>
                </c:pt>
                <c:pt idx="4397">
                  <c:v>0.0593225947226566</c:v>
                </c:pt>
                <c:pt idx="4398">
                  <c:v>0.0593225947226566</c:v>
                </c:pt>
                <c:pt idx="4399">
                  <c:v>0.0593225947226566</c:v>
                </c:pt>
                <c:pt idx="4400">
                  <c:v>0.0616883249984886</c:v>
                </c:pt>
                <c:pt idx="4401">
                  <c:v>0.0616883249984886</c:v>
                </c:pt>
                <c:pt idx="4402">
                  <c:v>0.0616883249984886</c:v>
                </c:pt>
                <c:pt idx="4403">
                  <c:v>0.0532308762722132</c:v>
                </c:pt>
                <c:pt idx="4404">
                  <c:v>0.0532308762722132</c:v>
                </c:pt>
                <c:pt idx="4405">
                  <c:v>0.0532308762722132</c:v>
                </c:pt>
                <c:pt idx="4406">
                  <c:v>0.0532308762722132</c:v>
                </c:pt>
                <c:pt idx="4407">
                  <c:v>0.0551038037000066</c:v>
                </c:pt>
                <c:pt idx="4408">
                  <c:v>0.0551038037000066</c:v>
                </c:pt>
                <c:pt idx="4409">
                  <c:v>0.0551038037000066</c:v>
                </c:pt>
                <c:pt idx="4410">
                  <c:v>0.0571311024532233</c:v>
                </c:pt>
                <c:pt idx="4411">
                  <c:v>0.0571311024532233</c:v>
                </c:pt>
                <c:pt idx="4412">
                  <c:v>0.0571311024532233</c:v>
                </c:pt>
                <c:pt idx="4413">
                  <c:v>0.0593225947226566</c:v>
                </c:pt>
                <c:pt idx="4414">
                  <c:v>0.0593225947226566</c:v>
                </c:pt>
                <c:pt idx="4415">
                  <c:v>0.0593225947226566</c:v>
                </c:pt>
                <c:pt idx="4416">
                  <c:v>0.0593225947226566</c:v>
                </c:pt>
                <c:pt idx="4417">
                  <c:v>0.0616883249984886</c:v>
                </c:pt>
                <c:pt idx="4418">
                  <c:v>0.0616883249984886</c:v>
                </c:pt>
                <c:pt idx="4419">
                  <c:v>0.0616883249984886</c:v>
                </c:pt>
                <c:pt idx="4420">
                  <c:v>0.0613747771405124</c:v>
                </c:pt>
                <c:pt idx="4421">
                  <c:v>0.0613747771405124</c:v>
                </c:pt>
                <c:pt idx="4422">
                  <c:v>0.0613747771405124</c:v>
                </c:pt>
                <c:pt idx="4423">
                  <c:v>0.0613747771405124</c:v>
                </c:pt>
                <c:pt idx="4424">
                  <c:v>0.0631505225577308</c:v>
                </c:pt>
                <c:pt idx="4425">
                  <c:v>0.0631505225577308</c:v>
                </c:pt>
                <c:pt idx="4426">
                  <c:v>0.0631505225577308</c:v>
                </c:pt>
                <c:pt idx="4427">
                  <c:v>0.0650746690904025</c:v>
                </c:pt>
                <c:pt idx="4428">
                  <c:v>0.0650746690904025</c:v>
                </c:pt>
                <c:pt idx="4429">
                  <c:v>0.0650746690904025</c:v>
                </c:pt>
                <c:pt idx="4430">
                  <c:v>0.0671569197579784</c:v>
                </c:pt>
                <c:pt idx="4431">
                  <c:v>0.0671569197579784</c:v>
                </c:pt>
                <c:pt idx="4432">
                  <c:v>0.0671569197579784</c:v>
                </c:pt>
                <c:pt idx="4433">
                  <c:v>0.0671569197579784</c:v>
                </c:pt>
                <c:pt idx="4434">
                  <c:v>0.0694072286685434</c:v>
                </c:pt>
                <c:pt idx="4435">
                  <c:v>0.0694072286685434</c:v>
                </c:pt>
                <c:pt idx="4436">
                  <c:v>0.0694072286685434</c:v>
                </c:pt>
                <c:pt idx="4437">
                  <c:v>0.0613747771405124</c:v>
                </c:pt>
                <c:pt idx="4438">
                  <c:v>0.0613747771405124</c:v>
                </c:pt>
                <c:pt idx="4439">
                  <c:v>0.0613747771405124</c:v>
                </c:pt>
                <c:pt idx="4440">
                  <c:v>0.0613747771405124</c:v>
                </c:pt>
                <c:pt idx="4441">
                  <c:v>0.0631505225577308</c:v>
                </c:pt>
                <c:pt idx="4442">
                  <c:v>0.0631505225577308</c:v>
                </c:pt>
                <c:pt idx="4443">
                  <c:v>0.0631505225577308</c:v>
                </c:pt>
                <c:pt idx="4444">
                  <c:v>0.0650746690904025</c:v>
                </c:pt>
                <c:pt idx="4445">
                  <c:v>0.0650746690904025</c:v>
                </c:pt>
                <c:pt idx="4446">
                  <c:v>0.0650746690904025</c:v>
                </c:pt>
                <c:pt idx="4447">
                  <c:v>0.0671569197579784</c:v>
                </c:pt>
                <c:pt idx="4448">
                  <c:v>0.0671569197579784</c:v>
                </c:pt>
                <c:pt idx="4449">
                  <c:v>0.0671569197579784</c:v>
                </c:pt>
                <c:pt idx="4450">
                  <c:v>0.0671569197579784</c:v>
                </c:pt>
                <c:pt idx="4451">
                  <c:v>0.0694072286685434</c:v>
                </c:pt>
                <c:pt idx="4452">
                  <c:v>0.0694072286685434</c:v>
                </c:pt>
                <c:pt idx="4453">
                  <c:v>0.0694072286685434</c:v>
                </c:pt>
                <c:pt idx="4454">
                  <c:v>0.0613747771405124</c:v>
                </c:pt>
                <c:pt idx="4455">
                  <c:v>0.0613747771405124</c:v>
                </c:pt>
                <c:pt idx="4456">
                  <c:v>0.0613747771405124</c:v>
                </c:pt>
                <c:pt idx="4457">
                  <c:v>0.0613747771405124</c:v>
                </c:pt>
                <c:pt idx="4458">
                  <c:v>0.0631505225577308</c:v>
                </c:pt>
                <c:pt idx="4459">
                  <c:v>0.0631505225577308</c:v>
                </c:pt>
                <c:pt idx="4460">
                  <c:v>0.0631505225577308</c:v>
                </c:pt>
                <c:pt idx="4461">
                  <c:v>0.0650746690904025</c:v>
                </c:pt>
                <c:pt idx="4462">
                  <c:v>0.0650746690904025</c:v>
                </c:pt>
                <c:pt idx="4463">
                  <c:v>0.0650746690904025</c:v>
                </c:pt>
                <c:pt idx="4464">
                  <c:v>0.0671569197579784</c:v>
                </c:pt>
                <c:pt idx="4465">
                  <c:v>0.0671569197579784</c:v>
                </c:pt>
                <c:pt idx="4466">
                  <c:v>0.0671569197579784</c:v>
                </c:pt>
                <c:pt idx="4467">
                  <c:v>0.0671569197579784</c:v>
                </c:pt>
                <c:pt idx="4468">
                  <c:v>0.0694072286685434</c:v>
                </c:pt>
                <c:pt idx="4469">
                  <c:v>0.0694072286685434</c:v>
                </c:pt>
                <c:pt idx="4470">
                  <c:v>0.0694072286685434</c:v>
                </c:pt>
                <c:pt idx="4471">
                  <c:v>0.0613747771405124</c:v>
                </c:pt>
                <c:pt idx="4472">
                  <c:v>0.0613747771405124</c:v>
                </c:pt>
                <c:pt idx="4473">
                  <c:v>0.0613747771405124</c:v>
                </c:pt>
                <c:pt idx="4474">
                  <c:v>0.0613747771405124</c:v>
                </c:pt>
                <c:pt idx="4475">
                  <c:v>0.0631505225577308</c:v>
                </c:pt>
                <c:pt idx="4476">
                  <c:v>0.0631505225577308</c:v>
                </c:pt>
                <c:pt idx="4477">
                  <c:v>0.0631505225577308</c:v>
                </c:pt>
                <c:pt idx="4478">
                  <c:v>0.0650746690904025</c:v>
                </c:pt>
                <c:pt idx="4479">
                  <c:v>0.0650746690904025</c:v>
                </c:pt>
                <c:pt idx="4480">
                  <c:v>0.0650746690904025</c:v>
                </c:pt>
                <c:pt idx="4481">
                  <c:v>0.0671569197579784</c:v>
                </c:pt>
                <c:pt idx="4482">
                  <c:v>0.0671569197579784</c:v>
                </c:pt>
                <c:pt idx="4483">
                  <c:v>0.0671569197579784</c:v>
                </c:pt>
                <c:pt idx="4484">
                  <c:v>0.0671569197579784</c:v>
                </c:pt>
                <c:pt idx="4485">
                  <c:v>0.0694072286685434</c:v>
                </c:pt>
                <c:pt idx="4486">
                  <c:v>0.0694072286685434</c:v>
                </c:pt>
                <c:pt idx="4487">
                  <c:v>0.0694072286685434</c:v>
                </c:pt>
                <c:pt idx="4488">
                  <c:v>0.0699756823672396</c:v>
                </c:pt>
                <c:pt idx="4489">
                  <c:v>0.0699756823672396</c:v>
                </c:pt>
                <c:pt idx="4490">
                  <c:v>0.0699756823672396</c:v>
                </c:pt>
                <c:pt idx="4491">
                  <c:v>0.0699756823672396</c:v>
                </c:pt>
                <c:pt idx="4492">
                  <c:v>0.0716543721389874</c:v>
                </c:pt>
                <c:pt idx="4493">
                  <c:v>0.0716543721389874</c:v>
                </c:pt>
                <c:pt idx="4494">
                  <c:v>0.0716543721389874</c:v>
                </c:pt>
                <c:pt idx="4495">
                  <c:v>0.0734752612572835</c:v>
                </c:pt>
                <c:pt idx="4496">
                  <c:v>0.0734752612572835</c:v>
                </c:pt>
                <c:pt idx="4497">
                  <c:v>0.0734752612572835</c:v>
                </c:pt>
                <c:pt idx="4498">
                  <c:v>0.0754479006512105</c:v>
                </c:pt>
                <c:pt idx="4499">
                  <c:v>0.0754479006512105</c:v>
                </c:pt>
                <c:pt idx="4500">
                  <c:v>0.0754479006512105</c:v>
                </c:pt>
                <c:pt idx="4501">
                  <c:v>0.0754479006512105</c:v>
                </c:pt>
                <c:pt idx="4502">
                  <c:v>0.0775821202527143</c:v>
                </c:pt>
                <c:pt idx="4503">
                  <c:v>0.0775821202527143</c:v>
                </c:pt>
                <c:pt idx="4504">
                  <c:v>0.0775821202527143</c:v>
                </c:pt>
                <c:pt idx="4505">
                  <c:v>0.0699756823672396</c:v>
                </c:pt>
                <c:pt idx="4506">
                  <c:v>0.0699756823672396</c:v>
                </c:pt>
                <c:pt idx="4507">
                  <c:v>0.0699756823672396</c:v>
                </c:pt>
                <c:pt idx="4508">
                  <c:v>0.0699756823672396</c:v>
                </c:pt>
                <c:pt idx="4509">
                  <c:v>0.0716543721389874</c:v>
                </c:pt>
                <c:pt idx="4510">
                  <c:v>0.0716543721389874</c:v>
                </c:pt>
                <c:pt idx="4511">
                  <c:v>0.0716543721389874</c:v>
                </c:pt>
                <c:pt idx="4512">
                  <c:v>0.0734752612572835</c:v>
                </c:pt>
                <c:pt idx="4513">
                  <c:v>0.0734752612572835</c:v>
                </c:pt>
                <c:pt idx="4514">
                  <c:v>0.0734752612572835</c:v>
                </c:pt>
                <c:pt idx="4515">
                  <c:v>0.0754479006512105</c:v>
                </c:pt>
                <c:pt idx="4516">
                  <c:v>0.0754479006512105</c:v>
                </c:pt>
                <c:pt idx="4517">
                  <c:v>0.0754479006512105</c:v>
                </c:pt>
                <c:pt idx="4518">
                  <c:v>0.0754479006512105</c:v>
                </c:pt>
                <c:pt idx="4519">
                  <c:v>0.0775821202527143</c:v>
                </c:pt>
                <c:pt idx="4520">
                  <c:v>0.0775821202527143</c:v>
                </c:pt>
                <c:pt idx="4521">
                  <c:v>0.0775821202527143</c:v>
                </c:pt>
                <c:pt idx="4522">
                  <c:v>0.0699756823672396</c:v>
                </c:pt>
                <c:pt idx="4523">
                  <c:v>0.0699756823672396</c:v>
                </c:pt>
                <c:pt idx="4524">
                  <c:v>0.0699756823672396</c:v>
                </c:pt>
                <c:pt idx="4525">
                  <c:v>0.0699756823672396</c:v>
                </c:pt>
                <c:pt idx="4526">
                  <c:v>0.0716543721389874</c:v>
                </c:pt>
                <c:pt idx="4527">
                  <c:v>0.0716543721389874</c:v>
                </c:pt>
                <c:pt idx="4528">
                  <c:v>0.0716543721389874</c:v>
                </c:pt>
                <c:pt idx="4529">
                  <c:v>0.0734752612572835</c:v>
                </c:pt>
                <c:pt idx="4530">
                  <c:v>0.0734752612572835</c:v>
                </c:pt>
                <c:pt idx="4531">
                  <c:v>0.0734752612572835</c:v>
                </c:pt>
                <c:pt idx="4532">
                  <c:v>0.0754479006512105</c:v>
                </c:pt>
                <c:pt idx="4533">
                  <c:v>0.0754479006512105</c:v>
                </c:pt>
                <c:pt idx="4534">
                  <c:v>0.0754479006512105</c:v>
                </c:pt>
                <c:pt idx="4535">
                  <c:v>0.0754479006512105</c:v>
                </c:pt>
                <c:pt idx="4536">
                  <c:v>0.0775821202527143</c:v>
                </c:pt>
                <c:pt idx="4537">
                  <c:v>0.0775821202527143</c:v>
                </c:pt>
                <c:pt idx="4538">
                  <c:v>0.0775821202527143</c:v>
                </c:pt>
                <c:pt idx="4539">
                  <c:v>0.0790373129961813</c:v>
                </c:pt>
                <c:pt idx="4540">
                  <c:v>0.0790373129961813</c:v>
                </c:pt>
                <c:pt idx="4541">
                  <c:v>0.0790373129961813</c:v>
                </c:pt>
                <c:pt idx="4542">
                  <c:v>0.0790373129961813</c:v>
                </c:pt>
                <c:pt idx="4543">
                  <c:v>0.0806195125465719</c:v>
                </c:pt>
                <c:pt idx="4544">
                  <c:v>0.0806195125465719</c:v>
                </c:pt>
                <c:pt idx="4545">
                  <c:v>0.0806195125465719</c:v>
                </c:pt>
                <c:pt idx="4546">
                  <c:v>0.0823375135645122</c:v>
                </c:pt>
                <c:pt idx="4547">
                  <c:v>0.0823375135645122</c:v>
                </c:pt>
                <c:pt idx="4548">
                  <c:v>0.0823375135645122</c:v>
                </c:pt>
                <c:pt idx="4549">
                  <c:v>0.0842006815183607</c:v>
                </c:pt>
                <c:pt idx="4550">
                  <c:v>0.0842006815183607</c:v>
                </c:pt>
                <c:pt idx="4551">
                  <c:v>0.0842006815183607</c:v>
                </c:pt>
                <c:pt idx="4552">
                  <c:v>0.0842006815183607</c:v>
                </c:pt>
                <c:pt idx="4553">
                  <c:v>0.0862186873395365</c:v>
                </c:pt>
                <c:pt idx="4554">
                  <c:v>0.0862186873395365</c:v>
                </c:pt>
                <c:pt idx="4555">
                  <c:v>0.0862186873395365</c:v>
                </c:pt>
                <c:pt idx="4556">
                  <c:v>0.0790373129961813</c:v>
                </c:pt>
                <c:pt idx="4557">
                  <c:v>0.0790373129961813</c:v>
                </c:pt>
                <c:pt idx="4558">
                  <c:v>0.0790373129961813</c:v>
                </c:pt>
                <c:pt idx="4559">
                  <c:v>0.0790373129961813</c:v>
                </c:pt>
                <c:pt idx="4560">
                  <c:v>0.0806195125465719</c:v>
                </c:pt>
                <c:pt idx="4561">
                  <c:v>0.0806195125465719</c:v>
                </c:pt>
                <c:pt idx="4562">
                  <c:v>0.0806195125465719</c:v>
                </c:pt>
                <c:pt idx="4563">
                  <c:v>0.0823375135645122</c:v>
                </c:pt>
                <c:pt idx="4564">
                  <c:v>0.0823375135645122</c:v>
                </c:pt>
                <c:pt idx="4565">
                  <c:v>0.0823375135645122</c:v>
                </c:pt>
                <c:pt idx="4566">
                  <c:v>0.0842006815183607</c:v>
                </c:pt>
                <c:pt idx="4567">
                  <c:v>0.0842006815183607</c:v>
                </c:pt>
                <c:pt idx="4568">
                  <c:v>0.0842006815183607</c:v>
                </c:pt>
                <c:pt idx="4569">
                  <c:v>0.0842006815183607</c:v>
                </c:pt>
                <c:pt idx="4570">
                  <c:v>0.0862186873395365</c:v>
                </c:pt>
                <c:pt idx="4571">
                  <c:v>0.0862186873395365</c:v>
                </c:pt>
                <c:pt idx="4572">
                  <c:v>0.0862186873395365</c:v>
                </c:pt>
                <c:pt idx="4573">
                  <c:v>0.0790373129961813</c:v>
                </c:pt>
                <c:pt idx="4574">
                  <c:v>0.0790373129961813</c:v>
                </c:pt>
                <c:pt idx="4575">
                  <c:v>0.0790373129961813</c:v>
                </c:pt>
                <c:pt idx="4576">
                  <c:v>0.0790373129961813</c:v>
                </c:pt>
                <c:pt idx="4577">
                  <c:v>0.0806195125465719</c:v>
                </c:pt>
                <c:pt idx="4578">
                  <c:v>0.0806195125465719</c:v>
                </c:pt>
                <c:pt idx="4579">
                  <c:v>0.0806195125465719</c:v>
                </c:pt>
                <c:pt idx="4580">
                  <c:v>0.0823375135645122</c:v>
                </c:pt>
                <c:pt idx="4581">
                  <c:v>0.0823375135645122</c:v>
                </c:pt>
                <c:pt idx="4582">
                  <c:v>0.0823375135645122</c:v>
                </c:pt>
                <c:pt idx="4583">
                  <c:v>0.0842006815183607</c:v>
                </c:pt>
                <c:pt idx="4584">
                  <c:v>0.0842006815183607</c:v>
                </c:pt>
                <c:pt idx="4585">
                  <c:v>0.0842006815183607</c:v>
                </c:pt>
                <c:pt idx="4586">
                  <c:v>0.0842006815183607</c:v>
                </c:pt>
                <c:pt idx="4587">
                  <c:v>0.0862186873395365</c:v>
                </c:pt>
                <c:pt idx="4588">
                  <c:v>0.0862186873395365</c:v>
                </c:pt>
                <c:pt idx="4589">
                  <c:v>0.0862186873395365</c:v>
                </c:pt>
                <c:pt idx="4590">
                  <c:v>0.0885607669371015</c:v>
                </c:pt>
                <c:pt idx="4591">
                  <c:v>0.0885607669371015</c:v>
                </c:pt>
                <c:pt idx="4592">
                  <c:v>0.0885607669371015</c:v>
                </c:pt>
                <c:pt idx="4593">
                  <c:v>0.0885607669371015</c:v>
                </c:pt>
                <c:pt idx="4594">
                  <c:v>0.0900474815193313</c:v>
                </c:pt>
                <c:pt idx="4595">
                  <c:v>0.0900474815193313</c:v>
                </c:pt>
                <c:pt idx="4596">
                  <c:v>0.0900474815193313</c:v>
                </c:pt>
                <c:pt idx="4597">
                  <c:v>0.09166344277713</c:v>
                </c:pt>
                <c:pt idx="4598">
                  <c:v>0.09166344277713</c:v>
                </c:pt>
                <c:pt idx="4599">
                  <c:v>0.09166344277713</c:v>
                </c:pt>
                <c:pt idx="4600">
                  <c:v>0.0934177976116836</c:v>
                </c:pt>
                <c:pt idx="4601">
                  <c:v>0.0934177976116836</c:v>
                </c:pt>
                <c:pt idx="4602">
                  <c:v>0.0934177976116836</c:v>
                </c:pt>
                <c:pt idx="4603">
                  <c:v>0.0934177976116836</c:v>
                </c:pt>
                <c:pt idx="4604">
                  <c:v>0.09532002283269</c:v>
                </c:pt>
                <c:pt idx="4605">
                  <c:v>0.09532002283269</c:v>
                </c:pt>
                <c:pt idx="4606">
                  <c:v>0.09532002283269</c:v>
                </c:pt>
                <c:pt idx="4607">
                  <c:v>0.0885607669371015</c:v>
                </c:pt>
                <c:pt idx="4608">
                  <c:v>0.0885607669371015</c:v>
                </c:pt>
                <c:pt idx="4609">
                  <c:v>0.0885607669371015</c:v>
                </c:pt>
                <c:pt idx="4610">
                  <c:v>0.0885607669371015</c:v>
                </c:pt>
                <c:pt idx="4611">
                  <c:v>0.0900474815193313</c:v>
                </c:pt>
                <c:pt idx="4612">
                  <c:v>0.0900474815193313</c:v>
                </c:pt>
                <c:pt idx="4613">
                  <c:v>0.0900474815193313</c:v>
                </c:pt>
                <c:pt idx="4614">
                  <c:v>0.09166344277713</c:v>
                </c:pt>
                <c:pt idx="4615">
                  <c:v>0.09166344277713</c:v>
                </c:pt>
                <c:pt idx="4616">
                  <c:v>0.09166344277713</c:v>
                </c:pt>
                <c:pt idx="4617">
                  <c:v>0.0934177976116836</c:v>
                </c:pt>
                <c:pt idx="4618">
                  <c:v>0.0934177976116836</c:v>
                </c:pt>
                <c:pt idx="4619">
                  <c:v>0.0934177976116836</c:v>
                </c:pt>
                <c:pt idx="4620">
                  <c:v>0.0934177976116836</c:v>
                </c:pt>
                <c:pt idx="4621">
                  <c:v>0.09532002283269</c:v>
                </c:pt>
                <c:pt idx="4622">
                  <c:v>0.09532002283269</c:v>
                </c:pt>
                <c:pt idx="4623">
                  <c:v>0.09532002283269</c:v>
                </c:pt>
                <c:pt idx="4624">
                  <c:v>0.0455378370334924</c:v>
                </c:pt>
                <c:pt idx="4625">
                  <c:v>0.0455378370334924</c:v>
                </c:pt>
                <c:pt idx="4626">
                  <c:v>0.0455378370334924</c:v>
                </c:pt>
                <c:pt idx="4627">
                  <c:v>0.0455378370334924</c:v>
                </c:pt>
                <c:pt idx="4628">
                  <c:v>0.0475076406283496</c:v>
                </c:pt>
                <c:pt idx="4629">
                  <c:v>0.0475076406283496</c:v>
                </c:pt>
                <c:pt idx="4630">
                  <c:v>0.0475076406283496</c:v>
                </c:pt>
                <c:pt idx="4631">
                  <c:v>0.0496375231089731</c:v>
                </c:pt>
                <c:pt idx="4632">
                  <c:v>0.0496375231089731</c:v>
                </c:pt>
                <c:pt idx="4633">
                  <c:v>0.0496375231089731</c:v>
                </c:pt>
                <c:pt idx="4634">
                  <c:v>0.0519373940429164</c:v>
                </c:pt>
                <c:pt idx="4635">
                  <c:v>0.0519373940429164</c:v>
                </c:pt>
                <c:pt idx="4636">
                  <c:v>0.0519373940429164</c:v>
                </c:pt>
                <c:pt idx="4637">
                  <c:v>0.0519373940429164</c:v>
                </c:pt>
                <c:pt idx="4638">
                  <c:v>0.0544173562066782</c:v>
                </c:pt>
                <c:pt idx="4639">
                  <c:v>0.0544173562066782</c:v>
                </c:pt>
                <c:pt idx="4640">
                  <c:v>0.0544173562066782</c:v>
                </c:pt>
                <c:pt idx="4641">
                  <c:v>0.0455378370334924</c:v>
                </c:pt>
                <c:pt idx="4642">
                  <c:v>0.0455378370334924</c:v>
                </c:pt>
                <c:pt idx="4643">
                  <c:v>0.0455378370334924</c:v>
                </c:pt>
                <c:pt idx="4644">
                  <c:v>0.0455378370334924</c:v>
                </c:pt>
                <c:pt idx="4645">
                  <c:v>0.0475076406283496</c:v>
                </c:pt>
                <c:pt idx="4646">
                  <c:v>0.0475076406283496</c:v>
                </c:pt>
                <c:pt idx="4647">
                  <c:v>0.0475076406283496</c:v>
                </c:pt>
                <c:pt idx="4648">
                  <c:v>0.0496375231089731</c:v>
                </c:pt>
                <c:pt idx="4649">
                  <c:v>0.0496375231089731</c:v>
                </c:pt>
                <c:pt idx="4650">
                  <c:v>0.0496375231089731</c:v>
                </c:pt>
                <c:pt idx="4651">
                  <c:v>0.0519373940429164</c:v>
                </c:pt>
                <c:pt idx="4652">
                  <c:v>0.0519373940429164</c:v>
                </c:pt>
                <c:pt idx="4653">
                  <c:v>0.0519373940429164</c:v>
                </c:pt>
                <c:pt idx="4654">
                  <c:v>0.0519373940429164</c:v>
                </c:pt>
                <c:pt idx="4655">
                  <c:v>0.0544173562066782</c:v>
                </c:pt>
                <c:pt idx="4656">
                  <c:v>0.0544173562066782</c:v>
                </c:pt>
                <c:pt idx="4657">
                  <c:v>0.0544173562066782</c:v>
                </c:pt>
                <c:pt idx="4658">
                  <c:v>0.0532308762722132</c:v>
                </c:pt>
                <c:pt idx="4659">
                  <c:v>0.0532308762722132</c:v>
                </c:pt>
                <c:pt idx="4660">
                  <c:v>0.0532308762722132</c:v>
                </c:pt>
                <c:pt idx="4661">
                  <c:v>0.0532308762722132</c:v>
                </c:pt>
                <c:pt idx="4662">
                  <c:v>0.0551038037000066</c:v>
                </c:pt>
                <c:pt idx="4663">
                  <c:v>0.0551038037000066</c:v>
                </c:pt>
                <c:pt idx="4664">
                  <c:v>0.0551038037000066</c:v>
                </c:pt>
                <c:pt idx="4665">
                  <c:v>0.0571311024532233</c:v>
                </c:pt>
                <c:pt idx="4666">
                  <c:v>0.0571311024532233</c:v>
                </c:pt>
                <c:pt idx="4667">
                  <c:v>0.0571311024532233</c:v>
                </c:pt>
                <c:pt idx="4668">
                  <c:v>0.0593225947226566</c:v>
                </c:pt>
                <c:pt idx="4669">
                  <c:v>0.0593225947226566</c:v>
                </c:pt>
                <c:pt idx="4670">
                  <c:v>0.0593225947226566</c:v>
                </c:pt>
                <c:pt idx="4671">
                  <c:v>0.0593225947226566</c:v>
                </c:pt>
                <c:pt idx="4672">
                  <c:v>0.0616883249984886</c:v>
                </c:pt>
                <c:pt idx="4673">
                  <c:v>0.0616883249984886</c:v>
                </c:pt>
                <c:pt idx="4674">
                  <c:v>0.0616883249984886</c:v>
                </c:pt>
                <c:pt idx="4675">
                  <c:v>0.0532308762722132</c:v>
                </c:pt>
                <c:pt idx="4676">
                  <c:v>0.0532308762722132</c:v>
                </c:pt>
                <c:pt idx="4677">
                  <c:v>0.0532308762722132</c:v>
                </c:pt>
                <c:pt idx="4678">
                  <c:v>0.0532308762722132</c:v>
                </c:pt>
                <c:pt idx="4679">
                  <c:v>0.0551038037000066</c:v>
                </c:pt>
                <c:pt idx="4680">
                  <c:v>0.0551038037000066</c:v>
                </c:pt>
                <c:pt idx="4681">
                  <c:v>0.0551038037000066</c:v>
                </c:pt>
                <c:pt idx="4682">
                  <c:v>0.0571311024532233</c:v>
                </c:pt>
                <c:pt idx="4683">
                  <c:v>0.0571311024532233</c:v>
                </c:pt>
                <c:pt idx="4684">
                  <c:v>0.0571311024532233</c:v>
                </c:pt>
                <c:pt idx="4685">
                  <c:v>0.0593225947226566</c:v>
                </c:pt>
                <c:pt idx="4686">
                  <c:v>0.0593225947226566</c:v>
                </c:pt>
                <c:pt idx="4687">
                  <c:v>0.0593225947226566</c:v>
                </c:pt>
                <c:pt idx="4688">
                  <c:v>0.0593225947226566</c:v>
                </c:pt>
                <c:pt idx="4689">
                  <c:v>0.0616883249984886</c:v>
                </c:pt>
                <c:pt idx="4690">
                  <c:v>0.0616883249984886</c:v>
                </c:pt>
                <c:pt idx="4691">
                  <c:v>0.0616883249984886</c:v>
                </c:pt>
                <c:pt idx="4692">
                  <c:v>0.0532308762722132</c:v>
                </c:pt>
                <c:pt idx="4693">
                  <c:v>0.0532308762722132</c:v>
                </c:pt>
                <c:pt idx="4694">
                  <c:v>0.0532308762722132</c:v>
                </c:pt>
                <c:pt idx="4695">
                  <c:v>0.0532308762722132</c:v>
                </c:pt>
                <c:pt idx="4696">
                  <c:v>0.0551038037000066</c:v>
                </c:pt>
                <c:pt idx="4697">
                  <c:v>0.0551038037000066</c:v>
                </c:pt>
                <c:pt idx="4698">
                  <c:v>0.0551038037000066</c:v>
                </c:pt>
                <c:pt idx="4699">
                  <c:v>0.0571311024532233</c:v>
                </c:pt>
                <c:pt idx="4700">
                  <c:v>0.0571311024532233</c:v>
                </c:pt>
                <c:pt idx="4701">
                  <c:v>0.0571311024532233</c:v>
                </c:pt>
                <c:pt idx="4702">
                  <c:v>0.0593225947226566</c:v>
                </c:pt>
                <c:pt idx="4703">
                  <c:v>0.0593225947226566</c:v>
                </c:pt>
                <c:pt idx="4704">
                  <c:v>0.0593225947226566</c:v>
                </c:pt>
                <c:pt idx="4705">
                  <c:v>0.0593225947226566</c:v>
                </c:pt>
                <c:pt idx="4706">
                  <c:v>0.0616883249984886</c:v>
                </c:pt>
                <c:pt idx="4707">
                  <c:v>0.0616883249984886</c:v>
                </c:pt>
                <c:pt idx="4708">
                  <c:v>0.0616883249984886</c:v>
                </c:pt>
                <c:pt idx="4709">
                  <c:v>0.0613747771405124</c:v>
                </c:pt>
                <c:pt idx="4710">
                  <c:v>0.0613747771405124</c:v>
                </c:pt>
                <c:pt idx="4711">
                  <c:v>0.0613747771405124</c:v>
                </c:pt>
                <c:pt idx="4712">
                  <c:v>0.0613747771405124</c:v>
                </c:pt>
                <c:pt idx="4713">
                  <c:v>0.0631505225577308</c:v>
                </c:pt>
                <c:pt idx="4714">
                  <c:v>0.0631505225577308</c:v>
                </c:pt>
                <c:pt idx="4715">
                  <c:v>0.0631505225577308</c:v>
                </c:pt>
                <c:pt idx="4716">
                  <c:v>0.0650746690904025</c:v>
                </c:pt>
                <c:pt idx="4717">
                  <c:v>0.0650746690904025</c:v>
                </c:pt>
                <c:pt idx="4718">
                  <c:v>0.0650746690904025</c:v>
                </c:pt>
                <c:pt idx="4719">
                  <c:v>0.0671569197579784</c:v>
                </c:pt>
                <c:pt idx="4720">
                  <c:v>0.0671569197579784</c:v>
                </c:pt>
                <c:pt idx="4721">
                  <c:v>0.0671569197579784</c:v>
                </c:pt>
                <c:pt idx="4722">
                  <c:v>0.0671569197579784</c:v>
                </c:pt>
                <c:pt idx="4723">
                  <c:v>0.0694072286685434</c:v>
                </c:pt>
                <c:pt idx="4724">
                  <c:v>0.0694072286685434</c:v>
                </c:pt>
                <c:pt idx="4725">
                  <c:v>0.0694072286685434</c:v>
                </c:pt>
                <c:pt idx="4726">
                  <c:v>0.0613747771405124</c:v>
                </c:pt>
                <c:pt idx="4727">
                  <c:v>0.0613747771405124</c:v>
                </c:pt>
                <c:pt idx="4728">
                  <c:v>0.0613747771405124</c:v>
                </c:pt>
                <c:pt idx="4729">
                  <c:v>0.0613747771405124</c:v>
                </c:pt>
                <c:pt idx="4730">
                  <c:v>0.0631505225577308</c:v>
                </c:pt>
                <c:pt idx="4731">
                  <c:v>0.0631505225577308</c:v>
                </c:pt>
                <c:pt idx="4732">
                  <c:v>0.0631505225577308</c:v>
                </c:pt>
                <c:pt idx="4733">
                  <c:v>0.0650746690904025</c:v>
                </c:pt>
                <c:pt idx="4734">
                  <c:v>0.0650746690904025</c:v>
                </c:pt>
                <c:pt idx="4735">
                  <c:v>0.0650746690904025</c:v>
                </c:pt>
                <c:pt idx="4736">
                  <c:v>0.0671569197579784</c:v>
                </c:pt>
                <c:pt idx="4737">
                  <c:v>0.0671569197579784</c:v>
                </c:pt>
                <c:pt idx="4738">
                  <c:v>0.0671569197579784</c:v>
                </c:pt>
                <c:pt idx="4739">
                  <c:v>0.0671569197579784</c:v>
                </c:pt>
                <c:pt idx="4740">
                  <c:v>0.0694072286685434</c:v>
                </c:pt>
                <c:pt idx="4741">
                  <c:v>0.0694072286685434</c:v>
                </c:pt>
                <c:pt idx="4742">
                  <c:v>0.0694072286685434</c:v>
                </c:pt>
                <c:pt idx="4743">
                  <c:v>0.0613747771405124</c:v>
                </c:pt>
                <c:pt idx="4744">
                  <c:v>0.0613747771405124</c:v>
                </c:pt>
                <c:pt idx="4745">
                  <c:v>0.0613747771405124</c:v>
                </c:pt>
                <c:pt idx="4746">
                  <c:v>0.0613747771405124</c:v>
                </c:pt>
                <c:pt idx="4747">
                  <c:v>0.0631505225577308</c:v>
                </c:pt>
                <c:pt idx="4748">
                  <c:v>0.0631505225577308</c:v>
                </c:pt>
                <c:pt idx="4749">
                  <c:v>0.0631505225577308</c:v>
                </c:pt>
                <c:pt idx="4750">
                  <c:v>0.0650746690904025</c:v>
                </c:pt>
                <c:pt idx="4751">
                  <c:v>0.0650746690904025</c:v>
                </c:pt>
                <c:pt idx="4752">
                  <c:v>0.0650746690904025</c:v>
                </c:pt>
                <c:pt idx="4753">
                  <c:v>0.0671569197579784</c:v>
                </c:pt>
                <c:pt idx="4754">
                  <c:v>0.0671569197579784</c:v>
                </c:pt>
                <c:pt idx="4755">
                  <c:v>0.0671569197579784</c:v>
                </c:pt>
                <c:pt idx="4756">
                  <c:v>0.0671569197579784</c:v>
                </c:pt>
                <c:pt idx="4757">
                  <c:v>0.0694072286685434</c:v>
                </c:pt>
                <c:pt idx="4758">
                  <c:v>0.0694072286685434</c:v>
                </c:pt>
                <c:pt idx="4759">
                  <c:v>0.0694072286685434</c:v>
                </c:pt>
                <c:pt idx="4760">
                  <c:v>0.0613747771405124</c:v>
                </c:pt>
                <c:pt idx="4761">
                  <c:v>0.0613747771405124</c:v>
                </c:pt>
                <c:pt idx="4762">
                  <c:v>0.0613747771405124</c:v>
                </c:pt>
                <c:pt idx="4763">
                  <c:v>0.0613747771405124</c:v>
                </c:pt>
                <c:pt idx="4764">
                  <c:v>0.0631505225577308</c:v>
                </c:pt>
                <c:pt idx="4765">
                  <c:v>0.0631505225577308</c:v>
                </c:pt>
                <c:pt idx="4766">
                  <c:v>0.0631505225577308</c:v>
                </c:pt>
                <c:pt idx="4767">
                  <c:v>0.0650746690904025</c:v>
                </c:pt>
                <c:pt idx="4768">
                  <c:v>0.0650746690904025</c:v>
                </c:pt>
                <c:pt idx="4769">
                  <c:v>0.0650746690904025</c:v>
                </c:pt>
                <c:pt idx="4770">
                  <c:v>0.0671569197579784</c:v>
                </c:pt>
                <c:pt idx="4771">
                  <c:v>0.0671569197579784</c:v>
                </c:pt>
                <c:pt idx="4772">
                  <c:v>0.0671569197579784</c:v>
                </c:pt>
                <c:pt idx="4773">
                  <c:v>0.0671569197579784</c:v>
                </c:pt>
                <c:pt idx="4774">
                  <c:v>0.0694072286685434</c:v>
                </c:pt>
                <c:pt idx="4775">
                  <c:v>0.0694072286685434</c:v>
                </c:pt>
                <c:pt idx="4776">
                  <c:v>0.0694072286685434</c:v>
                </c:pt>
                <c:pt idx="4777">
                  <c:v>0.0699756823672396</c:v>
                </c:pt>
                <c:pt idx="4778">
                  <c:v>0.0699756823672396</c:v>
                </c:pt>
                <c:pt idx="4779">
                  <c:v>0.0699756823672396</c:v>
                </c:pt>
                <c:pt idx="4780">
                  <c:v>0.0699756823672396</c:v>
                </c:pt>
                <c:pt idx="4781">
                  <c:v>0.0716543721389874</c:v>
                </c:pt>
                <c:pt idx="4782">
                  <c:v>0.0716543721389874</c:v>
                </c:pt>
                <c:pt idx="4783">
                  <c:v>0.0716543721389874</c:v>
                </c:pt>
                <c:pt idx="4784">
                  <c:v>0.0734752612572835</c:v>
                </c:pt>
                <c:pt idx="4785">
                  <c:v>0.0734752612572835</c:v>
                </c:pt>
                <c:pt idx="4786">
                  <c:v>0.0734752612572835</c:v>
                </c:pt>
                <c:pt idx="4787">
                  <c:v>0.0754479006512105</c:v>
                </c:pt>
                <c:pt idx="4788">
                  <c:v>0.0754479006512105</c:v>
                </c:pt>
                <c:pt idx="4789">
                  <c:v>0.0754479006512105</c:v>
                </c:pt>
                <c:pt idx="4790">
                  <c:v>0.0754479006512105</c:v>
                </c:pt>
                <c:pt idx="4791">
                  <c:v>0.0775821202527143</c:v>
                </c:pt>
                <c:pt idx="4792">
                  <c:v>0.0775821202527143</c:v>
                </c:pt>
                <c:pt idx="4793">
                  <c:v>0.0775821202527143</c:v>
                </c:pt>
                <c:pt idx="4794">
                  <c:v>0.0699756823672396</c:v>
                </c:pt>
                <c:pt idx="4795">
                  <c:v>0.0699756823672396</c:v>
                </c:pt>
                <c:pt idx="4796">
                  <c:v>0.0699756823672396</c:v>
                </c:pt>
                <c:pt idx="4797">
                  <c:v>0.0699756823672396</c:v>
                </c:pt>
                <c:pt idx="4798">
                  <c:v>0.0716543721389874</c:v>
                </c:pt>
                <c:pt idx="4799">
                  <c:v>0.0716543721389874</c:v>
                </c:pt>
                <c:pt idx="4800">
                  <c:v>0.0716543721389874</c:v>
                </c:pt>
                <c:pt idx="4801">
                  <c:v>0.0734752612572835</c:v>
                </c:pt>
                <c:pt idx="4802">
                  <c:v>0.0734752612572835</c:v>
                </c:pt>
                <c:pt idx="4803">
                  <c:v>0.0734752612572835</c:v>
                </c:pt>
                <c:pt idx="4804">
                  <c:v>0.0754479006512105</c:v>
                </c:pt>
                <c:pt idx="4805">
                  <c:v>0.0754479006512105</c:v>
                </c:pt>
                <c:pt idx="4806">
                  <c:v>0.0754479006512105</c:v>
                </c:pt>
                <c:pt idx="4807">
                  <c:v>0.0754479006512105</c:v>
                </c:pt>
                <c:pt idx="4808">
                  <c:v>0.0775821202527143</c:v>
                </c:pt>
                <c:pt idx="4809">
                  <c:v>0.0775821202527143</c:v>
                </c:pt>
                <c:pt idx="4810">
                  <c:v>0.0775821202527143</c:v>
                </c:pt>
                <c:pt idx="4811">
                  <c:v>0.0699756823672396</c:v>
                </c:pt>
                <c:pt idx="4812">
                  <c:v>0.0699756823672396</c:v>
                </c:pt>
                <c:pt idx="4813">
                  <c:v>0.0699756823672396</c:v>
                </c:pt>
                <c:pt idx="4814">
                  <c:v>0.0699756823672396</c:v>
                </c:pt>
                <c:pt idx="4815">
                  <c:v>0.0716543721389874</c:v>
                </c:pt>
                <c:pt idx="4816">
                  <c:v>0.0716543721389874</c:v>
                </c:pt>
                <c:pt idx="4817">
                  <c:v>0.0716543721389874</c:v>
                </c:pt>
                <c:pt idx="4818">
                  <c:v>0.0734752612572835</c:v>
                </c:pt>
                <c:pt idx="4819">
                  <c:v>0.0734752612572835</c:v>
                </c:pt>
                <c:pt idx="4820">
                  <c:v>0.0734752612572835</c:v>
                </c:pt>
                <c:pt idx="4821">
                  <c:v>0.0754479006512105</c:v>
                </c:pt>
                <c:pt idx="4822">
                  <c:v>0.0754479006512105</c:v>
                </c:pt>
                <c:pt idx="4823">
                  <c:v>0.0754479006512105</c:v>
                </c:pt>
                <c:pt idx="4824">
                  <c:v>0.0754479006512105</c:v>
                </c:pt>
                <c:pt idx="4825">
                  <c:v>0.0775821202527143</c:v>
                </c:pt>
                <c:pt idx="4826">
                  <c:v>0.0775821202527143</c:v>
                </c:pt>
                <c:pt idx="4827">
                  <c:v>0.0775821202527143</c:v>
                </c:pt>
                <c:pt idx="4828">
                  <c:v>0.0790373129961813</c:v>
                </c:pt>
                <c:pt idx="4829">
                  <c:v>0.0790373129961813</c:v>
                </c:pt>
                <c:pt idx="4830">
                  <c:v>0.0790373129961813</c:v>
                </c:pt>
                <c:pt idx="4831">
                  <c:v>0.0790373129961813</c:v>
                </c:pt>
                <c:pt idx="4832">
                  <c:v>0.0806195125465719</c:v>
                </c:pt>
                <c:pt idx="4833">
                  <c:v>0.0806195125465719</c:v>
                </c:pt>
                <c:pt idx="4834">
                  <c:v>0.0806195125465719</c:v>
                </c:pt>
                <c:pt idx="4835">
                  <c:v>0.0823375135645122</c:v>
                </c:pt>
                <c:pt idx="4836">
                  <c:v>0.0823375135645122</c:v>
                </c:pt>
                <c:pt idx="4837">
                  <c:v>0.0823375135645122</c:v>
                </c:pt>
                <c:pt idx="4838">
                  <c:v>0.0842006815183607</c:v>
                </c:pt>
                <c:pt idx="4839">
                  <c:v>0.0842006815183607</c:v>
                </c:pt>
                <c:pt idx="4840">
                  <c:v>0.0842006815183607</c:v>
                </c:pt>
                <c:pt idx="4841">
                  <c:v>0.0842006815183607</c:v>
                </c:pt>
                <c:pt idx="4842">
                  <c:v>0.0862186873395365</c:v>
                </c:pt>
                <c:pt idx="4843">
                  <c:v>0.0862186873395365</c:v>
                </c:pt>
                <c:pt idx="4844">
                  <c:v>0.0862186873395365</c:v>
                </c:pt>
                <c:pt idx="4845">
                  <c:v>0.0790373129961813</c:v>
                </c:pt>
                <c:pt idx="4846">
                  <c:v>0.0790373129961813</c:v>
                </c:pt>
                <c:pt idx="4847">
                  <c:v>0.0790373129961813</c:v>
                </c:pt>
                <c:pt idx="4848">
                  <c:v>0.0790373129961813</c:v>
                </c:pt>
                <c:pt idx="4849">
                  <c:v>0.0806195125465719</c:v>
                </c:pt>
                <c:pt idx="4850">
                  <c:v>0.0806195125465719</c:v>
                </c:pt>
                <c:pt idx="4851">
                  <c:v>0.0806195125465719</c:v>
                </c:pt>
                <c:pt idx="4852">
                  <c:v>0.0823375135645122</c:v>
                </c:pt>
                <c:pt idx="4853">
                  <c:v>0.0823375135645122</c:v>
                </c:pt>
                <c:pt idx="4854">
                  <c:v>0.0823375135645122</c:v>
                </c:pt>
                <c:pt idx="4855">
                  <c:v>0.0842006815183607</c:v>
                </c:pt>
                <c:pt idx="4856">
                  <c:v>0.0842006815183607</c:v>
                </c:pt>
                <c:pt idx="4857">
                  <c:v>0.0842006815183607</c:v>
                </c:pt>
                <c:pt idx="4858">
                  <c:v>0.0842006815183607</c:v>
                </c:pt>
                <c:pt idx="4859">
                  <c:v>0.0862186873395365</c:v>
                </c:pt>
                <c:pt idx="4860">
                  <c:v>0.0862186873395365</c:v>
                </c:pt>
                <c:pt idx="4861">
                  <c:v>0.0862186873395365</c:v>
                </c:pt>
                <c:pt idx="4862">
                  <c:v>0.0790373129961813</c:v>
                </c:pt>
                <c:pt idx="4863">
                  <c:v>0.0790373129961813</c:v>
                </c:pt>
                <c:pt idx="4864">
                  <c:v>0.0790373129961813</c:v>
                </c:pt>
                <c:pt idx="4865">
                  <c:v>0.0790373129961813</c:v>
                </c:pt>
                <c:pt idx="4866">
                  <c:v>0.0806195125465719</c:v>
                </c:pt>
                <c:pt idx="4867">
                  <c:v>0.0806195125465719</c:v>
                </c:pt>
                <c:pt idx="4868">
                  <c:v>0.0806195125465719</c:v>
                </c:pt>
                <c:pt idx="4869">
                  <c:v>0.0823375135645122</c:v>
                </c:pt>
                <c:pt idx="4870">
                  <c:v>0.0823375135645122</c:v>
                </c:pt>
                <c:pt idx="4871">
                  <c:v>0.0823375135645122</c:v>
                </c:pt>
                <c:pt idx="4872">
                  <c:v>0.0842006815183607</c:v>
                </c:pt>
                <c:pt idx="4873">
                  <c:v>0.0842006815183607</c:v>
                </c:pt>
                <c:pt idx="4874">
                  <c:v>0.0842006815183607</c:v>
                </c:pt>
                <c:pt idx="4875">
                  <c:v>0.0842006815183607</c:v>
                </c:pt>
                <c:pt idx="4876">
                  <c:v>0.0862186873395365</c:v>
                </c:pt>
                <c:pt idx="4877">
                  <c:v>0.0862186873395365</c:v>
                </c:pt>
                <c:pt idx="4878">
                  <c:v>0.0862186873395365</c:v>
                </c:pt>
                <c:pt idx="4879">
                  <c:v>0.0885607669371015</c:v>
                </c:pt>
                <c:pt idx="4880">
                  <c:v>0.0885607669371015</c:v>
                </c:pt>
                <c:pt idx="4881">
                  <c:v>0.0885607669371015</c:v>
                </c:pt>
                <c:pt idx="4882">
                  <c:v>0.0885607669371015</c:v>
                </c:pt>
                <c:pt idx="4883">
                  <c:v>0.0900474815193313</c:v>
                </c:pt>
                <c:pt idx="4884">
                  <c:v>0.0900474815193313</c:v>
                </c:pt>
                <c:pt idx="4885">
                  <c:v>0.0900474815193313</c:v>
                </c:pt>
                <c:pt idx="4886">
                  <c:v>0.09166344277713</c:v>
                </c:pt>
                <c:pt idx="4887">
                  <c:v>0.09166344277713</c:v>
                </c:pt>
                <c:pt idx="4888">
                  <c:v>0.09166344277713</c:v>
                </c:pt>
                <c:pt idx="4889">
                  <c:v>0.0934177976116836</c:v>
                </c:pt>
                <c:pt idx="4890">
                  <c:v>0.0934177976116836</c:v>
                </c:pt>
                <c:pt idx="4891">
                  <c:v>0.0934177976116836</c:v>
                </c:pt>
                <c:pt idx="4892">
                  <c:v>0.0934177976116836</c:v>
                </c:pt>
                <c:pt idx="4893">
                  <c:v>0.09532002283269</c:v>
                </c:pt>
                <c:pt idx="4894">
                  <c:v>0.09532002283269</c:v>
                </c:pt>
                <c:pt idx="4895">
                  <c:v>0.09532002283269</c:v>
                </c:pt>
                <c:pt idx="4896">
                  <c:v>0.0885607669371015</c:v>
                </c:pt>
                <c:pt idx="4897">
                  <c:v>0.0885607669371015</c:v>
                </c:pt>
                <c:pt idx="4898">
                  <c:v>0.0885607669371015</c:v>
                </c:pt>
                <c:pt idx="4899">
                  <c:v>0.0885607669371015</c:v>
                </c:pt>
                <c:pt idx="4900">
                  <c:v>0.0900474815193313</c:v>
                </c:pt>
                <c:pt idx="4901">
                  <c:v>0.0900474815193313</c:v>
                </c:pt>
                <c:pt idx="4902">
                  <c:v>0.0900474815193313</c:v>
                </c:pt>
                <c:pt idx="4903">
                  <c:v>0.09166344277713</c:v>
                </c:pt>
                <c:pt idx="4904">
                  <c:v>0.09166344277713</c:v>
                </c:pt>
                <c:pt idx="4905">
                  <c:v>0.09166344277713</c:v>
                </c:pt>
                <c:pt idx="4906">
                  <c:v>0.0934177976116836</c:v>
                </c:pt>
                <c:pt idx="4907">
                  <c:v>0.0934177976116836</c:v>
                </c:pt>
                <c:pt idx="4908">
                  <c:v>0.0934177976116836</c:v>
                </c:pt>
                <c:pt idx="4909">
                  <c:v>0.0934177976116836</c:v>
                </c:pt>
                <c:pt idx="4910">
                  <c:v>0.09532002283269</c:v>
                </c:pt>
                <c:pt idx="4911">
                  <c:v>0.09532002283269</c:v>
                </c:pt>
                <c:pt idx="4912">
                  <c:v>0.09532002283269</c:v>
                </c:pt>
              </c:numCache>
            </c:numRef>
          </c:val>
          <c:smooth val="0"/>
        </c:ser>
        <c:dLbls>
          <c:showLegendKey val="0"/>
          <c:showVal val="0"/>
          <c:showCatName val="0"/>
          <c:showSerName val="0"/>
          <c:showPercent val="0"/>
          <c:showBubbleSize val="0"/>
        </c:dLbls>
        <c:marker val="1"/>
        <c:smooth val="0"/>
        <c:axId val="535596072"/>
        <c:axId val="535599800"/>
      </c:lineChart>
      <c:catAx>
        <c:axId val="5355960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599800"/>
        <c:crosses val="autoZero"/>
        <c:auto val="1"/>
        <c:lblAlgn val="ctr"/>
        <c:lblOffset val="100"/>
        <c:noMultiLvlLbl val="0"/>
      </c:catAx>
      <c:valAx>
        <c:axId val="535599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5960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Vehicle Onwership Percentage Comparison by County</a:t>
            </a:r>
          </a:p>
          <a:p>
            <a:pPr>
              <a:defRPr/>
            </a:pPr>
            <a:r>
              <a:rPr lang="en-US" baseline="0"/>
              <a:t>3+Vehicle</a:t>
            </a:r>
            <a:endParaRPr lang="en-US"/>
          </a:p>
        </c:rich>
      </c:tx>
      <c:layout/>
      <c:overlay val="0"/>
    </c:title>
    <c:autoTitleDeleted val="0"/>
    <c:plotArea>
      <c:layout/>
      <c:barChart>
        <c:barDir val="col"/>
        <c:grouping val="clustered"/>
        <c:varyColors val="0"/>
        <c:ser>
          <c:idx val="0"/>
          <c:order val="0"/>
          <c:tx>
            <c:v>Model</c:v>
          </c:tx>
          <c:spPr>
            <a:ln w="28575">
              <a:noFill/>
            </a:ln>
          </c:spPr>
          <c:invertIfNegative val="0"/>
          <c:cat>
            <c:strRef>
              <c:f>byCountyValid!$C$2:$C$14</c:f>
              <c:strCache>
                <c:ptCount val="13"/>
                <c:pt idx="0">
                  <c:v>Collin</c:v>
                </c:pt>
                <c:pt idx="1">
                  <c:v>Dallas</c:v>
                </c:pt>
                <c:pt idx="2">
                  <c:v>Denton</c:v>
                </c:pt>
                <c:pt idx="3">
                  <c:v>Ellis</c:v>
                </c:pt>
                <c:pt idx="4">
                  <c:v>Hill</c:v>
                </c:pt>
                <c:pt idx="5">
                  <c:v>Hood</c:v>
                </c:pt>
                <c:pt idx="6">
                  <c:v>Hunt</c:v>
                </c:pt>
                <c:pt idx="7">
                  <c:v>Johnson</c:v>
                </c:pt>
                <c:pt idx="8">
                  <c:v>Kaufman</c:v>
                </c:pt>
                <c:pt idx="9">
                  <c:v>Parker</c:v>
                </c:pt>
                <c:pt idx="10">
                  <c:v>Rockwall</c:v>
                </c:pt>
                <c:pt idx="11">
                  <c:v>Tarrant</c:v>
                </c:pt>
                <c:pt idx="12">
                  <c:v>Wise</c:v>
                </c:pt>
              </c:strCache>
            </c:strRef>
          </c:cat>
          <c:val>
            <c:numRef>
              <c:f>byCountyValid!$K$2:$K$14</c:f>
              <c:numCache>
                <c:formatCode>0.00%</c:formatCode>
                <c:ptCount val="13"/>
                <c:pt idx="0">
                  <c:v>0.204324525509093</c:v>
                </c:pt>
                <c:pt idx="1">
                  <c:v>0.147743303953972</c:v>
                </c:pt>
                <c:pt idx="2">
                  <c:v>0.213087626756736</c:v>
                </c:pt>
                <c:pt idx="3">
                  <c:v>0.25830121990217</c:v>
                </c:pt>
                <c:pt idx="4">
                  <c:v>0.29771134214187</c:v>
                </c:pt>
                <c:pt idx="5">
                  <c:v>0.207356340971936</c:v>
                </c:pt>
                <c:pt idx="6">
                  <c:v>0.215580587298876</c:v>
                </c:pt>
                <c:pt idx="7">
                  <c:v>0.255224802273953</c:v>
                </c:pt>
                <c:pt idx="8">
                  <c:v>0.266125523397457</c:v>
                </c:pt>
                <c:pt idx="9">
                  <c:v>0.263237364841719</c:v>
                </c:pt>
                <c:pt idx="10">
                  <c:v>0.280477839170864</c:v>
                </c:pt>
                <c:pt idx="11">
                  <c:v>0.173004499537828</c:v>
                </c:pt>
                <c:pt idx="12">
                  <c:v>0.272059489428198</c:v>
                </c:pt>
              </c:numCache>
            </c:numRef>
          </c:val>
        </c:ser>
        <c:ser>
          <c:idx val="1"/>
          <c:order val="1"/>
          <c:tx>
            <c:v>Observed</c:v>
          </c:tx>
          <c:spPr>
            <a:ln w="28575">
              <a:noFill/>
            </a:ln>
          </c:spPr>
          <c:invertIfNegative val="0"/>
          <c:cat>
            <c:strRef>
              <c:f>byCountyValid!$C$2:$C$14</c:f>
              <c:strCache>
                <c:ptCount val="13"/>
                <c:pt idx="0">
                  <c:v>Collin</c:v>
                </c:pt>
                <c:pt idx="1">
                  <c:v>Dallas</c:v>
                </c:pt>
                <c:pt idx="2">
                  <c:v>Denton</c:v>
                </c:pt>
                <c:pt idx="3">
                  <c:v>Ellis</c:v>
                </c:pt>
                <c:pt idx="4">
                  <c:v>Hill</c:v>
                </c:pt>
                <c:pt idx="5">
                  <c:v>Hood</c:v>
                </c:pt>
                <c:pt idx="6">
                  <c:v>Hunt</c:v>
                </c:pt>
                <c:pt idx="7">
                  <c:v>Johnson</c:v>
                </c:pt>
                <c:pt idx="8">
                  <c:v>Kaufman</c:v>
                </c:pt>
                <c:pt idx="9">
                  <c:v>Parker</c:v>
                </c:pt>
                <c:pt idx="10">
                  <c:v>Rockwall</c:v>
                </c:pt>
                <c:pt idx="11">
                  <c:v>Tarrant</c:v>
                </c:pt>
                <c:pt idx="12">
                  <c:v>Wise</c:v>
                </c:pt>
              </c:strCache>
            </c:strRef>
          </c:cat>
          <c:val>
            <c:numRef>
              <c:f>byCountyValid!$S$2:$S$14</c:f>
              <c:numCache>
                <c:formatCode>0.00%</c:formatCode>
                <c:ptCount val="13"/>
                <c:pt idx="0">
                  <c:v>0.182849882720876</c:v>
                </c:pt>
                <c:pt idx="1">
                  <c:v>0.151611438946891</c:v>
                </c:pt>
                <c:pt idx="2">
                  <c:v>0.200636517734036</c:v>
                </c:pt>
                <c:pt idx="3">
                  <c:v>0.280776606977396</c:v>
                </c:pt>
                <c:pt idx="4">
                  <c:v>0.207857946328138</c:v>
                </c:pt>
                <c:pt idx="5">
                  <c:v>0.222488995598239</c:v>
                </c:pt>
                <c:pt idx="6">
                  <c:v>0.209373825709698</c:v>
                </c:pt>
                <c:pt idx="7">
                  <c:v>0.248031577424621</c:v>
                </c:pt>
                <c:pt idx="8">
                  <c:v>0.267816294210804</c:v>
                </c:pt>
                <c:pt idx="9">
                  <c:v>0.273684210526316</c:v>
                </c:pt>
                <c:pt idx="10">
                  <c:v>0.258858650975641</c:v>
                </c:pt>
                <c:pt idx="11">
                  <c:v>0.181369570816301</c:v>
                </c:pt>
                <c:pt idx="12">
                  <c:v>0.280290925119841</c:v>
                </c:pt>
              </c:numCache>
            </c:numRef>
          </c:val>
        </c:ser>
        <c:dLbls>
          <c:showLegendKey val="0"/>
          <c:showVal val="0"/>
          <c:showCatName val="0"/>
          <c:showSerName val="0"/>
          <c:showPercent val="0"/>
          <c:showBubbleSize val="0"/>
        </c:dLbls>
        <c:gapWidth val="150"/>
        <c:overlap val="12"/>
        <c:axId val="544737192"/>
        <c:axId val="544717112"/>
      </c:barChart>
      <c:catAx>
        <c:axId val="544737192"/>
        <c:scaling>
          <c:orientation val="minMax"/>
        </c:scaling>
        <c:delete val="0"/>
        <c:axPos val="b"/>
        <c:title>
          <c:tx>
            <c:rich>
              <a:bodyPr/>
              <a:lstStyle/>
              <a:p>
                <a:pPr>
                  <a:defRPr/>
                </a:pPr>
                <a:r>
                  <a:rPr lang="en-US"/>
                  <a:t>County</a:t>
                </a:r>
              </a:p>
            </c:rich>
          </c:tx>
          <c:layout/>
          <c:overlay val="0"/>
        </c:title>
        <c:numFmt formatCode="General" sourceLinked="1"/>
        <c:majorTickMark val="out"/>
        <c:minorTickMark val="none"/>
        <c:tickLblPos val="nextTo"/>
        <c:crossAx val="544717112"/>
        <c:crosses val="autoZero"/>
        <c:auto val="1"/>
        <c:lblAlgn val="ctr"/>
        <c:lblOffset val="100"/>
        <c:noMultiLvlLbl val="0"/>
      </c:catAx>
      <c:valAx>
        <c:axId val="544717112"/>
        <c:scaling>
          <c:orientation val="minMax"/>
        </c:scaling>
        <c:delete val="0"/>
        <c:axPos val="l"/>
        <c:majorGridlines/>
        <c:title>
          <c:tx>
            <c:rich>
              <a:bodyPr rot="-5400000" vert="horz"/>
              <a:lstStyle/>
              <a:p>
                <a:pPr>
                  <a:defRPr/>
                </a:pPr>
                <a:r>
                  <a:rPr lang="en-US"/>
                  <a:t>Percentage of No. of HHs</a:t>
                </a:r>
              </a:p>
            </c:rich>
          </c:tx>
          <c:layout/>
          <c:overlay val="0"/>
        </c:title>
        <c:numFmt formatCode="0.00%" sourceLinked="1"/>
        <c:majorTickMark val="out"/>
        <c:minorTickMark val="none"/>
        <c:tickLblPos val="nextTo"/>
        <c:crossAx val="544737192"/>
        <c:crosses val="autoZero"/>
        <c:crossBetween val="between"/>
      </c:valAx>
    </c:plotArea>
    <c:legend>
      <c:legendPos val="r"/>
      <c:layout>
        <c:manualLayout>
          <c:xMode val="edge"/>
          <c:yMode val="edge"/>
          <c:x val="0.909330976357627"/>
          <c:y val="0.527912543669085"/>
          <c:w val="0.0818661721699601"/>
          <c:h val="0.071602012480385"/>
        </c:manualLayout>
      </c:layout>
      <c:overlay val="0"/>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rgbClr val="000000"/>
                </a:solidFill>
                <a:latin typeface="Calibri"/>
                <a:ea typeface="Calibri"/>
                <a:cs typeface="Calibri"/>
              </a:defRPr>
            </a:pPr>
            <a:r>
              <a:rPr lang="en-US" sz="2400"/>
              <a:t>No. of HHs with 0 Vehicle in each tract </a:t>
            </a:r>
          </a:p>
          <a:p>
            <a:pPr>
              <a:defRPr sz="1200" b="0" i="0" u="none" strike="noStrike" kern="1200" baseline="0">
                <a:solidFill>
                  <a:srgbClr val="000000"/>
                </a:solidFill>
                <a:latin typeface="Calibri"/>
                <a:ea typeface="Calibri"/>
                <a:cs typeface="Calibri"/>
              </a:defRPr>
            </a:pPr>
            <a:r>
              <a:rPr lang="en-US" sz="2400"/>
              <a:t> Model compare with  observed</a:t>
            </a:r>
            <a:r>
              <a:rPr lang="en-US" sz="2400" baseline="0"/>
              <a:t> Range  using MOE</a:t>
            </a:r>
            <a:endParaRPr lang="en-US" sz="2400"/>
          </a:p>
        </c:rich>
      </c:tx>
      <c:layout/>
      <c:overlay val="0"/>
      <c:spPr>
        <a:noFill/>
        <a:ln>
          <a:noFill/>
        </a:ln>
        <a:effectLst/>
      </c:spPr>
    </c:title>
    <c:autoTitleDeleted val="0"/>
    <c:plotArea>
      <c:layout/>
      <c:scatterChart>
        <c:scatterStyle val="lineMarker"/>
        <c:varyColors val="0"/>
        <c:ser>
          <c:idx val="0"/>
          <c:order val="0"/>
          <c:tx>
            <c:v>LB</c:v>
          </c:tx>
          <c:spPr>
            <a:ln w="28575" cap="rnd" cmpd="sng" algn="ctr">
              <a:noFill/>
              <a:prstDash val="solid"/>
              <a:round/>
            </a:ln>
            <a:effectLst/>
          </c:spPr>
          <c:marker>
            <c:symbol val="diamond"/>
            <c:size val="3"/>
            <c:spPr>
              <a:solidFill>
                <a:schemeClr val="accent1"/>
              </a:solidFill>
              <a:ln w="6350" cap="flat" cmpd="sng" algn="ctr">
                <a:solidFill>
                  <a:schemeClr val="accent1"/>
                </a:solidFill>
                <a:prstDash val="solid"/>
                <a:round/>
              </a:ln>
              <a:effectLst/>
            </c:spPr>
          </c:marker>
          <c:yVal>
            <c:numRef>
              <c:f>Final_0Veh_NotInRange_Arash!$C$2:$C$1059</c:f>
              <c:numCache>
                <c:formatCode>General</c:formatCode>
                <c:ptCount val="1058"/>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3.0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2.0</c:v>
                </c:pt>
                <c:pt idx="58">
                  <c:v>7.0</c:v>
                </c:pt>
                <c:pt idx="59">
                  <c:v>0.0</c:v>
                </c:pt>
                <c:pt idx="60">
                  <c:v>0.0</c:v>
                </c:pt>
                <c:pt idx="61">
                  <c:v>0.0</c:v>
                </c:pt>
                <c:pt idx="62">
                  <c:v>0.0</c:v>
                </c:pt>
                <c:pt idx="63">
                  <c:v>0.0</c:v>
                </c:pt>
                <c:pt idx="64">
                  <c:v>3.0</c:v>
                </c:pt>
                <c:pt idx="65">
                  <c:v>1.0</c:v>
                </c:pt>
                <c:pt idx="66">
                  <c:v>2.0</c:v>
                </c:pt>
                <c:pt idx="67">
                  <c:v>0.0</c:v>
                </c:pt>
                <c:pt idx="68">
                  <c:v>0.0</c:v>
                </c:pt>
                <c:pt idx="69">
                  <c:v>0.0</c:v>
                </c:pt>
                <c:pt idx="70">
                  <c:v>0.0</c:v>
                </c:pt>
                <c:pt idx="71">
                  <c:v>0.0</c:v>
                </c:pt>
                <c:pt idx="72">
                  <c:v>0.0</c:v>
                </c:pt>
                <c:pt idx="73">
                  <c:v>5.0</c:v>
                </c:pt>
                <c:pt idx="74">
                  <c:v>4.0</c:v>
                </c:pt>
                <c:pt idx="75">
                  <c:v>8.0</c:v>
                </c:pt>
                <c:pt idx="76">
                  <c:v>4.0</c:v>
                </c:pt>
                <c:pt idx="77">
                  <c:v>10.0</c:v>
                </c:pt>
                <c:pt idx="78">
                  <c:v>10.0</c:v>
                </c:pt>
                <c:pt idx="79">
                  <c:v>0.0</c:v>
                </c:pt>
                <c:pt idx="80">
                  <c:v>5.0</c:v>
                </c:pt>
                <c:pt idx="81">
                  <c:v>0.0</c:v>
                </c:pt>
                <c:pt idx="82">
                  <c:v>0.0</c:v>
                </c:pt>
                <c:pt idx="83">
                  <c:v>0.0</c:v>
                </c:pt>
                <c:pt idx="84">
                  <c:v>4.0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21.0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22.0</c:v>
                </c:pt>
                <c:pt idx="112">
                  <c:v>0.0</c:v>
                </c:pt>
                <c:pt idx="113">
                  <c:v>0.0</c:v>
                </c:pt>
                <c:pt idx="114">
                  <c:v>0.0</c:v>
                </c:pt>
                <c:pt idx="115">
                  <c:v>11.0</c:v>
                </c:pt>
                <c:pt idx="116">
                  <c:v>0.0</c:v>
                </c:pt>
                <c:pt idx="117">
                  <c:v>17.0</c:v>
                </c:pt>
                <c:pt idx="118">
                  <c:v>0.0</c:v>
                </c:pt>
                <c:pt idx="119">
                  <c:v>0.0</c:v>
                </c:pt>
                <c:pt idx="120">
                  <c:v>0.0</c:v>
                </c:pt>
                <c:pt idx="121">
                  <c:v>13.0</c:v>
                </c:pt>
                <c:pt idx="122">
                  <c:v>9.0</c:v>
                </c:pt>
                <c:pt idx="123">
                  <c:v>0.0</c:v>
                </c:pt>
                <c:pt idx="124">
                  <c:v>0.0</c:v>
                </c:pt>
                <c:pt idx="125">
                  <c:v>18.0</c:v>
                </c:pt>
                <c:pt idx="126">
                  <c:v>12.0</c:v>
                </c:pt>
                <c:pt idx="127">
                  <c:v>25.0</c:v>
                </c:pt>
                <c:pt idx="128">
                  <c:v>0.0</c:v>
                </c:pt>
                <c:pt idx="129">
                  <c:v>0.0</c:v>
                </c:pt>
                <c:pt idx="130">
                  <c:v>0.0</c:v>
                </c:pt>
                <c:pt idx="131">
                  <c:v>0.0</c:v>
                </c:pt>
                <c:pt idx="132">
                  <c:v>16.0</c:v>
                </c:pt>
                <c:pt idx="133">
                  <c:v>0.0</c:v>
                </c:pt>
                <c:pt idx="134">
                  <c:v>0.0</c:v>
                </c:pt>
                <c:pt idx="135">
                  <c:v>0.0</c:v>
                </c:pt>
                <c:pt idx="136">
                  <c:v>4.0</c:v>
                </c:pt>
                <c:pt idx="137">
                  <c:v>26.0</c:v>
                </c:pt>
                <c:pt idx="138">
                  <c:v>13.0</c:v>
                </c:pt>
                <c:pt idx="139">
                  <c:v>1.0</c:v>
                </c:pt>
                <c:pt idx="140">
                  <c:v>0.0</c:v>
                </c:pt>
                <c:pt idx="141">
                  <c:v>0.0</c:v>
                </c:pt>
                <c:pt idx="142">
                  <c:v>17.0</c:v>
                </c:pt>
                <c:pt idx="143">
                  <c:v>0.0</c:v>
                </c:pt>
                <c:pt idx="144">
                  <c:v>0.0</c:v>
                </c:pt>
                <c:pt idx="145">
                  <c:v>0.0</c:v>
                </c:pt>
                <c:pt idx="146">
                  <c:v>0.0</c:v>
                </c:pt>
                <c:pt idx="147">
                  <c:v>0.0</c:v>
                </c:pt>
                <c:pt idx="148">
                  <c:v>19.0</c:v>
                </c:pt>
                <c:pt idx="149">
                  <c:v>23.0</c:v>
                </c:pt>
                <c:pt idx="150">
                  <c:v>0.0</c:v>
                </c:pt>
                <c:pt idx="151">
                  <c:v>73.0</c:v>
                </c:pt>
                <c:pt idx="152">
                  <c:v>6.0</c:v>
                </c:pt>
                <c:pt idx="153">
                  <c:v>4.0</c:v>
                </c:pt>
                <c:pt idx="154">
                  <c:v>0.0</c:v>
                </c:pt>
                <c:pt idx="155">
                  <c:v>0.0</c:v>
                </c:pt>
                <c:pt idx="156">
                  <c:v>0.0</c:v>
                </c:pt>
                <c:pt idx="157">
                  <c:v>42.0</c:v>
                </c:pt>
                <c:pt idx="158">
                  <c:v>0.0</c:v>
                </c:pt>
                <c:pt idx="159">
                  <c:v>0.0</c:v>
                </c:pt>
                <c:pt idx="160">
                  <c:v>0.0</c:v>
                </c:pt>
                <c:pt idx="161">
                  <c:v>0.0</c:v>
                </c:pt>
                <c:pt idx="162">
                  <c:v>0.0</c:v>
                </c:pt>
                <c:pt idx="163">
                  <c:v>11.0</c:v>
                </c:pt>
                <c:pt idx="164">
                  <c:v>0.0</c:v>
                </c:pt>
                <c:pt idx="165">
                  <c:v>0.0</c:v>
                </c:pt>
                <c:pt idx="166">
                  <c:v>0.0</c:v>
                </c:pt>
                <c:pt idx="167">
                  <c:v>8.0</c:v>
                </c:pt>
                <c:pt idx="168">
                  <c:v>28.0</c:v>
                </c:pt>
                <c:pt idx="169">
                  <c:v>4.0</c:v>
                </c:pt>
                <c:pt idx="170">
                  <c:v>18.0</c:v>
                </c:pt>
                <c:pt idx="171">
                  <c:v>33.0</c:v>
                </c:pt>
                <c:pt idx="172">
                  <c:v>0.0</c:v>
                </c:pt>
                <c:pt idx="173">
                  <c:v>0.0</c:v>
                </c:pt>
                <c:pt idx="174">
                  <c:v>0.0</c:v>
                </c:pt>
                <c:pt idx="175">
                  <c:v>0.0</c:v>
                </c:pt>
                <c:pt idx="176">
                  <c:v>0.0</c:v>
                </c:pt>
                <c:pt idx="177">
                  <c:v>3.0</c:v>
                </c:pt>
                <c:pt idx="178">
                  <c:v>0.0</c:v>
                </c:pt>
                <c:pt idx="179">
                  <c:v>2.0</c:v>
                </c:pt>
                <c:pt idx="180">
                  <c:v>22.0</c:v>
                </c:pt>
                <c:pt idx="181">
                  <c:v>0.0</c:v>
                </c:pt>
                <c:pt idx="182">
                  <c:v>0.0</c:v>
                </c:pt>
                <c:pt idx="183">
                  <c:v>10.0</c:v>
                </c:pt>
                <c:pt idx="184">
                  <c:v>2.0</c:v>
                </c:pt>
                <c:pt idx="185">
                  <c:v>18.0</c:v>
                </c:pt>
                <c:pt idx="186">
                  <c:v>4.0</c:v>
                </c:pt>
                <c:pt idx="187">
                  <c:v>19.0</c:v>
                </c:pt>
                <c:pt idx="188">
                  <c:v>8.0</c:v>
                </c:pt>
                <c:pt idx="189">
                  <c:v>20.0</c:v>
                </c:pt>
                <c:pt idx="190">
                  <c:v>6.0</c:v>
                </c:pt>
                <c:pt idx="191">
                  <c:v>0.0</c:v>
                </c:pt>
                <c:pt idx="192">
                  <c:v>27.0</c:v>
                </c:pt>
                <c:pt idx="193">
                  <c:v>0.0</c:v>
                </c:pt>
                <c:pt idx="194">
                  <c:v>0.0</c:v>
                </c:pt>
                <c:pt idx="195">
                  <c:v>0.0</c:v>
                </c:pt>
                <c:pt idx="196">
                  <c:v>10.0</c:v>
                </c:pt>
                <c:pt idx="197">
                  <c:v>0.0</c:v>
                </c:pt>
                <c:pt idx="198">
                  <c:v>0.0</c:v>
                </c:pt>
                <c:pt idx="199">
                  <c:v>0.0</c:v>
                </c:pt>
                <c:pt idx="200">
                  <c:v>0.0</c:v>
                </c:pt>
                <c:pt idx="201">
                  <c:v>0.0</c:v>
                </c:pt>
                <c:pt idx="202">
                  <c:v>0.0</c:v>
                </c:pt>
                <c:pt idx="203">
                  <c:v>1.0</c:v>
                </c:pt>
                <c:pt idx="204">
                  <c:v>0.0</c:v>
                </c:pt>
                <c:pt idx="205">
                  <c:v>43.0</c:v>
                </c:pt>
                <c:pt idx="206">
                  <c:v>4.0</c:v>
                </c:pt>
                <c:pt idx="207">
                  <c:v>0.0</c:v>
                </c:pt>
                <c:pt idx="208">
                  <c:v>48.0</c:v>
                </c:pt>
                <c:pt idx="209">
                  <c:v>0.0</c:v>
                </c:pt>
                <c:pt idx="210">
                  <c:v>0.0</c:v>
                </c:pt>
                <c:pt idx="211">
                  <c:v>0.0</c:v>
                </c:pt>
                <c:pt idx="212">
                  <c:v>11.0</c:v>
                </c:pt>
                <c:pt idx="213">
                  <c:v>0.0</c:v>
                </c:pt>
                <c:pt idx="214">
                  <c:v>0.0</c:v>
                </c:pt>
                <c:pt idx="215">
                  <c:v>21.0</c:v>
                </c:pt>
                <c:pt idx="216">
                  <c:v>0.0</c:v>
                </c:pt>
                <c:pt idx="217">
                  <c:v>0.0</c:v>
                </c:pt>
                <c:pt idx="218">
                  <c:v>0.0</c:v>
                </c:pt>
                <c:pt idx="219">
                  <c:v>3.0</c:v>
                </c:pt>
                <c:pt idx="220">
                  <c:v>0.0</c:v>
                </c:pt>
                <c:pt idx="221">
                  <c:v>0.0</c:v>
                </c:pt>
                <c:pt idx="222">
                  <c:v>17.0</c:v>
                </c:pt>
                <c:pt idx="223">
                  <c:v>0.0</c:v>
                </c:pt>
                <c:pt idx="224">
                  <c:v>30.0</c:v>
                </c:pt>
                <c:pt idx="225">
                  <c:v>0.0</c:v>
                </c:pt>
                <c:pt idx="226">
                  <c:v>0.0</c:v>
                </c:pt>
                <c:pt idx="227">
                  <c:v>64.0</c:v>
                </c:pt>
                <c:pt idx="228">
                  <c:v>0.0</c:v>
                </c:pt>
                <c:pt idx="229">
                  <c:v>32.0</c:v>
                </c:pt>
                <c:pt idx="230">
                  <c:v>27.0</c:v>
                </c:pt>
                <c:pt idx="231">
                  <c:v>0.0</c:v>
                </c:pt>
                <c:pt idx="232">
                  <c:v>0.0</c:v>
                </c:pt>
                <c:pt idx="233">
                  <c:v>0.0</c:v>
                </c:pt>
                <c:pt idx="234">
                  <c:v>3.0</c:v>
                </c:pt>
                <c:pt idx="235">
                  <c:v>15.0</c:v>
                </c:pt>
                <c:pt idx="236">
                  <c:v>0.0</c:v>
                </c:pt>
                <c:pt idx="237">
                  <c:v>39.0</c:v>
                </c:pt>
                <c:pt idx="238">
                  <c:v>11.0</c:v>
                </c:pt>
                <c:pt idx="239">
                  <c:v>6.0</c:v>
                </c:pt>
                <c:pt idx="240">
                  <c:v>23.0</c:v>
                </c:pt>
                <c:pt idx="241">
                  <c:v>10.0</c:v>
                </c:pt>
                <c:pt idx="242">
                  <c:v>15.0</c:v>
                </c:pt>
                <c:pt idx="243">
                  <c:v>0.0</c:v>
                </c:pt>
                <c:pt idx="244">
                  <c:v>8.0</c:v>
                </c:pt>
                <c:pt idx="245">
                  <c:v>0.0</c:v>
                </c:pt>
                <c:pt idx="246">
                  <c:v>0.0</c:v>
                </c:pt>
                <c:pt idx="247">
                  <c:v>3.0</c:v>
                </c:pt>
                <c:pt idx="248">
                  <c:v>3.0</c:v>
                </c:pt>
                <c:pt idx="249">
                  <c:v>0.0</c:v>
                </c:pt>
                <c:pt idx="250">
                  <c:v>0.0</c:v>
                </c:pt>
                <c:pt idx="251">
                  <c:v>0.0</c:v>
                </c:pt>
                <c:pt idx="252">
                  <c:v>0.0</c:v>
                </c:pt>
                <c:pt idx="253">
                  <c:v>5.0</c:v>
                </c:pt>
                <c:pt idx="254">
                  <c:v>17.0</c:v>
                </c:pt>
                <c:pt idx="255">
                  <c:v>5.0</c:v>
                </c:pt>
                <c:pt idx="256">
                  <c:v>62.0</c:v>
                </c:pt>
                <c:pt idx="257">
                  <c:v>15.0</c:v>
                </c:pt>
                <c:pt idx="258">
                  <c:v>35.0</c:v>
                </c:pt>
                <c:pt idx="259">
                  <c:v>0.0</c:v>
                </c:pt>
                <c:pt idx="260">
                  <c:v>0.0</c:v>
                </c:pt>
                <c:pt idx="261">
                  <c:v>0.0</c:v>
                </c:pt>
                <c:pt idx="262">
                  <c:v>9.0</c:v>
                </c:pt>
                <c:pt idx="263">
                  <c:v>50.0</c:v>
                </c:pt>
                <c:pt idx="264">
                  <c:v>16.0</c:v>
                </c:pt>
                <c:pt idx="265">
                  <c:v>0.0</c:v>
                </c:pt>
                <c:pt idx="266">
                  <c:v>43.0</c:v>
                </c:pt>
                <c:pt idx="267">
                  <c:v>0.0</c:v>
                </c:pt>
                <c:pt idx="268">
                  <c:v>36.0</c:v>
                </c:pt>
                <c:pt idx="269">
                  <c:v>0.0</c:v>
                </c:pt>
                <c:pt idx="270">
                  <c:v>0.0</c:v>
                </c:pt>
                <c:pt idx="271">
                  <c:v>2.0</c:v>
                </c:pt>
                <c:pt idx="272">
                  <c:v>0.0</c:v>
                </c:pt>
                <c:pt idx="273">
                  <c:v>0.0</c:v>
                </c:pt>
                <c:pt idx="274">
                  <c:v>1.0</c:v>
                </c:pt>
                <c:pt idx="275">
                  <c:v>9.0</c:v>
                </c:pt>
                <c:pt idx="276">
                  <c:v>23.0</c:v>
                </c:pt>
                <c:pt idx="277">
                  <c:v>0.0</c:v>
                </c:pt>
                <c:pt idx="278">
                  <c:v>4.0</c:v>
                </c:pt>
                <c:pt idx="279">
                  <c:v>5.0</c:v>
                </c:pt>
                <c:pt idx="280">
                  <c:v>73.0</c:v>
                </c:pt>
                <c:pt idx="281">
                  <c:v>14.0</c:v>
                </c:pt>
                <c:pt idx="282">
                  <c:v>0.0</c:v>
                </c:pt>
                <c:pt idx="283">
                  <c:v>0.0</c:v>
                </c:pt>
                <c:pt idx="284">
                  <c:v>58.0</c:v>
                </c:pt>
                <c:pt idx="285">
                  <c:v>4.0</c:v>
                </c:pt>
                <c:pt idx="286">
                  <c:v>39.0</c:v>
                </c:pt>
                <c:pt idx="287">
                  <c:v>2.0</c:v>
                </c:pt>
                <c:pt idx="288">
                  <c:v>3.0</c:v>
                </c:pt>
                <c:pt idx="289">
                  <c:v>0.0</c:v>
                </c:pt>
                <c:pt idx="290">
                  <c:v>9.0</c:v>
                </c:pt>
                <c:pt idx="291">
                  <c:v>15.0</c:v>
                </c:pt>
                <c:pt idx="292">
                  <c:v>23.0</c:v>
                </c:pt>
                <c:pt idx="293">
                  <c:v>0.0</c:v>
                </c:pt>
                <c:pt idx="294">
                  <c:v>26.0</c:v>
                </c:pt>
                <c:pt idx="295">
                  <c:v>43.0</c:v>
                </c:pt>
                <c:pt idx="296">
                  <c:v>3.0</c:v>
                </c:pt>
                <c:pt idx="297">
                  <c:v>10.0</c:v>
                </c:pt>
                <c:pt idx="298">
                  <c:v>0.0</c:v>
                </c:pt>
                <c:pt idx="299">
                  <c:v>0.0</c:v>
                </c:pt>
                <c:pt idx="300">
                  <c:v>0.0</c:v>
                </c:pt>
                <c:pt idx="301">
                  <c:v>0.0</c:v>
                </c:pt>
                <c:pt idx="302">
                  <c:v>15.0</c:v>
                </c:pt>
                <c:pt idx="303">
                  <c:v>13.0</c:v>
                </c:pt>
                <c:pt idx="304">
                  <c:v>2.0</c:v>
                </c:pt>
                <c:pt idx="305">
                  <c:v>0.0</c:v>
                </c:pt>
                <c:pt idx="306">
                  <c:v>31.0</c:v>
                </c:pt>
                <c:pt idx="307">
                  <c:v>11.0</c:v>
                </c:pt>
                <c:pt idx="308">
                  <c:v>30.0</c:v>
                </c:pt>
                <c:pt idx="309">
                  <c:v>0.0</c:v>
                </c:pt>
                <c:pt idx="310">
                  <c:v>0.0</c:v>
                </c:pt>
                <c:pt idx="311">
                  <c:v>0.0</c:v>
                </c:pt>
                <c:pt idx="312">
                  <c:v>7.0</c:v>
                </c:pt>
                <c:pt idx="313">
                  <c:v>13.0</c:v>
                </c:pt>
                <c:pt idx="314">
                  <c:v>0.0</c:v>
                </c:pt>
                <c:pt idx="315">
                  <c:v>51.0</c:v>
                </c:pt>
                <c:pt idx="316">
                  <c:v>15.0</c:v>
                </c:pt>
                <c:pt idx="317">
                  <c:v>0.0</c:v>
                </c:pt>
                <c:pt idx="318">
                  <c:v>0.0</c:v>
                </c:pt>
                <c:pt idx="319">
                  <c:v>18.0</c:v>
                </c:pt>
                <c:pt idx="320">
                  <c:v>3.0</c:v>
                </c:pt>
                <c:pt idx="321">
                  <c:v>5.0</c:v>
                </c:pt>
                <c:pt idx="322">
                  <c:v>0.0</c:v>
                </c:pt>
                <c:pt idx="323">
                  <c:v>27.0</c:v>
                </c:pt>
                <c:pt idx="324">
                  <c:v>0.0</c:v>
                </c:pt>
                <c:pt idx="325">
                  <c:v>26.0</c:v>
                </c:pt>
                <c:pt idx="326">
                  <c:v>9.0</c:v>
                </c:pt>
                <c:pt idx="327">
                  <c:v>0.0</c:v>
                </c:pt>
                <c:pt idx="328">
                  <c:v>0.0</c:v>
                </c:pt>
                <c:pt idx="329">
                  <c:v>83.0</c:v>
                </c:pt>
                <c:pt idx="330">
                  <c:v>0.0</c:v>
                </c:pt>
                <c:pt idx="331">
                  <c:v>30.0</c:v>
                </c:pt>
                <c:pt idx="332">
                  <c:v>5.0</c:v>
                </c:pt>
                <c:pt idx="333">
                  <c:v>56.0</c:v>
                </c:pt>
                <c:pt idx="334">
                  <c:v>0.0</c:v>
                </c:pt>
                <c:pt idx="335">
                  <c:v>0.0</c:v>
                </c:pt>
                <c:pt idx="336">
                  <c:v>39.0</c:v>
                </c:pt>
                <c:pt idx="337">
                  <c:v>0.0</c:v>
                </c:pt>
                <c:pt idx="338">
                  <c:v>20.0</c:v>
                </c:pt>
                <c:pt idx="339">
                  <c:v>98.0</c:v>
                </c:pt>
                <c:pt idx="340">
                  <c:v>12.0</c:v>
                </c:pt>
                <c:pt idx="341">
                  <c:v>0.0</c:v>
                </c:pt>
                <c:pt idx="342">
                  <c:v>0.0</c:v>
                </c:pt>
                <c:pt idx="343">
                  <c:v>0.0</c:v>
                </c:pt>
                <c:pt idx="344">
                  <c:v>28.0</c:v>
                </c:pt>
                <c:pt idx="345">
                  <c:v>0.0</c:v>
                </c:pt>
                <c:pt idx="346">
                  <c:v>1.0</c:v>
                </c:pt>
                <c:pt idx="347">
                  <c:v>0.0</c:v>
                </c:pt>
                <c:pt idx="348">
                  <c:v>9.0</c:v>
                </c:pt>
                <c:pt idx="349">
                  <c:v>0.0</c:v>
                </c:pt>
                <c:pt idx="350">
                  <c:v>66.0</c:v>
                </c:pt>
                <c:pt idx="351">
                  <c:v>0.0</c:v>
                </c:pt>
                <c:pt idx="352">
                  <c:v>5.0</c:v>
                </c:pt>
                <c:pt idx="353">
                  <c:v>16.0</c:v>
                </c:pt>
                <c:pt idx="354">
                  <c:v>12.0</c:v>
                </c:pt>
                <c:pt idx="355">
                  <c:v>0.0</c:v>
                </c:pt>
                <c:pt idx="356">
                  <c:v>0.0</c:v>
                </c:pt>
                <c:pt idx="357">
                  <c:v>30.0</c:v>
                </c:pt>
                <c:pt idx="358">
                  <c:v>22.0</c:v>
                </c:pt>
                <c:pt idx="359">
                  <c:v>0.0</c:v>
                </c:pt>
                <c:pt idx="360">
                  <c:v>14.0</c:v>
                </c:pt>
                <c:pt idx="361">
                  <c:v>21.0</c:v>
                </c:pt>
                <c:pt idx="362">
                  <c:v>36.0</c:v>
                </c:pt>
                <c:pt idx="363">
                  <c:v>0.0</c:v>
                </c:pt>
                <c:pt idx="364">
                  <c:v>12.0</c:v>
                </c:pt>
                <c:pt idx="365">
                  <c:v>0.0</c:v>
                </c:pt>
                <c:pt idx="366">
                  <c:v>51.0</c:v>
                </c:pt>
                <c:pt idx="367">
                  <c:v>19.0</c:v>
                </c:pt>
                <c:pt idx="368">
                  <c:v>17.0</c:v>
                </c:pt>
                <c:pt idx="369">
                  <c:v>0.0</c:v>
                </c:pt>
                <c:pt idx="370">
                  <c:v>59.0</c:v>
                </c:pt>
                <c:pt idx="371">
                  <c:v>0.0</c:v>
                </c:pt>
                <c:pt idx="372">
                  <c:v>19.0</c:v>
                </c:pt>
                <c:pt idx="373">
                  <c:v>0.0</c:v>
                </c:pt>
                <c:pt idx="374">
                  <c:v>6.0</c:v>
                </c:pt>
                <c:pt idx="375">
                  <c:v>0.0</c:v>
                </c:pt>
                <c:pt idx="376">
                  <c:v>35.0</c:v>
                </c:pt>
                <c:pt idx="377">
                  <c:v>4.0</c:v>
                </c:pt>
                <c:pt idx="378">
                  <c:v>60.0</c:v>
                </c:pt>
                <c:pt idx="379">
                  <c:v>10.0</c:v>
                </c:pt>
                <c:pt idx="380">
                  <c:v>0.0</c:v>
                </c:pt>
                <c:pt idx="381">
                  <c:v>3.0</c:v>
                </c:pt>
                <c:pt idx="382">
                  <c:v>14.0</c:v>
                </c:pt>
                <c:pt idx="383">
                  <c:v>9.0</c:v>
                </c:pt>
                <c:pt idx="384">
                  <c:v>1.0</c:v>
                </c:pt>
                <c:pt idx="385">
                  <c:v>0.0</c:v>
                </c:pt>
                <c:pt idx="386">
                  <c:v>8.0</c:v>
                </c:pt>
                <c:pt idx="387">
                  <c:v>35.0</c:v>
                </c:pt>
                <c:pt idx="388">
                  <c:v>0.0</c:v>
                </c:pt>
                <c:pt idx="389">
                  <c:v>0.0</c:v>
                </c:pt>
                <c:pt idx="390">
                  <c:v>22.0</c:v>
                </c:pt>
                <c:pt idx="391">
                  <c:v>25.0</c:v>
                </c:pt>
                <c:pt idx="392">
                  <c:v>0.0</c:v>
                </c:pt>
                <c:pt idx="393">
                  <c:v>0.0</c:v>
                </c:pt>
                <c:pt idx="394">
                  <c:v>19.0</c:v>
                </c:pt>
                <c:pt idx="395">
                  <c:v>9.0</c:v>
                </c:pt>
                <c:pt idx="396">
                  <c:v>0.0</c:v>
                </c:pt>
                <c:pt idx="397">
                  <c:v>34.0</c:v>
                </c:pt>
                <c:pt idx="398">
                  <c:v>7.0</c:v>
                </c:pt>
                <c:pt idx="399">
                  <c:v>0.0</c:v>
                </c:pt>
                <c:pt idx="400">
                  <c:v>0.0</c:v>
                </c:pt>
                <c:pt idx="401">
                  <c:v>47.0</c:v>
                </c:pt>
                <c:pt idx="402">
                  <c:v>0.0</c:v>
                </c:pt>
                <c:pt idx="403">
                  <c:v>23.0</c:v>
                </c:pt>
                <c:pt idx="404">
                  <c:v>10.0</c:v>
                </c:pt>
                <c:pt idx="405">
                  <c:v>21.0</c:v>
                </c:pt>
                <c:pt idx="406">
                  <c:v>68.0</c:v>
                </c:pt>
                <c:pt idx="407">
                  <c:v>33.0</c:v>
                </c:pt>
                <c:pt idx="408">
                  <c:v>32.0</c:v>
                </c:pt>
                <c:pt idx="409">
                  <c:v>9.0</c:v>
                </c:pt>
                <c:pt idx="410">
                  <c:v>1.0</c:v>
                </c:pt>
                <c:pt idx="411">
                  <c:v>42.0</c:v>
                </c:pt>
                <c:pt idx="412">
                  <c:v>10.0</c:v>
                </c:pt>
                <c:pt idx="413">
                  <c:v>1.0</c:v>
                </c:pt>
                <c:pt idx="414">
                  <c:v>34.0</c:v>
                </c:pt>
                <c:pt idx="415">
                  <c:v>0.0</c:v>
                </c:pt>
                <c:pt idx="416">
                  <c:v>1.0</c:v>
                </c:pt>
                <c:pt idx="417">
                  <c:v>0.0</c:v>
                </c:pt>
                <c:pt idx="418">
                  <c:v>0.0</c:v>
                </c:pt>
                <c:pt idx="419">
                  <c:v>0.0</c:v>
                </c:pt>
                <c:pt idx="420">
                  <c:v>34.0</c:v>
                </c:pt>
                <c:pt idx="421">
                  <c:v>16.0</c:v>
                </c:pt>
                <c:pt idx="422">
                  <c:v>0.0</c:v>
                </c:pt>
                <c:pt idx="423">
                  <c:v>6.0</c:v>
                </c:pt>
                <c:pt idx="424">
                  <c:v>91.0</c:v>
                </c:pt>
                <c:pt idx="425">
                  <c:v>0.0</c:v>
                </c:pt>
                <c:pt idx="426">
                  <c:v>11.0</c:v>
                </c:pt>
                <c:pt idx="427">
                  <c:v>0.0</c:v>
                </c:pt>
                <c:pt idx="428">
                  <c:v>6.0</c:v>
                </c:pt>
                <c:pt idx="429">
                  <c:v>0.0</c:v>
                </c:pt>
                <c:pt idx="430">
                  <c:v>95.0</c:v>
                </c:pt>
                <c:pt idx="431">
                  <c:v>0.0</c:v>
                </c:pt>
                <c:pt idx="432">
                  <c:v>28.0</c:v>
                </c:pt>
                <c:pt idx="433">
                  <c:v>9.0</c:v>
                </c:pt>
                <c:pt idx="434">
                  <c:v>17.0</c:v>
                </c:pt>
                <c:pt idx="435">
                  <c:v>24.0</c:v>
                </c:pt>
                <c:pt idx="436">
                  <c:v>0.0</c:v>
                </c:pt>
                <c:pt idx="437">
                  <c:v>0.0</c:v>
                </c:pt>
                <c:pt idx="438">
                  <c:v>0.0</c:v>
                </c:pt>
                <c:pt idx="439">
                  <c:v>0.0</c:v>
                </c:pt>
                <c:pt idx="440">
                  <c:v>0.0</c:v>
                </c:pt>
                <c:pt idx="441">
                  <c:v>0.0</c:v>
                </c:pt>
                <c:pt idx="442">
                  <c:v>1.0</c:v>
                </c:pt>
                <c:pt idx="443">
                  <c:v>5.0</c:v>
                </c:pt>
                <c:pt idx="444">
                  <c:v>63.0</c:v>
                </c:pt>
                <c:pt idx="445">
                  <c:v>37.0</c:v>
                </c:pt>
                <c:pt idx="446">
                  <c:v>59.0</c:v>
                </c:pt>
                <c:pt idx="447">
                  <c:v>28.0</c:v>
                </c:pt>
                <c:pt idx="448">
                  <c:v>58.0</c:v>
                </c:pt>
                <c:pt idx="449">
                  <c:v>7.0</c:v>
                </c:pt>
                <c:pt idx="450">
                  <c:v>38.0</c:v>
                </c:pt>
                <c:pt idx="451">
                  <c:v>26.0</c:v>
                </c:pt>
                <c:pt idx="452">
                  <c:v>4.0</c:v>
                </c:pt>
                <c:pt idx="453">
                  <c:v>21.0</c:v>
                </c:pt>
                <c:pt idx="454">
                  <c:v>2.0</c:v>
                </c:pt>
                <c:pt idx="455">
                  <c:v>0.0</c:v>
                </c:pt>
                <c:pt idx="456">
                  <c:v>41.0</c:v>
                </c:pt>
                <c:pt idx="457">
                  <c:v>0.0</c:v>
                </c:pt>
                <c:pt idx="458">
                  <c:v>7.0</c:v>
                </c:pt>
                <c:pt idx="459">
                  <c:v>12.0</c:v>
                </c:pt>
                <c:pt idx="460">
                  <c:v>0.0</c:v>
                </c:pt>
                <c:pt idx="461">
                  <c:v>27.0</c:v>
                </c:pt>
                <c:pt idx="462">
                  <c:v>0.0</c:v>
                </c:pt>
                <c:pt idx="463">
                  <c:v>3.0</c:v>
                </c:pt>
                <c:pt idx="464">
                  <c:v>33.0</c:v>
                </c:pt>
                <c:pt idx="465">
                  <c:v>1.0</c:v>
                </c:pt>
                <c:pt idx="466">
                  <c:v>0.0</c:v>
                </c:pt>
                <c:pt idx="467">
                  <c:v>0.0</c:v>
                </c:pt>
                <c:pt idx="468">
                  <c:v>0.0</c:v>
                </c:pt>
                <c:pt idx="469">
                  <c:v>26.0</c:v>
                </c:pt>
                <c:pt idx="470">
                  <c:v>0.0</c:v>
                </c:pt>
                <c:pt idx="471">
                  <c:v>17.0</c:v>
                </c:pt>
                <c:pt idx="472">
                  <c:v>0.0</c:v>
                </c:pt>
                <c:pt idx="473">
                  <c:v>0.0</c:v>
                </c:pt>
                <c:pt idx="474">
                  <c:v>4.0</c:v>
                </c:pt>
                <c:pt idx="475">
                  <c:v>33.0</c:v>
                </c:pt>
                <c:pt idx="476">
                  <c:v>18.0</c:v>
                </c:pt>
                <c:pt idx="477">
                  <c:v>0.0</c:v>
                </c:pt>
                <c:pt idx="478">
                  <c:v>7.0</c:v>
                </c:pt>
                <c:pt idx="479">
                  <c:v>24.0</c:v>
                </c:pt>
                <c:pt idx="480">
                  <c:v>0.0</c:v>
                </c:pt>
                <c:pt idx="481">
                  <c:v>12.0</c:v>
                </c:pt>
                <c:pt idx="482">
                  <c:v>10.0</c:v>
                </c:pt>
                <c:pt idx="483">
                  <c:v>40.0</c:v>
                </c:pt>
                <c:pt idx="484">
                  <c:v>33.0</c:v>
                </c:pt>
                <c:pt idx="485">
                  <c:v>1.0</c:v>
                </c:pt>
                <c:pt idx="486">
                  <c:v>14.0</c:v>
                </c:pt>
                <c:pt idx="487">
                  <c:v>66.0</c:v>
                </c:pt>
                <c:pt idx="488">
                  <c:v>0.0</c:v>
                </c:pt>
                <c:pt idx="489">
                  <c:v>90.0</c:v>
                </c:pt>
                <c:pt idx="490">
                  <c:v>17.0</c:v>
                </c:pt>
                <c:pt idx="491">
                  <c:v>0.0</c:v>
                </c:pt>
                <c:pt idx="492">
                  <c:v>32.0</c:v>
                </c:pt>
                <c:pt idx="493">
                  <c:v>0.0</c:v>
                </c:pt>
                <c:pt idx="494">
                  <c:v>1.0</c:v>
                </c:pt>
                <c:pt idx="495">
                  <c:v>0.0</c:v>
                </c:pt>
                <c:pt idx="496">
                  <c:v>4.0</c:v>
                </c:pt>
                <c:pt idx="497">
                  <c:v>12.0</c:v>
                </c:pt>
                <c:pt idx="498">
                  <c:v>0.0</c:v>
                </c:pt>
                <c:pt idx="499">
                  <c:v>55.0</c:v>
                </c:pt>
                <c:pt idx="500">
                  <c:v>59.0</c:v>
                </c:pt>
                <c:pt idx="501">
                  <c:v>0.0</c:v>
                </c:pt>
                <c:pt idx="502">
                  <c:v>46.0</c:v>
                </c:pt>
                <c:pt idx="503">
                  <c:v>34.0</c:v>
                </c:pt>
                <c:pt idx="504">
                  <c:v>16.0</c:v>
                </c:pt>
                <c:pt idx="505">
                  <c:v>40.0</c:v>
                </c:pt>
                <c:pt idx="506">
                  <c:v>0.0</c:v>
                </c:pt>
                <c:pt idx="507">
                  <c:v>60.0</c:v>
                </c:pt>
                <c:pt idx="508">
                  <c:v>3.0</c:v>
                </c:pt>
                <c:pt idx="509">
                  <c:v>46.0</c:v>
                </c:pt>
                <c:pt idx="510">
                  <c:v>56.0</c:v>
                </c:pt>
                <c:pt idx="511">
                  <c:v>40.0</c:v>
                </c:pt>
                <c:pt idx="512">
                  <c:v>4.0</c:v>
                </c:pt>
                <c:pt idx="513">
                  <c:v>12.0</c:v>
                </c:pt>
                <c:pt idx="514">
                  <c:v>0.0</c:v>
                </c:pt>
                <c:pt idx="515">
                  <c:v>35.0</c:v>
                </c:pt>
                <c:pt idx="516">
                  <c:v>0.0</c:v>
                </c:pt>
                <c:pt idx="517">
                  <c:v>24.0</c:v>
                </c:pt>
                <c:pt idx="518">
                  <c:v>49.0</c:v>
                </c:pt>
                <c:pt idx="519">
                  <c:v>0.0</c:v>
                </c:pt>
                <c:pt idx="520">
                  <c:v>0.0</c:v>
                </c:pt>
                <c:pt idx="521">
                  <c:v>11.0</c:v>
                </c:pt>
                <c:pt idx="522">
                  <c:v>0.0</c:v>
                </c:pt>
                <c:pt idx="523">
                  <c:v>0.0</c:v>
                </c:pt>
                <c:pt idx="524">
                  <c:v>83.0</c:v>
                </c:pt>
                <c:pt idx="525">
                  <c:v>25.0</c:v>
                </c:pt>
                <c:pt idx="526">
                  <c:v>20.0</c:v>
                </c:pt>
                <c:pt idx="527">
                  <c:v>45.0</c:v>
                </c:pt>
                <c:pt idx="528">
                  <c:v>65.0</c:v>
                </c:pt>
                <c:pt idx="529">
                  <c:v>0.0</c:v>
                </c:pt>
                <c:pt idx="530">
                  <c:v>12.0</c:v>
                </c:pt>
                <c:pt idx="531">
                  <c:v>42.0</c:v>
                </c:pt>
                <c:pt idx="532">
                  <c:v>0.0</c:v>
                </c:pt>
                <c:pt idx="533">
                  <c:v>14.0</c:v>
                </c:pt>
                <c:pt idx="534">
                  <c:v>48.0</c:v>
                </c:pt>
                <c:pt idx="535">
                  <c:v>59.0</c:v>
                </c:pt>
                <c:pt idx="536">
                  <c:v>40.0</c:v>
                </c:pt>
                <c:pt idx="537">
                  <c:v>12.0</c:v>
                </c:pt>
                <c:pt idx="538">
                  <c:v>0.0</c:v>
                </c:pt>
                <c:pt idx="539">
                  <c:v>14.0</c:v>
                </c:pt>
                <c:pt idx="540">
                  <c:v>50.0</c:v>
                </c:pt>
                <c:pt idx="541">
                  <c:v>0.0</c:v>
                </c:pt>
                <c:pt idx="542">
                  <c:v>10.0</c:v>
                </c:pt>
                <c:pt idx="543">
                  <c:v>0.0</c:v>
                </c:pt>
                <c:pt idx="544">
                  <c:v>7.0</c:v>
                </c:pt>
                <c:pt idx="545">
                  <c:v>1.0</c:v>
                </c:pt>
                <c:pt idx="546">
                  <c:v>26.0</c:v>
                </c:pt>
                <c:pt idx="547">
                  <c:v>8.0</c:v>
                </c:pt>
                <c:pt idx="548">
                  <c:v>8.0</c:v>
                </c:pt>
                <c:pt idx="549">
                  <c:v>3.0</c:v>
                </c:pt>
                <c:pt idx="550">
                  <c:v>0.0</c:v>
                </c:pt>
                <c:pt idx="551">
                  <c:v>9.0</c:v>
                </c:pt>
                <c:pt idx="552">
                  <c:v>20.0</c:v>
                </c:pt>
                <c:pt idx="553">
                  <c:v>22.0</c:v>
                </c:pt>
                <c:pt idx="554">
                  <c:v>29.0</c:v>
                </c:pt>
                <c:pt idx="555">
                  <c:v>60.0</c:v>
                </c:pt>
                <c:pt idx="556">
                  <c:v>6.0</c:v>
                </c:pt>
                <c:pt idx="557">
                  <c:v>0.0</c:v>
                </c:pt>
                <c:pt idx="558">
                  <c:v>40.0</c:v>
                </c:pt>
                <c:pt idx="559">
                  <c:v>19.0</c:v>
                </c:pt>
                <c:pt idx="560">
                  <c:v>15.0</c:v>
                </c:pt>
                <c:pt idx="561">
                  <c:v>63.0</c:v>
                </c:pt>
                <c:pt idx="562">
                  <c:v>0.0</c:v>
                </c:pt>
                <c:pt idx="563">
                  <c:v>3.0</c:v>
                </c:pt>
                <c:pt idx="564">
                  <c:v>15.0</c:v>
                </c:pt>
                <c:pt idx="565">
                  <c:v>9.0</c:v>
                </c:pt>
                <c:pt idx="566">
                  <c:v>30.0</c:v>
                </c:pt>
                <c:pt idx="567">
                  <c:v>0.0</c:v>
                </c:pt>
                <c:pt idx="568">
                  <c:v>77.0</c:v>
                </c:pt>
                <c:pt idx="569">
                  <c:v>0.0</c:v>
                </c:pt>
                <c:pt idx="570">
                  <c:v>27.0</c:v>
                </c:pt>
                <c:pt idx="571">
                  <c:v>51.0</c:v>
                </c:pt>
                <c:pt idx="572">
                  <c:v>10.0</c:v>
                </c:pt>
                <c:pt idx="573">
                  <c:v>24.0</c:v>
                </c:pt>
                <c:pt idx="574">
                  <c:v>24.0</c:v>
                </c:pt>
                <c:pt idx="575">
                  <c:v>59.0</c:v>
                </c:pt>
                <c:pt idx="576">
                  <c:v>48.0</c:v>
                </c:pt>
                <c:pt idx="577">
                  <c:v>22.0</c:v>
                </c:pt>
                <c:pt idx="578">
                  <c:v>51.0</c:v>
                </c:pt>
                <c:pt idx="579">
                  <c:v>2.0</c:v>
                </c:pt>
                <c:pt idx="580">
                  <c:v>6.0</c:v>
                </c:pt>
                <c:pt idx="581">
                  <c:v>61.0</c:v>
                </c:pt>
                <c:pt idx="582">
                  <c:v>47.0</c:v>
                </c:pt>
                <c:pt idx="583">
                  <c:v>136.0</c:v>
                </c:pt>
                <c:pt idx="584">
                  <c:v>97.0</c:v>
                </c:pt>
                <c:pt idx="585">
                  <c:v>25.0</c:v>
                </c:pt>
                <c:pt idx="586">
                  <c:v>11.0</c:v>
                </c:pt>
                <c:pt idx="587">
                  <c:v>16.0</c:v>
                </c:pt>
                <c:pt idx="588">
                  <c:v>21.0</c:v>
                </c:pt>
                <c:pt idx="589">
                  <c:v>35.0</c:v>
                </c:pt>
                <c:pt idx="590">
                  <c:v>19.0</c:v>
                </c:pt>
                <c:pt idx="591">
                  <c:v>77.0</c:v>
                </c:pt>
                <c:pt idx="592">
                  <c:v>0.0</c:v>
                </c:pt>
                <c:pt idx="593">
                  <c:v>11.0</c:v>
                </c:pt>
                <c:pt idx="594">
                  <c:v>0.0</c:v>
                </c:pt>
                <c:pt idx="595">
                  <c:v>26.0</c:v>
                </c:pt>
                <c:pt idx="596">
                  <c:v>35.0</c:v>
                </c:pt>
                <c:pt idx="597">
                  <c:v>0.0</c:v>
                </c:pt>
                <c:pt idx="598">
                  <c:v>16.0</c:v>
                </c:pt>
                <c:pt idx="599">
                  <c:v>31.0</c:v>
                </c:pt>
                <c:pt idx="600">
                  <c:v>31.0</c:v>
                </c:pt>
                <c:pt idx="601">
                  <c:v>5.0</c:v>
                </c:pt>
                <c:pt idx="602">
                  <c:v>25.0</c:v>
                </c:pt>
                <c:pt idx="603">
                  <c:v>28.0</c:v>
                </c:pt>
                <c:pt idx="604">
                  <c:v>32.0</c:v>
                </c:pt>
                <c:pt idx="605">
                  <c:v>17.0</c:v>
                </c:pt>
                <c:pt idx="606">
                  <c:v>36.0</c:v>
                </c:pt>
                <c:pt idx="607">
                  <c:v>151.0</c:v>
                </c:pt>
                <c:pt idx="608">
                  <c:v>110.0</c:v>
                </c:pt>
                <c:pt idx="609">
                  <c:v>5.0</c:v>
                </c:pt>
                <c:pt idx="610">
                  <c:v>13.0</c:v>
                </c:pt>
                <c:pt idx="611">
                  <c:v>117.0</c:v>
                </c:pt>
                <c:pt idx="612">
                  <c:v>67.0</c:v>
                </c:pt>
                <c:pt idx="613">
                  <c:v>7.0</c:v>
                </c:pt>
                <c:pt idx="614">
                  <c:v>0.0</c:v>
                </c:pt>
                <c:pt idx="615">
                  <c:v>118.0</c:v>
                </c:pt>
                <c:pt idx="616">
                  <c:v>10.0</c:v>
                </c:pt>
                <c:pt idx="617">
                  <c:v>12.0</c:v>
                </c:pt>
                <c:pt idx="618">
                  <c:v>0.0</c:v>
                </c:pt>
                <c:pt idx="619">
                  <c:v>84.0</c:v>
                </c:pt>
                <c:pt idx="620">
                  <c:v>58.0</c:v>
                </c:pt>
                <c:pt idx="621">
                  <c:v>52.0</c:v>
                </c:pt>
                <c:pt idx="622">
                  <c:v>64.0</c:v>
                </c:pt>
                <c:pt idx="623">
                  <c:v>112.0</c:v>
                </c:pt>
                <c:pt idx="624">
                  <c:v>25.0</c:v>
                </c:pt>
                <c:pt idx="625">
                  <c:v>39.0</c:v>
                </c:pt>
                <c:pt idx="626">
                  <c:v>0.0</c:v>
                </c:pt>
                <c:pt idx="627">
                  <c:v>0.0</c:v>
                </c:pt>
                <c:pt idx="628">
                  <c:v>0.0</c:v>
                </c:pt>
                <c:pt idx="629">
                  <c:v>62.0</c:v>
                </c:pt>
                <c:pt idx="630">
                  <c:v>0.0</c:v>
                </c:pt>
                <c:pt idx="631">
                  <c:v>10.0</c:v>
                </c:pt>
                <c:pt idx="632">
                  <c:v>40.0</c:v>
                </c:pt>
                <c:pt idx="633">
                  <c:v>40.0</c:v>
                </c:pt>
                <c:pt idx="634">
                  <c:v>23.0</c:v>
                </c:pt>
                <c:pt idx="635">
                  <c:v>39.0</c:v>
                </c:pt>
                <c:pt idx="636">
                  <c:v>64.0</c:v>
                </c:pt>
                <c:pt idx="637">
                  <c:v>45.0</c:v>
                </c:pt>
                <c:pt idx="638">
                  <c:v>14.0</c:v>
                </c:pt>
                <c:pt idx="639">
                  <c:v>27.0</c:v>
                </c:pt>
                <c:pt idx="640">
                  <c:v>0.0</c:v>
                </c:pt>
                <c:pt idx="641">
                  <c:v>7.0</c:v>
                </c:pt>
                <c:pt idx="642">
                  <c:v>26.0</c:v>
                </c:pt>
                <c:pt idx="643">
                  <c:v>0.0</c:v>
                </c:pt>
                <c:pt idx="644">
                  <c:v>52.0</c:v>
                </c:pt>
                <c:pt idx="645">
                  <c:v>63.0</c:v>
                </c:pt>
                <c:pt idx="646">
                  <c:v>56.0</c:v>
                </c:pt>
                <c:pt idx="647">
                  <c:v>69.0</c:v>
                </c:pt>
                <c:pt idx="648">
                  <c:v>33.0</c:v>
                </c:pt>
                <c:pt idx="649">
                  <c:v>93.0</c:v>
                </c:pt>
                <c:pt idx="650">
                  <c:v>38.0</c:v>
                </c:pt>
                <c:pt idx="651">
                  <c:v>0.0</c:v>
                </c:pt>
                <c:pt idx="652">
                  <c:v>35.0</c:v>
                </c:pt>
                <c:pt idx="653">
                  <c:v>34.0</c:v>
                </c:pt>
                <c:pt idx="654">
                  <c:v>33.0</c:v>
                </c:pt>
                <c:pt idx="655">
                  <c:v>24.0</c:v>
                </c:pt>
                <c:pt idx="656">
                  <c:v>35.0</c:v>
                </c:pt>
                <c:pt idx="657">
                  <c:v>1.0</c:v>
                </c:pt>
                <c:pt idx="658">
                  <c:v>0.0</c:v>
                </c:pt>
                <c:pt idx="659">
                  <c:v>60.0</c:v>
                </c:pt>
                <c:pt idx="660">
                  <c:v>27.0</c:v>
                </c:pt>
                <c:pt idx="661">
                  <c:v>106.0</c:v>
                </c:pt>
                <c:pt idx="662">
                  <c:v>82.0</c:v>
                </c:pt>
                <c:pt idx="663">
                  <c:v>69.0</c:v>
                </c:pt>
                <c:pt idx="664">
                  <c:v>43.0</c:v>
                </c:pt>
                <c:pt idx="665">
                  <c:v>6.0</c:v>
                </c:pt>
                <c:pt idx="666">
                  <c:v>89.0</c:v>
                </c:pt>
                <c:pt idx="667">
                  <c:v>26.0</c:v>
                </c:pt>
                <c:pt idx="668">
                  <c:v>17.0</c:v>
                </c:pt>
                <c:pt idx="669">
                  <c:v>30.0</c:v>
                </c:pt>
                <c:pt idx="670">
                  <c:v>97.0</c:v>
                </c:pt>
                <c:pt idx="671">
                  <c:v>35.0</c:v>
                </c:pt>
                <c:pt idx="672">
                  <c:v>4.0</c:v>
                </c:pt>
                <c:pt idx="673">
                  <c:v>51.0</c:v>
                </c:pt>
                <c:pt idx="674">
                  <c:v>18.0</c:v>
                </c:pt>
                <c:pt idx="675">
                  <c:v>148.0</c:v>
                </c:pt>
                <c:pt idx="676">
                  <c:v>0.0</c:v>
                </c:pt>
                <c:pt idx="677">
                  <c:v>78.0</c:v>
                </c:pt>
                <c:pt idx="678">
                  <c:v>42.0</c:v>
                </c:pt>
                <c:pt idx="679">
                  <c:v>99.0</c:v>
                </c:pt>
                <c:pt idx="680">
                  <c:v>0.0</c:v>
                </c:pt>
                <c:pt idx="681">
                  <c:v>62.0</c:v>
                </c:pt>
                <c:pt idx="682">
                  <c:v>0.0</c:v>
                </c:pt>
                <c:pt idx="683">
                  <c:v>109.0</c:v>
                </c:pt>
                <c:pt idx="684">
                  <c:v>74.0</c:v>
                </c:pt>
                <c:pt idx="685">
                  <c:v>21.0</c:v>
                </c:pt>
                <c:pt idx="686">
                  <c:v>63.0</c:v>
                </c:pt>
                <c:pt idx="687">
                  <c:v>70.0</c:v>
                </c:pt>
                <c:pt idx="688">
                  <c:v>89.0</c:v>
                </c:pt>
                <c:pt idx="689">
                  <c:v>58.0</c:v>
                </c:pt>
                <c:pt idx="690">
                  <c:v>128.0</c:v>
                </c:pt>
                <c:pt idx="691">
                  <c:v>65.0</c:v>
                </c:pt>
                <c:pt idx="692">
                  <c:v>88.0</c:v>
                </c:pt>
                <c:pt idx="693">
                  <c:v>0.0</c:v>
                </c:pt>
                <c:pt idx="694">
                  <c:v>48.0</c:v>
                </c:pt>
                <c:pt idx="695">
                  <c:v>33.0</c:v>
                </c:pt>
                <c:pt idx="696">
                  <c:v>11.0</c:v>
                </c:pt>
                <c:pt idx="697">
                  <c:v>63.0</c:v>
                </c:pt>
                <c:pt idx="698">
                  <c:v>25.0</c:v>
                </c:pt>
                <c:pt idx="699">
                  <c:v>252.0</c:v>
                </c:pt>
                <c:pt idx="700">
                  <c:v>31.0</c:v>
                </c:pt>
                <c:pt idx="701">
                  <c:v>26.0</c:v>
                </c:pt>
                <c:pt idx="702">
                  <c:v>33.0</c:v>
                </c:pt>
                <c:pt idx="703">
                  <c:v>7.0</c:v>
                </c:pt>
                <c:pt idx="704">
                  <c:v>102.0</c:v>
                </c:pt>
                <c:pt idx="705">
                  <c:v>43.0</c:v>
                </c:pt>
                <c:pt idx="706">
                  <c:v>39.0</c:v>
                </c:pt>
                <c:pt idx="707">
                  <c:v>27.0</c:v>
                </c:pt>
                <c:pt idx="708">
                  <c:v>3.0</c:v>
                </c:pt>
                <c:pt idx="709">
                  <c:v>86.0</c:v>
                </c:pt>
                <c:pt idx="710">
                  <c:v>50.0</c:v>
                </c:pt>
                <c:pt idx="711">
                  <c:v>64.0</c:v>
                </c:pt>
                <c:pt idx="712">
                  <c:v>48.0</c:v>
                </c:pt>
                <c:pt idx="713">
                  <c:v>76.0</c:v>
                </c:pt>
                <c:pt idx="714">
                  <c:v>27.0</c:v>
                </c:pt>
                <c:pt idx="715">
                  <c:v>68.0</c:v>
                </c:pt>
                <c:pt idx="716">
                  <c:v>0.0</c:v>
                </c:pt>
                <c:pt idx="717">
                  <c:v>0.0</c:v>
                </c:pt>
                <c:pt idx="718">
                  <c:v>62.0</c:v>
                </c:pt>
                <c:pt idx="719">
                  <c:v>33.0</c:v>
                </c:pt>
                <c:pt idx="720">
                  <c:v>46.0</c:v>
                </c:pt>
                <c:pt idx="721">
                  <c:v>30.0</c:v>
                </c:pt>
                <c:pt idx="722">
                  <c:v>0.0</c:v>
                </c:pt>
                <c:pt idx="723">
                  <c:v>50.0</c:v>
                </c:pt>
                <c:pt idx="724">
                  <c:v>5.0</c:v>
                </c:pt>
                <c:pt idx="725">
                  <c:v>0.0</c:v>
                </c:pt>
                <c:pt idx="726">
                  <c:v>56.0</c:v>
                </c:pt>
                <c:pt idx="727">
                  <c:v>19.0</c:v>
                </c:pt>
                <c:pt idx="728">
                  <c:v>72.0</c:v>
                </c:pt>
                <c:pt idx="729">
                  <c:v>48.0</c:v>
                </c:pt>
                <c:pt idx="730">
                  <c:v>33.0</c:v>
                </c:pt>
                <c:pt idx="731">
                  <c:v>130.0</c:v>
                </c:pt>
                <c:pt idx="732">
                  <c:v>42.0</c:v>
                </c:pt>
                <c:pt idx="733">
                  <c:v>50.0</c:v>
                </c:pt>
                <c:pt idx="734">
                  <c:v>52.0</c:v>
                </c:pt>
                <c:pt idx="735">
                  <c:v>28.0</c:v>
                </c:pt>
                <c:pt idx="736">
                  <c:v>105.0</c:v>
                </c:pt>
                <c:pt idx="737">
                  <c:v>89.0</c:v>
                </c:pt>
                <c:pt idx="738">
                  <c:v>73.0</c:v>
                </c:pt>
                <c:pt idx="739">
                  <c:v>27.0</c:v>
                </c:pt>
                <c:pt idx="740">
                  <c:v>48.0</c:v>
                </c:pt>
                <c:pt idx="741">
                  <c:v>11.0</c:v>
                </c:pt>
                <c:pt idx="742">
                  <c:v>43.0</c:v>
                </c:pt>
                <c:pt idx="743">
                  <c:v>0.0</c:v>
                </c:pt>
                <c:pt idx="744">
                  <c:v>17.0</c:v>
                </c:pt>
                <c:pt idx="745">
                  <c:v>97.0</c:v>
                </c:pt>
                <c:pt idx="746">
                  <c:v>32.0</c:v>
                </c:pt>
                <c:pt idx="747">
                  <c:v>65.0</c:v>
                </c:pt>
                <c:pt idx="748">
                  <c:v>3.0</c:v>
                </c:pt>
                <c:pt idx="749">
                  <c:v>37.0</c:v>
                </c:pt>
                <c:pt idx="750">
                  <c:v>171.0</c:v>
                </c:pt>
                <c:pt idx="751">
                  <c:v>55.0</c:v>
                </c:pt>
                <c:pt idx="752">
                  <c:v>31.0</c:v>
                </c:pt>
                <c:pt idx="753">
                  <c:v>11.0</c:v>
                </c:pt>
                <c:pt idx="754">
                  <c:v>0.0</c:v>
                </c:pt>
                <c:pt idx="755">
                  <c:v>52.0</c:v>
                </c:pt>
                <c:pt idx="756">
                  <c:v>129.0</c:v>
                </c:pt>
                <c:pt idx="757">
                  <c:v>250.0</c:v>
                </c:pt>
                <c:pt idx="758">
                  <c:v>14.0</c:v>
                </c:pt>
                <c:pt idx="759">
                  <c:v>0.0</c:v>
                </c:pt>
                <c:pt idx="760">
                  <c:v>29.0</c:v>
                </c:pt>
                <c:pt idx="761">
                  <c:v>72.0</c:v>
                </c:pt>
                <c:pt idx="762">
                  <c:v>8.0</c:v>
                </c:pt>
                <c:pt idx="763">
                  <c:v>182.0</c:v>
                </c:pt>
                <c:pt idx="764">
                  <c:v>121.0</c:v>
                </c:pt>
                <c:pt idx="765">
                  <c:v>17.0</c:v>
                </c:pt>
                <c:pt idx="766">
                  <c:v>20.0</c:v>
                </c:pt>
                <c:pt idx="767">
                  <c:v>52.0</c:v>
                </c:pt>
                <c:pt idx="768">
                  <c:v>170.0</c:v>
                </c:pt>
                <c:pt idx="769">
                  <c:v>3.0</c:v>
                </c:pt>
                <c:pt idx="770">
                  <c:v>71.0</c:v>
                </c:pt>
                <c:pt idx="771">
                  <c:v>0.0</c:v>
                </c:pt>
                <c:pt idx="772">
                  <c:v>31.0</c:v>
                </c:pt>
                <c:pt idx="773">
                  <c:v>75.0</c:v>
                </c:pt>
                <c:pt idx="774">
                  <c:v>10.0</c:v>
                </c:pt>
                <c:pt idx="775">
                  <c:v>8.0</c:v>
                </c:pt>
                <c:pt idx="776">
                  <c:v>11.0</c:v>
                </c:pt>
                <c:pt idx="777">
                  <c:v>28.0</c:v>
                </c:pt>
                <c:pt idx="778">
                  <c:v>0.0</c:v>
                </c:pt>
                <c:pt idx="779">
                  <c:v>175.0</c:v>
                </c:pt>
                <c:pt idx="780">
                  <c:v>6.0</c:v>
                </c:pt>
                <c:pt idx="781">
                  <c:v>75.0</c:v>
                </c:pt>
                <c:pt idx="782">
                  <c:v>3.0</c:v>
                </c:pt>
                <c:pt idx="783">
                  <c:v>71.0</c:v>
                </c:pt>
                <c:pt idx="784">
                  <c:v>22.0</c:v>
                </c:pt>
                <c:pt idx="785">
                  <c:v>175.0</c:v>
                </c:pt>
                <c:pt idx="786">
                  <c:v>215.0</c:v>
                </c:pt>
                <c:pt idx="787">
                  <c:v>0.0</c:v>
                </c:pt>
                <c:pt idx="788">
                  <c:v>12.0</c:v>
                </c:pt>
                <c:pt idx="789">
                  <c:v>157.0</c:v>
                </c:pt>
                <c:pt idx="790">
                  <c:v>90.0</c:v>
                </c:pt>
                <c:pt idx="791">
                  <c:v>35.0</c:v>
                </c:pt>
                <c:pt idx="792">
                  <c:v>62.0</c:v>
                </c:pt>
                <c:pt idx="793">
                  <c:v>138.0</c:v>
                </c:pt>
                <c:pt idx="794">
                  <c:v>41.0</c:v>
                </c:pt>
                <c:pt idx="795">
                  <c:v>2.0</c:v>
                </c:pt>
                <c:pt idx="796">
                  <c:v>39.0</c:v>
                </c:pt>
                <c:pt idx="797">
                  <c:v>40.0</c:v>
                </c:pt>
                <c:pt idx="798">
                  <c:v>40.0</c:v>
                </c:pt>
                <c:pt idx="799">
                  <c:v>15.0</c:v>
                </c:pt>
                <c:pt idx="800">
                  <c:v>168.0</c:v>
                </c:pt>
                <c:pt idx="801">
                  <c:v>118.0</c:v>
                </c:pt>
                <c:pt idx="802">
                  <c:v>0.0</c:v>
                </c:pt>
                <c:pt idx="803">
                  <c:v>200.0</c:v>
                </c:pt>
                <c:pt idx="804">
                  <c:v>30.0</c:v>
                </c:pt>
                <c:pt idx="805">
                  <c:v>28.0</c:v>
                </c:pt>
                <c:pt idx="806">
                  <c:v>46.0</c:v>
                </c:pt>
                <c:pt idx="807">
                  <c:v>0.0</c:v>
                </c:pt>
                <c:pt idx="808">
                  <c:v>19.0</c:v>
                </c:pt>
                <c:pt idx="809">
                  <c:v>90.0</c:v>
                </c:pt>
                <c:pt idx="810">
                  <c:v>36.0</c:v>
                </c:pt>
                <c:pt idx="811">
                  <c:v>0.0</c:v>
                </c:pt>
                <c:pt idx="812">
                  <c:v>200.0</c:v>
                </c:pt>
                <c:pt idx="813">
                  <c:v>9.0</c:v>
                </c:pt>
                <c:pt idx="814">
                  <c:v>18.0</c:v>
                </c:pt>
                <c:pt idx="815">
                  <c:v>102.0</c:v>
                </c:pt>
                <c:pt idx="816">
                  <c:v>0.0</c:v>
                </c:pt>
                <c:pt idx="817">
                  <c:v>11.0</c:v>
                </c:pt>
                <c:pt idx="818">
                  <c:v>2.0</c:v>
                </c:pt>
                <c:pt idx="819">
                  <c:v>22.0</c:v>
                </c:pt>
                <c:pt idx="820">
                  <c:v>113.0</c:v>
                </c:pt>
                <c:pt idx="821">
                  <c:v>83.0</c:v>
                </c:pt>
                <c:pt idx="822">
                  <c:v>12.0</c:v>
                </c:pt>
                <c:pt idx="823">
                  <c:v>44.0</c:v>
                </c:pt>
                <c:pt idx="824">
                  <c:v>96.0</c:v>
                </c:pt>
                <c:pt idx="825">
                  <c:v>142.0</c:v>
                </c:pt>
                <c:pt idx="826">
                  <c:v>42.0</c:v>
                </c:pt>
                <c:pt idx="827">
                  <c:v>10.0</c:v>
                </c:pt>
                <c:pt idx="828">
                  <c:v>30.0</c:v>
                </c:pt>
                <c:pt idx="829">
                  <c:v>114.0</c:v>
                </c:pt>
                <c:pt idx="830">
                  <c:v>2.0</c:v>
                </c:pt>
                <c:pt idx="831">
                  <c:v>37.0</c:v>
                </c:pt>
                <c:pt idx="832">
                  <c:v>0.0</c:v>
                </c:pt>
                <c:pt idx="833">
                  <c:v>16.0</c:v>
                </c:pt>
                <c:pt idx="834">
                  <c:v>96.0</c:v>
                </c:pt>
                <c:pt idx="835">
                  <c:v>37.0</c:v>
                </c:pt>
                <c:pt idx="836">
                  <c:v>72.0</c:v>
                </c:pt>
                <c:pt idx="837">
                  <c:v>92.0</c:v>
                </c:pt>
                <c:pt idx="838">
                  <c:v>29.0</c:v>
                </c:pt>
                <c:pt idx="839">
                  <c:v>0.0</c:v>
                </c:pt>
                <c:pt idx="840">
                  <c:v>73.0</c:v>
                </c:pt>
                <c:pt idx="841">
                  <c:v>30.0</c:v>
                </c:pt>
                <c:pt idx="842">
                  <c:v>136.0</c:v>
                </c:pt>
                <c:pt idx="843">
                  <c:v>181.0</c:v>
                </c:pt>
                <c:pt idx="844">
                  <c:v>0.0</c:v>
                </c:pt>
                <c:pt idx="845">
                  <c:v>24.0</c:v>
                </c:pt>
                <c:pt idx="846">
                  <c:v>0.0</c:v>
                </c:pt>
                <c:pt idx="847">
                  <c:v>0.0</c:v>
                </c:pt>
                <c:pt idx="848">
                  <c:v>32.0</c:v>
                </c:pt>
                <c:pt idx="849">
                  <c:v>26.0</c:v>
                </c:pt>
                <c:pt idx="850">
                  <c:v>141.0</c:v>
                </c:pt>
                <c:pt idx="851">
                  <c:v>0.0</c:v>
                </c:pt>
                <c:pt idx="852">
                  <c:v>61.0</c:v>
                </c:pt>
                <c:pt idx="853">
                  <c:v>87.0</c:v>
                </c:pt>
                <c:pt idx="854">
                  <c:v>8.0</c:v>
                </c:pt>
                <c:pt idx="855">
                  <c:v>146.0</c:v>
                </c:pt>
                <c:pt idx="856">
                  <c:v>41.0</c:v>
                </c:pt>
                <c:pt idx="857">
                  <c:v>49.0</c:v>
                </c:pt>
                <c:pt idx="858">
                  <c:v>53.0</c:v>
                </c:pt>
                <c:pt idx="859">
                  <c:v>118.0</c:v>
                </c:pt>
                <c:pt idx="860">
                  <c:v>124.0</c:v>
                </c:pt>
                <c:pt idx="861">
                  <c:v>41.0</c:v>
                </c:pt>
                <c:pt idx="862">
                  <c:v>91.0</c:v>
                </c:pt>
                <c:pt idx="863">
                  <c:v>5.0</c:v>
                </c:pt>
                <c:pt idx="864">
                  <c:v>8.0</c:v>
                </c:pt>
                <c:pt idx="865">
                  <c:v>76.0</c:v>
                </c:pt>
                <c:pt idx="866">
                  <c:v>72.0</c:v>
                </c:pt>
                <c:pt idx="867">
                  <c:v>54.0</c:v>
                </c:pt>
                <c:pt idx="868">
                  <c:v>89.0</c:v>
                </c:pt>
                <c:pt idx="869">
                  <c:v>126.0</c:v>
                </c:pt>
                <c:pt idx="870">
                  <c:v>60.0</c:v>
                </c:pt>
                <c:pt idx="871">
                  <c:v>5.0</c:v>
                </c:pt>
                <c:pt idx="872">
                  <c:v>144.0</c:v>
                </c:pt>
                <c:pt idx="873">
                  <c:v>63.0</c:v>
                </c:pt>
                <c:pt idx="874">
                  <c:v>57.0</c:v>
                </c:pt>
                <c:pt idx="875">
                  <c:v>115.0</c:v>
                </c:pt>
                <c:pt idx="876">
                  <c:v>149.0</c:v>
                </c:pt>
                <c:pt idx="877">
                  <c:v>35.0</c:v>
                </c:pt>
                <c:pt idx="878">
                  <c:v>61.0</c:v>
                </c:pt>
                <c:pt idx="879">
                  <c:v>1.0</c:v>
                </c:pt>
                <c:pt idx="880">
                  <c:v>97.0</c:v>
                </c:pt>
                <c:pt idx="881">
                  <c:v>69.0</c:v>
                </c:pt>
                <c:pt idx="882">
                  <c:v>33.0</c:v>
                </c:pt>
                <c:pt idx="883">
                  <c:v>85.0</c:v>
                </c:pt>
                <c:pt idx="884">
                  <c:v>0.0</c:v>
                </c:pt>
                <c:pt idx="885">
                  <c:v>59.0</c:v>
                </c:pt>
                <c:pt idx="886">
                  <c:v>40.0</c:v>
                </c:pt>
                <c:pt idx="887">
                  <c:v>165.0</c:v>
                </c:pt>
                <c:pt idx="888">
                  <c:v>237.0</c:v>
                </c:pt>
                <c:pt idx="889">
                  <c:v>100.0</c:v>
                </c:pt>
                <c:pt idx="890">
                  <c:v>137.0</c:v>
                </c:pt>
                <c:pt idx="891">
                  <c:v>161.0</c:v>
                </c:pt>
                <c:pt idx="892">
                  <c:v>41.0</c:v>
                </c:pt>
                <c:pt idx="893">
                  <c:v>75.0</c:v>
                </c:pt>
                <c:pt idx="894">
                  <c:v>126.0</c:v>
                </c:pt>
                <c:pt idx="895">
                  <c:v>79.0</c:v>
                </c:pt>
                <c:pt idx="896">
                  <c:v>24.0</c:v>
                </c:pt>
                <c:pt idx="897">
                  <c:v>0.0</c:v>
                </c:pt>
                <c:pt idx="898">
                  <c:v>219.0</c:v>
                </c:pt>
                <c:pt idx="899">
                  <c:v>127.0</c:v>
                </c:pt>
                <c:pt idx="900">
                  <c:v>158.0</c:v>
                </c:pt>
                <c:pt idx="901">
                  <c:v>92.0</c:v>
                </c:pt>
                <c:pt idx="902">
                  <c:v>64.0</c:v>
                </c:pt>
                <c:pt idx="903">
                  <c:v>43.0</c:v>
                </c:pt>
                <c:pt idx="904">
                  <c:v>22.0</c:v>
                </c:pt>
                <c:pt idx="905">
                  <c:v>107.0</c:v>
                </c:pt>
                <c:pt idx="906">
                  <c:v>108.0</c:v>
                </c:pt>
                <c:pt idx="907">
                  <c:v>49.0</c:v>
                </c:pt>
                <c:pt idx="908">
                  <c:v>251.0</c:v>
                </c:pt>
                <c:pt idx="909">
                  <c:v>27.0</c:v>
                </c:pt>
                <c:pt idx="910">
                  <c:v>62.0</c:v>
                </c:pt>
                <c:pt idx="911">
                  <c:v>90.0</c:v>
                </c:pt>
                <c:pt idx="912">
                  <c:v>81.0</c:v>
                </c:pt>
                <c:pt idx="913">
                  <c:v>107.0</c:v>
                </c:pt>
                <c:pt idx="914">
                  <c:v>151.0</c:v>
                </c:pt>
                <c:pt idx="915">
                  <c:v>72.0</c:v>
                </c:pt>
                <c:pt idx="916">
                  <c:v>58.0</c:v>
                </c:pt>
                <c:pt idx="917">
                  <c:v>111.0</c:v>
                </c:pt>
                <c:pt idx="918">
                  <c:v>78.0</c:v>
                </c:pt>
                <c:pt idx="919">
                  <c:v>171.0</c:v>
                </c:pt>
                <c:pt idx="920">
                  <c:v>134.0</c:v>
                </c:pt>
                <c:pt idx="921">
                  <c:v>60.0</c:v>
                </c:pt>
                <c:pt idx="922">
                  <c:v>102.0</c:v>
                </c:pt>
                <c:pt idx="923">
                  <c:v>50.0</c:v>
                </c:pt>
                <c:pt idx="924">
                  <c:v>133.0</c:v>
                </c:pt>
                <c:pt idx="925">
                  <c:v>82.0</c:v>
                </c:pt>
                <c:pt idx="926">
                  <c:v>135.0</c:v>
                </c:pt>
                <c:pt idx="927">
                  <c:v>75.0</c:v>
                </c:pt>
                <c:pt idx="928">
                  <c:v>73.0</c:v>
                </c:pt>
                <c:pt idx="929">
                  <c:v>238.0</c:v>
                </c:pt>
                <c:pt idx="930">
                  <c:v>88.0</c:v>
                </c:pt>
                <c:pt idx="931">
                  <c:v>41.0</c:v>
                </c:pt>
                <c:pt idx="932">
                  <c:v>174.0</c:v>
                </c:pt>
                <c:pt idx="933">
                  <c:v>58.0</c:v>
                </c:pt>
                <c:pt idx="934">
                  <c:v>280.0</c:v>
                </c:pt>
                <c:pt idx="935">
                  <c:v>102.0</c:v>
                </c:pt>
                <c:pt idx="936">
                  <c:v>181.0</c:v>
                </c:pt>
                <c:pt idx="937">
                  <c:v>220.0</c:v>
                </c:pt>
                <c:pt idx="938">
                  <c:v>149.0</c:v>
                </c:pt>
                <c:pt idx="939">
                  <c:v>159.0</c:v>
                </c:pt>
                <c:pt idx="940">
                  <c:v>50.0</c:v>
                </c:pt>
                <c:pt idx="941">
                  <c:v>235.0</c:v>
                </c:pt>
                <c:pt idx="942">
                  <c:v>43.0</c:v>
                </c:pt>
                <c:pt idx="943">
                  <c:v>209.0</c:v>
                </c:pt>
                <c:pt idx="944">
                  <c:v>15.0</c:v>
                </c:pt>
                <c:pt idx="945">
                  <c:v>56.0</c:v>
                </c:pt>
                <c:pt idx="946">
                  <c:v>268.0</c:v>
                </c:pt>
                <c:pt idx="947">
                  <c:v>146.0</c:v>
                </c:pt>
                <c:pt idx="948">
                  <c:v>107.0</c:v>
                </c:pt>
                <c:pt idx="949">
                  <c:v>66.0</c:v>
                </c:pt>
                <c:pt idx="950">
                  <c:v>138.0</c:v>
                </c:pt>
                <c:pt idx="951">
                  <c:v>188.0</c:v>
                </c:pt>
                <c:pt idx="952">
                  <c:v>156.0</c:v>
                </c:pt>
                <c:pt idx="953">
                  <c:v>171.0</c:v>
                </c:pt>
                <c:pt idx="954">
                  <c:v>101.0</c:v>
                </c:pt>
                <c:pt idx="955">
                  <c:v>149.0</c:v>
                </c:pt>
                <c:pt idx="956">
                  <c:v>75.0</c:v>
                </c:pt>
                <c:pt idx="957">
                  <c:v>31.0</c:v>
                </c:pt>
                <c:pt idx="958">
                  <c:v>269.0</c:v>
                </c:pt>
                <c:pt idx="959">
                  <c:v>49.0</c:v>
                </c:pt>
                <c:pt idx="960">
                  <c:v>86.0</c:v>
                </c:pt>
                <c:pt idx="961">
                  <c:v>176.0</c:v>
                </c:pt>
                <c:pt idx="962">
                  <c:v>31.0</c:v>
                </c:pt>
                <c:pt idx="963">
                  <c:v>107.0</c:v>
                </c:pt>
                <c:pt idx="964">
                  <c:v>106.0</c:v>
                </c:pt>
                <c:pt idx="965">
                  <c:v>196.0</c:v>
                </c:pt>
                <c:pt idx="966">
                  <c:v>145.0</c:v>
                </c:pt>
                <c:pt idx="967">
                  <c:v>155.0</c:v>
                </c:pt>
                <c:pt idx="968">
                  <c:v>217.0</c:v>
                </c:pt>
                <c:pt idx="969">
                  <c:v>33.0</c:v>
                </c:pt>
                <c:pt idx="970">
                  <c:v>51.0</c:v>
                </c:pt>
                <c:pt idx="971">
                  <c:v>187.0</c:v>
                </c:pt>
                <c:pt idx="972">
                  <c:v>213.0</c:v>
                </c:pt>
                <c:pt idx="973">
                  <c:v>149.0</c:v>
                </c:pt>
                <c:pt idx="974">
                  <c:v>140.0</c:v>
                </c:pt>
                <c:pt idx="975">
                  <c:v>138.0</c:v>
                </c:pt>
                <c:pt idx="976">
                  <c:v>284.0</c:v>
                </c:pt>
                <c:pt idx="977">
                  <c:v>58.0</c:v>
                </c:pt>
                <c:pt idx="978">
                  <c:v>37.0</c:v>
                </c:pt>
                <c:pt idx="979">
                  <c:v>46.0</c:v>
                </c:pt>
                <c:pt idx="980">
                  <c:v>213.0</c:v>
                </c:pt>
                <c:pt idx="981">
                  <c:v>220.0</c:v>
                </c:pt>
                <c:pt idx="982">
                  <c:v>135.0</c:v>
                </c:pt>
                <c:pt idx="983">
                  <c:v>230.0</c:v>
                </c:pt>
                <c:pt idx="984">
                  <c:v>203.0</c:v>
                </c:pt>
                <c:pt idx="985">
                  <c:v>152.0</c:v>
                </c:pt>
                <c:pt idx="986">
                  <c:v>224.0</c:v>
                </c:pt>
                <c:pt idx="987">
                  <c:v>166.0</c:v>
                </c:pt>
                <c:pt idx="988">
                  <c:v>0.0</c:v>
                </c:pt>
                <c:pt idx="989">
                  <c:v>135.0</c:v>
                </c:pt>
                <c:pt idx="990">
                  <c:v>241.0</c:v>
                </c:pt>
                <c:pt idx="991">
                  <c:v>165.0</c:v>
                </c:pt>
                <c:pt idx="992">
                  <c:v>54.0</c:v>
                </c:pt>
                <c:pt idx="993">
                  <c:v>134.0</c:v>
                </c:pt>
                <c:pt idx="994">
                  <c:v>231.0</c:v>
                </c:pt>
                <c:pt idx="995">
                  <c:v>40.0</c:v>
                </c:pt>
                <c:pt idx="996">
                  <c:v>163.0</c:v>
                </c:pt>
                <c:pt idx="997">
                  <c:v>194.0</c:v>
                </c:pt>
                <c:pt idx="998">
                  <c:v>206.0</c:v>
                </c:pt>
                <c:pt idx="999">
                  <c:v>35.0</c:v>
                </c:pt>
                <c:pt idx="1000">
                  <c:v>381.0</c:v>
                </c:pt>
                <c:pt idx="1001">
                  <c:v>203.0</c:v>
                </c:pt>
                <c:pt idx="1002">
                  <c:v>33.0</c:v>
                </c:pt>
                <c:pt idx="1003">
                  <c:v>177.0</c:v>
                </c:pt>
                <c:pt idx="1004">
                  <c:v>64.0</c:v>
                </c:pt>
                <c:pt idx="1005">
                  <c:v>50.0</c:v>
                </c:pt>
                <c:pt idx="1006">
                  <c:v>145.0</c:v>
                </c:pt>
                <c:pt idx="1007">
                  <c:v>60.0</c:v>
                </c:pt>
                <c:pt idx="1008">
                  <c:v>101.0</c:v>
                </c:pt>
                <c:pt idx="1009">
                  <c:v>241.0</c:v>
                </c:pt>
                <c:pt idx="1010">
                  <c:v>27.0</c:v>
                </c:pt>
                <c:pt idx="1011">
                  <c:v>262.0</c:v>
                </c:pt>
                <c:pt idx="1012">
                  <c:v>205.0</c:v>
                </c:pt>
                <c:pt idx="1013">
                  <c:v>80.0</c:v>
                </c:pt>
                <c:pt idx="1014">
                  <c:v>375.0</c:v>
                </c:pt>
                <c:pt idx="1015">
                  <c:v>45.0</c:v>
                </c:pt>
                <c:pt idx="1016">
                  <c:v>196.0</c:v>
                </c:pt>
                <c:pt idx="1017">
                  <c:v>89.0</c:v>
                </c:pt>
                <c:pt idx="1018">
                  <c:v>434.0</c:v>
                </c:pt>
                <c:pt idx="1019">
                  <c:v>146.0</c:v>
                </c:pt>
                <c:pt idx="1020">
                  <c:v>140.0</c:v>
                </c:pt>
                <c:pt idx="1021">
                  <c:v>160.0</c:v>
                </c:pt>
                <c:pt idx="1022">
                  <c:v>189.0</c:v>
                </c:pt>
                <c:pt idx="1023">
                  <c:v>49.0</c:v>
                </c:pt>
                <c:pt idx="1024">
                  <c:v>363.0</c:v>
                </c:pt>
                <c:pt idx="1025">
                  <c:v>22.0</c:v>
                </c:pt>
                <c:pt idx="1026">
                  <c:v>266.0</c:v>
                </c:pt>
                <c:pt idx="1027">
                  <c:v>28.0</c:v>
                </c:pt>
                <c:pt idx="1028">
                  <c:v>306.0</c:v>
                </c:pt>
                <c:pt idx="1029">
                  <c:v>262.0</c:v>
                </c:pt>
                <c:pt idx="1030">
                  <c:v>87.0</c:v>
                </c:pt>
                <c:pt idx="1031">
                  <c:v>247.0</c:v>
                </c:pt>
                <c:pt idx="1032">
                  <c:v>77.0</c:v>
                </c:pt>
                <c:pt idx="1033">
                  <c:v>210.0</c:v>
                </c:pt>
                <c:pt idx="1034">
                  <c:v>419.0</c:v>
                </c:pt>
                <c:pt idx="1035">
                  <c:v>359.0</c:v>
                </c:pt>
                <c:pt idx="1036">
                  <c:v>311.0</c:v>
                </c:pt>
                <c:pt idx="1037">
                  <c:v>213.0</c:v>
                </c:pt>
                <c:pt idx="1038">
                  <c:v>227.0</c:v>
                </c:pt>
                <c:pt idx="1039">
                  <c:v>246.0</c:v>
                </c:pt>
                <c:pt idx="1040">
                  <c:v>266.0</c:v>
                </c:pt>
                <c:pt idx="1041">
                  <c:v>357.0</c:v>
                </c:pt>
                <c:pt idx="1042">
                  <c:v>231.0</c:v>
                </c:pt>
                <c:pt idx="1043">
                  <c:v>325.0</c:v>
                </c:pt>
                <c:pt idx="1044">
                  <c:v>402.0</c:v>
                </c:pt>
                <c:pt idx="1045">
                  <c:v>396.0</c:v>
                </c:pt>
                <c:pt idx="1046">
                  <c:v>583.0</c:v>
                </c:pt>
                <c:pt idx="1047">
                  <c:v>465.0</c:v>
                </c:pt>
                <c:pt idx="1048">
                  <c:v>468.0</c:v>
                </c:pt>
                <c:pt idx="1049">
                  <c:v>467.0</c:v>
                </c:pt>
                <c:pt idx="1050">
                  <c:v>186.0</c:v>
                </c:pt>
                <c:pt idx="1051">
                  <c:v>29.0</c:v>
                </c:pt>
                <c:pt idx="1052">
                  <c:v>127.0</c:v>
                </c:pt>
                <c:pt idx="1053">
                  <c:v>373.0</c:v>
                </c:pt>
                <c:pt idx="1054">
                  <c:v>215.0</c:v>
                </c:pt>
                <c:pt idx="1055">
                  <c:v>184.0</c:v>
                </c:pt>
                <c:pt idx="1056">
                  <c:v>216.0</c:v>
                </c:pt>
                <c:pt idx="1057">
                  <c:v>318.0</c:v>
                </c:pt>
              </c:numCache>
            </c:numRef>
          </c:yVal>
          <c:smooth val="0"/>
        </c:ser>
        <c:ser>
          <c:idx val="1"/>
          <c:order val="1"/>
          <c:tx>
            <c:v>UB</c:v>
          </c:tx>
          <c:spPr>
            <a:ln w="28575" cap="rnd" cmpd="sng" algn="ctr">
              <a:noFill/>
              <a:prstDash val="solid"/>
              <a:round/>
            </a:ln>
            <a:effectLst/>
          </c:spPr>
          <c:marker>
            <c:symbol val="square"/>
            <c:size val="3"/>
            <c:spPr>
              <a:solidFill>
                <a:schemeClr val="accent2"/>
              </a:solidFill>
              <a:ln w="6350" cap="flat" cmpd="sng" algn="ctr">
                <a:solidFill>
                  <a:schemeClr val="accent2"/>
                </a:solidFill>
                <a:prstDash val="solid"/>
                <a:round/>
              </a:ln>
              <a:effectLst/>
            </c:spPr>
          </c:marker>
          <c:yVal>
            <c:numRef>
              <c:f>Final_0Veh_NotInRange_Arash!$B$2:$B$1059</c:f>
              <c:numCache>
                <c:formatCode>General</c:formatCode>
                <c:ptCount val="1058"/>
                <c:pt idx="0">
                  <c:v>127.0</c:v>
                </c:pt>
                <c:pt idx="1">
                  <c:v>6.0</c:v>
                </c:pt>
                <c:pt idx="2">
                  <c:v>127.0</c:v>
                </c:pt>
                <c:pt idx="3">
                  <c:v>36.0</c:v>
                </c:pt>
                <c:pt idx="4">
                  <c:v>23.0</c:v>
                </c:pt>
                <c:pt idx="5">
                  <c:v>38.0</c:v>
                </c:pt>
                <c:pt idx="6">
                  <c:v>127.0</c:v>
                </c:pt>
                <c:pt idx="7">
                  <c:v>33.0</c:v>
                </c:pt>
                <c:pt idx="8">
                  <c:v>23.0</c:v>
                </c:pt>
                <c:pt idx="9">
                  <c:v>36.0</c:v>
                </c:pt>
                <c:pt idx="10">
                  <c:v>127.0</c:v>
                </c:pt>
                <c:pt idx="11">
                  <c:v>32.0</c:v>
                </c:pt>
                <c:pt idx="12">
                  <c:v>26.0</c:v>
                </c:pt>
                <c:pt idx="13">
                  <c:v>127.0</c:v>
                </c:pt>
                <c:pt idx="14">
                  <c:v>47.0</c:v>
                </c:pt>
                <c:pt idx="15">
                  <c:v>127.0</c:v>
                </c:pt>
                <c:pt idx="16">
                  <c:v>127.0</c:v>
                </c:pt>
                <c:pt idx="17">
                  <c:v>36.0</c:v>
                </c:pt>
                <c:pt idx="18">
                  <c:v>127.0</c:v>
                </c:pt>
                <c:pt idx="19">
                  <c:v>127.0</c:v>
                </c:pt>
                <c:pt idx="20">
                  <c:v>127.0</c:v>
                </c:pt>
                <c:pt idx="21">
                  <c:v>24.0</c:v>
                </c:pt>
                <c:pt idx="22">
                  <c:v>34.0</c:v>
                </c:pt>
                <c:pt idx="23">
                  <c:v>32.0</c:v>
                </c:pt>
                <c:pt idx="24">
                  <c:v>53.0</c:v>
                </c:pt>
                <c:pt idx="25">
                  <c:v>30.0</c:v>
                </c:pt>
                <c:pt idx="26">
                  <c:v>21.0</c:v>
                </c:pt>
                <c:pt idx="27">
                  <c:v>23.0</c:v>
                </c:pt>
                <c:pt idx="28">
                  <c:v>19.0</c:v>
                </c:pt>
                <c:pt idx="29">
                  <c:v>127.0</c:v>
                </c:pt>
                <c:pt idx="30">
                  <c:v>69.0</c:v>
                </c:pt>
                <c:pt idx="31">
                  <c:v>75.0</c:v>
                </c:pt>
                <c:pt idx="32">
                  <c:v>30.0</c:v>
                </c:pt>
                <c:pt idx="33">
                  <c:v>35.0</c:v>
                </c:pt>
                <c:pt idx="34">
                  <c:v>23.0</c:v>
                </c:pt>
                <c:pt idx="35">
                  <c:v>34.0</c:v>
                </c:pt>
                <c:pt idx="36">
                  <c:v>37.0</c:v>
                </c:pt>
                <c:pt idx="37">
                  <c:v>127.0</c:v>
                </c:pt>
                <c:pt idx="38">
                  <c:v>58.0</c:v>
                </c:pt>
                <c:pt idx="39">
                  <c:v>10.0</c:v>
                </c:pt>
                <c:pt idx="40">
                  <c:v>37.0</c:v>
                </c:pt>
                <c:pt idx="41">
                  <c:v>24.0</c:v>
                </c:pt>
                <c:pt idx="42">
                  <c:v>40.0</c:v>
                </c:pt>
                <c:pt idx="43">
                  <c:v>63.0</c:v>
                </c:pt>
                <c:pt idx="44">
                  <c:v>34.0</c:v>
                </c:pt>
                <c:pt idx="45">
                  <c:v>127.0</c:v>
                </c:pt>
                <c:pt idx="46">
                  <c:v>71.0</c:v>
                </c:pt>
                <c:pt idx="47">
                  <c:v>127.0</c:v>
                </c:pt>
                <c:pt idx="48">
                  <c:v>30.0</c:v>
                </c:pt>
                <c:pt idx="49">
                  <c:v>127.0</c:v>
                </c:pt>
                <c:pt idx="50">
                  <c:v>44.0</c:v>
                </c:pt>
                <c:pt idx="51">
                  <c:v>70.0</c:v>
                </c:pt>
                <c:pt idx="52">
                  <c:v>55.0</c:v>
                </c:pt>
                <c:pt idx="53">
                  <c:v>54.0</c:v>
                </c:pt>
                <c:pt idx="54">
                  <c:v>127.0</c:v>
                </c:pt>
                <c:pt idx="55">
                  <c:v>23.0</c:v>
                </c:pt>
                <c:pt idx="56">
                  <c:v>127.0</c:v>
                </c:pt>
                <c:pt idx="57">
                  <c:v>58.0</c:v>
                </c:pt>
                <c:pt idx="58">
                  <c:v>63.0</c:v>
                </c:pt>
                <c:pt idx="59">
                  <c:v>43.0</c:v>
                </c:pt>
                <c:pt idx="60">
                  <c:v>127.0</c:v>
                </c:pt>
                <c:pt idx="61">
                  <c:v>127.0</c:v>
                </c:pt>
                <c:pt idx="62">
                  <c:v>65.0</c:v>
                </c:pt>
                <c:pt idx="63">
                  <c:v>13.0</c:v>
                </c:pt>
                <c:pt idx="64">
                  <c:v>75.0</c:v>
                </c:pt>
                <c:pt idx="65">
                  <c:v>25.0</c:v>
                </c:pt>
                <c:pt idx="66">
                  <c:v>114.0</c:v>
                </c:pt>
                <c:pt idx="67">
                  <c:v>35.0</c:v>
                </c:pt>
                <c:pt idx="68">
                  <c:v>6.0</c:v>
                </c:pt>
                <c:pt idx="69">
                  <c:v>29.0</c:v>
                </c:pt>
                <c:pt idx="70">
                  <c:v>42.0</c:v>
                </c:pt>
                <c:pt idx="71">
                  <c:v>127.0</c:v>
                </c:pt>
                <c:pt idx="72">
                  <c:v>17.0</c:v>
                </c:pt>
                <c:pt idx="73">
                  <c:v>63.0</c:v>
                </c:pt>
                <c:pt idx="74">
                  <c:v>98.0</c:v>
                </c:pt>
                <c:pt idx="75">
                  <c:v>82.0</c:v>
                </c:pt>
                <c:pt idx="76">
                  <c:v>110.0</c:v>
                </c:pt>
                <c:pt idx="77">
                  <c:v>60.0</c:v>
                </c:pt>
                <c:pt idx="78">
                  <c:v>82.0</c:v>
                </c:pt>
                <c:pt idx="79">
                  <c:v>127.0</c:v>
                </c:pt>
                <c:pt idx="80">
                  <c:v>37.0</c:v>
                </c:pt>
                <c:pt idx="81">
                  <c:v>127.0</c:v>
                </c:pt>
                <c:pt idx="82">
                  <c:v>127.0</c:v>
                </c:pt>
                <c:pt idx="83">
                  <c:v>62.0</c:v>
                </c:pt>
                <c:pt idx="84">
                  <c:v>84.0</c:v>
                </c:pt>
                <c:pt idx="85">
                  <c:v>127.0</c:v>
                </c:pt>
                <c:pt idx="86">
                  <c:v>127.0</c:v>
                </c:pt>
                <c:pt idx="87">
                  <c:v>49.0</c:v>
                </c:pt>
                <c:pt idx="88">
                  <c:v>20.0</c:v>
                </c:pt>
                <c:pt idx="89">
                  <c:v>39.0</c:v>
                </c:pt>
                <c:pt idx="90">
                  <c:v>73.0</c:v>
                </c:pt>
                <c:pt idx="91">
                  <c:v>31.0</c:v>
                </c:pt>
                <c:pt idx="92">
                  <c:v>40.0</c:v>
                </c:pt>
                <c:pt idx="93">
                  <c:v>127.0</c:v>
                </c:pt>
                <c:pt idx="94">
                  <c:v>49.0</c:v>
                </c:pt>
                <c:pt idx="95">
                  <c:v>43.0</c:v>
                </c:pt>
                <c:pt idx="96">
                  <c:v>52.0</c:v>
                </c:pt>
                <c:pt idx="97">
                  <c:v>67.0</c:v>
                </c:pt>
                <c:pt idx="98">
                  <c:v>81.0</c:v>
                </c:pt>
                <c:pt idx="99">
                  <c:v>57.0</c:v>
                </c:pt>
                <c:pt idx="100">
                  <c:v>52.0</c:v>
                </c:pt>
                <c:pt idx="101">
                  <c:v>127.0</c:v>
                </c:pt>
                <c:pt idx="102">
                  <c:v>38.0</c:v>
                </c:pt>
                <c:pt idx="103">
                  <c:v>40.0</c:v>
                </c:pt>
                <c:pt idx="104">
                  <c:v>51.0</c:v>
                </c:pt>
                <c:pt idx="105">
                  <c:v>60.0</c:v>
                </c:pt>
                <c:pt idx="106">
                  <c:v>24.0</c:v>
                </c:pt>
                <c:pt idx="107">
                  <c:v>127.0</c:v>
                </c:pt>
                <c:pt idx="108">
                  <c:v>46.0</c:v>
                </c:pt>
                <c:pt idx="109">
                  <c:v>23.0</c:v>
                </c:pt>
                <c:pt idx="110">
                  <c:v>127.0</c:v>
                </c:pt>
                <c:pt idx="111">
                  <c:v>86.0</c:v>
                </c:pt>
                <c:pt idx="112">
                  <c:v>34.0</c:v>
                </c:pt>
                <c:pt idx="113">
                  <c:v>37.0</c:v>
                </c:pt>
                <c:pt idx="114">
                  <c:v>127.0</c:v>
                </c:pt>
                <c:pt idx="115">
                  <c:v>83.0</c:v>
                </c:pt>
                <c:pt idx="116">
                  <c:v>50.0</c:v>
                </c:pt>
                <c:pt idx="117">
                  <c:v>87.0</c:v>
                </c:pt>
                <c:pt idx="118">
                  <c:v>127.0</c:v>
                </c:pt>
                <c:pt idx="119">
                  <c:v>54.0</c:v>
                </c:pt>
                <c:pt idx="120">
                  <c:v>38.0</c:v>
                </c:pt>
                <c:pt idx="121">
                  <c:v>145.0</c:v>
                </c:pt>
                <c:pt idx="122">
                  <c:v>73.0</c:v>
                </c:pt>
                <c:pt idx="123">
                  <c:v>43.0</c:v>
                </c:pt>
                <c:pt idx="124">
                  <c:v>47.0</c:v>
                </c:pt>
                <c:pt idx="125">
                  <c:v>104.0</c:v>
                </c:pt>
                <c:pt idx="126">
                  <c:v>98.0</c:v>
                </c:pt>
                <c:pt idx="127">
                  <c:v>137.0</c:v>
                </c:pt>
                <c:pt idx="128">
                  <c:v>24.0</c:v>
                </c:pt>
                <c:pt idx="129">
                  <c:v>8.0</c:v>
                </c:pt>
                <c:pt idx="130">
                  <c:v>65.0</c:v>
                </c:pt>
                <c:pt idx="131">
                  <c:v>85.0</c:v>
                </c:pt>
                <c:pt idx="132">
                  <c:v>90.0</c:v>
                </c:pt>
                <c:pt idx="133">
                  <c:v>33.0</c:v>
                </c:pt>
                <c:pt idx="134">
                  <c:v>55.0</c:v>
                </c:pt>
                <c:pt idx="135">
                  <c:v>85.0</c:v>
                </c:pt>
                <c:pt idx="136">
                  <c:v>50.0</c:v>
                </c:pt>
                <c:pt idx="137">
                  <c:v>124.0</c:v>
                </c:pt>
                <c:pt idx="138">
                  <c:v>135.0</c:v>
                </c:pt>
                <c:pt idx="139">
                  <c:v>51.0</c:v>
                </c:pt>
                <c:pt idx="140">
                  <c:v>13.0</c:v>
                </c:pt>
                <c:pt idx="141">
                  <c:v>19.0</c:v>
                </c:pt>
                <c:pt idx="142">
                  <c:v>125.0</c:v>
                </c:pt>
                <c:pt idx="143">
                  <c:v>56.0</c:v>
                </c:pt>
                <c:pt idx="144">
                  <c:v>49.0</c:v>
                </c:pt>
                <c:pt idx="145">
                  <c:v>60.0</c:v>
                </c:pt>
                <c:pt idx="146">
                  <c:v>41.0</c:v>
                </c:pt>
                <c:pt idx="147">
                  <c:v>36.0</c:v>
                </c:pt>
                <c:pt idx="148">
                  <c:v>61.0</c:v>
                </c:pt>
                <c:pt idx="149">
                  <c:v>147.0</c:v>
                </c:pt>
                <c:pt idx="150">
                  <c:v>100.0</c:v>
                </c:pt>
                <c:pt idx="151">
                  <c:v>207.0</c:v>
                </c:pt>
                <c:pt idx="152">
                  <c:v>92.0</c:v>
                </c:pt>
                <c:pt idx="153">
                  <c:v>54.0</c:v>
                </c:pt>
                <c:pt idx="154">
                  <c:v>127.0</c:v>
                </c:pt>
                <c:pt idx="155">
                  <c:v>88.0</c:v>
                </c:pt>
                <c:pt idx="156">
                  <c:v>43.0</c:v>
                </c:pt>
                <c:pt idx="157">
                  <c:v>130.0</c:v>
                </c:pt>
                <c:pt idx="158">
                  <c:v>34.0</c:v>
                </c:pt>
                <c:pt idx="159">
                  <c:v>43.0</c:v>
                </c:pt>
                <c:pt idx="160">
                  <c:v>79.0</c:v>
                </c:pt>
                <c:pt idx="161">
                  <c:v>93.0</c:v>
                </c:pt>
                <c:pt idx="162">
                  <c:v>85.0</c:v>
                </c:pt>
                <c:pt idx="163">
                  <c:v>49.0</c:v>
                </c:pt>
                <c:pt idx="164">
                  <c:v>68.0</c:v>
                </c:pt>
                <c:pt idx="165">
                  <c:v>127.0</c:v>
                </c:pt>
                <c:pt idx="166">
                  <c:v>32.0</c:v>
                </c:pt>
                <c:pt idx="167">
                  <c:v>136.0</c:v>
                </c:pt>
                <c:pt idx="168">
                  <c:v>148.0</c:v>
                </c:pt>
                <c:pt idx="169">
                  <c:v>62.0</c:v>
                </c:pt>
                <c:pt idx="170">
                  <c:v>160.0</c:v>
                </c:pt>
                <c:pt idx="171">
                  <c:v>97.0</c:v>
                </c:pt>
                <c:pt idx="172">
                  <c:v>97.0</c:v>
                </c:pt>
                <c:pt idx="173">
                  <c:v>29.0</c:v>
                </c:pt>
                <c:pt idx="174">
                  <c:v>59.0</c:v>
                </c:pt>
                <c:pt idx="175">
                  <c:v>27.0</c:v>
                </c:pt>
                <c:pt idx="176">
                  <c:v>127.0</c:v>
                </c:pt>
                <c:pt idx="177">
                  <c:v>47.0</c:v>
                </c:pt>
                <c:pt idx="178">
                  <c:v>51.0</c:v>
                </c:pt>
                <c:pt idx="179">
                  <c:v>90.0</c:v>
                </c:pt>
                <c:pt idx="180">
                  <c:v>168.0</c:v>
                </c:pt>
                <c:pt idx="181">
                  <c:v>127.0</c:v>
                </c:pt>
                <c:pt idx="182">
                  <c:v>20.0</c:v>
                </c:pt>
                <c:pt idx="183">
                  <c:v>120.0</c:v>
                </c:pt>
                <c:pt idx="184">
                  <c:v>38.0</c:v>
                </c:pt>
                <c:pt idx="185">
                  <c:v>80.0</c:v>
                </c:pt>
                <c:pt idx="186">
                  <c:v>70.0</c:v>
                </c:pt>
                <c:pt idx="187">
                  <c:v>89.0</c:v>
                </c:pt>
                <c:pt idx="188">
                  <c:v>110.0</c:v>
                </c:pt>
                <c:pt idx="189">
                  <c:v>138.0</c:v>
                </c:pt>
                <c:pt idx="190">
                  <c:v>126.0</c:v>
                </c:pt>
                <c:pt idx="191">
                  <c:v>48.0</c:v>
                </c:pt>
                <c:pt idx="192">
                  <c:v>107.0</c:v>
                </c:pt>
                <c:pt idx="193">
                  <c:v>32.0</c:v>
                </c:pt>
                <c:pt idx="194">
                  <c:v>127.0</c:v>
                </c:pt>
                <c:pt idx="195">
                  <c:v>19.0</c:v>
                </c:pt>
                <c:pt idx="196">
                  <c:v>72.0</c:v>
                </c:pt>
                <c:pt idx="197">
                  <c:v>63.0</c:v>
                </c:pt>
                <c:pt idx="198">
                  <c:v>39.0</c:v>
                </c:pt>
                <c:pt idx="199">
                  <c:v>180.0</c:v>
                </c:pt>
                <c:pt idx="200">
                  <c:v>69.0</c:v>
                </c:pt>
                <c:pt idx="201">
                  <c:v>40.0</c:v>
                </c:pt>
                <c:pt idx="202">
                  <c:v>85.0</c:v>
                </c:pt>
                <c:pt idx="203">
                  <c:v>75.0</c:v>
                </c:pt>
                <c:pt idx="204">
                  <c:v>71.0</c:v>
                </c:pt>
                <c:pt idx="205">
                  <c:v>201.0</c:v>
                </c:pt>
                <c:pt idx="206">
                  <c:v>46.0</c:v>
                </c:pt>
                <c:pt idx="207">
                  <c:v>20.0</c:v>
                </c:pt>
                <c:pt idx="208">
                  <c:v>128.0</c:v>
                </c:pt>
                <c:pt idx="209">
                  <c:v>127.0</c:v>
                </c:pt>
                <c:pt idx="210">
                  <c:v>36.0</c:v>
                </c:pt>
                <c:pt idx="211">
                  <c:v>95.0</c:v>
                </c:pt>
                <c:pt idx="212">
                  <c:v>69.0</c:v>
                </c:pt>
                <c:pt idx="213">
                  <c:v>127.0</c:v>
                </c:pt>
                <c:pt idx="214">
                  <c:v>36.0</c:v>
                </c:pt>
                <c:pt idx="215">
                  <c:v>111.0</c:v>
                </c:pt>
                <c:pt idx="216">
                  <c:v>36.0</c:v>
                </c:pt>
                <c:pt idx="217">
                  <c:v>100.0</c:v>
                </c:pt>
                <c:pt idx="218">
                  <c:v>30.0</c:v>
                </c:pt>
                <c:pt idx="219">
                  <c:v>47.0</c:v>
                </c:pt>
                <c:pt idx="220">
                  <c:v>100.0</c:v>
                </c:pt>
                <c:pt idx="221">
                  <c:v>40.0</c:v>
                </c:pt>
                <c:pt idx="222">
                  <c:v>103.0</c:v>
                </c:pt>
                <c:pt idx="223">
                  <c:v>149.0</c:v>
                </c:pt>
                <c:pt idx="224">
                  <c:v>168.0</c:v>
                </c:pt>
                <c:pt idx="225">
                  <c:v>90.0</c:v>
                </c:pt>
                <c:pt idx="226">
                  <c:v>52.0</c:v>
                </c:pt>
                <c:pt idx="227">
                  <c:v>150.0</c:v>
                </c:pt>
                <c:pt idx="228">
                  <c:v>20.0</c:v>
                </c:pt>
                <c:pt idx="229">
                  <c:v>154.0</c:v>
                </c:pt>
                <c:pt idx="230">
                  <c:v>241.0</c:v>
                </c:pt>
                <c:pt idx="231">
                  <c:v>127.0</c:v>
                </c:pt>
                <c:pt idx="232">
                  <c:v>25.0</c:v>
                </c:pt>
                <c:pt idx="233">
                  <c:v>35.0</c:v>
                </c:pt>
                <c:pt idx="234">
                  <c:v>63.0</c:v>
                </c:pt>
                <c:pt idx="235">
                  <c:v>59.0</c:v>
                </c:pt>
                <c:pt idx="236">
                  <c:v>24.0</c:v>
                </c:pt>
                <c:pt idx="237">
                  <c:v>141.0</c:v>
                </c:pt>
                <c:pt idx="238">
                  <c:v>107.0</c:v>
                </c:pt>
                <c:pt idx="239">
                  <c:v>60.0</c:v>
                </c:pt>
                <c:pt idx="240">
                  <c:v>109.0</c:v>
                </c:pt>
                <c:pt idx="241">
                  <c:v>144.0</c:v>
                </c:pt>
                <c:pt idx="242">
                  <c:v>73.0</c:v>
                </c:pt>
                <c:pt idx="243">
                  <c:v>69.0</c:v>
                </c:pt>
                <c:pt idx="244">
                  <c:v>76.0</c:v>
                </c:pt>
                <c:pt idx="245">
                  <c:v>31.0</c:v>
                </c:pt>
                <c:pt idx="246">
                  <c:v>40.0</c:v>
                </c:pt>
                <c:pt idx="247">
                  <c:v>67.0</c:v>
                </c:pt>
                <c:pt idx="248">
                  <c:v>115.0</c:v>
                </c:pt>
                <c:pt idx="249">
                  <c:v>127.0</c:v>
                </c:pt>
                <c:pt idx="250">
                  <c:v>34.0</c:v>
                </c:pt>
                <c:pt idx="251">
                  <c:v>73.0</c:v>
                </c:pt>
                <c:pt idx="252">
                  <c:v>26.0</c:v>
                </c:pt>
                <c:pt idx="253">
                  <c:v>55.0</c:v>
                </c:pt>
                <c:pt idx="254">
                  <c:v>125.0</c:v>
                </c:pt>
                <c:pt idx="255">
                  <c:v>67.0</c:v>
                </c:pt>
                <c:pt idx="256">
                  <c:v>148.0</c:v>
                </c:pt>
                <c:pt idx="257">
                  <c:v>83.0</c:v>
                </c:pt>
                <c:pt idx="258">
                  <c:v>143.0</c:v>
                </c:pt>
                <c:pt idx="259">
                  <c:v>55.0</c:v>
                </c:pt>
                <c:pt idx="260">
                  <c:v>36.0</c:v>
                </c:pt>
                <c:pt idx="261">
                  <c:v>39.0</c:v>
                </c:pt>
                <c:pt idx="262">
                  <c:v>115.0</c:v>
                </c:pt>
                <c:pt idx="263">
                  <c:v>190.0</c:v>
                </c:pt>
                <c:pt idx="264">
                  <c:v>64.0</c:v>
                </c:pt>
                <c:pt idx="265">
                  <c:v>32.0</c:v>
                </c:pt>
                <c:pt idx="266">
                  <c:v>163.0</c:v>
                </c:pt>
                <c:pt idx="267">
                  <c:v>32.0</c:v>
                </c:pt>
                <c:pt idx="268">
                  <c:v>154.0</c:v>
                </c:pt>
                <c:pt idx="269">
                  <c:v>44.0</c:v>
                </c:pt>
                <c:pt idx="270">
                  <c:v>30.0</c:v>
                </c:pt>
                <c:pt idx="271">
                  <c:v>66.0</c:v>
                </c:pt>
                <c:pt idx="272">
                  <c:v>36.0</c:v>
                </c:pt>
                <c:pt idx="273">
                  <c:v>52.0</c:v>
                </c:pt>
                <c:pt idx="274">
                  <c:v>115.0</c:v>
                </c:pt>
                <c:pt idx="275">
                  <c:v>109.0</c:v>
                </c:pt>
                <c:pt idx="276">
                  <c:v>93.0</c:v>
                </c:pt>
                <c:pt idx="277">
                  <c:v>112.0</c:v>
                </c:pt>
                <c:pt idx="278">
                  <c:v>52.0</c:v>
                </c:pt>
                <c:pt idx="279">
                  <c:v>123.0</c:v>
                </c:pt>
                <c:pt idx="280">
                  <c:v>203.0</c:v>
                </c:pt>
                <c:pt idx="281">
                  <c:v>144.0</c:v>
                </c:pt>
                <c:pt idx="282">
                  <c:v>127.0</c:v>
                </c:pt>
                <c:pt idx="283">
                  <c:v>103.0</c:v>
                </c:pt>
                <c:pt idx="284">
                  <c:v>188.0</c:v>
                </c:pt>
                <c:pt idx="285">
                  <c:v>56.0</c:v>
                </c:pt>
                <c:pt idx="286">
                  <c:v>121.0</c:v>
                </c:pt>
                <c:pt idx="287">
                  <c:v>82.0</c:v>
                </c:pt>
                <c:pt idx="288">
                  <c:v>67.0</c:v>
                </c:pt>
                <c:pt idx="289">
                  <c:v>42.0</c:v>
                </c:pt>
                <c:pt idx="290">
                  <c:v>85.0</c:v>
                </c:pt>
                <c:pt idx="291">
                  <c:v>111.0</c:v>
                </c:pt>
                <c:pt idx="292">
                  <c:v>133.0</c:v>
                </c:pt>
                <c:pt idx="293">
                  <c:v>127.0</c:v>
                </c:pt>
                <c:pt idx="294">
                  <c:v>112.0</c:v>
                </c:pt>
                <c:pt idx="295">
                  <c:v>89.0</c:v>
                </c:pt>
                <c:pt idx="296">
                  <c:v>63.0</c:v>
                </c:pt>
                <c:pt idx="297">
                  <c:v>78.0</c:v>
                </c:pt>
                <c:pt idx="298">
                  <c:v>82.0</c:v>
                </c:pt>
                <c:pt idx="299">
                  <c:v>51.0</c:v>
                </c:pt>
                <c:pt idx="300">
                  <c:v>22.0</c:v>
                </c:pt>
                <c:pt idx="301">
                  <c:v>45.0</c:v>
                </c:pt>
                <c:pt idx="302">
                  <c:v>79.0</c:v>
                </c:pt>
                <c:pt idx="303">
                  <c:v>131.0</c:v>
                </c:pt>
                <c:pt idx="304">
                  <c:v>82.0</c:v>
                </c:pt>
                <c:pt idx="305">
                  <c:v>52.0</c:v>
                </c:pt>
                <c:pt idx="306">
                  <c:v>143.0</c:v>
                </c:pt>
                <c:pt idx="307">
                  <c:v>193.0</c:v>
                </c:pt>
                <c:pt idx="308">
                  <c:v>164.0</c:v>
                </c:pt>
                <c:pt idx="309">
                  <c:v>39.0</c:v>
                </c:pt>
                <c:pt idx="310">
                  <c:v>33.0</c:v>
                </c:pt>
                <c:pt idx="311">
                  <c:v>55.0</c:v>
                </c:pt>
                <c:pt idx="312">
                  <c:v>71.0</c:v>
                </c:pt>
                <c:pt idx="313">
                  <c:v>85.0</c:v>
                </c:pt>
                <c:pt idx="314">
                  <c:v>36.0</c:v>
                </c:pt>
                <c:pt idx="315">
                  <c:v>175.0</c:v>
                </c:pt>
                <c:pt idx="316">
                  <c:v>103.0</c:v>
                </c:pt>
                <c:pt idx="317">
                  <c:v>76.0</c:v>
                </c:pt>
                <c:pt idx="318">
                  <c:v>38.0</c:v>
                </c:pt>
                <c:pt idx="319">
                  <c:v>92.0</c:v>
                </c:pt>
                <c:pt idx="320">
                  <c:v>143.0</c:v>
                </c:pt>
                <c:pt idx="321">
                  <c:v>79.0</c:v>
                </c:pt>
                <c:pt idx="322">
                  <c:v>30.0</c:v>
                </c:pt>
                <c:pt idx="323">
                  <c:v>111.0</c:v>
                </c:pt>
                <c:pt idx="324">
                  <c:v>118.0</c:v>
                </c:pt>
                <c:pt idx="325">
                  <c:v>92.0</c:v>
                </c:pt>
                <c:pt idx="326">
                  <c:v>65.0</c:v>
                </c:pt>
                <c:pt idx="327">
                  <c:v>127.0</c:v>
                </c:pt>
                <c:pt idx="328">
                  <c:v>19.0</c:v>
                </c:pt>
                <c:pt idx="329">
                  <c:v>265.0</c:v>
                </c:pt>
                <c:pt idx="330">
                  <c:v>67.0</c:v>
                </c:pt>
                <c:pt idx="331">
                  <c:v>118.0</c:v>
                </c:pt>
                <c:pt idx="332">
                  <c:v>73.0</c:v>
                </c:pt>
                <c:pt idx="333">
                  <c:v>194.0</c:v>
                </c:pt>
                <c:pt idx="334">
                  <c:v>32.0</c:v>
                </c:pt>
                <c:pt idx="335">
                  <c:v>40.0</c:v>
                </c:pt>
                <c:pt idx="336">
                  <c:v>163.0</c:v>
                </c:pt>
                <c:pt idx="337">
                  <c:v>47.0</c:v>
                </c:pt>
                <c:pt idx="338">
                  <c:v>88.0</c:v>
                </c:pt>
                <c:pt idx="339">
                  <c:v>216.0</c:v>
                </c:pt>
                <c:pt idx="340">
                  <c:v>94.0</c:v>
                </c:pt>
                <c:pt idx="341">
                  <c:v>48.0</c:v>
                </c:pt>
                <c:pt idx="342">
                  <c:v>91.0</c:v>
                </c:pt>
                <c:pt idx="343">
                  <c:v>47.0</c:v>
                </c:pt>
                <c:pt idx="344">
                  <c:v>108.0</c:v>
                </c:pt>
                <c:pt idx="345">
                  <c:v>57.0</c:v>
                </c:pt>
                <c:pt idx="346">
                  <c:v>69.0</c:v>
                </c:pt>
                <c:pt idx="347">
                  <c:v>44.0</c:v>
                </c:pt>
                <c:pt idx="348">
                  <c:v>109.0</c:v>
                </c:pt>
                <c:pt idx="349">
                  <c:v>67.0</c:v>
                </c:pt>
                <c:pt idx="350">
                  <c:v>288.0</c:v>
                </c:pt>
                <c:pt idx="351">
                  <c:v>101.0</c:v>
                </c:pt>
                <c:pt idx="352">
                  <c:v>95.0</c:v>
                </c:pt>
                <c:pt idx="353">
                  <c:v>120.0</c:v>
                </c:pt>
                <c:pt idx="354">
                  <c:v>118.0</c:v>
                </c:pt>
                <c:pt idx="355">
                  <c:v>27.0</c:v>
                </c:pt>
                <c:pt idx="356">
                  <c:v>116.0</c:v>
                </c:pt>
                <c:pt idx="357">
                  <c:v>172.0</c:v>
                </c:pt>
                <c:pt idx="358">
                  <c:v>170.0</c:v>
                </c:pt>
                <c:pt idx="359">
                  <c:v>59.0</c:v>
                </c:pt>
                <c:pt idx="360">
                  <c:v>154.0</c:v>
                </c:pt>
                <c:pt idx="361">
                  <c:v>151.0</c:v>
                </c:pt>
                <c:pt idx="362">
                  <c:v>106.0</c:v>
                </c:pt>
                <c:pt idx="363">
                  <c:v>90.0</c:v>
                </c:pt>
                <c:pt idx="364">
                  <c:v>68.0</c:v>
                </c:pt>
                <c:pt idx="365">
                  <c:v>127.0</c:v>
                </c:pt>
                <c:pt idx="366">
                  <c:v>197.0</c:v>
                </c:pt>
                <c:pt idx="367">
                  <c:v>353.0</c:v>
                </c:pt>
                <c:pt idx="368">
                  <c:v>87.0</c:v>
                </c:pt>
                <c:pt idx="369">
                  <c:v>48.0</c:v>
                </c:pt>
                <c:pt idx="370">
                  <c:v>225.0</c:v>
                </c:pt>
                <c:pt idx="371">
                  <c:v>181.0</c:v>
                </c:pt>
                <c:pt idx="372">
                  <c:v>95.0</c:v>
                </c:pt>
                <c:pt idx="373">
                  <c:v>127.0</c:v>
                </c:pt>
                <c:pt idx="374">
                  <c:v>94.0</c:v>
                </c:pt>
                <c:pt idx="375">
                  <c:v>216.0</c:v>
                </c:pt>
                <c:pt idx="376">
                  <c:v>157.0</c:v>
                </c:pt>
                <c:pt idx="377">
                  <c:v>44.0</c:v>
                </c:pt>
                <c:pt idx="378">
                  <c:v>228.0</c:v>
                </c:pt>
                <c:pt idx="379">
                  <c:v>50.0</c:v>
                </c:pt>
                <c:pt idx="380">
                  <c:v>147.0</c:v>
                </c:pt>
                <c:pt idx="381">
                  <c:v>83.0</c:v>
                </c:pt>
                <c:pt idx="382">
                  <c:v>64.0</c:v>
                </c:pt>
                <c:pt idx="383">
                  <c:v>63.0</c:v>
                </c:pt>
                <c:pt idx="384">
                  <c:v>103.0</c:v>
                </c:pt>
                <c:pt idx="385">
                  <c:v>27.0</c:v>
                </c:pt>
                <c:pt idx="386">
                  <c:v>108.0</c:v>
                </c:pt>
                <c:pt idx="387">
                  <c:v>161.0</c:v>
                </c:pt>
                <c:pt idx="388">
                  <c:v>16.0</c:v>
                </c:pt>
                <c:pt idx="389">
                  <c:v>83.0</c:v>
                </c:pt>
                <c:pt idx="390">
                  <c:v>174.0</c:v>
                </c:pt>
                <c:pt idx="391">
                  <c:v>161.0</c:v>
                </c:pt>
                <c:pt idx="392">
                  <c:v>28.0</c:v>
                </c:pt>
                <c:pt idx="393">
                  <c:v>38.0</c:v>
                </c:pt>
                <c:pt idx="394">
                  <c:v>105.0</c:v>
                </c:pt>
                <c:pt idx="395">
                  <c:v>77.0</c:v>
                </c:pt>
                <c:pt idx="396">
                  <c:v>60.0</c:v>
                </c:pt>
                <c:pt idx="397">
                  <c:v>148.0</c:v>
                </c:pt>
                <c:pt idx="398">
                  <c:v>81.0</c:v>
                </c:pt>
                <c:pt idx="399">
                  <c:v>159.0</c:v>
                </c:pt>
                <c:pt idx="400">
                  <c:v>73.0</c:v>
                </c:pt>
                <c:pt idx="401">
                  <c:v>145.0</c:v>
                </c:pt>
                <c:pt idx="402">
                  <c:v>103.0</c:v>
                </c:pt>
                <c:pt idx="403">
                  <c:v>123.0</c:v>
                </c:pt>
                <c:pt idx="404">
                  <c:v>104.0</c:v>
                </c:pt>
                <c:pt idx="405">
                  <c:v>97.0</c:v>
                </c:pt>
                <c:pt idx="406">
                  <c:v>198.0</c:v>
                </c:pt>
                <c:pt idx="407">
                  <c:v>99.0</c:v>
                </c:pt>
                <c:pt idx="408">
                  <c:v>118.0</c:v>
                </c:pt>
                <c:pt idx="409">
                  <c:v>129.0</c:v>
                </c:pt>
                <c:pt idx="410">
                  <c:v>83.0</c:v>
                </c:pt>
                <c:pt idx="411">
                  <c:v>172.0</c:v>
                </c:pt>
                <c:pt idx="412">
                  <c:v>72.0</c:v>
                </c:pt>
                <c:pt idx="413">
                  <c:v>101.0</c:v>
                </c:pt>
                <c:pt idx="414">
                  <c:v>134.0</c:v>
                </c:pt>
                <c:pt idx="415">
                  <c:v>127.0</c:v>
                </c:pt>
                <c:pt idx="416">
                  <c:v>161.0</c:v>
                </c:pt>
                <c:pt idx="417">
                  <c:v>84.0</c:v>
                </c:pt>
                <c:pt idx="418">
                  <c:v>40.0</c:v>
                </c:pt>
                <c:pt idx="419">
                  <c:v>51.0</c:v>
                </c:pt>
                <c:pt idx="420">
                  <c:v>190.0</c:v>
                </c:pt>
                <c:pt idx="421">
                  <c:v>102.0</c:v>
                </c:pt>
                <c:pt idx="422">
                  <c:v>35.0</c:v>
                </c:pt>
                <c:pt idx="423">
                  <c:v>104.0</c:v>
                </c:pt>
                <c:pt idx="424">
                  <c:v>293.0</c:v>
                </c:pt>
                <c:pt idx="425">
                  <c:v>58.0</c:v>
                </c:pt>
                <c:pt idx="426">
                  <c:v>103.0</c:v>
                </c:pt>
                <c:pt idx="427">
                  <c:v>30.0</c:v>
                </c:pt>
                <c:pt idx="428">
                  <c:v>64.0</c:v>
                </c:pt>
                <c:pt idx="429">
                  <c:v>107.0</c:v>
                </c:pt>
                <c:pt idx="430">
                  <c:v>221.0</c:v>
                </c:pt>
                <c:pt idx="431">
                  <c:v>48.0</c:v>
                </c:pt>
                <c:pt idx="432">
                  <c:v>118.0</c:v>
                </c:pt>
                <c:pt idx="433">
                  <c:v>101.0</c:v>
                </c:pt>
                <c:pt idx="434">
                  <c:v>99.0</c:v>
                </c:pt>
                <c:pt idx="435">
                  <c:v>204.0</c:v>
                </c:pt>
                <c:pt idx="436">
                  <c:v>45.0</c:v>
                </c:pt>
                <c:pt idx="437">
                  <c:v>44.0</c:v>
                </c:pt>
                <c:pt idx="438">
                  <c:v>142.0</c:v>
                </c:pt>
                <c:pt idx="439">
                  <c:v>82.0</c:v>
                </c:pt>
                <c:pt idx="440">
                  <c:v>41.0</c:v>
                </c:pt>
                <c:pt idx="441">
                  <c:v>20.0</c:v>
                </c:pt>
                <c:pt idx="442">
                  <c:v>95.0</c:v>
                </c:pt>
                <c:pt idx="443">
                  <c:v>137.0</c:v>
                </c:pt>
                <c:pt idx="444">
                  <c:v>203.0</c:v>
                </c:pt>
                <c:pt idx="445">
                  <c:v>159.0</c:v>
                </c:pt>
                <c:pt idx="446">
                  <c:v>249.0</c:v>
                </c:pt>
                <c:pt idx="447">
                  <c:v>132.0</c:v>
                </c:pt>
                <c:pt idx="448">
                  <c:v>206.0</c:v>
                </c:pt>
                <c:pt idx="449">
                  <c:v>87.0</c:v>
                </c:pt>
                <c:pt idx="450">
                  <c:v>198.0</c:v>
                </c:pt>
                <c:pt idx="451">
                  <c:v>198.0</c:v>
                </c:pt>
                <c:pt idx="452">
                  <c:v>106.0</c:v>
                </c:pt>
                <c:pt idx="453">
                  <c:v>109.0</c:v>
                </c:pt>
                <c:pt idx="454">
                  <c:v>58.0</c:v>
                </c:pt>
                <c:pt idx="455">
                  <c:v>58.0</c:v>
                </c:pt>
                <c:pt idx="456">
                  <c:v>235.0</c:v>
                </c:pt>
                <c:pt idx="457">
                  <c:v>71.0</c:v>
                </c:pt>
                <c:pt idx="458">
                  <c:v>79.0</c:v>
                </c:pt>
                <c:pt idx="459">
                  <c:v>126.0</c:v>
                </c:pt>
                <c:pt idx="460">
                  <c:v>20.0</c:v>
                </c:pt>
                <c:pt idx="461">
                  <c:v>147.0</c:v>
                </c:pt>
                <c:pt idx="462">
                  <c:v>38.0</c:v>
                </c:pt>
                <c:pt idx="463">
                  <c:v>63.0</c:v>
                </c:pt>
                <c:pt idx="464">
                  <c:v>195.0</c:v>
                </c:pt>
                <c:pt idx="465">
                  <c:v>73.0</c:v>
                </c:pt>
                <c:pt idx="466">
                  <c:v>48.0</c:v>
                </c:pt>
                <c:pt idx="467">
                  <c:v>42.0</c:v>
                </c:pt>
                <c:pt idx="468">
                  <c:v>90.0</c:v>
                </c:pt>
                <c:pt idx="469">
                  <c:v>114.0</c:v>
                </c:pt>
                <c:pt idx="470">
                  <c:v>43.0</c:v>
                </c:pt>
                <c:pt idx="471">
                  <c:v>171.0</c:v>
                </c:pt>
                <c:pt idx="472">
                  <c:v>84.0</c:v>
                </c:pt>
                <c:pt idx="473">
                  <c:v>106.0</c:v>
                </c:pt>
                <c:pt idx="474">
                  <c:v>154.0</c:v>
                </c:pt>
                <c:pt idx="475">
                  <c:v>237.0</c:v>
                </c:pt>
                <c:pt idx="476">
                  <c:v>118.0</c:v>
                </c:pt>
                <c:pt idx="477">
                  <c:v>46.0</c:v>
                </c:pt>
                <c:pt idx="478">
                  <c:v>99.0</c:v>
                </c:pt>
                <c:pt idx="479">
                  <c:v>94.0</c:v>
                </c:pt>
                <c:pt idx="480">
                  <c:v>50.0</c:v>
                </c:pt>
                <c:pt idx="481">
                  <c:v>84.0</c:v>
                </c:pt>
                <c:pt idx="482">
                  <c:v>98.0</c:v>
                </c:pt>
                <c:pt idx="483">
                  <c:v>142.0</c:v>
                </c:pt>
                <c:pt idx="484">
                  <c:v>169.0</c:v>
                </c:pt>
                <c:pt idx="485">
                  <c:v>93.0</c:v>
                </c:pt>
                <c:pt idx="486">
                  <c:v>68.0</c:v>
                </c:pt>
                <c:pt idx="487">
                  <c:v>160.0</c:v>
                </c:pt>
                <c:pt idx="488">
                  <c:v>56.0</c:v>
                </c:pt>
                <c:pt idx="489">
                  <c:v>180.0</c:v>
                </c:pt>
                <c:pt idx="490">
                  <c:v>125.0</c:v>
                </c:pt>
                <c:pt idx="491">
                  <c:v>25.0</c:v>
                </c:pt>
                <c:pt idx="492">
                  <c:v>128.0</c:v>
                </c:pt>
                <c:pt idx="493">
                  <c:v>54.0</c:v>
                </c:pt>
                <c:pt idx="494">
                  <c:v>127.0</c:v>
                </c:pt>
                <c:pt idx="495">
                  <c:v>91.0</c:v>
                </c:pt>
                <c:pt idx="496">
                  <c:v>74.0</c:v>
                </c:pt>
                <c:pt idx="497">
                  <c:v>138.0</c:v>
                </c:pt>
                <c:pt idx="498">
                  <c:v>37.0</c:v>
                </c:pt>
                <c:pt idx="499">
                  <c:v>193.0</c:v>
                </c:pt>
                <c:pt idx="500">
                  <c:v>199.0</c:v>
                </c:pt>
                <c:pt idx="501">
                  <c:v>22.0</c:v>
                </c:pt>
                <c:pt idx="502">
                  <c:v>224.0</c:v>
                </c:pt>
                <c:pt idx="503">
                  <c:v>128.0</c:v>
                </c:pt>
                <c:pt idx="504">
                  <c:v>88.0</c:v>
                </c:pt>
                <c:pt idx="505">
                  <c:v>172.0</c:v>
                </c:pt>
                <c:pt idx="506">
                  <c:v>41.0</c:v>
                </c:pt>
                <c:pt idx="507">
                  <c:v>144.0</c:v>
                </c:pt>
                <c:pt idx="508">
                  <c:v>89.0</c:v>
                </c:pt>
                <c:pt idx="509">
                  <c:v>194.0</c:v>
                </c:pt>
                <c:pt idx="510">
                  <c:v>242.0</c:v>
                </c:pt>
                <c:pt idx="511">
                  <c:v>170.0</c:v>
                </c:pt>
                <c:pt idx="512">
                  <c:v>42.0</c:v>
                </c:pt>
                <c:pt idx="513">
                  <c:v>110.0</c:v>
                </c:pt>
                <c:pt idx="514">
                  <c:v>232.0</c:v>
                </c:pt>
                <c:pt idx="515">
                  <c:v>143.0</c:v>
                </c:pt>
                <c:pt idx="516">
                  <c:v>27.0</c:v>
                </c:pt>
                <c:pt idx="517">
                  <c:v>118.0</c:v>
                </c:pt>
                <c:pt idx="518">
                  <c:v>195.0</c:v>
                </c:pt>
                <c:pt idx="519">
                  <c:v>127.0</c:v>
                </c:pt>
                <c:pt idx="520">
                  <c:v>127.0</c:v>
                </c:pt>
                <c:pt idx="521">
                  <c:v>149.0</c:v>
                </c:pt>
                <c:pt idx="522">
                  <c:v>100.0</c:v>
                </c:pt>
                <c:pt idx="523">
                  <c:v>28.0</c:v>
                </c:pt>
                <c:pt idx="524">
                  <c:v>249.0</c:v>
                </c:pt>
                <c:pt idx="525">
                  <c:v>181.0</c:v>
                </c:pt>
                <c:pt idx="526">
                  <c:v>120.0</c:v>
                </c:pt>
                <c:pt idx="527">
                  <c:v>187.0</c:v>
                </c:pt>
                <c:pt idx="528">
                  <c:v>251.0</c:v>
                </c:pt>
                <c:pt idx="529">
                  <c:v>64.0</c:v>
                </c:pt>
                <c:pt idx="530">
                  <c:v>80.0</c:v>
                </c:pt>
                <c:pt idx="531">
                  <c:v>142.0</c:v>
                </c:pt>
                <c:pt idx="532">
                  <c:v>42.0</c:v>
                </c:pt>
                <c:pt idx="533">
                  <c:v>106.0</c:v>
                </c:pt>
                <c:pt idx="534">
                  <c:v>294.0</c:v>
                </c:pt>
                <c:pt idx="535">
                  <c:v>199.0</c:v>
                </c:pt>
                <c:pt idx="536">
                  <c:v>134.0</c:v>
                </c:pt>
                <c:pt idx="537">
                  <c:v>124.0</c:v>
                </c:pt>
                <c:pt idx="538">
                  <c:v>20.0</c:v>
                </c:pt>
                <c:pt idx="539">
                  <c:v>80.0</c:v>
                </c:pt>
                <c:pt idx="540">
                  <c:v>204.0</c:v>
                </c:pt>
                <c:pt idx="541">
                  <c:v>40.0</c:v>
                </c:pt>
                <c:pt idx="542">
                  <c:v>140.0</c:v>
                </c:pt>
                <c:pt idx="543">
                  <c:v>53.0</c:v>
                </c:pt>
                <c:pt idx="544">
                  <c:v>83.0</c:v>
                </c:pt>
                <c:pt idx="545">
                  <c:v>103.0</c:v>
                </c:pt>
                <c:pt idx="546">
                  <c:v>150.0</c:v>
                </c:pt>
                <c:pt idx="547">
                  <c:v>126.0</c:v>
                </c:pt>
                <c:pt idx="548">
                  <c:v>104.0</c:v>
                </c:pt>
                <c:pt idx="549">
                  <c:v>55.0</c:v>
                </c:pt>
                <c:pt idx="550">
                  <c:v>160.0</c:v>
                </c:pt>
                <c:pt idx="551">
                  <c:v>95.0</c:v>
                </c:pt>
                <c:pt idx="552">
                  <c:v>248.0</c:v>
                </c:pt>
                <c:pt idx="553">
                  <c:v>116.0</c:v>
                </c:pt>
                <c:pt idx="554">
                  <c:v>117.0</c:v>
                </c:pt>
                <c:pt idx="555">
                  <c:v>222.0</c:v>
                </c:pt>
                <c:pt idx="556">
                  <c:v>112.0</c:v>
                </c:pt>
                <c:pt idx="557">
                  <c:v>127.0</c:v>
                </c:pt>
                <c:pt idx="558">
                  <c:v>216.0</c:v>
                </c:pt>
                <c:pt idx="559">
                  <c:v>157.0</c:v>
                </c:pt>
                <c:pt idx="560">
                  <c:v>119.0</c:v>
                </c:pt>
                <c:pt idx="561">
                  <c:v>203.0</c:v>
                </c:pt>
                <c:pt idx="562">
                  <c:v>40.0</c:v>
                </c:pt>
                <c:pt idx="563">
                  <c:v>107.0</c:v>
                </c:pt>
                <c:pt idx="564">
                  <c:v>155.0</c:v>
                </c:pt>
                <c:pt idx="565">
                  <c:v>77.0</c:v>
                </c:pt>
                <c:pt idx="566">
                  <c:v>108.0</c:v>
                </c:pt>
                <c:pt idx="567">
                  <c:v>131.0</c:v>
                </c:pt>
                <c:pt idx="568">
                  <c:v>249.0</c:v>
                </c:pt>
                <c:pt idx="569">
                  <c:v>40.0</c:v>
                </c:pt>
                <c:pt idx="570">
                  <c:v>149.0</c:v>
                </c:pt>
                <c:pt idx="571">
                  <c:v>171.0</c:v>
                </c:pt>
                <c:pt idx="572">
                  <c:v>64.0</c:v>
                </c:pt>
                <c:pt idx="573">
                  <c:v>122.0</c:v>
                </c:pt>
                <c:pt idx="574">
                  <c:v>106.0</c:v>
                </c:pt>
                <c:pt idx="575">
                  <c:v>163.0</c:v>
                </c:pt>
                <c:pt idx="576">
                  <c:v>158.0</c:v>
                </c:pt>
                <c:pt idx="577">
                  <c:v>122.0</c:v>
                </c:pt>
                <c:pt idx="578">
                  <c:v>207.0</c:v>
                </c:pt>
                <c:pt idx="579">
                  <c:v>160.0</c:v>
                </c:pt>
                <c:pt idx="580">
                  <c:v>52.0</c:v>
                </c:pt>
                <c:pt idx="581">
                  <c:v>163.0</c:v>
                </c:pt>
                <c:pt idx="582">
                  <c:v>171.0</c:v>
                </c:pt>
                <c:pt idx="583">
                  <c:v>298.0</c:v>
                </c:pt>
                <c:pt idx="584">
                  <c:v>429.0</c:v>
                </c:pt>
                <c:pt idx="585">
                  <c:v>147.0</c:v>
                </c:pt>
                <c:pt idx="586">
                  <c:v>149.0</c:v>
                </c:pt>
                <c:pt idx="587">
                  <c:v>160.0</c:v>
                </c:pt>
                <c:pt idx="588">
                  <c:v>173.0</c:v>
                </c:pt>
                <c:pt idx="589">
                  <c:v>141.0</c:v>
                </c:pt>
                <c:pt idx="590">
                  <c:v>185.0</c:v>
                </c:pt>
                <c:pt idx="591">
                  <c:v>205.0</c:v>
                </c:pt>
                <c:pt idx="592">
                  <c:v>100.0</c:v>
                </c:pt>
                <c:pt idx="593">
                  <c:v>181.0</c:v>
                </c:pt>
                <c:pt idx="594">
                  <c:v>66.0</c:v>
                </c:pt>
                <c:pt idx="595">
                  <c:v>124.0</c:v>
                </c:pt>
                <c:pt idx="596">
                  <c:v>111.0</c:v>
                </c:pt>
                <c:pt idx="597">
                  <c:v>144.0</c:v>
                </c:pt>
                <c:pt idx="598">
                  <c:v>112.0</c:v>
                </c:pt>
                <c:pt idx="599">
                  <c:v>157.0</c:v>
                </c:pt>
                <c:pt idx="600">
                  <c:v>237.0</c:v>
                </c:pt>
                <c:pt idx="601">
                  <c:v>115.0</c:v>
                </c:pt>
                <c:pt idx="602">
                  <c:v>171.0</c:v>
                </c:pt>
                <c:pt idx="603">
                  <c:v>164.0</c:v>
                </c:pt>
                <c:pt idx="604">
                  <c:v>150.0</c:v>
                </c:pt>
                <c:pt idx="605">
                  <c:v>81.0</c:v>
                </c:pt>
                <c:pt idx="606">
                  <c:v>134.0</c:v>
                </c:pt>
                <c:pt idx="607">
                  <c:v>283.0</c:v>
                </c:pt>
                <c:pt idx="608">
                  <c:v>290.0</c:v>
                </c:pt>
                <c:pt idx="609">
                  <c:v>71.0</c:v>
                </c:pt>
                <c:pt idx="610">
                  <c:v>83.0</c:v>
                </c:pt>
                <c:pt idx="611">
                  <c:v>361.0</c:v>
                </c:pt>
                <c:pt idx="612">
                  <c:v>217.0</c:v>
                </c:pt>
                <c:pt idx="613">
                  <c:v>101.0</c:v>
                </c:pt>
                <c:pt idx="614">
                  <c:v>70.0</c:v>
                </c:pt>
                <c:pt idx="615">
                  <c:v>312.0</c:v>
                </c:pt>
                <c:pt idx="616">
                  <c:v>104.0</c:v>
                </c:pt>
                <c:pt idx="617">
                  <c:v>134.0</c:v>
                </c:pt>
                <c:pt idx="618">
                  <c:v>124.0</c:v>
                </c:pt>
                <c:pt idx="619">
                  <c:v>268.0</c:v>
                </c:pt>
                <c:pt idx="620">
                  <c:v>246.0</c:v>
                </c:pt>
                <c:pt idx="621">
                  <c:v>184.0</c:v>
                </c:pt>
                <c:pt idx="622">
                  <c:v>286.0</c:v>
                </c:pt>
                <c:pt idx="623">
                  <c:v>308.0</c:v>
                </c:pt>
                <c:pt idx="624">
                  <c:v>127.0</c:v>
                </c:pt>
                <c:pt idx="625">
                  <c:v>185.0</c:v>
                </c:pt>
                <c:pt idx="626">
                  <c:v>36.0</c:v>
                </c:pt>
                <c:pt idx="627">
                  <c:v>149.0</c:v>
                </c:pt>
                <c:pt idx="628">
                  <c:v>105.0</c:v>
                </c:pt>
                <c:pt idx="629">
                  <c:v>188.0</c:v>
                </c:pt>
                <c:pt idx="630">
                  <c:v>127.0</c:v>
                </c:pt>
                <c:pt idx="631">
                  <c:v>84.0</c:v>
                </c:pt>
                <c:pt idx="632">
                  <c:v>190.0</c:v>
                </c:pt>
                <c:pt idx="633">
                  <c:v>132.0</c:v>
                </c:pt>
                <c:pt idx="634">
                  <c:v>95.0</c:v>
                </c:pt>
                <c:pt idx="635">
                  <c:v>141.0</c:v>
                </c:pt>
                <c:pt idx="636">
                  <c:v>202.0</c:v>
                </c:pt>
                <c:pt idx="637">
                  <c:v>163.0</c:v>
                </c:pt>
                <c:pt idx="638">
                  <c:v>140.0</c:v>
                </c:pt>
                <c:pt idx="639">
                  <c:v>179.0</c:v>
                </c:pt>
                <c:pt idx="640">
                  <c:v>54.0</c:v>
                </c:pt>
                <c:pt idx="641">
                  <c:v>143.0</c:v>
                </c:pt>
                <c:pt idx="642">
                  <c:v>182.0</c:v>
                </c:pt>
                <c:pt idx="643">
                  <c:v>220.0</c:v>
                </c:pt>
                <c:pt idx="644">
                  <c:v>246.0</c:v>
                </c:pt>
                <c:pt idx="645">
                  <c:v>225.0</c:v>
                </c:pt>
                <c:pt idx="646">
                  <c:v>196.0</c:v>
                </c:pt>
                <c:pt idx="647">
                  <c:v>211.0</c:v>
                </c:pt>
                <c:pt idx="648">
                  <c:v>163.0</c:v>
                </c:pt>
                <c:pt idx="649">
                  <c:v>423.0</c:v>
                </c:pt>
                <c:pt idx="650">
                  <c:v>172.0</c:v>
                </c:pt>
                <c:pt idx="651">
                  <c:v>41.0</c:v>
                </c:pt>
                <c:pt idx="652">
                  <c:v>239.0</c:v>
                </c:pt>
                <c:pt idx="653">
                  <c:v>142.0</c:v>
                </c:pt>
                <c:pt idx="654">
                  <c:v>117.0</c:v>
                </c:pt>
                <c:pt idx="655">
                  <c:v>116.0</c:v>
                </c:pt>
                <c:pt idx="656">
                  <c:v>215.0</c:v>
                </c:pt>
                <c:pt idx="657">
                  <c:v>65.0</c:v>
                </c:pt>
                <c:pt idx="658">
                  <c:v>64.0</c:v>
                </c:pt>
                <c:pt idx="659">
                  <c:v>216.0</c:v>
                </c:pt>
                <c:pt idx="660">
                  <c:v>123.0</c:v>
                </c:pt>
                <c:pt idx="661">
                  <c:v>242.0</c:v>
                </c:pt>
                <c:pt idx="662">
                  <c:v>196.0</c:v>
                </c:pt>
                <c:pt idx="663">
                  <c:v>245.0</c:v>
                </c:pt>
                <c:pt idx="664">
                  <c:v>209.0</c:v>
                </c:pt>
                <c:pt idx="665">
                  <c:v>100.0</c:v>
                </c:pt>
                <c:pt idx="666">
                  <c:v>261.0</c:v>
                </c:pt>
                <c:pt idx="667">
                  <c:v>158.0</c:v>
                </c:pt>
                <c:pt idx="668">
                  <c:v>239.0</c:v>
                </c:pt>
                <c:pt idx="669">
                  <c:v>142.0</c:v>
                </c:pt>
                <c:pt idx="670">
                  <c:v>279.0</c:v>
                </c:pt>
                <c:pt idx="671">
                  <c:v>171.0</c:v>
                </c:pt>
                <c:pt idx="672">
                  <c:v>96.0</c:v>
                </c:pt>
                <c:pt idx="673">
                  <c:v>289.0</c:v>
                </c:pt>
                <c:pt idx="674">
                  <c:v>114.0</c:v>
                </c:pt>
                <c:pt idx="675">
                  <c:v>316.0</c:v>
                </c:pt>
                <c:pt idx="676">
                  <c:v>144.0</c:v>
                </c:pt>
                <c:pt idx="677">
                  <c:v>256.0</c:v>
                </c:pt>
                <c:pt idx="678">
                  <c:v>178.0</c:v>
                </c:pt>
                <c:pt idx="679">
                  <c:v>273.0</c:v>
                </c:pt>
                <c:pt idx="680">
                  <c:v>127.0</c:v>
                </c:pt>
                <c:pt idx="681">
                  <c:v>230.0</c:v>
                </c:pt>
                <c:pt idx="682">
                  <c:v>81.0</c:v>
                </c:pt>
                <c:pt idx="683">
                  <c:v>231.0</c:v>
                </c:pt>
                <c:pt idx="684">
                  <c:v>258.0</c:v>
                </c:pt>
                <c:pt idx="685">
                  <c:v>225.0</c:v>
                </c:pt>
                <c:pt idx="686">
                  <c:v>191.0</c:v>
                </c:pt>
                <c:pt idx="687">
                  <c:v>198.0</c:v>
                </c:pt>
                <c:pt idx="688">
                  <c:v>287.0</c:v>
                </c:pt>
                <c:pt idx="689">
                  <c:v>218.0</c:v>
                </c:pt>
                <c:pt idx="690">
                  <c:v>264.0</c:v>
                </c:pt>
                <c:pt idx="691">
                  <c:v>197.0</c:v>
                </c:pt>
                <c:pt idx="692">
                  <c:v>234.0</c:v>
                </c:pt>
                <c:pt idx="693">
                  <c:v>136.0</c:v>
                </c:pt>
                <c:pt idx="694">
                  <c:v>194.0</c:v>
                </c:pt>
                <c:pt idx="695">
                  <c:v>199.0</c:v>
                </c:pt>
                <c:pt idx="696">
                  <c:v>143.0</c:v>
                </c:pt>
                <c:pt idx="697">
                  <c:v>211.0</c:v>
                </c:pt>
                <c:pt idx="698">
                  <c:v>157.0</c:v>
                </c:pt>
                <c:pt idx="699">
                  <c:v>492.0</c:v>
                </c:pt>
                <c:pt idx="700">
                  <c:v>173.0</c:v>
                </c:pt>
                <c:pt idx="701">
                  <c:v>112.0</c:v>
                </c:pt>
                <c:pt idx="702">
                  <c:v>243.0</c:v>
                </c:pt>
                <c:pt idx="703">
                  <c:v>121.0</c:v>
                </c:pt>
                <c:pt idx="704">
                  <c:v>332.0</c:v>
                </c:pt>
                <c:pt idx="705">
                  <c:v>275.0</c:v>
                </c:pt>
                <c:pt idx="706">
                  <c:v>185.0</c:v>
                </c:pt>
                <c:pt idx="707">
                  <c:v>105.0</c:v>
                </c:pt>
                <c:pt idx="708">
                  <c:v>63.0</c:v>
                </c:pt>
                <c:pt idx="709">
                  <c:v>238.0</c:v>
                </c:pt>
                <c:pt idx="710">
                  <c:v>170.0</c:v>
                </c:pt>
                <c:pt idx="711">
                  <c:v>220.0</c:v>
                </c:pt>
                <c:pt idx="712">
                  <c:v>234.0</c:v>
                </c:pt>
                <c:pt idx="713">
                  <c:v>220.0</c:v>
                </c:pt>
                <c:pt idx="714">
                  <c:v>135.0</c:v>
                </c:pt>
                <c:pt idx="715">
                  <c:v>228.0</c:v>
                </c:pt>
                <c:pt idx="716">
                  <c:v>31.0</c:v>
                </c:pt>
                <c:pt idx="717">
                  <c:v>114.0</c:v>
                </c:pt>
                <c:pt idx="718">
                  <c:v>248.0</c:v>
                </c:pt>
                <c:pt idx="719">
                  <c:v>193.0</c:v>
                </c:pt>
                <c:pt idx="720">
                  <c:v>162.0</c:v>
                </c:pt>
                <c:pt idx="721">
                  <c:v>146.0</c:v>
                </c:pt>
                <c:pt idx="722">
                  <c:v>296.0</c:v>
                </c:pt>
                <c:pt idx="723">
                  <c:v>172.0</c:v>
                </c:pt>
                <c:pt idx="724">
                  <c:v>361.0</c:v>
                </c:pt>
                <c:pt idx="725">
                  <c:v>62.0</c:v>
                </c:pt>
                <c:pt idx="726">
                  <c:v>226.0</c:v>
                </c:pt>
                <c:pt idx="727">
                  <c:v>87.0</c:v>
                </c:pt>
                <c:pt idx="728">
                  <c:v>214.0</c:v>
                </c:pt>
                <c:pt idx="729">
                  <c:v>180.0</c:v>
                </c:pt>
                <c:pt idx="730">
                  <c:v>217.0</c:v>
                </c:pt>
                <c:pt idx="731">
                  <c:v>316.0</c:v>
                </c:pt>
                <c:pt idx="732">
                  <c:v>176.0</c:v>
                </c:pt>
                <c:pt idx="733">
                  <c:v>132.0</c:v>
                </c:pt>
                <c:pt idx="734">
                  <c:v>220.0</c:v>
                </c:pt>
                <c:pt idx="735">
                  <c:v>218.0</c:v>
                </c:pt>
                <c:pt idx="736">
                  <c:v>243.0</c:v>
                </c:pt>
                <c:pt idx="737">
                  <c:v>317.0</c:v>
                </c:pt>
                <c:pt idx="738">
                  <c:v>327.0</c:v>
                </c:pt>
                <c:pt idx="739">
                  <c:v>171.0</c:v>
                </c:pt>
                <c:pt idx="740">
                  <c:v>218.0</c:v>
                </c:pt>
                <c:pt idx="741">
                  <c:v>93.0</c:v>
                </c:pt>
                <c:pt idx="742">
                  <c:v>205.0</c:v>
                </c:pt>
                <c:pt idx="743">
                  <c:v>208.0</c:v>
                </c:pt>
                <c:pt idx="744">
                  <c:v>121.0</c:v>
                </c:pt>
                <c:pt idx="745">
                  <c:v>231.0</c:v>
                </c:pt>
                <c:pt idx="746">
                  <c:v>194.0</c:v>
                </c:pt>
                <c:pt idx="747">
                  <c:v>183.0</c:v>
                </c:pt>
                <c:pt idx="748">
                  <c:v>73.0</c:v>
                </c:pt>
                <c:pt idx="749">
                  <c:v>193.0</c:v>
                </c:pt>
                <c:pt idx="750">
                  <c:v>373.0</c:v>
                </c:pt>
                <c:pt idx="751">
                  <c:v>227.0</c:v>
                </c:pt>
                <c:pt idx="752">
                  <c:v>181.0</c:v>
                </c:pt>
                <c:pt idx="753">
                  <c:v>187.0</c:v>
                </c:pt>
                <c:pt idx="754">
                  <c:v>39.0</c:v>
                </c:pt>
                <c:pt idx="755">
                  <c:v>226.0</c:v>
                </c:pt>
                <c:pt idx="756">
                  <c:v>323.0</c:v>
                </c:pt>
                <c:pt idx="757">
                  <c:v>418.0</c:v>
                </c:pt>
                <c:pt idx="758">
                  <c:v>78.0</c:v>
                </c:pt>
                <c:pt idx="759">
                  <c:v>157.0</c:v>
                </c:pt>
                <c:pt idx="760">
                  <c:v>191.0</c:v>
                </c:pt>
                <c:pt idx="761">
                  <c:v>214.0</c:v>
                </c:pt>
                <c:pt idx="762">
                  <c:v>80.0</c:v>
                </c:pt>
                <c:pt idx="763">
                  <c:v>386.0</c:v>
                </c:pt>
                <c:pt idx="764">
                  <c:v>371.0</c:v>
                </c:pt>
                <c:pt idx="765">
                  <c:v>159.0</c:v>
                </c:pt>
                <c:pt idx="766">
                  <c:v>100.0</c:v>
                </c:pt>
                <c:pt idx="767">
                  <c:v>218.0</c:v>
                </c:pt>
                <c:pt idx="768">
                  <c:v>374.0</c:v>
                </c:pt>
                <c:pt idx="769">
                  <c:v>115.0</c:v>
                </c:pt>
                <c:pt idx="770">
                  <c:v>225.0</c:v>
                </c:pt>
                <c:pt idx="771">
                  <c:v>17.0</c:v>
                </c:pt>
                <c:pt idx="772">
                  <c:v>123.0</c:v>
                </c:pt>
                <c:pt idx="773">
                  <c:v>181.0</c:v>
                </c:pt>
                <c:pt idx="774">
                  <c:v>82.0</c:v>
                </c:pt>
                <c:pt idx="775">
                  <c:v>144.0</c:v>
                </c:pt>
                <c:pt idx="776">
                  <c:v>163.0</c:v>
                </c:pt>
                <c:pt idx="777">
                  <c:v>138.0</c:v>
                </c:pt>
                <c:pt idx="778">
                  <c:v>76.0</c:v>
                </c:pt>
                <c:pt idx="779">
                  <c:v>433.0</c:v>
                </c:pt>
                <c:pt idx="780">
                  <c:v>112.0</c:v>
                </c:pt>
                <c:pt idx="781">
                  <c:v>225.0</c:v>
                </c:pt>
                <c:pt idx="782">
                  <c:v>107.0</c:v>
                </c:pt>
                <c:pt idx="783">
                  <c:v>243.0</c:v>
                </c:pt>
                <c:pt idx="784">
                  <c:v>158.0</c:v>
                </c:pt>
                <c:pt idx="785">
                  <c:v>339.0</c:v>
                </c:pt>
                <c:pt idx="786">
                  <c:v>535.0</c:v>
                </c:pt>
                <c:pt idx="787">
                  <c:v>33.0</c:v>
                </c:pt>
                <c:pt idx="788">
                  <c:v>84.0</c:v>
                </c:pt>
                <c:pt idx="789">
                  <c:v>317.0</c:v>
                </c:pt>
                <c:pt idx="790">
                  <c:v>280.0</c:v>
                </c:pt>
                <c:pt idx="791">
                  <c:v>149.0</c:v>
                </c:pt>
                <c:pt idx="792">
                  <c:v>252.0</c:v>
                </c:pt>
                <c:pt idx="793">
                  <c:v>322.0</c:v>
                </c:pt>
                <c:pt idx="794">
                  <c:v>249.0</c:v>
                </c:pt>
                <c:pt idx="795">
                  <c:v>98.0</c:v>
                </c:pt>
                <c:pt idx="796">
                  <c:v>263.0</c:v>
                </c:pt>
                <c:pt idx="797">
                  <c:v>140.0</c:v>
                </c:pt>
                <c:pt idx="798">
                  <c:v>220.0</c:v>
                </c:pt>
                <c:pt idx="799">
                  <c:v>183.0</c:v>
                </c:pt>
                <c:pt idx="800">
                  <c:v>368.0</c:v>
                </c:pt>
                <c:pt idx="801">
                  <c:v>358.0</c:v>
                </c:pt>
                <c:pt idx="802">
                  <c:v>237.0</c:v>
                </c:pt>
                <c:pt idx="803">
                  <c:v>430.0</c:v>
                </c:pt>
                <c:pt idx="804">
                  <c:v>166.0</c:v>
                </c:pt>
                <c:pt idx="805">
                  <c:v>182.0</c:v>
                </c:pt>
                <c:pt idx="806">
                  <c:v>282.0</c:v>
                </c:pt>
                <c:pt idx="807">
                  <c:v>52.0</c:v>
                </c:pt>
                <c:pt idx="808">
                  <c:v>213.0</c:v>
                </c:pt>
                <c:pt idx="809">
                  <c:v>290.0</c:v>
                </c:pt>
                <c:pt idx="810">
                  <c:v>148.0</c:v>
                </c:pt>
                <c:pt idx="811">
                  <c:v>50.0</c:v>
                </c:pt>
                <c:pt idx="812">
                  <c:v>388.0</c:v>
                </c:pt>
                <c:pt idx="813">
                  <c:v>139.0</c:v>
                </c:pt>
                <c:pt idx="814">
                  <c:v>112.0</c:v>
                </c:pt>
                <c:pt idx="815">
                  <c:v>280.0</c:v>
                </c:pt>
                <c:pt idx="816">
                  <c:v>118.0</c:v>
                </c:pt>
                <c:pt idx="817">
                  <c:v>133.0</c:v>
                </c:pt>
                <c:pt idx="818">
                  <c:v>56.0</c:v>
                </c:pt>
                <c:pt idx="819">
                  <c:v>114.0</c:v>
                </c:pt>
                <c:pt idx="820">
                  <c:v>505.0</c:v>
                </c:pt>
                <c:pt idx="821">
                  <c:v>239.0</c:v>
                </c:pt>
                <c:pt idx="822">
                  <c:v>88.0</c:v>
                </c:pt>
                <c:pt idx="823">
                  <c:v>242.0</c:v>
                </c:pt>
                <c:pt idx="824">
                  <c:v>298.0</c:v>
                </c:pt>
                <c:pt idx="825">
                  <c:v>326.0</c:v>
                </c:pt>
                <c:pt idx="826">
                  <c:v>128.0</c:v>
                </c:pt>
                <c:pt idx="827">
                  <c:v>178.0</c:v>
                </c:pt>
                <c:pt idx="828">
                  <c:v>144.0</c:v>
                </c:pt>
                <c:pt idx="829">
                  <c:v>410.0</c:v>
                </c:pt>
                <c:pt idx="830">
                  <c:v>126.0</c:v>
                </c:pt>
                <c:pt idx="831">
                  <c:v>143.0</c:v>
                </c:pt>
                <c:pt idx="832">
                  <c:v>95.0</c:v>
                </c:pt>
                <c:pt idx="833">
                  <c:v>106.0</c:v>
                </c:pt>
                <c:pt idx="834">
                  <c:v>344.0</c:v>
                </c:pt>
                <c:pt idx="835">
                  <c:v>269.0</c:v>
                </c:pt>
                <c:pt idx="836">
                  <c:v>188.0</c:v>
                </c:pt>
                <c:pt idx="837">
                  <c:v>268.0</c:v>
                </c:pt>
                <c:pt idx="838">
                  <c:v>137.0</c:v>
                </c:pt>
                <c:pt idx="839">
                  <c:v>52.0</c:v>
                </c:pt>
                <c:pt idx="840">
                  <c:v>301.0</c:v>
                </c:pt>
                <c:pt idx="841">
                  <c:v>158.0</c:v>
                </c:pt>
                <c:pt idx="842">
                  <c:v>346.0</c:v>
                </c:pt>
                <c:pt idx="843">
                  <c:v>485.0</c:v>
                </c:pt>
                <c:pt idx="844">
                  <c:v>80.0</c:v>
                </c:pt>
                <c:pt idx="845">
                  <c:v>150.0</c:v>
                </c:pt>
                <c:pt idx="846">
                  <c:v>42.0</c:v>
                </c:pt>
                <c:pt idx="847">
                  <c:v>64.0</c:v>
                </c:pt>
                <c:pt idx="848">
                  <c:v>148.0</c:v>
                </c:pt>
                <c:pt idx="849">
                  <c:v>244.0</c:v>
                </c:pt>
                <c:pt idx="850">
                  <c:v>329.0</c:v>
                </c:pt>
                <c:pt idx="851">
                  <c:v>111.0</c:v>
                </c:pt>
                <c:pt idx="852">
                  <c:v>195.0</c:v>
                </c:pt>
                <c:pt idx="853">
                  <c:v>269.0</c:v>
                </c:pt>
                <c:pt idx="854">
                  <c:v>162.0</c:v>
                </c:pt>
                <c:pt idx="855">
                  <c:v>348.0</c:v>
                </c:pt>
                <c:pt idx="856">
                  <c:v>175.0</c:v>
                </c:pt>
                <c:pt idx="857">
                  <c:v>151.0</c:v>
                </c:pt>
                <c:pt idx="858">
                  <c:v>305.0</c:v>
                </c:pt>
                <c:pt idx="859">
                  <c:v>328.0</c:v>
                </c:pt>
                <c:pt idx="860">
                  <c:v>276.0</c:v>
                </c:pt>
                <c:pt idx="861">
                  <c:v>173.0</c:v>
                </c:pt>
                <c:pt idx="862">
                  <c:v>227.0</c:v>
                </c:pt>
                <c:pt idx="863">
                  <c:v>121.0</c:v>
                </c:pt>
                <c:pt idx="864">
                  <c:v>112.0</c:v>
                </c:pt>
                <c:pt idx="865">
                  <c:v>258.0</c:v>
                </c:pt>
                <c:pt idx="866">
                  <c:v>252.0</c:v>
                </c:pt>
                <c:pt idx="867">
                  <c:v>204.0</c:v>
                </c:pt>
                <c:pt idx="868">
                  <c:v>335.0</c:v>
                </c:pt>
                <c:pt idx="869">
                  <c:v>342.0</c:v>
                </c:pt>
                <c:pt idx="870">
                  <c:v>236.0</c:v>
                </c:pt>
                <c:pt idx="871">
                  <c:v>69.0</c:v>
                </c:pt>
                <c:pt idx="872">
                  <c:v>318.0</c:v>
                </c:pt>
                <c:pt idx="873">
                  <c:v>209.0</c:v>
                </c:pt>
                <c:pt idx="874">
                  <c:v>237.0</c:v>
                </c:pt>
                <c:pt idx="875">
                  <c:v>313.0</c:v>
                </c:pt>
                <c:pt idx="876">
                  <c:v>363.0</c:v>
                </c:pt>
                <c:pt idx="877">
                  <c:v>173.0</c:v>
                </c:pt>
                <c:pt idx="878">
                  <c:v>287.0</c:v>
                </c:pt>
                <c:pt idx="879">
                  <c:v>55.0</c:v>
                </c:pt>
                <c:pt idx="880">
                  <c:v>281.0</c:v>
                </c:pt>
                <c:pt idx="881">
                  <c:v>297.0</c:v>
                </c:pt>
                <c:pt idx="882">
                  <c:v>201.0</c:v>
                </c:pt>
                <c:pt idx="883">
                  <c:v>297.0</c:v>
                </c:pt>
                <c:pt idx="884">
                  <c:v>241.0</c:v>
                </c:pt>
                <c:pt idx="885">
                  <c:v>213.0</c:v>
                </c:pt>
                <c:pt idx="886">
                  <c:v>172.0</c:v>
                </c:pt>
                <c:pt idx="887">
                  <c:v>311.0</c:v>
                </c:pt>
                <c:pt idx="888">
                  <c:v>441.0</c:v>
                </c:pt>
                <c:pt idx="889">
                  <c:v>320.0</c:v>
                </c:pt>
                <c:pt idx="890">
                  <c:v>363.0</c:v>
                </c:pt>
                <c:pt idx="891">
                  <c:v>407.0</c:v>
                </c:pt>
                <c:pt idx="892">
                  <c:v>189.0</c:v>
                </c:pt>
                <c:pt idx="893">
                  <c:v>257.0</c:v>
                </c:pt>
                <c:pt idx="894">
                  <c:v>296.0</c:v>
                </c:pt>
                <c:pt idx="895">
                  <c:v>293.0</c:v>
                </c:pt>
                <c:pt idx="896">
                  <c:v>164.0</c:v>
                </c:pt>
                <c:pt idx="897">
                  <c:v>30.0</c:v>
                </c:pt>
                <c:pt idx="898">
                  <c:v>473.0</c:v>
                </c:pt>
                <c:pt idx="899">
                  <c:v>353.0</c:v>
                </c:pt>
                <c:pt idx="900">
                  <c:v>464.0</c:v>
                </c:pt>
                <c:pt idx="901">
                  <c:v>274.0</c:v>
                </c:pt>
                <c:pt idx="902">
                  <c:v>322.0</c:v>
                </c:pt>
                <c:pt idx="903">
                  <c:v>193.0</c:v>
                </c:pt>
                <c:pt idx="904">
                  <c:v>144.0</c:v>
                </c:pt>
                <c:pt idx="905">
                  <c:v>267.0</c:v>
                </c:pt>
                <c:pt idx="906">
                  <c:v>298.0</c:v>
                </c:pt>
                <c:pt idx="907">
                  <c:v>189.0</c:v>
                </c:pt>
                <c:pt idx="908">
                  <c:v>529.0</c:v>
                </c:pt>
                <c:pt idx="909">
                  <c:v>155.0</c:v>
                </c:pt>
                <c:pt idx="910">
                  <c:v>246.0</c:v>
                </c:pt>
                <c:pt idx="911">
                  <c:v>284.0</c:v>
                </c:pt>
                <c:pt idx="912">
                  <c:v>197.0</c:v>
                </c:pt>
                <c:pt idx="913">
                  <c:v>349.0</c:v>
                </c:pt>
                <c:pt idx="914">
                  <c:v>367.0</c:v>
                </c:pt>
                <c:pt idx="915">
                  <c:v>232.0</c:v>
                </c:pt>
                <c:pt idx="916">
                  <c:v>272.0</c:v>
                </c:pt>
                <c:pt idx="917">
                  <c:v>329.0</c:v>
                </c:pt>
                <c:pt idx="918">
                  <c:v>282.0</c:v>
                </c:pt>
                <c:pt idx="919">
                  <c:v>361.0</c:v>
                </c:pt>
                <c:pt idx="920">
                  <c:v>266.0</c:v>
                </c:pt>
                <c:pt idx="921">
                  <c:v>210.0</c:v>
                </c:pt>
                <c:pt idx="922">
                  <c:v>350.0</c:v>
                </c:pt>
                <c:pt idx="923">
                  <c:v>174.0</c:v>
                </c:pt>
                <c:pt idx="924">
                  <c:v>443.0</c:v>
                </c:pt>
                <c:pt idx="925">
                  <c:v>224.0</c:v>
                </c:pt>
                <c:pt idx="926">
                  <c:v>319.0</c:v>
                </c:pt>
                <c:pt idx="927">
                  <c:v>263.0</c:v>
                </c:pt>
                <c:pt idx="928">
                  <c:v>309.0</c:v>
                </c:pt>
                <c:pt idx="929">
                  <c:v>466.0</c:v>
                </c:pt>
                <c:pt idx="930">
                  <c:v>234.0</c:v>
                </c:pt>
                <c:pt idx="931">
                  <c:v>155.0</c:v>
                </c:pt>
                <c:pt idx="932">
                  <c:v>330.0</c:v>
                </c:pt>
                <c:pt idx="933">
                  <c:v>218.0</c:v>
                </c:pt>
                <c:pt idx="934">
                  <c:v>522.0</c:v>
                </c:pt>
                <c:pt idx="935">
                  <c:v>270.0</c:v>
                </c:pt>
                <c:pt idx="936">
                  <c:v>411.0</c:v>
                </c:pt>
                <c:pt idx="937">
                  <c:v>416.0</c:v>
                </c:pt>
                <c:pt idx="938">
                  <c:v>397.0</c:v>
                </c:pt>
                <c:pt idx="939">
                  <c:v>457.0</c:v>
                </c:pt>
                <c:pt idx="940">
                  <c:v>222.0</c:v>
                </c:pt>
                <c:pt idx="941">
                  <c:v>553.0</c:v>
                </c:pt>
                <c:pt idx="942">
                  <c:v>283.0</c:v>
                </c:pt>
                <c:pt idx="943">
                  <c:v>381.0</c:v>
                </c:pt>
                <c:pt idx="944">
                  <c:v>141.0</c:v>
                </c:pt>
                <c:pt idx="945">
                  <c:v>246.0</c:v>
                </c:pt>
                <c:pt idx="946">
                  <c:v>480.0</c:v>
                </c:pt>
                <c:pt idx="947">
                  <c:v>330.0</c:v>
                </c:pt>
                <c:pt idx="948">
                  <c:v>235.0</c:v>
                </c:pt>
                <c:pt idx="949">
                  <c:v>208.0</c:v>
                </c:pt>
                <c:pt idx="950">
                  <c:v>380.0</c:v>
                </c:pt>
                <c:pt idx="951">
                  <c:v>474.0</c:v>
                </c:pt>
                <c:pt idx="952">
                  <c:v>316.0</c:v>
                </c:pt>
                <c:pt idx="953">
                  <c:v>333.0</c:v>
                </c:pt>
                <c:pt idx="954">
                  <c:v>283.0</c:v>
                </c:pt>
                <c:pt idx="955">
                  <c:v>381.0</c:v>
                </c:pt>
                <c:pt idx="956">
                  <c:v>297.0</c:v>
                </c:pt>
                <c:pt idx="957">
                  <c:v>151.0</c:v>
                </c:pt>
                <c:pt idx="958">
                  <c:v>501.0</c:v>
                </c:pt>
                <c:pt idx="959">
                  <c:v>209.0</c:v>
                </c:pt>
                <c:pt idx="960">
                  <c:v>286.0</c:v>
                </c:pt>
                <c:pt idx="961">
                  <c:v>392.0</c:v>
                </c:pt>
                <c:pt idx="962">
                  <c:v>195.0</c:v>
                </c:pt>
                <c:pt idx="963">
                  <c:v>327.0</c:v>
                </c:pt>
                <c:pt idx="964">
                  <c:v>286.0</c:v>
                </c:pt>
                <c:pt idx="965">
                  <c:v>420.0</c:v>
                </c:pt>
                <c:pt idx="966">
                  <c:v>337.0</c:v>
                </c:pt>
                <c:pt idx="967">
                  <c:v>311.0</c:v>
                </c:pt>
                <c:pt idx="968">
                  <c:v>449.0</c:v>
                </c:pt>
                <c:pt idx="969">
                  <c:v>165.0</c:v>
                </c:pt>
                <c:pt idx="970">
                  <c:v>191.0</c:v>
                </c:pt>
                <c:pt idx="971">
                  <c:v>451.0</c:v>
                </c:pt>
                <c:pt idx="972">
                  <c:v>515.0</c:v>
                </c:pt>
                <c:pt idx="973">
                  <c:v>371.0</c:v>
                </c:pt>
                <c:pt idx="974">
                  <c:v>390.0</c:v>
                </c:pt>
                <c:pt idx="975">
                  <c:v>338.0</c:v>
                </c:pt>
                <c:pt idx="976">
                  <c:v>548.0</c:v>
                </c:pt>
                <c:pt idx="977">
                  <c:v>276.0</c:v>
                </c:pt>
                <c:pt idx="978">
                  <c:v>167.0</c:v>
                </c:pt>
                <c:pt idx="979">
                  <c:v>178.0</c:v>
                </c:pt>
                <c:pt idx="980">
                  <c:v>395.0</c:v>
                </c:pt>
                <c:pt idx="981">
                  <c:v>474.0</c:v>
                </c:pt>
                <c:pt idx="982">
                  <c:v>395.0</c:v>
                </c:pt>
                <c:pt idx="983">
                  <c:v>564.0</c:v>
                </c:pt>
                <c:pt idx="984">
                  <c:v>511.0</c:v>
                </c:pt>
                <c:pt idx="985">
                  <c:v>372.0</c:v>
                </c:pt>
                <c:pt idx="986">
                  <c:v>392.0</c:v>
                </c:pt>
                <c:pt idx="987">
                  <c:v>352.0</c:v>
                </c:pt>
                <c:pt idx="988">
                  <c:v>111.0</c:v>
                </c:pt>
                <c:pt idx="989">
                  <c:v>375.0</c:v>
                </c:pt>
                <c:pt idx="990">
                  <c:v>589.0</c:v>
                </c:pt>
                <c:pt idx="991">
                  <c:v>527.0</c:v>
                </c:pt>
                <c:pt idx="992">
                  <c:v>232.0</c:v>
                </c:pt>
                <c:pt idx="993">
                  <c:v>344.0</c:v>
                </c:pt>
                <c:pt idx="994">
                  <c:v>423.0</c:v>
                </c:pt>
                <c:pt idx="995">
                  <c:v>198.0</c:v>
                </c:pt>
                <c:pt idx="996">
                  <c:v>455.0</c:v>
                </c:pt>
                <c:pt idx="997">
                  <c:v>374.0</c:v>
                </c:pt>
                <c:pt idx="998">
                  <c:v>470.0</c:v>
                </c:pt>
                <c:pt idx="999">
                  <c:v>215.0</c:v>
                </c:pt>
                <c:pt idx="1000">
                  <c:v>689.0</c:v>
                </c:pt>
                <c:pt idx="1001">
                  <c:v>401.0</c:v>
                </c:pt>
                <c:pt idx="1002">
                  <c:v>209.0</c:v>
                </c:pt>
                <c:pt idx="1003">
                  <c:v>449.0</c:v>
                </c:pt>
                <c:pt idx="1004">
                  <c:v>278.0</c:v>
                </c:pt>
                <c:pt idx="1005">
                  <c:v>186.0</c:v>
                </c:pt>
                <c:pt idx="1006">
                  <c:v>369.0</c:v>
                </c:pt>
                <c:pt idx="1007">
                  <c:v>182.0</c:v>
                </c:pt>
                <c:pt idx="1008">
                  <c:v>283.0</c:v>
                </c:pt>
                <c:pt idx="1009">
                  <c:v>477.0</c:v>
                </c:pt>
                <c:pt idx="1010">
                  <c:v>137.0</c:v>
                </c:pt>
                <c:pt idx="1011">
                  <c:v>662.0</c:v>
                </c:pt>
                <c:pt idx="1012">
                  <c:v>477.0</c:v>
                </c:pt>
                <c:pt idx="1013">
                  <c:v>262.0</c:v>
                </c:pt>
                <c:pt idx="1014">
                  <c:v>567.0</c:v>
                </c:pt>
                <c:pt idx="1015">
                  <c:v>187.0</c:v>
                </c:pt>
                <c:pt idx="1016">
                  <c:v>456.0</c:v>
                </c:pt>
                <c:pt idx="1017">
                  <c:v>267.0</c:v>
                </c:pt>
                <c:pt idx="1018">
                  <c:v>754.0</c:v>
                </c:pt>
                <c:pt idx="1019">
                  <c:v>368.0</c:v>
                </c:pt>
                <c:pt idx="1020">
                  <c:v>390.0</c:v>
                </c:pt>
                <c:pt idx="1021">
                  <c:v>476.0</c:v>
                </c:pt>
                <c:pt idx="1022">
                  <c:v>395.0</c:v>
                </c:pt>
                <c:pt idx="1023">
                  <c:v>251.0</c:v>
                </c:pt>
                <c:pt idx="1024">
                  <c:v>711.0</c:v>
                </c:pt>
                <c:pt idx="1025">
                  <c:v>182.0</c:v>
                </c:pt>
                <c:pt idx="1026">
                  <c:v>556.0</c:v>
                </c:pt>
                <c:pt idx="1027">
                  <c:v>214.0</c:v>
                </c:pt>
                <c:pt idx="1028">
                  <c:v>624.0</c:v>
                </c:pt>
                <c:pt idx="1029">
                  <c:v>520.0</c:v>
                </c:pt>
                <c:pt idx="1030">
                  <c:v>325.0</c:v>
                </c:pt>
                <c:pt idx="1031">
                  <c:v>495.0</c:v>
                </c:pt>
                <c:pt idx="1032">
                  <c:v>291.0</c:v>
                </c:pt>
                <c:pt idx="1033">
                  <c:v>562.0</c:v>
                </c:pt>
                <c:pt idx="1034">
                  <c:v>785.0</c:v>
                </c:pt>
                <c:pt idx="1035">
                  <c:v>625.0</c:v>
                </c:pt>
                <c:pt idx="1036">
                  <c:v>619.0</c:v>
                </c:pt>
                <c:pt idx="1037">
                  <c:v>391.0</c:v>
                </c:pt>
                <c:pt idx="1038">
                  <c:v>449.0</c:v>
                </c:pt>
                <c:pt idx="1039">
                  <c:v>534.0</c:v>
                </c:pt>
                <c:pt idx="1040">
                  <c:v>538.0</c:v>
                </c:pt>
                <c:pt idx="1041">
                  <c:v>633.0</c:v>
                </c:pt>
                <c:pt idx="1042">
                  <c:v>553.0</c:v>
                </c:pt>
                <c:pt idx="1043">
                  <c:v>617.0</c:v>
                </c:pt>
                <c:pt idx="1044">
                  <c:v>666.0</c:v>
                </c:pt>
                <c:pt idx="1045">
                  <c:v>726.0</c:v>
                </c:pt>
                <c:pt idx="1046">
                  <c:v>949.0</c:v>
                </c:pt>
                <c:pt idx="1047">
                  <c:v>739.0</c:v>
                </c:pt>
                <c:pt idx="1048">
                  <c:v>848.0</c:v>
                </c:pt>
                <c:pt idx="1049">
                  <c:v>915.0</c:v>
                </c:pt>
                <c:pt idx="1050">
                  <c:v>482.0</c:v>
                </c:pt>
                <c:pt idx="1051">
                  <c:v>145.0</c:v>
                </c:pt>
                <c:pt idx="1052">
                  <c:v>365.0</c:v>
                </c:pt>
                <c:pt idx="1053">
                  <c:v>707.0</c:v>
                </c:pt>
                <c:pt idx="1054">
                  <c:v>525.0</c:v>
                </c:pt>
                <c:pt idx="1055">
                  <c:v>458.0</c:v>
                </c:pt>
                <c:pt idx="1056">
                  <c:v>478.0</c:v>
                </c:pt>
                <c:pt idx="1057">
                  <c:v>788.0</c:v>
                </c:pt>
              </c:numCache>
            </c:numRef>
          </c:yVal>
          <c:smooth val="0"/>
        </c:ser>
        <c:ser>
          <c:idx val="2"/>
          <c:order val="2"/>
          <c:tx>
            <c:v>Model</c:v>
          </c:tx>
          <c:spPr>
            <a:ln w="28575" cap="rnd" cmpd="sng" algn="ctr">
              <a:noFill/>
              <a:prstDash val="solid"/>
              <a:round/>
            </a:ln>
            <a:effectLst/>
          </c:spPr>
          <c:marker>
            <c:spPr>
              <a:solidFill>
                <a:schemeClr val="accent3"/>
              </a:solidFill>
              <a:ln w="6350" cap="flat" cmpd="sng" algn="ctr">
                <a:solidFill>
                  <a:schemeClr val="accent3"/>
                </a:solidFill>
                <a:prstDash val="solid"/>
                <a:round/>
              </a:ln>
              <a:effectLst/>
            </c:spPr>
          </c:marker>
          <c:yVal>
            <c:numRef>
              <c:f>Final_0Veh_NotInRange_Arash!$D$2:$D$1059</c:f>
              <c:numCache>
                <c:formatCode>General</c:formatCode>
                <c:ptCount val="1058"/>
                <c:pt idx="0">
                  <c:v>0.587056999999999</c:v>
                </c:pt>
                <c:pt idx="1">
                  <c:v>1.741756</c:v>
                </c:pt>
                <c:pt idx="2">
                  <c:v>1.990021</c:v>
                </c:pt>
                <c:pt idx="3">
                  <c:v>2.213579</c:v>
                </c:pt>
                <c:pt idx="4">
                  <c:v>3.096423999999997</c:v>
                </c:pt>
                <c:pt idx="5">
                  <c:v>3.334291999999999</c:v>
                </c:pt>
                <c:pt idx="6">
                  <c:v>4.182362</c:v>
                </c:pt>
                <c:pt idx="7">
                  <c:v>4.220545999999989</c:v>
                </c:pt>
                <c:pt idx="8">
                  <c:v>4.332761</c:v>
                </c:pt>
                <c:pt idx="9">
                  <c:v>4.777245</c:v>
                </c:pt>
                <c:pt idx="10">
                  <c:v>5.343929</c:v>
                </c:pt>
                <c:pt idx="11">
                  <c:v>6.229099</c:v>
                </c:pt>
                <c:pt idx="12">
                  <c:v>6.466349000000008</c:v>
                </c:pt>
                <c:pt idx="13">
                  <c:v>9.429963000000001</c:v>
                </c:pt>
                <c:pt idx="14">
                  <c:v>9.470381000000001</c:v>
                </c:pt>
                <c:pt idx="15">
                  <c:v>9.588886</c:v>
                </c:pt>
                <c:pt idx="16">
                  <c:v>10.124154</c:v>
                </c:pt>
                <c:pt idx="17">
                  <c:v>10.259209</c:v>
                </c:pt>
                <c:pt idx="18">
                  <c:v>10.40866</c:v>
                </c:pt>
                <c:pt idx="19">
                  <c:v>10.719635</c:v>
                </c:pt>
                <c:pt idx="20">
                  <c:v>11.448049</c:v>
                </c:pt>
                <c:pt idx="21">
                  <c:v>11.77197</c:v>
                </c:pt>
                <c:pt idx="22">
                  <c:v>11.944711</c:v>
                </c:pt>
                <c:pt idx="23">
                  <c:v>12.231255</c:v>
                </c:pt>
                <c:pt idx="24">
                  <c:v>12.693821</c:v>
                </c:pt>
                <c:pt idx="25">
                  <c:v>13.338885</c:v>
                </c:pt>
                <c:pt idx="26">
                  <c:v>13.60953700000001</c:v>
                </c:pt>
                <c:pt idx="27">
                  <c:v>13.619427</c:v>
                </c:pt>
                <c:pt idx="28">
                  <c:v>13.753655</c:v>
                </c:pt>
                <c:pt idx="29">
                  <c:v>13.761497</c:v>
                </c:pt>
                <c:pt idx="30">
                  <c:v>14.057151</c:v>
                </c:pt>
                <c:pt idx="31">
                  <c:v>14.306065</c:v>
                </c:pt>
                <c:pt idx="32">
                  <c:v>14.60246900000001</c:v>
                </c:pt>
                <c:pt idx="33">
                  <c:v>14.804611</c:v>
                </c:pt>
                <c:pt idx="34">
                  <c:v>14.878338</c:v>
                </c:pt>
                <c:pt idx="35">
                  <c:v>15.030732</c:v>
                </c:pt>
                <c:pt idx="36">
                  <c:v>15.121128</c:v>
                </c:pt>
                <c:pt idx="37">
                  <c:v>15.181739</c:v>
                </c:pt>
                <c:pt idx="38">
                  <c:v>15.231413</c:v>
                </c:pt>
                <c:pt idx="39">
                  <c:v>15.468515</c:v>
                </c:pt>
                <c:pt idx="40">
                  <c:v>15.630654</c:v>
                </c:pt>
                <c:pt idx="41">
                  <c:v>16.25064699999997</c:v>
                </c:pt>
                <c:pt idx="42">
                  <c:v>16.48035099999997</c:v>
                </c:pt>
                <c:pt idx="43">
                  <c:v>16.507089</c:v>
                </c:pt>
                <c:pt idx="44">
                  <c:v>16.96132399999997</c:v>
                </c:pt>
                <c:pt idx="45">
                  <c:v>17.294929</c:v>
                </c:pt>
                <c:pt idx="46">
                  <c:v>17.474097</c:v>
                </c:pt>
                <c:pt idx="47">
                  <c:v>17.55674099999997</c:v>
                </c:pt>
                <c:pt idx="48">
                  <c:v>17.563164</c:v>
                </c:pt>
                <c:pt idx="49">
                  <c:v>17.604727</c:v>
                </c:pt>
                <c:pt idx="50">
                  <c:v>17.87238</c:v>
                </c:pt>
                <c:pt idx="51">
                  <c:v>18.05716000000003</c:v>
                </c:pt>
                <c:pt idx="52">
                  <c:v>18.23112799999999</c:v>
                </c:pt>
                <c:pt idx="53">
                  <c:v>18.51664399999999</c:v>
                </c:pt>
                <c:pt idx="54">
                  <c:v>18.67968</c:v>
                </c:pt>
                <c:pt idx="55">
                  <c:v>19.080468</c:v>
                </c:pt>
                <c:pt idx="56">
                  <c:v>19.500169</c:v>
                </c:pt>
                <c:pt idx="57">
                  <c:v>19.90501799999996</c:v>
                </c:pt>
                <c:pt idx="58">
                  <c:v>20.00232599999999</c:v>
                </c:pt>
                <c:pt idx="59">
                  <c:v>20.163486</c:v>
                </c:pt>
                <c:pt idx="60">
                  <c:v>20.23197400000004</c:v>
                </c:pt>
                <c:pt idx="61">
                  <c:v>20.344002</c:v>
                </c:pt>
                <c:pt idx="62">
                  <c:v>21.399986</c:v>
                </c:pt>
                <c:pt idx="63">
                  <c:v>21.532158</c:v>
                </c:pt>
                <c:pt idx="64">
                  <c:v>21.80681</c:v>
                </c:pt>
                <c:pt idx="65">
                  <c:v>22.034019</c:v>
                </c:pt>
                <c:pt idx="66">
                  <c:v>22.313287</c:v>
                </c:pt>
                <c:pt idx="67">
                  <c:v>22.37080400000003</c:v>
                </c:pt>
                <c:pt idx="68">
                  <c:v>22.71874699999992</c:v>
                </c:pt>
                <c:pt idx="69">
                  <c:v>22.97761699999997</c:v>
                </c:pt>
                <c:pt idx="70">
                  <c:v>23.28196500000003</c:v>
                </c:pt>
                <c:pt idx="71">
                  <c:v>23.506863</c:v>
                </c:pt>
                <c:pt idx="72">
                  <c:v>23.62936699999999</c:v>
                </c:pt>
                <c:pt idx="73">
                  <c:v>24.07559899999999</c:v>
                </c:pt>
                <c:pt idx="74">
                  <c:v>24.2656299999999</c:v>
                </c:pt>
                <c:pt idx="75">
                  <c:v>24.339476</c:v>
                </c:pt>
                <c:pt idx="76">
                  <c:v>24.58354599999996</c:v>
                </c:pt>
                <c:pt idx="77">
                  <c:v>24.60862599999999</c:v>
                </c:pt>
                <c:pt idx="78">
                  <c:v>24.763</c:v>
                </c:pt>
                <c:pt idx="79">
                  <c:v>25.65575</c:v>
                </c:pt>
                <c:pt idx="80">
                  <c:v>25.748085</c:v>
                </c:pt>
                <c:pt idx="81">
                  <c:v>26.239426</c:v>
                </c:pt>
                <c:pt idx="82">
                  <c:v>26.250847</c:v>
                </c:pt>
                <c:pt idx="83">
                  <c:v>26.54573599999997</c:v>
                </c:pt>
                <c:pt idx="84">
                  <c:v>26.724031</c:v>
                </c:pt>
                <c:pt idx="85">
                  <c:v>26.99302599999999</c:v>
                </c:pt>
                <c:pt idx="86">
                  <c:v>27.149443</c:v>
                </c:pt>
                <c:pt idx="87">
                  <c:v>27.15587800000004</c:v>
                </c:pt>
                <c:pt idx="88">
                  <c:v>27.792882</c:v>
                </c:pt>
                <c:pt idx="89">
                  <c:v>28.22488</c:v>
                </c:pt>
                <c:pt idx="90">
                  <c:v>28.297231</c:v>
                </c:pt>
                <c:pt idx="91">
                  <c:v>28.42839499999996</c:v>
                </c:pt>
                <c:pt idx="92">
                  <c:v>28.46017599999999</c:v>
                </c:pt>
                <c:pt idx="93">
                  <c:v>28.47263899999997</c:v>
                </c:pt>
                <c:pt idx="94">
                  <c:v>28.601672</c:v>
                </c:pt>
                <c:pt idx="95">
                  <c:v>28.86351899999999</c:v>
                </c:pt>
                <c:pt idx="96">
                  <c:v>28.92802199999997</c:v>
                </c:pt>
                <c:pt idx="97">
                  <c:v>29.07345</c:v>
                </c:pt>
                <c:pt idx="98">
                  <c:v>29.36276899999999</c:v>
                </c:pt>
                <c:pt idx="99">
                  <c:v>29.38794800000001</c:v>
                </c:pt>
                <c:pt idx="100">
                  <c:v>29.533418</c:v>
                </c:pt>
                <c:pt idx="101">
                  <c:v>29.717173</c:v>
                </c:pt>
                <c:pt idx="102">
                  <c:v>29.71924599999999</c:v>
                </c:pt>
                <c:pt idx="103">
                  <c:v>29.97322699999997</c:v>
                </c:pt>
                <c:pt idx="104">
                  <c:v>30.158992</c:v>
                </c:pt>
                <c:pt idx="105">
                  <c:v>30.76636899999999</c:v>
                </c:pt>
                <c:pt idx="106">
                  <c:v>30.848813</c:v>
                </c:pt>
                <c:pt idx="107">
                  <c:v>31.046805</c:v>
                </c:pt>
                <c:pt idx="108">
                  <c:v>31.15252199999999</c:v>
                </c:pt>
                <c:pt idx="109">
                  <c:v>31.16405600000003</c:v>
                </c:pt>
                <c:pt idx="110">
                  <c:v>31.22072599999997</c:v>
                </c:pt>
                <c:pt idx="111">
                  <c:v>31.49046699999997</c:v>
                </c:pt>
                <c:pt idx="112">
                  <c:v>31.555357</c:v>
                </c:pt>
                <c:pt idx="113">
                  <c:v>31.615942</c:v>
                </c:pt>
                <c:pt idx="114">
                  <c:v>31.64824099999997</c:v>
                </c:pt>
                <c:pt idx="115">
                  <c:v>31.69524899999999</c:v>
                </c:pt>
                <c:pt idx="116">
                  <c:v>31.74225699999997</c:v>
                </c:pt>
                <c:pt idx="117">
                  <c:v>31.809538</c:v>
                </c:pt>
                <c:pt idx="118">
                  <c:v>31.905971</c:v>
                </c:pt>
                <c:pt idx="119">
                  <c:v>32.076728</c:v>
                </c:pt>
                <c:pt idx="120">
                  <c:v>32.077091</c:v>
                </c:pt>
                <c:pt idx="121">
                  <c:v>32.186042</c:v>
                </c:pt>
                <c:pt idx="122">
                  <c:v>32.3013</c:v>
                </c:pt>
                <c:pt idx="123">
                  <c:v>33.219517</c:v>
                </c:pt>
                <c:pt idx="124">
                  <c:v>33.29379000000006</c:v>
                </c:pt>
                <c:pt idx="125">
                  <c:v>33.33161</c:v>
                </c:pt>
                <c:pt idx="126">
                  <c:v>33.46324600000001</c:v>
                </c:pt>
                <c:pt idx="127">
                  <c:v>33.577278</c:v>
                </c:pt>
                <c:pt idx="128">
                  <c:v>33.76814000000008</c:v>
                </c:pt>
                <c:pt idx="129">
                  <c:v>34.16819000000008</c:v>
                </c:pt>
                <c:pt idx="130">
                  <c:v>34.254565</c:v>
                </c:pt>
                <c:pt idx="131">
                  <c:v>34.26553400000008</c:v>
                </c:pt>
                <c:pt idx="132">
                  <c:v>34.315582</c:v>
                </c:pt>
                <c:pt idx="133">
                  <c:v>34.515151</c:v>
                </c:pt>
                <c:pt idx="134">
                  <c:v>34.60250900000001</c:v>
                </c:pt>
                <c:pt idx="135">
                  <c:v>34.642023</c:v>
                </c:pt>
                <c:pt idx="136">
                  <c:v>34.66131700000001</c:v>
                </c:pt>
                <c:pt idx="137">
                  <c:v>34.76681400000001</c:v>
                </c:pt>
                <c:pt idx="138">
                  <c:v>34.815127</c:v>
                </c:pt>
                <c:pt idx="139">
                  <c:v>34.959242</c:v>
                </c:pt>
                <c:pt idx="140">
                  <c:v>35.231587</c:v>
                </c:pt>
                <c:pt idx="141">
                  <c:v>35.247723</c:v>
                </c:pt>
                <c:pt idx="142">
                  <c:v>35.25421</c:v>
                </c:pt>
                <c:pt idx="143">
                  <c:v>35.31782399999994</c:v>
                </c:pt>
                <c:pt idx="144">
                  <c:v>35.449062</c:v>
                </c:pt>
                <c:pt idx="145">
                  <c:v>35.452845</c:v>
                </c:pt>
                <c:pt idx="146">
                  <c:v>35.474902</c:v>
                </c:pt>
                <c:pt idx="147">
                  <c:v>35.475601</c:v>
                </c:pt>
                <c:pt idx="148">
                  <c:v>35.496</c:v>
                </c:pt>
                <c:pt idx="149">
                  <c:v>35.50729</c:v>
                </c:pt>
                <c:pt idx="150">
                  <c:v>35.546146</c:v>
                </c:pt>
                <c:pt idx="151">
                  <c:v>35.67643500000001</c:v>
                </c:pt>
                <c:pt idx="152">
                  <c:v>35.724364</c:v>
                </c:pt>
                <c:pt idx="153">
                  <c:v>35.789309</c:v>
                </c:pt>
                <c:pt idx="154">
                  <c:v>35.845681</c:v>
                </c:pt>
                <c:pt idx="155">
                  <c:v>35.878491</c:v>
                </c:pt>
                <c:pt idx="156">
                  <c:v>35.90256100000001</c:v>
                </c:pt>
                <c:pt idx="157">
                  <c:v>36.017505</c:v>
                </c:pt>
                <c:pt idx="158">
                  <c:v>36.020091</c:v>
                </c:pt>
                <c:pt idx="159">
                  <c:v>36.030476</c:v>
                </c:pt>
                <c:pt idx="160">
                  <c:v>36.031699</c:v>
                </c:pt>
                <c:pt idx="161">
                  <c:v>36.06527800000001</c:v>
                </c:pt>
                <c:pt idx="162">
                  <c:v>36.159171</c:v>
                </c:pt>
                <c:pt idx="163">
                  <c:v>36.23810100000005</c:v>
                </c:pt>
                <c:pt idx="164">
                  <c:v>36.453546</c:v>
                </c:pt>
                <c:pt idx="165">
                  <c:v>36.49017500000005</c:v>
                </c:pt>
                <c:pt idx="166">
                  <c:v>36.50800500000001</c:v>
                </c:pt>
                <c:pt idx="167">
                  <c:v>36.70377000000001</c:v>
                </c:pt>
                <c:pt idx="168">
                  <c:v>36.810321</c:v>
                </c:pt>
                <c:pt idx="169">
                  <c:v>36.816213</c:v>
                </c:pt>
                <c:pt idx="170">
                  <c:v>37.11508000000001</c:v>
                </c:pt>
                <c:pt idx="171">
                  <c:v>37.167174</c:v>
                </c:pt>
                <c:pt idx="172">
                  <c:v>37.224629</c:v>
                </c:pt>
                <c:pt idx="173">
                  <c:v>37.32653000000001</c:v>
                </c:pt>
                <c:pt idx="174">
                  <c:v>37.329381</c:v>
                </c:pt>
                <c:pt idx="175">
                  <c:v>37.348094</c:v>
                </c:pt>
                <c:pt idx="176">
                  <c:v>37.419565</c:v>
                </c:pt>
                <c:pt idx="177">
                  <c:v>37.568299</c:v>
                </c:pt>
                <c:pt idx="178">
                  <c:v>37.677506</c:v>
                </c:pt>
                <c:pt idx="179">
                  <c:v>37.837624</c:v>
                </c:pt>
                <c:pt idx="180">
                  <c:v>38.06393900000001</c:v>
                </c:pt>
                <c:pt idx="181">
                  <c:v>38.14660900000001</c:v>
                </c:pt>
                <c:pt idx="182">
                  <c:v>38.60307</c:v>
                </c:pt>
                <c:pt idx="183">
                  <c:v>38.729069</c:v>
                </c:pt>
                <c:pt idx="184">
                  <c:v>38.791003</c:v>
                </c:pt>
                <c:pt idx="185">
                  <c:v>38.953236</c:v>
                </c:pt>
                <c:pt idx="186">
                  <c:v>38.95834300000001</c:v>
                </c:pt>
                <c:pt idx="187">
                  <c:v>39.003208</c:v>
                </c:pt>
                <c:pt idx="188">
                  <c:v>39.19032900000001</c:v>
                </c:pt>
                <c:pt idx="189">
                  <c:v>39.21591900000005</c:v>
                </c:pt>
                <c:pt idx="190">
                  <c:v>39.216087</c:v>
                </c:pt>
                <c:pt idx="191">
                  <c:v>39.312809</c:v>
                </c:pt>
                <c:pt idx="192">
                  <c:v>39.46555400000001</c:v>
                </c:pt>
                <c:pt idx="193">
                  <c:v>39.47917</c:v>
                </c:pt>
                <c:pt idx="194">
                  <c:v>39.517424</c:v>
                </c:pt>
                <c:pt idx="195">
                  <c:v>39.54243200000001</c:v>
                </c:pt>
                <c:pt idx="196">
                  <c:v>39.752561</c:v>
                </c:pt>
                <c:pt idx="197">
                  <c:v>39.758194</c:v>
                </c:pt>
                <c:pt idx="198">
                  <c:v>39.90126</c:v>
                </c:pt>
                <c:pt idx="199">
                  <c:v>40.42591400000001</c:v>
                </c:pt>
                <c:pt idx="200">
                  <c:v>40.552851</c:v>
                </c:pt>
                <c:pt idx="201">
                  <c:v>40.816758</c:v>
                </c:pt>
                <c:pt idx="202">
                  <c:v>40.84106499999994</c:v>
                </c:pt>
                <c:pt idx="203">
                  <c:v>40.885068</c:v>
                </c:pt>
                <c:pt idx="204">
                  <c:v>40.946787</c:v>
                </c:pt>
                <c:pt idx="205">
                  <c:v>41.020247</c:v>
                </c:pt>
                <c:pt idx="206">
                  <c:v>41.062961</c:v>
                </c:pt>
                <c:pt idx="207">
                  <c:v>41.110632</c:v>
                </c:pt>
                <c:pt idx="208">
                  <c:v>41.13790200000001</c:v>
                </c:pt>
                <c:pt idx="209">
                  <c:v>41.210695</c:v>
                </c:pt>
                <c:pt idx="210">
                  <c:v>41.35048499999994</c:v>
                </c:pt>
                <c:pt idx="211">
                  <c:v>41.41162399999997</c:v>
                </c:pt>
                <c:pt idx="212">
                  <c:v>41.442711</c:v>
                </c:pt>
                <c:pt idx="213">
                  <c:v>41.903081</c:v>
                </c:pt>
                <c:pt idx="214">
                  <c:v>41.906815</c:v>
                </c:pt>
                <c:pt idx="215">
                  <c:v>41.97852</c:v>
                </c:pt>
                <c:pt idx="216">
                  <c:v>42.02924</c:v>
                </c:pt>
                <c:pt idx="217">
                  <c:v>42.057003</c:v>
                </c:pt>
                <c:pt idx="218">
                  <c:v>42.089846</c:v>
                </c:pt>
                <c:pt idx="219">
                  <c:v>42.26355100000005</c:v>
                </c:pt>
                <c:pt idx="220">
                  <c:v>42.31055</c:v>
                </c:pt>
                <c:pt idx="221">
                  <c:v>42.321667</c:v>
                </c:pt>
                <c:pt idx="222">
                  <c:v>42.340182</c:v>
                </c:pt>
                <c:pt idx="223">
                  <c:v>42.424229</c:v>
                </c:pt>
                <c:pt idx="224">
                  <c:v>42.43856</c:v>
                </c:pt>
                <c:pt idx="225">
                  <c:v>42.460374</c:v>
                </c:pt>
                <c:pt idx="226">
                  <c:v>42.61557600000001</c:v>
                </c:pt>
                <c:pt idx="227">
                  <c:v>42.714369</c:v>
                </c:pt>
                <c:pt idx="228">
                  <c:v>42.849798</c:v>
                </c:pt>
                <c:pt idx="229">
                  <c:v>42.88766199999989</c:v>
                </c:pt>
                <c:pt idx="230">
                  <c:v>43.08084</c:v>
                </c:pt>
                <c:pt idx="231">
                  <c:v>43.086247</c:v>
                </c:pt>
                <c:pt idx="232">
                  <c:v>43.49633600000006</c:v>
                </c:pt>
                <c:pt idx="233">
                  <c:v>43.527698</c:v>
                </c:pt>
                <c:pt idx="234">
                  <c:v>43.702821</c:v>
                </c:pt>
                <c:pt idx="235">
                  <c:v>44.446066</c:v>
                </c:pt>
                <c:pt idx="236">
                  <c:v>44.562603</c:v>
                </c:pt>
                <c:pt idx="237">
                  <c:v>44.581455</c:v>
                </c:pt>
                <c:pt idx="238">
                  <c:v>44.61112600000001</c:v>
                </c:pt>
                <c:pt idx="239">
                  <c:v>44.72784900000001</c:v>
                </c:pt>
                <c:pt idx="240">
                  <c:v>44.74816000000001</c:v>
                </c:pt>
                <c:pt idx="241">
                  <c:v>44.779456</c:v>
                </c:pt>
                <c:pt idx="242">
                  <c:v>44.821765</c:v>
                </c:pt>
                <c:pt idx="243">
                  <c:v>44.887046</c:v>
                </c:pt>
                <c:pt idx="244">
                  <c:v>45.140937</c:v>
                </c:pt>
                <c:pt idx="245">
                  <c:v>45.19721900000001</c:v>
                </c:pt>
                <c:pt idx="246">
                  <c:v>45.333895</c:v>
                </c:pt>
                <c:pt idx="247">
                  <c:v>45.540488</c:v>
                </c:pt>
                <c:pt idx="248">
                  <c:v>45.639274</c:v>
                </c:pt>
                <c:pt idx="249">
                  <c:v>45.640262</c:v>
                </c:pt>
                <c:pt idx="250">
                  <c:v>45.825403</c:v>
                </c:pt>
                <c:pt idx="251">
                  <c:v>46.02463</c:v>
                </c:pt>
                <c:pt idx="252">
                  <c:v>46.14866600000001</c:v>
                </c:pt>
                <c:pt idx="253">
                  <c:v>46.16562300000001</c:v>
                </c:pt>
                <c:pt idx="254">
                  <c:v>46.348299</c:v>
                </c:pt>
                <c:pt idx="255">
                  <c:v>46.359631</c:v>
                </c:pt>
                <c:pt idx="256">
                  <c:v>46.561363</c:v>
                </c:pt>
                <c:pt idx="257">
                  <c:v>46.710101</c:v>
                </c:pt>
                <c:pt idx="258">
                  <c:v>46.739429</c:v>
                </c:pt>
                <c:pt idx="259">
                  <c:v>46.981017</c:v>
                </c:pt>
                <c:pt idx="260">
                  <c:v>47.02260000000001</c:v>
                </c:pt>
                <c:pt idx="261">
                  <c:v>47.35238</c:v>
                </c:pt>
                <c:pt idx="262">
                  <c:v>47.359872</c:v>
                </c:pt>
                <c:pt idx="263">
                  <c:v>47.67224200000001</c:v>
                </c:pt>
                <c:pt idx="264">
                  <c:v>47.744306</c:v>
                </c:pt>
                <c:pt idx="265">
                  <c:v>47.911308</c:v>
                </c:pt>
                <c:pt idx="266">
                  <c:v>48.17611900000005</c:v>
                </c:pt>
                <c:pt idx="267">
                  <c:v>48.242091</c:v>
                </c:pt>
                <c:pt idx="268">
                  <c:v>48.499177</c:v>
                </c:pt>
                <c:pt idx="269">
                  <c:v>48.604945</c:v>
                </c:pt>
                <c:pt idx="270">
                  <c:v>48.74809200000005</c:v>
                </c:pt>
                <c:pt idx="271">
                  <c:v>48.855664</c:v>
                </c:pt>
                <c:pt idx="272">
                  <c:v>48.86001</c:v>
                </c:pt>
                <c:pt idx="273">
                  <c:v>48.939381</c:v>
                </c:pt>
                <c:pt idx="274">
                  <c:v>48.97717400000001</c:v>
                </c:pt>
                <c:pt idx="275">
                  <c:v>49.32711500000001</c:v>
                </c:pt>
                <c:pt idx="276">
                  <c:v>49.52643200000005</c:v>
                </c:pt>
                <c:pt idx="277">
                  <c:v>49.62631400000005</c:v>
                </c:pt>
                <c:pt idx="278">
                  <c:v>49.688442</c:v>
                </c:pt>
                <c:pt idx="279">
                  <c:v>49.83087</c:v>
                </c:pt>
                <c:pt idx="280">
                  <c:v>49.986821</c:v>
                </c:pt>
                <c:pt idx="281">
                  <c:v>50.011163</c:v>
                </c:pt>
                <c:pt idx="282">
                  <c:v>50.123227</c:v>
                </c:pt>
                <c:pt idx="283">
                  <c:v>50.14033000000001</c:v>
                </c:pt>
                <c:pt idx="284">
                  <c:v>50.31727799999999</c:v>
                </c:pt>
                <c:pt idx="285">
                  <c:v>50.337309</c:v>
                </c:pt>
                <c:pt idx="286">
                  <c:v>50.494298</c:v>
                </c:pt>
                <c:pt idx="287">
                  <c:v>50.530016</c:v>
                </c:pt>
                <c:pt idx="288">
                  <c:v>50.58965</c:v>
                </c:pt>
                <c:pt idx="289">
                  <c:v>50.77593000000008</c:v>
                </c:pt>
                <c:pt idx="290">
                  <c:v>50.80551500000005</c:v>
                </c:pt>
                <c:pt idx="291">
                  <c:v>50.841186</c:v>
                </c:pt>
                <c:pt idx="292">
                  <c:v>50.890222</c:v>
                </c:pt>
                <c:pt idx="293">
                  <c:v>50.940549</c:v>
                </c:pt>
                <c:pt idx="294">
                  <c:v>51.104261</c:v>
                </c:pt>
                <c:pt idx="295">
                  <c:v>51.173684</c:v>
                </c:pt>
                <c:pt idx="296">
                  <c:v>51.334545</c:v>
                </c:pt>
                <c:pt idx="297">
                  <c:v>51.420107</c:v>
                </c:pt>
                <c:pt idx="298">
                  <c:v>51.533349</c:v>
                </c:pt>
                <c:pt idx="299">
                  <c:v>51.54124</c:v>
                </c:pt>
                <c:pt idx="300">
                  <c:v>51.690846</c:v>
                </c:pt>
                <c:pt idx="301">
                  <c:v>51.714785</c:v>
                </c:pt>
                <c:pt idx="302">
                  <c:v>51.81146499999989</c:v>
                </c:pt>
                <c:pt idx="303">
                  <c:v>52.22140700000001</c:v>
                </c:pt>
                <c:pt idx="304">
                  <c:v>52.23996800000001</c:v>
                </c:pt>
                <c:pt idx="305">
                  <c:v>52.547375</c:v>
                </c:pt>
                <c:pt idx="306">
                  <c:v>52.62432000000001</c:v>
                </c:pt>
                <c:pt idx="307">
                  <c:v>52.72584000000001</c:v>
                </c:pt>
                <c:pt idx="308">
                  <c:v>52.79365400000001</c:v>
                </c:pt>
                <c:pt idx="309">
                  <c:v>52.88926499999999</c:v>
                </c:pt>
                <c:pt idx="310">
                  <c:v>53.075605</c:v>
                </c:pt>
                <c:pt idx="311">
                  <c:v>53.241523</c:v>
                </c:pt>
                <c:pt idx="312">
                  <c:v>53.2953190000001</c:v>
                </c:pt>
                <c:pt idx="313">
                  <c:v>53.29790800000005</c:v>
                </c:pt>
                <c:pt idx="314">
                  <c:v>53.397468</c:v>
                </c:pt>
                <c:pt idx="315">
                  <c:v>53.70149600000001</c:v>
                </c:pt>
                <c:pt idx="316">
                  <c:v>54.13901300000001</c:v>
                </c:pt>
                <c:pt idx="317">
                  <c:v>54.24866400000001</c:v>
                </c:pt>
                <c:pt idx="318">
                  <c:v>54.277027</c:v>
                </c:pt>
                <c:pt idx="319">
                  <c:v>54.284275</c:v>
                </c:pt>
                <c:pt idx="320">
                  <c:v>54.77814300000005</c:v>
                </c:pt>
                <c:pt idx="321">
                  <c:v>55.2286120000001</c:v>
                </c:pt>
                <c:pt idx="322">
                  <c:v>55.26969200000001</c:v>
                </c:pt>
                <c:pt idx="323">
                  <c:v>55.522787</c:v>
                </c:pt>
                <c:pt idx="324">
                  <c:v>55.55203400000001</c:v>
                </c:pt>
                <c:pt idx="325">
                  <c:v>55.965676</c:v>
                </c:pt>
                <c:pt idx="326">
                  <c:v>56.176633</c:v>
                </c:pt>
                <c:pt idx="327">
                  <c:v>56.20353600000005</c:v>
                </c:pt>
                <c:pt idx="328">
                  <c:v>56.27411400000001</c:v>
                </c:pt>
                <c:pt idx="329">
                  <c:v>56.35082499999994</c:v>
                </c:pt>
                <c:pt idx="330">
                  <c:v>56.44819000000001</c:v>
                </c:pt>
                <c:pt idx="331">
                  <c:v>56.523448</c:v>
                </c:pt>
                <c:pt idx="332">
                  <c:v>56.667143</c:v>
                </c:pt>
                <c:pt idx="333">
                  <c:v>56.854706</c:v>
                </c:pt>
                <c:pt idx="334">
                  <c:v>57.24138300000001</c:v>
                </c:pt>
                <c:pt idx="335">
                  <c:v>57.59175300000001</c:v>
                </c:pt>
                <c:pt idx="336">
                  <c:v>57.664101</c:v>
                </c:pt>
                <c:pt idx="337">
                  <c:v>57.81787499999999</c:v>
                </c:pt>
                <c:pt idx="338">
                  <c:v>57.91431900000001</c:v>
                </c:pt>
                <c:pt idx="339">
                  <c:v>57.92743</c:v>
                </c:pt>
                <c:pt idx="340">
                  <c:v>58.432547</c:v>
                </c:pt>
                <c:pt idx="341">
                  <c:v>58.609043</c:v>
                </c:pt>
                <c:pt idx="342">
                  <c:v>58.64715</c:v>
                </c:pt>
                <c:pt idx="343">
                  <c:v>58.827237</c:v>
                </c:pt>
                <c:pt idx="344">
                  <c:v>58.864189</c:v>
                </c:pt>
                <c:pt idx="345">
                  <c:v>58.891032</c:v>
                </c:pt>
                <c:pt idx="346">
                  <c:v>58.928673</c:v>
                </c:pt>
                <c:pt idx="347">
                  <c:v>59.02814200000008</c:v>
                </c:pt>
                <c:pt idx="348">
                  <c:v>59.181395</c:v>
                </c:pt>
                <c:pt idx="349">
                  <c:v>59.28535500000008</c:v>
                </c:pt>
                <c:pt idx="350">
                  <c:v>59.35595600000001</c:v>
                </c:pt>
                <c:pt idx="351">
                  <c:v>59.52303800000005</c:v>
                </c:pt>
                <c:pt idx="352">
                  <c:v>59.65505</c:v>
                </c:pt>
                <c:pt idx="353">
                  <c:v>59.79846200000005</c:v>
                </c:pt>
                <c:pt idx="354">
                  <c:v>59.93433500000001</c:v>
                </c:pt>
                <c:pt idx="355">
                  <c:v>59.94500600000001</c:v>
                </c:pt>
                <c:pt idx="356">
                  <c:v>59.982101</c:v>
                </c:pt>
                <c:pt idx="357">
                  <c:v>60.004331</c:v>
                </c:pt>
                <c:pt idx="358">
                  <c:v>60.150841</c:v>
                </c:pt>
                <c:pt idx="359">
                  <c:v>60.193601</c:v>
                </c:pt>
                <c:pt idx="360">
                  <c:v>60.20609500000001</c:v>
                </c:pt>
                <c:pt idx="361">
                  <c:v>60.459806</c:v>
                </c:pt>
                <c:pt idx="362">
                  <c:v>60.527695</c:v>
                </c:pt>
                <c:pt idx="363">
                  <c:v>60.630887</c:v>
                </c:pt>
                <c:pt idx="364">
                  <c:v>60.68636900000001</c:v>
                </c:pt>
                <c:pt idx="365">
                  <c:v>60.803849</c:v>
                </c:pt>
                <c:pt idx="366">
                  <c:v>60.983955</c:v>
                </c:pt>
                <c:pt idx="367">
                  <c:v>61.23164000000001</c:v>
                </c:pt>
                <c:pt idx="368">
                  <c:v>61.23312300000001</c:v>
                </c:pt>
                <c:pt idx="369">
                  <c:v>61.93854200000001</c:v>
                </c:pt>
                <c:pt idx="370">
                  <c:v>61.970417</c:v>
                </c:pt>
                <c:pt idx="371">
                  <c:v>62.14764</c:v>
                </c:pt>
                <c:pt idx="372">
                  <c:v>62.22301400000001</c:v>
                </c:pt>
                <c:pt idx="373">
                  <c:v>62.382196</c:v>
                </c:pt>
                <c:pt idx="374">
                  <c:v>62.57889100000001</c:v>
                </c:pt>
                <c:pt idx="375">
                  <c:v>62.587226</c:v>
                </c:pt>
                <c:pt idx="376">
                  <c:v>62.75537100000001</c:v>
                </c:pt>
                <c:pt idx="377">
                  <c:v>62.876936</c:v>
                </c:pt>
                <c:pt idx="378">
                  <c:v>62.87793</c:v>
                </c:pt>
                <c:pt idx="379">
                  <c:v>62.953223</c:v>
                </c:pt>
                <c:pt idx="380">
                  <c:v>62.97559200000001</c:v>
                </c:pt>
                <c:pt idx="381">
                  <c:v>63.107057</c:v>
                </c:pt>
                <c:pt idx="382">
                  <c:v>63.144395</c:v>
                </c:pt>
                <c:pt idx="383">
                  <c:v>63.176787</c:v>
                </c:pt>
                <c:pt idx="384">
                  <c:v>63.226854</c:v>
                </c:pt>
                <c:pt idx="385">
                  <c:v>63.77997600000001</c:v>
                </c:pt>
                <c:pt idx="386">
                  <c:v>63.87466999999999</c:v>
                </c:pt>
                <c:pt idx="387">
                  <c:v>63.987704</c:v>
                </c:pt>
                <c:pt idx="388">
                  <c:v>64.4115070000001</c:v>
                </c:pt>
                <c:pt idx="389">
                  <c:v>64.63829</c:v>
                </c:pt>
                <c:pt idx="390">
                  <c:v>64.697942</c:v>
                </c:pt>
                <c:pt idx="391">
                  <c:v>64.87398399999998</c:v>
                </c:pt>
                <c:pt idx="392">
                  <c:v>64.9640200000002</c:v>
                </c:pt>
                <c:pt idx="393">
                  <c:v>65.20045</c:v>
                </c:pt>
                <c:pt idx="394">
                  <c:v>65.213027</c:v>
                </c:pt>
                <c:pt idx="395">
                  <c:v>65.394045</c:v>
                </c:pt>
                <c:pt idx="396">
                  <c:v>65.40044299999998</c:v>
                </c:pt>
                <c:pt idx="397">
                  <c:v>66.060783</c:v>
                </c:pt>
                <c:pt idx="398">
                  <c:v>66.17071999999995</c:v>
                </c:pt>
                <c:pt idx="399">
                  <c:v>66.27882999999998</c:v>
                </c:pt>
                <c:pt idx="400">
                  <c:v>66.5112550000002</c:v>
                </c:pt>
                <c:pt idx="401">
                  <c:v>66.520156</c:v>
                </c:pt>
                <c:pt idx="402">
                  <c:v>66.58364799999998</c:v>
                </c:pt>
                <c:pt idx="403">
                  <c:v>66.649849</c:v>
                </c:pt>
                <c:pt idx="404">
                  <c:v>66.874553</c:v>
                </c:pt>
                <c:pt idx="405">
                  <c:v>66.9118140000002</c:v>
                </c:pt>
                <c:pt idx="406">
                  <c:v>66.953495</c:v>
                </c:pt>
                <c:pt idx="407">
                  <c:v>67.55400299999998</c:v>
                </c:pt>
                <c:pt idx="408">
                  <c:v>67.92195900000012</c:v>
                </c:pt>
                <c:pt idx="409">
                  <c:v>68.02596799999998</c:v>
                </c:pt>
                <c:pt idx="410">
                  <c:v>68.07330499999995</c:v>
                </c:pt>
                <c:pt idx="411">
                  <c:v>68.076515</c:v>
                </c:pt>
                <c:pt idx="412">
                  <c:v>68.412492</c:v>
                </c:pt>
                <c:pt idx="413">
                  <c:v>68.51258799999998</c:v>
                </c:pt>
                <c:pt idx="414">
                  <c:v>68.53857399999998</c:v>
                </c:pt>
                <c:pt idx="415">
                  <c:v>68.56882199999998</c:v>
                </c:pt>
                <c:pt idx="416">
                  <c:v>68.81437799999995</c:v>
                </c:pt>
                <c:pt idx="417">
                  <c:v>68.83551799999998</c:v>
                </c:pt>
                <c:pt idx="418">
                  <c:v>68.87923499999998</c:v>
                </c:pt>
                <c:pt idx="419">
                  <c:v>68.880106</c:v>
                </c:pt>
                <c:pt idx="420">
                  <c:v>68.88281699999995</c:v>
                </c:pt>
                <c:pt idx="421">
                  <c:v>68.992939</c:v>
                </c:pt>
                <c:pt idx="422">
                  <c:v>69.00835699999988</c:v>
                </c:pt>
                <c:pt idx="423">
                  <c:v>69.31288599999998</c:v>
                </c:pt>
                <c:pt idx="424">
                  <c:v>69.457441</c:v>
                </c:pt>
                <c:pt idx="425">
                  <c:v>69.47688499999998</c:v>
                </c:pt>
                <c:pt idx="426">
                  <c:v>69.50655</c:v>
                </c:pt>
                <c:pt idx="427">
                  <c:v>69.52497799999995</c:v>
                </c:pt>
                <c:pt idx="428">
                  <c:v>69.593439</c:v>
                </c:pt>
                <c:pt idx="429">
                  <c:v>69.67513999999983</c:v>
                </c:pt>
                <c:pt idx="430">
                  <c:v>69.846461</c:v>
                </c:pt>
                <c:pt idx="431">
                  <c:v>69.87377999999978</c:v>
                </c:pt>
                <c:pt idx="432">
                  <c:v>69.9999930000002</c:v>
                </c:pt>
                <c:pt idx="433">
                  <c:v>70.394345</c:v>
                </c:pt>
                <c:pt idx="434">
                  <c:v>70.50179199999998</c:v>
                </c:pt>
                <c:pt idx="435">
                  <c:v>70.72377099999983</c:v>
                </c:pt>
                <c:pt idx="436">
                  <c:v>70.744858</c:v>
                </c:pt>
                <c:pt idx="437">
                  <c:v>70.812635</c:v>
                </c:pt>
                <c:pt idx="438">
                  <c:v>70.950955</c:v>
                </c:pt>
                <c:pt idx="439">
                  <c:v>71.404411</c:v>
                </c:pt>
                <c:pt idx="440">
                  <c:v>71.584489</c:v>
                </c:pt>
                <c:pt idx="441">
                  <c:v>71.730277</c:v>
                </c:pt>
                <c:pt idx="442">
                  <c:v>71.83188099999998</c:v>
                </c:pt>
                <c:pt idx="443">
                  <c:v>71.992547</c:v>
                </c:pt>
                <c:pt idx="444">
                  <c:v>72.15493399999998</c:v>
                </c:pt>
                <c:pt idx="445">
                  <c:v>72.18443999999998</c:v>
                </c:pt>
                <c:pt idx="446">
                  <c:v>72.398427</c:v>
                </c:pt>
                <c:pt idx="447">
                  <c:v>72.44247</c:v>
                </c:pt>
                <c:pt idx="448">
                  <c:v>72.5476130000002</c:v>
                </c:pt>
                <c:pt idx="449">
                  <c:v>72.57550899999978</c:v>
                </c:pt>
                <c:pt idx="450">
                  <c:v>72.755285</c:v>
                </c:pt>
                <c:pt idx="451">
                  <c:v>73.02647499999995</c:v>
                </c:pt>
                <c:pt idx="452">
                  <c:v>73.03886099999998</c:v>
                </c:pt>
                <c:pt idx="453">
                  <c:v>73.113189</c:v>
                </c:pt>
                <c:pt idx="454">
                  <c:v>73.13017099999988</c:v>
                </c:pt>
                <c:pt idx="455">
                  <c:v>73.18931999999998</c:v>
                </c:pt>
                <c:pt idx="456">
                  <c:v>73.23543099999995</c:v>
                </c:pt>
                <c:pt idx="457">
                  <c:v>73.29037499999998</c:v>
                </c:pt>
                <c:pt idx="458">
                  <c:v>73.33555599999998</c:v>
                </c:pt>
                <c:pt idx="459">
                  <c:v>73.34597799999995</c:v>
                </c:pt>
                <c:pt idx="460">
                  <c:v>73.35017999999998</c:v>
                </c:pt>
                <c:pt idx="461">
                  <c:v>73.355609</c:v>
                </c:pt>
                <c:pt idx="462">
                  <c:v>73.39819099999998</c:v>
                </c:pt>
                <c:pt idx="463">
                  <c:v>73.46242400000002</c:v>
                </c:pt>
                <c:pt idx="464">
                  <c:v>73.949438</c:v>
                </c:pt>
                <c:pt idx="465">
                  <c:v>74.2695240000002</c:v>
                </c:pt>
                <c:pt idx="466">
                  <c:v>74.534</c:v>
                </c:pt>
                <c:pt idx="467">
                  <c:v>74.593175</c:v>
                </c:pt>
                <c:pt idx="468">
                  <c:v>74.723291</c:v>
                </c:pt>
                <c:pt idx="469">
                  <c:v>74.82774999999998</c:v>
                </c:pt>
                <c:pt idx="470">
                  <c:v>75.119924</c:v>
                </c:pt>
                <c:pt idx="471">
                  <c:v>75.21003799999998</c:v>
                </c:pt>
                <c:pt idx="472">
                  <c:v>75.238152</c:v>
                </c:pt>
                <c:pt idx="473">
                  <c:v>75.326543</c:v>
                </c:pt>
                <c:pt idx="474">
                  <c:v>75.38348799999983</c:v>
                </c:pt>
                <c:pt idx="475">
                  <c:v>75.430531</c:v>
                </c:pt>
                <c:pt idx="476">
                  <c:v>75.5024479999999</c:v>
                </c:pt>
                <c:pt idx="477">
                  <c:v>75.81607599999998</c:v>
                </c:pt>
                <c:pt idx="478">
                  <c:v>75.9665940000001</c:v>
                </c:pt>
                <c:pt idx="479">
                  <c:v>76.090285</c:v>
                </c:pt>
                <c:pt idx="480">
                  <c:v>76.23788</c:v>
                </c:pt>
                <c:pt idx="481">
                  <c:v>76.26440300000012</c:v>
                </c:pt>
                <c:pt idx="482">
                  <c:v>76.305644</c:v>
                </c:pt>
                <c:pt idx="483">
                  <c:v>76.569526</c:v>
                </c:pt>
                <c:pt idx="484">
                  <c:v>76.94982200000002</c:v>
                </c:pt>
                <c:pt idx="485">
                  <c:v>76.99106800000002</c:v>
                </c:pt>
                <c:pt idx="486">
                  <c:v>77.085553</c:v>
                </c:pt>
                <c:pt idx="487">
                  <c:v>77.29706000000012</c:v>
                </c:pt>
                <c:pt idx="488">
                  <c:v>77.373265</c:v>
                </c:pt>
                <c:pt idx="489">
                  <c:v>77.49661800000002</c:v>
                </c:pt>
                <c:pt idx="490">
                  <c:v>77.54932300000012</c:v>
                </c:pt>
                <c:pt idx="491">
                  <c:v>77.7605240000002</c:v>
                </c:pt>
                <c:pt idx="492">
                  <c:v>77.8705359999999</c:v>
                </c:pt>
                <c:pt idx="493">
                  <c:v>78.07143099999988</c:v>
                </c:pt>
                <c:pt idx="494">
                  <c:v>78.18621799999998</c:v>
                </c:pt>
                <c:pt idx="495">
                  <c:v>78.252916</c:v>
                </c:pt>
                <c:pt idx="496">
                  <c:v>78.270324</c:v>
                </c:pt>
                <c:pt idx="497">
                  <c:v>78.397587</c:v>
                </c:pt>
                <c:pt idx="498">
                  <c:v>78.42462700000012</c:v>
                </c:pt>
                <c:pt idx="499">
                  <c:v>78.42532199999998</c:v>
                </c:pt>
                <c:pt idx="500">
                  <c:v>78.66999999999998</c:v>
                </c:pt>
                <c:pt idx="501">
                  <c:v>78.77472199999998</c:v>
                </c:pt>
                <c:pt idx="502">
                  <c:v>78.85747099999988</c:v>
                </c:pt>
                <c:pt idx="503">
                  <c:v>78.85839899999972</c:v>
                </c:pt>
                <c:pt idx="504">
                  <c:v>79.169365</c:v>
                </c:pt>
                <c:pt idx="505">
                  <c:v>79.3412140000002</c:v>
                </c:pt>
                <c:pt idx="506">
                  <c:v>79.4842390000002</c:v>
                </c:pt>
                <c:pt idx="507">
                  <c:v>79.5067369999999</c:v>
                </c:pt>
                <c:pt idx="508">
                  <c:v>79.598512</c:v>
                </c:pt>
                <c:pt idx="509">
                  <c:v>79.800905</c:v>
                </c:pt>
                <c:pt idx="510">
                  <c:v>79.878614</c:v>
                </c:pt>
                <c:pt idx="511">
                  <c:v>79.972645</c:v>
                </c:pt>
                <c:pt idx="512">
                  <c:v>79.98125000000018</c:v>
                </c:pt>
                <c:pt idx="513">
                  <c:v>80.09203</c:v>
                </c:pt>
                <c:pt idx="514">
                  <c:v>80.13673399999988</c:v>
                </c:pt>
                <c:pt idx="515">
                  <c:v>80.2169150000001</c:v>
                </c:pt>
                <c:pt idx="516">
                  <c:v>80.230927</c:v>
                </c:pt>
                <c:pt idx="517">
                  <c:v>80.287511</c:v>
                </c:pt>
                <c:pt idx="518">
                  <c:v>80.29843</c:v>
                </c:pt>
                <c:pt idx="519">
                  <c:v>80.789126</c:v>
                </c:pt>
                <c:pt idx="520">
                  <c:v>80.83563</c:v>
                </c:pt>
                <c:pt idx="521">
                  <c:v>80.940328</c:v>
                </c:pt>
                <c:pt idx="522">
                  <c:v>81.163729</c:v>
                </c:pt>
                <c:pt idx="523">
                  <c:v>81.248241</c:v>
                </c:pt>
                <c:pt idx="524">
                  <c:v>81.29773</c:v>
                </c:pt>
                <c:pt idx="525">
                  <c:v>81.303816</c:v>
                </c:pt>
                <c:pt idx="526">
                  <c:v>81.446519</c:v>
                </c:pt>
                <c:pt idx="527">
                  <c:v>81.4491640000002</c:v>
                </c:pt>
                <c:pt idx="528">
                  <c:v>81.770193</c:v>
                </c:pt>
                <c:pt idx="529">
                  <c:v>81.82206499999998</c:v>
                </c:pt>
                <c:pt idx="530">
                  <c:v>81.84809199999998</c:v>
                </c:pt>
                <c:pt idx="531">
                  <c:v>82.214413</c:v>
                </c:pt>
                <c:pt idx="532">
                  <c:v>82.4191900000001</c:v>
                </c:pt>
                <c:pt idx="533">
                  <c:v>82.4676440000002</c:v>
                </c:pt>
                <c:pt idx="534">
                  <c:v>82.54030899999998</c:v>
                </c:pt>
                <c:pt idx="535">
                  <c:v>82.57102</c:v>
                </c:pt>
                <c:pt idx="536">
                  <c:v>82.65132999999998</c:v>
                </c:pt>
                <c:pt idx="537">
                  <c:v>82.65470099999995</c:v>
                </c:pt>
                <c:pt idx="538">
                  <c:v>82.890855</c:v>
                </c:pt>
                <c:pt idx="539">
                  <c:v>82.95288899999983</c:v>
                </c:pt>
                <c:pt idx="540">
                  <c:v>82.98779899999998</c:v>
                </c:pt>
                <c:pt idx="541">
                  <c:v>83.19073099999983</c:v>
                </c:pt>
                <c:pt idx="542">
                  <c:v>83.220252</c:v>
                </c:pt>
                <c:pt idx="543">
                  <c:v>83.267278</c:v>
                </c:pt>
                <c:pt idx="544">
                  <c:v>83.301035</c:v>
                </c:pt>
                <c:pt idx="545">
                  <c:v>83.30358199999995</c:v>
                </c:pt>
                <c:pt idx="546">
                  <c:v>83.31179899999998</c:v>
                </c:pt>
                <c:pt idx="547">
                  <c:v>83.3162940000001</c:v>
                </c:pt>
                <c:pt idx="548">
                  <c:v>83.491848</c:v>
                </c:pt>
                <c:pt idx="549">
                  <c:v>83.563147</c:v>
                </c:pt>
                <c:pt idx="550">
                  <c:v>83.630943</c:v>
                </c:pt>
                <c:pt idx="551">
                  <c:v>83.69198799999998</c:v>
                </c:pt>
                <c:pt idx="552">
                  <c:v>83.706406</c:v>
                </c:pt>
                <c:pt idx="553">
                  <c:v>83.919058</c:v>
                </c:pt>
                <c:pt idx="554">
                  <c:v>84.03492500000012</c:v>
                </c:pt>
                <c:pt idx="555">
                  <c:v>84.2329</c:v>
                </c:pt>
                <c:pt idx="556">
                  <c:v>84.321724</c:v>
                </c:pt>
                <c:pt idx="557">
                  <c:v>84.507161</c:v>
                </c:pt>
                <c:pt idx="558">
                  <c:v>84.73203199999988</c:v>
                </c:pt>
                <c:pt idx="559">
                  <c:v>84.732653</c:v>
                </c:pt>
                <c:pt idx="560">
                  <c:v>84.816968</c:v>
                </c:pt>
                <c:pt idx="561">
                  <c:v>84.866499</c:v>
                </c:pt>
                <c:pt idx="562">
                  <c:v>84.90103</c:v>
                </c:pt>
                <c:pt idx="563">
                  <c:v>85.01538499999998</c:v>
                </c:pt>
                <c:pt idx="564">
                  <c:v>85.27872599999998</c:v>
                </c:pt>
                <c:pt idx="565">
                  <c:v>85.307156</c:v>
                </c:pt>
                <c:pt idx="566">
                  <c:v>85.778615</c:v>
                </c:pt>
                <c:pt idx="567">
                  <c:v>85.820695</c:v>
                </c:pt>
                <c:pt idx="568">
                  <c:v>85.945392</c:v>
                </c:pt>
                <c:pt idx="569">
                  <c:v>86.22753</c:v>
                </c:pt>
                <c:pt idx="570">
                  <c:v>86.263149</c:v>
                </c:pt>
                <c:pt idx="571">
                  <c:v>86.433317</c:v>
                </c:pt>
                <c:pt idx="572">
                  <c:v>86.5112130000002</c:v>
                </c:pt>
                <c:pt idx="573">
                  <c:v>86.51887999999998</c:v>
                </c:pt>
                <c:pt idx="574">
                  <c:v>86.581196</c:v>
                </c:pt>
                <c:pt idx="575">
                  <c:v>86.77281699999995</c:v>
                </c:pt>
                <c:pt idx="576">
                  <c:v>86.991136</c:v>
                </c:pt>
                <c:pt idx="577">
                  <c:v>87.13576499999998</c:v>
                </c:pt>
                <c:pt idx="578">
                  <c:v>87.4951240000002</c:v>
                </c:pt>
                <c:pt idx="579">
                  <c:v>87.5432670000001</c:v>
                </c:pt>
                <c:pt idx="580">
                  <c:v>87.91054900000018</c:v>
                </c:pt>
                <c:pt idx="581">
                  <c:v>88.37320699999998</c:v>
                </c:pt>
                <c:pt idx="582">
                  <c:v>88.4902260000002</c:v>
                </c:pt>
                <c:pt idx="583">
                  <c:v>88.60936599999998</c:v>
                </c:pt>
                <c:pt idx="584">
                  <c:v>88.9975490000002</c:v>
                </c:pt>
                <c:pt idx="585">
                  <c:v>89.64483000000001</c:v>
                </c:pt>
                <c:pt idx="586">
                  <c:v>89.65353399999998</c:v>
                </c:pt>
                <c:pt idx="587">
                  <c:v>89.68297199999972</c:v>
                </c:pt>
                <c:pt idx="588">
                  <c:v>90.04071</c:v>
                </c:pt>
                <c:pt idx="589">
                  <c:v>90.19974599999995</c:v>
                </c:pt>
                <c:pt idx="590">
                  <c:v>90.290581</c:v>
                </c:pt>
                <c:pt idx="591">
                  <c:v>90.4425640000002</c:v>
                </c:pt>
                <c:pt idx="592">
                  <c:v>90.5110530000002</c:v>
                </c:pt>
                <c:pt idx="593">
                  <c:v>90.771035</c:v>
                </c:pt>
                <c:pt idx="594">
                  <c:v>91.003726</c:v>
                </c:pt>
                <c:pt idx="595">
                  <c:v>91.62130999999998</c:v>
                </c:pt>
                <c:pt idx="596">
                  <c:v>91.807411</c:v>
                </c:pt>
                <c:pt idx="597">
                  <c:v>92.080419</c:v>
                </c:pt>
                <c:pt idx="598">
                  <c:v>92.1938769999999</c:v>
                </c:pt>
                <c:pt idx="599">
                  <c:v>92.21023900000012</c:v>
                </c:pt>
                <c:pt idx="600">
                  <c:v>92.22570499999995</c:v>
                </c:pt>
                <c:pt idx="601">
                  <c:v>92.466635</c:v>
                </c:pt>
                <c:pt idx="602">
                  <c:v>92.544677</c:v>
                </c:pt>
                <c:pt idx="603">
                  <c:v>92.80013599999998</c:v>
                </c:pt>
                <c:pt idx="604">
                  <c:v>92.81280599999998</c:v>
                </c:pt>
                <c:pt idx="605">
                  <c:v>93.0115030000002</c:v>
                </c:pt>
                <c:pt idx="606">
                  <c:v>93.0817719999999</c:v>
                </c:pt>
                <c:pt idx="607">
                  <c:v>93.14845799999995</c:v>
                </c:pt>
                <c:pt idx="608">
                  <c:v>93.2311950000001</c:v>
                </c:pt>
                <c:pt idx="609">
                  <c:v>93.28320400000002</c:v>
                </c:pt>
                <c:pt idx="610">
                  <c:v>93.399406</c:v>
                </c:pt>
                <c:pt idx="611">
                  <c:v>93.48855299999998</c:v>
                </c:pt>
                <c:pt idx="612">
                  <c:v>93.89974699999995</c:v>
                </c:pt>
                <c:pt idx="613">
                  <c:v>94.18136</c:v>
                </c:pt>
                <c:pt idx="614">
                  <c:v>94.259719</c:v>
                </c:pt>
                <c:pt idx="615">
                  <c:v>94.34176400000002</c:v>
                </c:pt>
                <c:pt idx="616">
                  <c:v>94.421795</c:v>
                </c:pt>
                <c:pt idx="617">
                  <c:v>94.43707899999998</c:v>
                </c:pt>
                <c:pt idx="618">
                  <c:v>94.439734</c:v>
                </c:pt>
                <c:pt idx="619">
                  <c:v>94.441549</c:v>
                </c:pt>
                <c:pt idx="620">
                  <c:v>94.462116</c:v>
                </c:pt>
                <c:pt idx="621">
                  <c:v>94.641274</c:v>
                </c:pt>
                <c:pt idx="622">
                  <c:v>94.947499</c:v>
                </c:pt>
                <c:pt idx="623">
                  <c:v>95.17884699999971</c:v>
                </c:pt>
                <c:pt idx="624">
                  <c:v>95.415096</c:v>
                </c:pt>
                <c:pt idx="625">
                  <c:v>95.7161430000002</c:v>
                </c:pt>
                <c:pt idx="626">
                  <c:v>95.757395</c:v>
                </c:pt>
                <c:pt idx="627">
                  <c:v>95.81534899999981</c:v>
                </c:pt>
                <c:pt idx="628">
                  <c:v>95.89569899999998</c:v>
                </c:pt>
                <c:pt idx="629">
                  <c:v>96.516039</c:v>
                </c:pt>
                <c:pt idx="630">
                  <c:v>96.5413630000002</c:v>
                </c:pt>
                <c:pt idx="631">
                  <c:v>96.59295</c:v>
                </c:pt>
                <c:pt idx="632">
                  <c:v>96.81798899999998</c:v>
                </c:pt>
                <c:pt idx="633">
                  <c:v>97.0472220000002</c:v>
                </c:pt>
                <c:pt idx="634">
                  <c:v>97.17673999999974</c:v>
                </c:pt>
                <c:pt idx="635">
                  <c:v>97.2468</c:v>
                </c:pt>
                <c:pt idx="636">
                  <c:v>97.551122</c:v>
                </c:pt>
                <c:pt idx="637">
                  <c:v>97.851811</c:v>
                </c:pt>
                <c:pt idx="638">
                  <c:v>98.901486</c:v>
                </c:pt>
                <c:pt idx="639">
                  <c:v>99.06689199999998</c:v>
                </c:pt>
                <c:pt idx="640">
                  <c:v>99.716818</c:v>
                </c:pt>
                <c:pt idx="641">
                  <c:v>99.87101699999998</c:v>
                </c:pt>
                <c:pt idx="642">
                  <c:v>99.957577</c:v>
                </c:pt>
                <c:pt idx="643">
                  <c:v>100.0228779999998</c:v>
                </c:pt>
                <c:pt idx="644">
                  <c:v>100.16972</c:v>
                </c:pt>
                <c:pt idx="645">
                  <c:v>100.229818</c:v>
                </c:pt>
                <c:pt idx="646">
                  <c:v>100.832126</c:v>
                </c:pt>
                <c:pt idx="647">
                  <c:v>101.036322</c:v>
                </c:pt>
                <c:pt idx="648">
                  <c:v>101.11997</c:v>
                </c:pt>
                <c:pt idx="649">
                  <c:v>101.184334</c:v>
                </c:pt>
                <c:pt idx="650">
                  <c:v>101.2875270000001</c:v>
                </c:pt>
                <c:pt idx="651">
                  <c:v>101.4634</c:v>
                </c:pt>
                <c:pt idx="652">
                  <c:v>101.554936</c:v>
                </c:pt>
                <c:pt idx="653">
                  <c:v>101.696076</c:v>
                </c:pt>
                <c:pt idx="654">
                  <c:v>102.0962150000001</c:v>
                </c:pt>
                <c:pt idx="655">
                  <c:v>102.115769</c:v>
                </c:pt>
                <c:pt idx="656">
                  <c:v>102.311942</c:v>
                </c:pt>
                <c:pt idx="657">
                  <c:v>102.706939</c:v>
                </c:pt>
                <c:pt idx="658">
                  <c:v>102.793177</c:v>
                </c:pt>
                <c:pt idx="659">
                  <c:v>102.912581</c:v>
                </c:pt>
                <c:pt idx="660">
                  <c:v>103.308277</c:v>
                </c:pt>
                <c:pt idx="661">
                  <c:v>103.8953889999998</c:v>
                </c:pt>
                <c:pt idx="662">
                  <c:v>104.1707569999999</c:v>
                </c:pt>
                <c:pt idx="663">
                  <c:v>104.531722</c:v>
                </c:pt>
                <c:pt idx="664">
                  <c:v>104.547701</c:v>
                </c:pt>
                <c:pt idx="665">
                  <c:v>104.609367</c:v>
                </c:pt>
                <c:pt idx="666">
                  <c:v>104.620453</c:v>
                </c:pt>
                <c:pt idx="667">
                  <c:v>104.986786</c:v>
                </c:pt>
                <c:pt idx="668">
                  <c:v>105.182955</c:v>
                </c:pt>
                <c:pt idx="669">
                  <c:v>105.4440500000001</c:v>
                </c:pt>
                <c:pt idx="670">
                  <c:v>105.4632040000001</c:v>
                </c:pt>
                <c:pt idx="671">
                  <c:v>105.751338</c:v>
                </c:pt>
                <c:pt idx="672">
                  <c:v>105.752542</c:v>
                </c:pt>
                <c:pt idx="673">
                  <c:v>105.8799859999999</c:v>
                </c:pt>
                <c:pt idx="674">
                  <c:v>105.9546830000001</c:v>
                </c:pt>
                <c:pt idx="675">
                  <c:v>105.964747</c:v>
                </c:pt>
                <c:pt idx="676">
                  <c:v>106.141707</c:v>
                </c:pt>
                <c:pt idx="677">
                  <c:v>106.35126</c:v>
                </c:pt>
                <c:pt idx="678">
                  <c:v>106.721798</c:v>
                </c:pt>
                <c:pt idx="679">
                  <c:v>106.808319</c:v>
                </c:pt>
                <c:pt idx="680">
                  <c:v>106.948646</c:v>
                </c:pt>
                <c:pt idx="681">
                  <c:v>107.279616</c:v>
                </c:pt>
                <c:pt idx="682">
                  <c:v>107.404248</c:v>
                </c:pt>
                <c:pt idx="683">
                  <c:v>107.417771</c:v>
                </c:pt>
                <c:pt idx="684">
                  <c:v>107.531062</c:v>
                </c:pt>
                <c:pt idx="685">
                  <c:v>107.8850789999998</c:v>
                </c:pt>
                <c:pt idx="686">
                  <c:v>108.1140290000001</c:v>
                </c:pt>
                <c:pt idx="687">
                  <c:v>108.347405</c:v>
                </c:pt>
                <c:pt idx="688">
                  <c:v>108.64484</c:v>
                </c:pt>
                <c:pt idx="689">
                  <c:v>108.693297</c:v>
                </c:pt>
                <c:pt idx="690">
                  <c:v>108.866837</c:v>
                </c:pt>
                <c:pt idx="691">
                  <c:v>108.9635280000001</c:v>
                </c:pt>
                <c:pt idx="692">
                  <c:v>108.988157</c:v>
                </c:pt>
                <c:pt idx="693">
                  <c:v>109.1950019999999</c:v>
                </c:pt>
                <c:pt idx="694">
                  <c:v>109.631022</c:v>
                </c:pt>
                <c:pt idx="695">
                  <c:v>109.9266630000001</c:v>
                </c:pt>
                <c:pt idx="696">
                  <c:v>110.408515</c:v>
                </c:pt>
                <c:pt idx="697">
                  <c:v>110.577222</c:v>
                </c:pt>
                <c:pt idx="698">
                  <c:v>110.632028</c:v>
                </c:pt>
                <c:pt idx="699">
                  <c:v>110.6356779999999</c:v>
                </c:pt>
                <c:pt idx="700">
                  <c:v>110.660873</c:v>
                </c:pt>
                <c:pt idx="701">
                  <c:v>111.428693</c:v>
                </c:pt>
                <c:pt idx="702">
                  <c:v>111.669143</c:v>
                </c:pt>
                <c:pt idx="703">
                  <c:v>111.7125190000001</c:v>
                </c:pt>
                <c:pt idx="704">
                  <c:v>111.945407</c:v>
                </c:pt>
                <c:pt idx="705">
                  <c:v>112.117039</c:v>
                </c:pt>
                <c:pt idx="706">
                  <c:v>112.1520589999998</c:v>
                </c:pt>
                <c:pt idx="707">
                  <c:v>112.237072</c:v>
                </c:pt>
                <c:pt idx="708">
                  <c:v>112.409449</c:v>
                </c:pt>
                <c:pt idx="709">
                  <c:v>112.4814630000002</c:v>
                </c:pt>
                <c:pt idx="710">
                  <c:v>112.481736</c:v>
                </c:pt>
                <c:pt idx="711">
                  <c:v>112.679494</c:v>
                </c:pt>
                <c:pt idx="712">
                  <c:v>112.7189930000001</c:v>
                </c:pt>
                <c:pt idx="713">
                  <c:v>112.724112</c:v>
                </c:pt>
                <c:pt idx="714">
                  <c:v>112.76374</c:v>
                </c:pt>
                <c:pt idx="715">
                  <c:v>113.301419</c:v>
                </c:pt>
                <c:pt idx="716">
                  <c:v>113.45272</c:v>
                </c:pt>
                <c:pt idx="717">
                  <c:v>113.680251</c:v>
                </c:pt>
                <c:pt idx="718">
                  <c:v>113.729827</c:v>
                </c:pt>
                <c:pt idx="719">
                  <c:v>113.8763929999998</c:v>
                </c:pt>
                <c:pt idx="720">
                  <c:v>113.9274</c:v>
                </c:pt>
                <c:pt idx="721">
                  <c:v>114.943378</c:v>
                </c:pt>
                <c:pt idx="722">
                  <c:v>115.344658</c:v>
                </c:pt>
                <c:pt idx="723">
                  <c:v>115.6364879999999</c:v>
                </c:pt>
                <c:pt idx="724">
                  <c:v>115.6733489999998</c:v>
                </c:pt>
                <c:pt idx="725">
                  <c:v>115.755296</c:v>
                </c:pt>
                <c:pt idx="726">
                  <c:v>116.04291</c:v>
                </c:pt>
                <c:pt idx="727">
                  <c:v>116.179266</c:v>
                </c:pt>
                <c:pt idx="728">
                  <c:v>116.2912520000001</c:v>
                </c:pt>
                <c:pt idx="729">
                  <c:v>116.3863459999999</c:v>
                </c:pt>
                <c:pt idx="730">
                  <c:v>116.633232</c:v>
                </c:pt>
                <c:pt idx="731">
                  <c:v>116.67749</c:v>
                </c:pt>
                <c:pt idx="732">
                  <c:v>116.80987</c:v>
                </c:pt>
                <c:pt idx="733">
                  <c:v>116.810717</c:v>
                </c:pt>
                <c:pt idx="734">
                  <c:v>117.244738</c:v>
                </c:pt>
                <c:pt idx="735">
                  <c:v>117.636441</c:v>
                </c:pt>
                <c:pt idx="736">
                  <c:v>118.490507</c:v>
                </c:pt>
                <c:pt idx="737">
                  <c:v>118.727497</c:v>
                </c:pt>
                <c:pt idx="738">
                  <c:v>118.801217</c:v>
                </c:pt>
                <c:pt idx="739">
                  <c:v>119.598149</c:v>
                </c:pt>
                <c:pt idx="740">
                  <c:v>120.02761</c:v>
                </c:pt>
                <c:pt idx="741">
                  <c:v>120.07451</c:v>
                </c:pt>
                <c:pt idx="742">
                  <c:v>120.2727859999999</c:v>
                </c:pt>
                <c:pt idx="743">
                  <c:v>120.8432330000001</c:v>
                </c:pt>
                <c:pt idx="744">
                  <c:v>120.894407</c:v>
                </c:pt>
                <c:pt idx="745">
                  <c:v>120.930717</c:v>
                </c:pt>
                <c:pt idx="746">
                  <c:v>121.3324869999999</c:v>
                </c:pt>
                <c:pt idx="747">
                  <c:v>121.369566</c:v>
                </c:pt>
                <c:pt idx="748">
                  <c:v>121.664347</c:v>
                </c:pt>
                <c:pt idx="749">
                  <c:v>121.803468</c:v>
                </c:pt>
                <c:pt idx="750">
                  <c:v>122.609816</c:v>
                </c:pt>
                <c:pt idx="751">
                  <c:v>123.041277</c:v>
                </c:pt>
                <c:pt idx="752">
                  <c:v>123.217342</c:v>
                </c:pt>
                <c:pt idx="753">
                  <c:v>123.21814</c:v>
                </c:pt>
                <c:pt idx="754">
                  <c:v>123.419288</c:v>
                </c:pt>
                <c:pt idx="755">
                  <c:v>123.537327</c:v>
                </c:pt>
                <c:pt idx="756">
                  <c:v>123.608523</c:v>
                </c:pt>
                <c:pt idx="757">
                  <c:v>123.905605</c:v>
                </c:pt>
                <c:pt idx="758">
                  <c:v>124.423309</c:v>
                </c:pt>
                <c:pt idx="759">
                  <c:v>124.666085</c:v>
                </c:pt>
                <c:pt idx="760">
                  <c:v>124.989168</c:v>
                </c:pt>
                <c:pt idx="761">
                  <c:v>125.234373</c:v>
                </c:pt>
                <c:pt idx="762">
                  <c:v>125.726244</c:v>
                </c:pt>
                <c:pt idx="763">
                  <c:v>125.75566</c:v>
                </c:pt>
                <c:pt idx="764">
                  <c:v>125.846717</c:v>
                </c:pt>
                <c:pt idx="765">
                  <c:v>126.0523179999999</c:v>
                </c:pt>
                <c:pt idx="766">
                  <c:v>126.380548</c:v>
                </c:pt>
                <c:pt idx="767">
                  <c:v>126.65802</c:v>
                </c:pt>
                <c:pt idx="768">
                  <c:v>126.7444250000002</c:v>
                </c:pt>
                <c:pt idx="769">
                  <c:v>126.753576</c:v>
                </c:pt>
                <c:pt idx="770">
                  <c:v>126.9842170000001</c:v>
                </c:pt>
                <c:pt idx="771">
                  <c:v>127.137359</c:v>
                </c:pt>
                <c:pt idx="772">
                  <c:v>127.17411</c:v>
                </c:pt>
                <c:pt idx="773">
                  <c:v>127.2026630000001</c:v>
                </c:pt>
                <c:pt idx="774">
                  <c:v>127.461745</c:v>
                </c:pt>
                <c:pt idx="775">
                  <c:v>127.7972560000001</c:v>
                </c:pt>
                <c:pt idx="776">
                  <c:v>127.825416</c:v>
                </c:pt>
                <c:pt idx="777">
                  <c:v>128.1355589999999</c:v>
                </c:pt>
                <c:pt idx="778">
                  <c:v>128.5196879999999</c:v>
                </c:pt>
                <c:pt idx="779">
                  <c:v>129.585721</c:v>
                </c:pt>
                <c:pt idx="780">
                  <c:v>129.740767</c:v>
                </c:pt>
                <c:pt idx="781">
                  <c:v>130.036014</c:v>
                </c:pt>
                <c:pt idx="782">
                  <c:v>130.46479</c:v>
                </c:pt>
                <c:pt idx="783">
                  <c:v>130.6937059999998</c:v>
                </c:pt>
                <c:pt idx="784">
                  <c:v>130.7398549999997</c:v>
                </c:pt>
                <c:pt idx="785">
                  <c:v>131.10201</c:v>
                </c:pt>
                <c:pt idx="786">
                  <c:v>131.2579070000001</c:v>
                </c:pt>
                <c:pt idx="787">
                  <c:v>131.324485</c:v>
                </c:pt>
                <c:pt idx="788">
                  <c:v>131.3343190000002</c:v>
                </c:pt>
                <c:pt idx="789">
                  <c:v>131.366068</c:v>
                </c:pt>
                <c:pt idx="790">
                  <c:v>131.450184</c:v>
                </c:pt>
                <c:pt idx="791">
                  <c:v>131.6183170000002</c:v>
                </c:pt>
                <c:pt idx="792">
                  <c:v>131.873987</c:v>
                </c:pt>
                <c:pt idx="793">
                  <c:v>132.037088</c:v>
                </c:pt>
                <c:pt idx="794">
                  <c:v>132.219401</c:v>
                </c:pt>
                <c:pt idx="795">
                  <c:v>133.3316170000002</c:v>
                </c:pt>
                <c:pt idx="796">
                  <c:v>133.546881</c:v>
                </c:pt>
                <c:pt idx="797">
                  <c:v>133.600231</c:v>
                </c:pt>
                <c:pt idx="798">
                  <c:v>134.099263</c:v>
                </c:pt>
                <c:pt idx="799">
                  <c:v>134.180513</c:v>
                </c:pt>
                <c:pt idx="800">
                  <c:v>134.19315</c:v>
                </c:pt>
                <c:pt idx="801">
                  <c:v>134.5267460000003</c:v>
                </c:pt>
                <c:pt idx="802">
                  <c:v>134.656797</c:v>
                </c:pt>
                <c:pt idx="803">
                  <c:v>134.827804</c:v>
                </c:pt>
                <c:pt idx="804">
                  <c:v>134.9097549999998</c:v>
                </c:pt>
                <c:pt idx="805">
                  <c:v>134.918843</c:v>
                </c:pt>
                <c:pt idx="806">
                  <c:v>135.511068</c:v>
                </c:pt>
                <c:pt idx="807">
                  <c:v>135.8604880000003</c:v>
                </c:pt>
                <c:pt idx="808">
                  <c:v>136.376273</c:v>
                </c:pt>
                <c:pt idx="809">
                  <c:v>136.380954</c:v>
                </c:pt>
                <c:pt idx="810">
                  <c:v>136.901762</c:v>
                </c:pt>
                <c:pt idx="811">
                  <c:v>137.57604</c:v>
                </c:pt>
                <c:pt idx="812">
                  <c:v>137.954012</c:v>
                </c:pt>
                <c:pt idx="813">
                  <c:v>138.0746799999999</c:v>
                </c:pt>
                <c:pt idx="814">
                  <c:v>138.3928430000002</c:v>
                </c:pt>
                <c:pt idx="815">
                  <c:v>138.708291</c:v>
                </c:pt>
                <c:pt idx="816">
                  <c:v>138.8913450000002</c:v>
                </c:pt>
                <c:pt idx="817">
                  <c:v>139.0784200000002</c:v>
                </c:pt>
                <c:pt idx="818">
                  <c:v>139.2476609999998</c:v>
                </c:pt>
                <c:pt idx="819">
                  <c:v>139.4371490000003</c:v>
                </c:pt>
                <c:pt idx="820">
                  <c:v>139.71633</c:v>
                </c:pt>
                <c:pt idx="821">
                  <c:v>140.168456</c:v>
                </c:pt>
                <c:pt idx="822">
                  <c:v>140.53715</c:v>
                </c:pt>
                <c:pt idx="823">
                  <c:v>140.913988</c:v>
                </c:pt>
                <c:pt idx="824">
                  <c:v>142.176186</c:v>
                </c:pt>
                <c:pt idx="825">
                  <c:v>142.193749</c:v>
                </c:pt>
                <c:pt idx="826">
                  <c:v>142.39076</c:v>
                </c:pt>
                <c:pt idx="827">
                  <c:v>142.4042480000002</c:v>
                </c:pt>
                <c:pt idx="828">
                  <c:v>143.055572</c:v>
                </c:pt>
                <c:pt idx="829">
                  <c:v>143.273413</c:v>
                </c:pt>
                <c:pt idx="830">
                  <c:v>143.328853</c:v>
                </c:pt>
                <c:pt idx="831">
                  <c:v>143.351073</c:v>
                </c:pt>
                <c:pt idx="832">
                  <c:v>143.903167</c:v>
                </c:pt>
                <c:pt idx="833">
                  <c:v>144.3538070000001</c:v>
                </c:pt>
                <c:pt idx="834">
                  <c:v>144.537618</c:v>
                </c:pt>
                <c:pt idx="835">
                  <c:v>145.180295</c:v>
                </c:pt>
                <c:pt idx="836">
                  <c:v>145.4317480000002</c:v>
                </c:pt>
                <c:pt idx="837">
                  <c:v>145.544839</c:v>
                </c:pt>
                <c:pt idx="838">
                  <c:v>145.67133</c:v>
                </c:pt>
                <c:pt idx="839">
                  <c:v>145.7797709999997</c:v>
                </c:pt>
                <c:pt idx="840">
                  <c:v>146.255737</c:v>
                </c:pt>
                <c:pt idx="841">
                  <c:v>146.7158759999997</c:v>
                </c:pt>
                <c:pt idx="842">
                  <c:v>146.835654</c:v>
                </c:pt>
                <c:pt idx="843">
                  <c:v>146.9271800000002</c:v>
                </c:pt>
                <c:pt idx="844">
                  <c:v>147.144232</c:v>
                </c:pt>
                <c:pt idx="845">
                  <c:v>147.399012</c:v>
                </c:pt>
                <c:pt idx="846">
                  <c:v>147.86371</c:v>
                </c:pt>
                <c:pt idx="847">
                  <c:v>148.342869</c:v>
                </c:pt>
                <c:pt idx="848">
                  <c:v>148.91207</c:v>
                </c:pt>
                <c:pt idx="849">
                  <c:v>149.1686460000002</c:v>
                </c:pt>
                <c:pt idx="850">
                  <c:v>149.6430329999999</c:v>
                </c:pt>
                <c:pt idx="851">
                  <c:v>149.956772</c:v>
                </c:pt>
                <c:pt idx="852">
                  <c:v>150.116988</c:v>
                </c:pt>
                <c:pt idx="853">
                  <c:v>150.501313</c:v>
                </c:pt>
                <c:pt idx="854">
                  <c:v>150.6436419999998</c:v>
                </c:pt>
                <c:pt idx="855">
                  <c:v>150.748406</c:v>
                </c:pt>
                <c:pt idx="856">
                  <c:v>150.903545</c:v>
                </c:pt>
                <c:pt idx="857">
                  <c:v>152.530729</c:v>
                </c:pt>
                <c:pt idx="858">
                  <c:v>152.9927990000002</c:v>
                </c:pt>
                <c:pt idx="859">
                  <c:v>153.086656</c:v>
                </c:pt>
                <c:pt idx="860">
                  <c:v>153.438667</c:v>
                </c:pt>
                <c:pt idx="861">
                  <c:v>153.536304</c:v>
                </c:pt>
                <c:pt idx="862">
                  <c:v>153.833295</c:v>
                </c:pt>
                <c:pt idx="863">
                  <c:v>154.104836</c:v>
                </c:pt>
                <c:pt idx="864">
                  <c:v>154.537905</c:v>
                </c:pt>
                <c:pt idx="865">
                  <c:v>154.722084</c:v>
                </c:pt>
                <c:pt idx="866">
                  <c:v>155.102098</c:v>
                </c:pt>
                <c:pt idx="867">
                  <c:v>155.103402</c:v>
                </c:pt>
                <c:pt idx="868">
                  <c:v>155.409495</c:v>
                </c:pt>
                <c:pt idx="869">
                  <c:v>155.940593</c:v>
                </c:pt>
                <c:pt idx="870">
                  <c:v>156.059352</c:v>
                </c:pt>
                <c:pt idx="871">
                  <c:v>156.578549</c:v>
                </c:pt>
                <c:pt idx="872">
                  <c:v>156.8288070000003</c:v>
                </c:pt>
                <c:pt idx="873">
                  <c:v>156.9859200000002</c:v>
                </c:pt>
                <c:pt idx="874">
                  <c:v>157.8399370000002</c:v>
                </c:pt>
                <c:pt idx="875">
                  <c:v>158.312799</c:v>
                </c:pt>
                <c:pt idx="876">
                  <c:v>158.4320410000002</c:v>
                </c:pt>
                <c:pt idx="877">
                  <c:v>158.632979</c:v>
                </c:pt>
                <c:pt idx="878">
                  <c:v>159.25525</c:v>
                </c:pt>
                <c:pt idx="879">
                  <c:v>159.290272</c:v>
                </c:pt>
                <c:pt idx="880">
                  <c:v>159.29741</c:v>
                </c:pt>
                <c:pt idx="881">
                  <c:v>159.781272</c:v>
                </c:pt>
                <c:pt idx="882">
                  <c:v>160.395561</c:v>
                </c:pt>
                <c:pt idx="883">
                  <c:v>160.946939</c:v>
                </c:pt>
                <c:pt idx="884">
                  <c:v>161.4591180000001</c:v>
                </c:pt>
                <c:pt idx="885">
                  <c:v>161.907516</c:v>
                </c:pt>
                <c:pt idx="886">
                  <c:v>162.448291</c:v>
                </c:pt>
                <c:pt idx="887">
                  <c:v>163.17749</c:v>
                </c:pt>
                <c:pt idx="888">
                  <c:v>164.148002</c:v>
                </c:pt>
                <c:pt idx="889">
                  <c:v>164.185842</c:v>
                </c:pt>
                <c:pt idx="890">
                  <c:v>164.425724</c:v>
                </c:pt>
                <c:pt idx="891">
                  <c:v>164.9495829999998</c:v>
                </c:pt>
                <c:pt idx="892">
                  <c:v>166.4795899999999</c:v>
                </c:pt>
                <c:pt idx="893">
                  <c:v>167.108997</c:v>
                </c:pt>
                <c:pt idx="894">
                  <c:v>167.182957</c:v>
                </c:pt>
                <c:pt idx="895">
                  <c:v>167.741391</c:v>
                </c:pt>
                <c:pt idx="896">
                  <c:v>167.8816350000001</c:v>
                </c:pt>
                <c:pt idx="897">
                  <c:v>168.323824</c:v>
                </c:pt>
                <c:pt idx="898">
                  <c:v>168.720802</c:v>
                </c:pt>
                <c:pt idx="899">
                  <c:v>169.025722</c:v>
                </c:pt>
                <c:pt idx="900">
                  <c:v>169.304568</c:v>
                </c:pt>
                <c:pt idx="901">
                  <c:v>169.465509</c:v>
                </c:pt>
                <c:pt idx="902">
                  <c:v>171.09627</c:v>
                </c:pt>
                <c:pt idx="903">
                  <c:v>171.332691</c:v>
                </c:pt>
                <c:pt idx="904">
                  <c:v>172.084135</c:v>
                </c:pt>
                <c:pt idx="905">
                  <c:v>173.055511</c:v>
                </c:pt>
                <c:pt idx="906">
                  <c:v>173.535025</c:v>
                </c:pt>
                <c:pt idx="907">
                  <c:v>175.191868</c:v>
                </c:pt>
                <c:pt idx="908">
                  <c:v>175.2517490000001</c:v>
                </c:pt>
                <c:pt idx="909">
                  <c:v>175.6365559999997</c:v>
                </c:pt>
                <c:pt idx="910">
                  <c:v>176.142524</c:v>
                </c:pt>
                <c:pt idx="911">
                  <c:v>176.147913</c:v>
                </c:pt>
                <c:pt idx="912">
                  <c:v>176.748445</c:v>
                </c:pt>
                <c:pt idx="913">
                  <c:v>176.870829</c:v>
                </c:pt>
                <c:pt idx="914">
                  <c:v>177.292893</c:v>
                </c:pt>
                <c:pt idx="915">
                  <c:v>178.837714</c:v>
                </c:pt>
                <c:pt idx="916">
                  <c:v>179.5765719999998</c:v>
                </c:pt>
                <c:pt idx="917">
                  <c:v>180.15548</c:v>
                </c:pt>
                <c:pt idx="918">
                  <c:v>180.825525</c:v>
                </c:pt>
                <c:pt idx="919">
                  <c:v>181.6165819999998</c:v>
                </c:pt>
                <c:pt idx="920">
                  <c:v>181.8278820000001</c:v>
                </c:pt>
                <c:pt idx="921">
                  <c:v>183.4551</c:v>
                </c:pt>
                <c:pt idx="922">
                  <c:v>183.875462</c:v>
                </c:pt>
                <c:pt idx="923">
                  <c:v>183.9614480000004</c:v>
                </c:pt>
                <c:pt idx="924">
                  <c:v>184.929188</c:v>
                </c:pt>
                <c:pt idx="925">
                  <c:v>185.1448</c:v>
                </c:pt>
                <c:pt idx="926">
                  <c:v>185.41001</c:v>
                </c:pt>
                <c:pt idx="927">
                  <c:v>185.506866</c:v>
                </c:pt>
                <c:pt idx="928">
                  <c:v>186.172617</c:v>
                </c:pt>
                <c:pt idx="929">
                  <c:v>186.806204</c:v>
                </c:pt>
                <c:pt idx="930">
                  <c:v>186.96166</c:v>
                </c:pt>
                <c:pt idx="931">
                  <c:v>187.343309</c:v>
                </c:pt>
                <c:pt idx="932">
                  <c:v>187.9543310000002</c:v>
                </c:pt>
                <c:pt idx="933">
                  <c:v>190.0203390000003</c:v>
                </c:pt>
                <c:pt idx="934">
                  <c:v>191.598922</c:v>
                </c:pt>
                <c:pt idx="935">
                  <c:v>191.86016</c:v>
                </c:pt>
                <c:pt idx="936">
                  <c:v>192.009122</c:v>
                </c:pt>
                <c:pt idx="937">
                  <c:v>192.572115</c:v>
                </c:pt>
                <c:pt idx="938">
                  <c:v>194.4099529999999</c:v>
                </c:pt>
                <c:pt idx="939">
                  <c:v>195.152766</c:v>
                </c:pt>
                <c:pt idx="940">
                  <c:v>196.8830360000003</c:v>
                </c:pt>
                <c:pt idx="941">
                  <c:v>196.91639</c:v>
                </c:pt>
                <c:pt idx="942">
                  <c:v>197.133338</c:v>
                </c:pt>
                <c:pt idx="943">
                  <c:v>199.086585</c:v>
                </c:pt>
                <c:pt idx="944">
                  <c:v>200.6039</c:v>
                </c:pt>
                <c:pt idx="945">
                  <c:v>201.323983</c:v>
                </c:pt>
                <c:pt idx="946">
                  <c:v>202.3971400000003</c:v>
                </c:pt>
                <c:pt idx="947">
                  <c:v>205.7833549999998</c:v>
                </c:pt>
                <c:pt idx="948">
                  <c:v>205.805145</c:v>
                </c:pt>
                <c:pt idx="949">
                  <c:v>207.043338</c:v>
                </c:pt>
                <c:pt idx="950">
                  <c:v>208.474381</c:v>
                </c:pt>
                <c:pt idx="951">
                  <c:v>209.153162</c:v>
                </c:pt>
                <c:pt idx="952">
                  <c:v>209.459108</c:v>
                </c:pt>
                <c:pt idx="953">
                  <c:v>209.6731609999998</c:v>
                </c:pt>
                <c:pt idx="954">
                  <c:v>210.901967</c:v>
                </c:pt>
                <c:pt idx="955">
                  <c:v>210.970915</c:v>
                </c:pt>
                <c:pt idx="956">
                  <c:v>213.16139</c:v>
                </c:pt>
                <c:pt idx="957">
                  <c:v>214.77827</c:v>
                </c:pt>
                <c:pt idx="958">
                  <c:v>215.022253</c:v>
                </c:pt>
                <c:pt idx="959">
                  <c:v>215.976305</c:v>
                </c:pt>
                <c:pt idx="960">
                  <c:v>216.5802760000002</c:v>
                </c:pt>
                <c:pt idx="961">
                  <c:v>218.5471480000002</c:v>
                </c:pt>
                <c:pt idx="962">
                  <c:v>223.3851180000003</c:v>
                </c:pt>
                <c:pt idx="963">
                  <c:v>224.15021</c:v>
                </c:pt>
                <c:pt idx="964">
                  <c:v>226.8182990000002</c:v>
                </c:pt>
                <c:pt idx="965">
                  <c:v>227.1688380000002</c:v>
                </c:pt>
                <c:pt idx="966">
                  <c:v>229.959756</c:v>
                </c:pt>
                <c:pt idx="967">
                  <c:v>230.2823410000003</c:v>
                </c:pt>
                <c:pt idx="968">
                  <c:v>232.850881</c:v>
                </c:pt>
                <c:pt idx="969">
                  <c:v>233.1501870000001</c:v>
                </c:pt>
                <c:pt idx="970">
                  <c:v>235.4717470000002</c:v>
                </c:pt>
                <c:pt idx="971">
                  <c:v>237.229293</c:v>
                </c:pt>
                <c:pt idx="972">
                  <c:v>237.5043270000001</c:v>
                </c:pt>
                <c:pt idx="973">
                  <c:v>240.257133</c:v>
                </c:pt>
                <c:pt idx="974">
                  <c:v>240.665393</c:v>
                </c:pt>
                <c:pt idx="975">
                  <c:v>242.3482470000003</c:v>
                </c:pt>
                <c:pt idx="976">
                  <c:v>243.658894</c:v>
                </c:pt>
                <c:pt idx="977">
                  <c:v>244.3797949999999</c:v>
                </c:pt>
                <c:pt idx="978">
                  <c:v>246.5863440000002</c:v>
                </c:pt>
                <c:pt idx="979">
                  <c:v>248.592767</c:v>
                </c:pt>
                <c:pt idx="980">
                  <c:v>250.285312</c:v>
                </c:pt>
                <c:pt idx="981">
                  <c:v>251.1175929999998</c:v>
                </c:pt>
                <c:pt idx="982">
                  <c:v>252.5629270000003</c:v>
                </c:pt>
                <c:pt idx="983">
                  <c:v>253.51094</c:v>
                </c:pt>
                <c:pt idx="984">
                  <c:v>253.895086</c:v>
                </c:pt>
                <c:pt idx="985">
                  <c:v>254.825271</c:v>
                </c:pt>
                <c:pt idx="986">
                  <c:v>257.0403559999996</c:v>
                </c:pt>
                <c:pt idx="987">
                  <c:v>257.5936549999996</c:v>
                </c:pt>
                <c:pt idx="988">
                  <c:v>261.200986</c:v>
                </c:pt>
                <c:pt idx="989">
                  <c:v>262.7815719999988</c:v>
                </c:pt>
                <c:pt idx="990">
                  <c:v>266.5581909999996</c:v>
                </c:pt>
                <c:pt idx="991">
                  <c:v>267.525469</c:v>
                </c:pt>
                <c:pt idx="992">
                  <c:v>272.956933999999</c:v>
                </c:pt>
                <c:pt idx="993">
                  <c:v>275.142195</c:v>
                </c:pt>
                <c:pt idx="994">
                  <c:v>276.9589689999996</c:v>
                </c:pt>
                <c:pt idx="995">
                  <c:v>277.4251329999987</c:v>
                </c:pt>
                <c:pt idx="996">
                  <c:v>280.454951</c:v>
                </c:pt>
                <c:pt idx="997">
                  <c:v>280.6122910000001</c:v>
                </c:pt>
                <c:pt idx="998">
                  <c:v>281.8998169999999</c:v>
                </c:pt>
                <c:pt idx="999">
                  <c:v>283.19717</c:v>
                </c:pt>
                <c:pt idx="1000">
                  <c:v>283.286884</c:v>
                </c:pt>
                <c:pt idx="1001">
                  <c:v>283.3905949999996</c:v>
                </c:pt>
                <c:pt idx="1002">
                  <c:v>284.8387819999996</c:v>
                </c:pt>
                <c:pt idx="1003">
                  <c:v>287.1111949999992</c:v>
                </c:pt>
                <c:pt idx="1004">
                  <c:v>289.139267</c:v>
                </c:pt>
                <c:pt idx="1005">
                  <c:v>290.182404</c:v>
                </c:pt>
                <c:pt idx="1006">
                  <c:v>293.1903739999996</c:v>
                </c:pt>
                <c:pt idx="1007">
                  <c:v>294.878263</c:v>
                </c:pt>
                <c:pt idx="1008">
                  <c:v>295.518398999999</c:v>
                </c:pt>
                <c:pt idx="1009">
                  <c:v>295.784942</c:v>
                </c:pt>
                <c:pt idx="1010">
                  <c:v>296.105409</c:v>
                </c:pt>
                <c:pt idx="1011">
                  <c:v>296.879805</c:v>
                </c:pt>
                <c:pt idx="1012">
                  <c:v>297.8650799999996</c:v>
                </c:pt>
                <c:pt idx="1013">
                  <c:v>301.070048</c:v>
                </c:pt>
                <c:pt idx="1014">
                  <c:v>304.617778</c:v>
                </c:pt>
                <c:pt idx="1015">
                  <c:v>307.894405</c:v>
                </c:pt>
                <c:pt idx="1016">
                  <c:v>307.9998359999996</c:v>
                </c:pt>
                <c:pt idx="1017">
                  <c:v>308.950818</c:v>
                </c:pt>
                <c:pt idx="1018">
                  <c:v>315.620612</c:v>
                </c:pt>
                <c:pt idx="1019">
                  <c:v>317.1973319999996</c:v>
                </c:pt>
                <c:pt idx="1020">
                  <c:v>322.494330999999</c:v>
                </c:pt>
                <c:pt idx="1021">
                  <c:v>327.517291</c:v>
                </c:pt>
                <c:pt idx="1022">
                  <c:v>329.880288</c:v>
                </c:pt>
                <c:pt idx="1023">
                  <c:v>330.9401469999996</c:v>
                </c:pt>
                <c:pt idx="1024">
                  <c:v>337.4202829999999</c:v>
                </c:pt>
                <c:pt idx="1025">
                  <c:v>343.471613999999</c:v>
                </c:pt>
                <c:pt idx="1026">
                  <c:v>343.584787</c:v>
                </c:pt>
                <c:pt idx="1027">
                  <c:v>344.336415999999</c:v>
                </c:pt>
                <c:pt idx="1028">
                  <c:v>348.856623</c:v>
                </c:pt>
                <c:pt idx="1029">
                  <c:v>353.1939459999999</c:v>
                </c:pt>
                <c:pt idx="1030">
                  <c:v>354.1007159999996</c:v>
                </c:pt>
                <c:pt idx="1031">
                  <c:v>354.864523</c:v>
                </c:pt>
                <c:pt idx="1032">
                  <c:v>355.553244</c:v>
                </c:pt>
                <c:pt idx="1033">
                  <c:v>355.6449030000005</c:v>
                </c:pt>
                <c:pt idx="1034">
                  <c:v>361.0478480000004</c:v>
                </c:pt>
                <c:pt idx="1035">
                  <c:v>362.657837</c:v>
                </c:pt>
                <c:pt idx="1036">
                  <c:v>362.9884609999996</c:v>
                </c:pt>
                <c:pt idx="1037">
                  <c:v>391.4863249999988</c:v>
                </c:pt>
                <c:pt idx="1038">
                  <c:v>393.3193349999996</c:v>
                </c:pt>
                <c:pt idx="1039">
                  <c:v>411.452809</c:v>
                </c:pt>
                <c:pt idx="1040">
                  <c:v>412.9985969999987</c:v>
                </c:pt>
                <c:pt idx="1041">
                  <c:v>413.150933</c:v>
                </c:pt>
                <c:pt idx="1042">
                  <c:v>417.2669469999996</c:v>
                </c:pt>
                <c:pt idx="1043">
                  <c:v>420.2513799999988</c:v>
                </c:pt>
                <c:pt idx="1044">
                  <c:v>425.9147889999999</c:v>
                </c:pt>
                <c:pt idx="1045">
                  <c:v>430.865181</c:v>
                </c:pt>
                <c:pt idx="1046">
                  <c:v>431.005274</c:v>
                </c:pt>
                <c:pt idx="1047">
                  <c:v>431.18944</c:v>
                </c:pt>
                <c:pt idx="1048">
                  <c:v>437.5140549999999</c:v>
                </c:pt>
                <c:pt idx="1049">
                  <c:v>443.341725</c:v>
                </c:pt>
                <c:pt idx="1050">
                  <c:v>450.044588</c:v>
                </c:pt>
                <c:pt idx="1051">
                  <c:v>451.8063239999996</c:v>
                </c:pt>
                <c:pt idx="1052">
                  <c:v>452.4259789999988</c:v>
                </c:pt>
                <c:pt idx="1053">
                  <c:v>453.398509999999</c:v>
                </c:pt>
                <c:pt idx="1054">
                  <c:v>474.256091</c:v>
                </c:pt>
                <c:pt idx="1055">
                  <c:v>488.168971</c:v>
                </c:pt>
                <c:pt idx="1056">
                  <c:v>557.722520999999</c:v>
                </c:pt>
                <c:pt idx="1057">
                  <c:v>582.875048</c:v>
                </c:pt>
              </c:numCache>
            </c:numRef>
          </c:yVal>
          <c:smooth val="0"/>
        </c:ser>
        <c:dLbls>
          <c:showLegendKey val="0"/>
          <c:showVal val="0"/>
          <c:showCatName val="0"/>
          <c:showSerName val="0"/>
          <c:showPercent val="0"/>
          <c:showBubbleSize val="0"/>
        </c:dLbls>
        <c:axId val="393503976"/>
        <c:axId val="393511784"/>
      </c:scatterChart>
      <c:valAx>
        <c:axId val="393503976"/>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Calibri"/>
                    <a:ea typeface="Calibri"/>
                    <a:cs typeface="Calibri"/>
                  </a:defRPr>
                </a:pPr>
                <a:r>
                  <a:rPr lang="en-US"/>
                  <a:t>Tract</a:t>
                </a:r>
              </a:p>
            </c:rich>
          </c:tx>
          <c:layout/>
          <c:overlay val="0"/>
          <c:spPr>
            <a:noFill/>
            <a:ln>
              <a:noFill/>
            </a:ln>
            <a:effectLst/>
          </c:sp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Calibri"/>
                <a:ea typeface="Calibri"/>
                <a:cs typeface="Calibri"/>
              </a:defRPr>
            </a:pPr>
            <a:endParaRPr lang="en-US"/>
          </a:p>
        </c:txPr>
        <c:crossAx val="393511784"/>
        <c:crosses val="autoZero"/>
        <c:crossBetween val="midCat"/>
      </c:valAx>
      <c:valAx>
        <c:axId val="393511784"/>
        <c:scaling>
          <c:orientation val="minMax"/>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rgbClr val="000000"/>
                    </a:solidFill>
                    <a:latin typeface="Calibri"/>
                    <a:ea typeface="Calibri"/>
                    <a:cs typeface="Calibri"/>
                  </a:defRPr>
                </a:pPr>
                <a:r>
                  <a:rPr lang="en-US"/>
                  <a:t>No.</a:t>
                </a:r>
                <a:r>
                  <a:rPr lang="en-US" baseline="0"/>
                  <a:t> of HHs with 0 vehicle in each Tract</a:t>
                </a:r>
                <a:endParaRPr lang="en-US"/>
              </a:p>
            </c:rich>
          </c:tx>
          <c:layout/>
          <c:overlay val="0"/>
          <c:spPr>
            <a:noFill/>
            <a:ln>
              <a:noFill/>
            </a:ln>
            <a:effectLst/>
          </c:sp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Calibri"/>
                <a:ea typeface="Calibri"/>
                <a:cs typeface="Calibri"/>
              </a:defRPr>
            </a:pPr>
            <a:endParaRPr lang="en-US"/>
          </a:p>
        </c:txPr>
        <c:crossAx val="393503976"/>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845" b="0" i="0" u="none" strike="noStrike" kern="1200" baseline="0">
              <a:solidFill>
                <a:srgbClr val="000000"/>
              </a:solidFill>
              <a:latin typeface="Calibri"/>
              <a:ea typeface="Calibri"/>
              <a:cs typeface="Calibri"/>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No. of HHs Group Comparision by median HH income                 (observed  range using MOE)  (0 Vehicle</a:t>
            </a:r>
            <a:r>
              <a:rPr lang="en-US" baseline="0"/>
              <a:t> </a:t>
            </a:r>
            <a:r>
              <a:rPr lang="en-US"/>
              <a:t>HHs)</a:t>
            </a:r>
          </a:p>
        </c:rich>
      </c:tx>
      <c:layout>
        <c:manualLayout>
          <c:xMode val="edge"/>
          <c:yMode val="edge"/>
          <c:x val="0.203586051743532"/>
          <c:y val="0.0"/>
        </c:manualLayout>
      </c:layout>
      <c:overlay val="0"/>
    </c:title>
    <c:autoTitleDeleted val="0"/>
    <c:plotArea>
      <c:layout>
        <c:manualLayout>
          <c:layoutTarget val="inner"/>
          <c:xMode val="edge"/>
          <c:yMode val="edge"/>
          <c:x val="0.129295419214612"/>
          <c:y val="0.104977230344536"/>
          <c:w val="0.798486545825315"/>
          <c:h val="0.77269295241427"/>
        </c:manualLayout>
      </c:layout>
      <c:lineChart>
        <c:grouping val="standard"/>
        <c:varyColors val="0"/>
        <c:ser>
          <c:idx val="0"/>
          <c:order val="0"/>
          <c:tx>
            <c:v>UB</c:v>
          </c:tx>
          <c:spPr>
            <a:ln>
              <a:noFill/>
            </a:ln>
          </c:spPr>
          <c:marker>
            <c:symbol val="dash"/>
            <c:size val="8"/>
          </c:marker>
          <c:dLbls>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Analysis!$AD$13:$AD$18</c:f>
              <c:strCache>
                <c:ptCount val="6"/>
                <c:pt idx="0">
                  <c:v>&lt;=20K</c:v>
                </c:pt>
                <c:pt idx="1">
                  <c:v>(20K,30K]</c:v>
                </c:pt>
                <c:pt idx="2">
                  <c:v>(30K,50K]</c:v>
                </c:pt>
                <c:pt idx="3">
                  <c:v>(50K,75K]</c:v>
                </c:pt>
                <c:pt idx="4">
                  <c:v>(75K,100K]</c:v>
                </c:pt>
                <c:pt idx="5">
                  <c:v>&gt;100K</c:v>
                </c:pt>
              </c:strCache>
            </c:strRef>
          </c:cat>
          <c:val>
            <c:numRef>
              <c:f>Analysis!$AG$13:$AG$18</c:f>
              <c:numCache>
                <c:formatCode>#,##0</c:formatCode>
                <c:ptCount val="6"/>
                <c:pt idx="0">
                  <c:v>8807.130980483475</c:v>
                </c:pt>
                <c:pt idx="1">
                  <c:v>24651.10427799164</c:v>
                </c:pt>
                <c:pt idx="2">
                  <c:v>48410.59646131577</c:v>
                </c:pt>
                <c:pt idx="3">
                  <c:v>24634.57771284258</c:v>
                </c:pt>
                <c:pt idx="4">
                  <c:v>7772.812901356533</c:v>
                </c:pt>
                <c:pt idx="5">
                  <c:v>2847.026612332086</c:v>
                </c:pt>
              </c:numCache>
            </c:numRef>
          </c:val>
          <c:smooth val="1"/>
        </c:ser>
        <c:ser>
          <c:idx val="1"/>
          <c:order val="1"/>
          <c:tx>
            <c:v>LB</c:v>
          </c:tx>
          <c:spPr>
            <a:ln>
              <a:noFill/>
            </a:ln>
          </c:spPr>
          <c:marker>
            <c:symbol val="dash"/>
            <c:size val="9"/>
            <c:spPr>
              <a:solidFill>
                <a:schemeClr val="accent1"/>
              </a:solidFill>
              <a:ln>
                <a:solidFill>
                  <a:srgbClr val="4F81BD"/>
                </a:solidFill>
              </a:ln>
            </c:spPr>
          </c:marker>
          <c:dLbls>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Analysis!$AD$13:$AD$18</c:f>
              <c:strCache>
                <c:ptCount val="6"/>
                <c:pt idx="0">
                  <c:v>&lt;=20K</c:v>
                </c:pt>
                <c:pt idx="1">
                  <c:v>(20K,30K]</c:v>
                </c:pt>
                <c:pt idx="2">
                  <c:v>(30K,50K]</c:v>
                </c:pt>
                <c:pt idx="3">
                  <c:v>(50K,75K]</c:v>
                </c:pt>
                <c:pt idx="4">
                  <c:v>(75K,100K]</c:v>
                </c:pt>
                <c:pt idx="5">
                  <c:v>&gt;100K</c:v>
                </c:pt>
              </c:strCache>
            </c:strRef>
          </c:cat>
          <c:val>
            <c:numRef>
              <c:f>Analysis!$AH$13:$AH$18</c:f>
              <c:numCache>
                <c:formatCode>#,##0</c:formatCode>
                <c:ptCount val="6"/>
                <c:pt idx="0">
                  <c:v>7722.869019516505</c:v>
                </c:pt>
                <c:pt idx="1">
                  <c:v>22502.89572200833</c:v>
                </c:pt>
                <c:pt idx="2">
                  <c:v>45313.40353868414</c:v>
                </c:pt>
                <c:pt idx="3">
                  <c:v>22231.42228715742</c:v>
                </c:pt>
                <c:pt idx="4">
                  <c:v>6303.187098643471</c:v>
                </c:pt>
                <c:pt idx="5">
                  <c:v>1606.973387667916</c:v>
                </c:pt>
              </c:numCache>
            </c:numRef>
          </c:val>
          <c:smooth val="1"/>
        </c:ser>
        <c:ser>
          <c:idx val="2"/>
          <c:order val="2"/>
          <c:tx>
            <c:v>Model</c:v>
          </c:tx>
          <c:spPr>
            <a:ln>
              <a:noFill/>
            </a:ln>
          </c:spPr>
          <c:marker>
            <c:symbol val="dash"/>
            <c:size val="4"/>
            <c:spPr>
              <a:solidFill>
                <a:srgbClr val="FF0000">
                  <a:alpha val="33000"/>
                </a:srgbClr>
              </a:solidFill>
              <a:ln>
                <a:solidFill>
                  <a:srgbClr val="FF0000"/>
                </a:solidFill>
              </a:ln>
            </c:spPr>
          </c:marker>
          <c:dLbls>
            <c:dLbl>
              <c:idx val="0"/>
              <c:spPr>
                <a:solidFill>
                  <a:srgbClr val="FFFF00"/>
                </a:solidFill>
              </c:spPr>
              <c:txPr>
                <a:bodyPr/>
                <a:lstStyle/>
                <a:p>
                  <a:pPr>
                    <a:defRPr sz="1000" b="0" i="0" u="none" strike="noStrike" baseline="0">
                      <a:solidFill>
                        <a:srgbClr val="FF0000"/>
                      </a:solidFill>
                      <a:latin typeface="Calibri"/>
                      <a:ea typeface="Calibri"/>
                      <a:cs typeface="Calibri"/>
                    </a:defRPr>
                  </a:pPr>
                  <a:endParaRPr lang="en-US"/>
                </a:p>
              </c:txPr>
              <c:showLegendKey val="0"/>
              <c:showVal val="1"/>
              <c:showCatName val="0"/>
              <c:showSerName val="0"/>
              <c:showPercent val="0"/>
              <c:showBubbleSize val="0"/>
            </c:dLbl>
            <c:dLbl>
              <c:idx val="1"/>
              <c:layout>
                <c:manualLayout>
                  <c:x val="0.00292768963907926"/>
                  <c:y val="0.0201578630506529"/>
                </c:manualLayout>
              </c:layout>
              <c:spPr>
                <a:solidFill>
                  <a:srgbClr val="FFFF00"/>
                </a:solidFill>
              </c:spPr>
              <c:txPr>
                <a:bodyPr/>
                <a:lstStyle/>
                <a:p>
                  <a:pPr>
                    <a:defRPr sz="1000" b="0" i="0" u="none" strike="noStrike" baseline="0">
                      <a:solidFill>
                        <a:srgbClr val="FF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0.0"/>
                  <c:y val="0.0100789315253264"/>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0.00146520146520147"/>
                  <c:y val="-0.026210664665404"/>
                </c:manualLayout>
              </c:layout>
              <c:spPr>
                <a:solidFill>
                  <a:srgbClr val="00B0F0"/>
                </a:solidFill>
              </c:spPr>
              <c:txPr>
                <a:bodyPr/>
                <a:lstStyle/>
                <a:p>
                  <a:pPr>
                    <a:defRPr sz="1000" b="0" i="0" u="none" strike="noStrike" baseline="0">
                      <a:solidFill>
                        <a:srgbClr val="FF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0.00146384481953963"/>
                  <c:y val="-0.0181420767455876"/>
                </c:manualLayout>
              </c:layout>
              <c:spPr>
                <a:solidFill>
                  <a:srgbClr val="00B0F0"/>
                </a:solidFill>
              </c:spPr>
              <c:txPr>
                <a:bodyPr/>
                <a:lstStyle/>
                <a:p>
                  <a:pPr>
                    <a:defRPr sz="1000" b="0" i="0" u="none" strike="noStrike" baseline="0">
                      <a:solidFill>
                        <a:srgbClr val="FF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0.0409876549471096"/>
                  <c:y val="0.0"/>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0" i="0" u="none" strike="noStrike" baseline="0">
                    <a:solidFill>
                      <a:srgbClr val="FF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Analysis!$AD$13:$AD$18</c:f>
              <c:strCache>
                <c:ptCount val="6"/>
                <c:pt idx="0">
                  <c:v>&lt;=20K</c:v>
                </c:pt>
                <c:pt idx="1">
                  <c:v>(20K,30K]</c:v>
                </c:pt>
                <c:pt idx="2">
                  <c:v>(30K,50K]</c:v>
                </c:pt>
                <c:pt idx="3">
                  <c:v>(50K,75K]</c:v>
                </c:pt>
                <c:pt idx="4">
                  <c:v>(75K,100K]</c:v>
                </c:pt>
                <c:pt idx="5">
                  <c:v>&gt;100K</c:v>
                </c:pt>
              </c:strCache>
            </c:strRef>
          </c:cat>
          <c:val>
            <c:numRef>
              <c:f>Analysis!$AI$13:$AI$18</c:f>
              <c:numCache>
                <c:formatCode>#,##0</c:formatCode>
                <c:ptCount val="6"/>
                <c:pt idx="0">
                  <c:v>5977.923348999999</c:v>
                </c:pt>
                <c:pt idx="1">
                  <c:v>21957.895406</c:v>
                </c:pt>
                <c:pt idx="2">
                  <c:v>47878.579029</c:v>
                </c:pt>
                <c:pt idx="3">
                  <c:v>24665.38710300001</c:v>
                </c:pt>
                <c:pt idx="4">
                  <c:v>8217.423130999989</c:v>
                </c:pt>
                <c:pt idx="5">
                  <c:v>2705.569619</c:v>
                </c:pt>
              </c:numCache>
            </c:numRef>
          </c:val>
          <c:smooth val="1"/>
        </c:ser>
        <c:dLbls>
          <c:showLegendKey val="0"/>
          <c:showVal val="0"/>
          <c:showCatName val="0"/>
          <c:showSerName val="0"/>
          <c:showPercent val="0"/>
          <c:showBubbleSize val="0"/>
        </c:dLbls>
        <c:marker val="1"/>
        <c:smooth val="0"/>
        <c:axId val="393331320"/>
        <c:axId val="393217416"/>
      </c:lineChart>
      <c:catAx>
        <c:axId val="393331320"/>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n-US"/>
                  <a:t>Median Income Range in each Tract</a:t>
                </a:r>
              </a:p>
            </c:rich>
          </c:tx>
          <c:layout/>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93217416"/>
        <c:crosses val="autoZero"/>
        <c:auto val="1"/>
        <c:lblAlgn val="ctr"/>
        <c:lblOffset val="100"/>
        <c:tickMarkSkip val="1"/>
        <c:noMultiLvlLbl val="0"/>
      </c:catAx>
      <c:valAx>
        <c:axId val="393217416"/>
        <c:scaling>
          <c:orientation val="minMax"/>
          <c:max val="50000.0"/>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Total No. of HHs with </a:t>
                </a:r>
                <a:r>
                  <a:rPr lang="en-US" baseline="0"/>
                  <a:t> 0 vehicle</a:t>
                </a:r>
                <a:endParaRPr lang="en-US"/>
              </a:p>
            </c:rich>
          </c:tx>
          <c:layout/>
          <c:overlay val="0"/>
        </c:title>
        <c:numFmt formatCode="#,##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93331320"/>
        <c:crosses val="autoZero"/>
        <c:crossBetween val="between"/>
      </c:valAx>
    </c:plotArea>
    <c:legend>
      <c:legendPos val="r"/>
      <c:legendEntry>
        <c:idx val="2"/>
        <c:txPr>
          <a:bodyPr/>
          <a:lstStyle/>
          <a:p>
            <a:pPr>
              <a:defRPr sz="920" b="0" i="0" u="none" strike="noStrike" baseline="0">
                <a:solidFill>
                  <a:srgbClr val="FF0000"/>
                </a:solidFill>
                <a:latin typeface="Calibri"/>
                <a:ea typeface="Calibri"/>
                <a:cs typeface="Calibri"/>
              </a:defRPr>
            </a:pPr>
            <a:endParaRPr lang="en-US"/>
          </a:p>
        </c:txPr>
      </c:legendEntry>
      <c:layout/>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No. of HHs Group Comparision by No.of HHs in each Tract           (observed  range using MOE)</a:t>
            </a:r>
          </a:p>
        </c:rich>
      </c:tx>
      <c:layout>
        <c:manualLayout>
          <c:xMode val="edge"/>
          <c:yMode val="edge"/>
          <c:x val="0.203586051743532"/>
          <c:y val="0.0"/>
        </c:manualLayout>
      </c:layout>
      <c:overlay val="0"/>
    </c:title>
    <c:autoTitleDeleted val="0"/>
    <c:plotArea>
      <c:layout>
        <c:manualLayout>
          <c:layoutTarget val="inner"/>
          <c:xMode val="edge"/>
          <c:yMode val="edge"/>
          <c:x val="0.127831574395072"/>
          <c:y val="0.109008802954667"/>
          <c:w val="0.798486545825314"/>
          <c:h val="0.77269295241427"/>
        </c:manualLayout>
      </c:layout>
      <c:lineChart>
        <c:grouping val="standard"/>
        <c:varyColors val="0"/>
        <c:ser>
          <c:idx val="0"/>
          <c:order val="0"/>
          <c:tx>
            <c:v>UB</c:v>
          </c:tx>
          <c:spPr>
            <a:ln>
              <a:noFill/>
            </a:ln>
          </c:spPr>
          <c:marker>
            <c:symbol val="dash"/>
            <c:size val="8"/>
          </c:marker>
          <c:dLbls>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'Analysis_No.of HHs'!$AD$3:$AD$10</c:f>
              <c:strCache>
                <c:ptCount val="8"/>
                <c:pt idx="0">
                  <c:v>&lt;=600</c:v>
                </c:pt>
                <c:pt idx="1">
                  <c:v>(600,1000]</c:v>
                </c:pt>
                <c:pt idx="2">
                  <c:v>(1000,1500]</c:v>
                </c:pt>
                <c:pt idx="3">
                  <c:v>(1500,2000]</c:v>
                </c:pt>
                <c:pt idx="4">
                  <c:v>(2000,2500]</c:v>
                </c:pt>
                <c:pt idx="5">
                  <c:v>(2500,3000]</c:v>
                </c:pt>
                <c:pt idx="6">
                  <c:v>(3000,10000]</c:v>
                </c:pt>
                <c:pt idx="7">
                  <c:v>&gt;10000</c:v>
                </c:pt>
              </c:strCache>
            </c:strRef>
          </c:cat>
          <c:val>
            <c:numRef>
              <c:f>'Analysis_No.of HHs'!$AH$3:$AH$10</c:f>
              <c:numCache>
                <c:formatCode>#,##0</c:formatCode>
                <c:ptCount val="8"/>
                <c:pt idx="0">
                  <c:v>2646.985037127322</c:v>
                </c:pt>
                <c:pt idx="1">
                  <c:v>9467.338016374193</c:v>
                </c:pt>
                <c:pt idx="2">
                  <c:v>22723.38671061951</c:v>
                </c:pt>
                <c:pt idx="3">
                  <c:v>27129.69316086478</c:v>
                </c:pt>
                <c:pt idx="4">
                  <c:v>23266.52873403976</c:v>
                </c:pt>
                <c:pt idx="5">
                  <c:v>14024.32432595787</c:v>
                </c:pt>
                <c:pt idx="6">
                  <c:v>17348.40403451612</c:v>
                </c:pt>
                <c:pt idx="7">
                  <c:v>1350.659684585868</c:v>
                </c:pt>
              </c:numCache>
            </c:numRef>
          </c:val>
          <c:smooth val="1"/>
        </c:ser>
        <c:ser>
          <c:idx val="1"/>
          <c:order val="1"/>
          <c:tx>
            <c:v>LB</c:v>
          </c:tx>
          <c:spPr>
            <a:ln>
              <a:noFill/>
            </a:ln>
          </c:spPr>
          <c:marker>
            <c:symbol val="dash"/>
            <c:size val="8"/>
            <c:spPr>
              <a:solidFill>
                <a:schemeClr val="accent1"/>
              </a:solidFill>
              <a:ln>
                <a:solidFill>
                  <a:srgbClr val="4F81BD"/>
                </a:solidFill>
              </a:ln>
            </c:spPr>
          </c:marker>
          <c:dLbls>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'Analysis_No.of HHs'!$AD$3:$AD$10</c:f>
              <c:strCache>
                <c:ptCount val="8"/>
                <c:pt idx="0">
                  <c:v>&lt;=600</c:v>
                </c:pt>
                <c:pt idx="1">
                  <c:v>(600,1000]</c:v>
                </c:pt>
                <c:pt idx="2">
                  <c:v>(1000,1500]</c:v>
                </c:pt>
                <c:pt idx="3">
                  <c:v>(1500,2000]</c:v>
                </c:pt>
                <c:pt idx="4">
                  <c:v>(2000,2500]</c:v>
                </c:pt>
                <c:pt idx="5">
                  <c:v>(2500,3000]</c:v>
                </c:pt>
                <c:pt idx="6">
                  <c:v>(3000,10000]</c:v>
                </c:pt>
                <c:pt idx="7">
                  <c:v>&gt;10000</c:v>
                </c:pt>
              </c:strCache>
            </c:strRef>
          </c:cat>
          <c:val>
            <c:numRef>
              <c:f>'Analysis_No.of HHs'!$AI$3:$AI$10</c:f>
              <c:numCache>
                <c:formatCode>#,##0</c:formatCode>
                <c:ptCount val="8"/>
                <c:pt idx="0">
                  <c:v>1845.014962872678</c:v>
                </c:pt>
                <c:pt idx="1">
                  <c:v>8138.661983625815</c:v>
                </c:pt>
                <c:pt idx="2">
                  <c:v>20664.61328938049</c:v>
                </c:pt>
                <c:pt idx="3">
                  <c:v>24806.30683913522</c:v>
                </c:pt>
                <c:pt idx="4">
                  <c:v>20943.47126596024</c:v>
                </c:pt>
                <c:pt idx="5">
                  <c:v>12235.67567404212</c:v>
                </c:pt>
                <c:pt idx="6">
                  <c:v>15355.59596548386</c:v>
                </c:pt>
                <c:pt idx="7">
                  <c:v>857.3403154141314</c:v>
                </c:pt>
              </c:numCache>
            </c:numRef>
          </c:val>
          <c:smooth val="1"/>
        </c:ser>
        <c:ser>
          <c:idx val="2"/>
          <c:order val="2"/>
          <c:tx>
            <c:v>Model</c:v>
          </c:tx>
          <c:spPr>
            <a:ln>
              <a:noFill/>
            </a:ln>
          </c:spPr>
          <c:marker>
            <c:symbol val="dash"/>
            <c:size val="4"/>
            <c:spPr>
              <a:solidFill>
                <a:srgbClr val="FF0000">
                  <a:alpha val="66000"/>
                </a:srgbClr>
              </a:solidFill>
              <a:ln>
                <a:solidFill>
                  <a:srgbClr val="FF0000"/>
                </a:solidFill>
              </a:ln>
            </c:spPr>
          </c:marker>
          <c:dLbls>
            <c:dLbl>
              <c:idx val="0"/>
              <c:layout>
                <c:manualLayout>
                  <c:x val="0.00293582532952609"/>
                  <c:y val="0.0241908188102811"/>
                </c:manualLayout>
              </c:layout>
              <c:spPr>
                <a:solidFill>
                  <a:srgbClr val="FFFF00"/>
                </a:solidFill>
              </c:spPr>
              <c:txPr>
                <a:bodyPr/>
                <a:lstStyle/>
                <a:p>
                  <a:pPr>
                    <a:defRPr sz="1000" b="0" i="0" u="none" strike="noStrike" baseline="0">
                      <a:solidFill>
                        <a:srgbClr val="FF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00292768963907926"/>
                  <c:y val="0.00806314522026117"/>
                </c:manualLayout>
              </c:layout>
              <c:spPr>
                <a:solidFill>
                  <a:srgbClr val="FFFF00"/>
                </a:solidFill>
              </c:spPr>
              <c:txPr>
                <a:bodyPr/>
                <a:lstStyle/>
                <a:p>
                  <a:pPr>
                    <a:defRPr sz="1000" b="0" i="0" u="none" strike="noStrike" baseline="0">
                      <a:solidFill>
                        <a:srgbClr val="FF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0.0"/>
                  <c:y val="-0.00604735891519588"/>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0.00293040293040293"/>
                  <c:y val="-0.0141432094059347"/>
                </c:manualLayout>
              </c:layout>
              <c:spPr>
                <a:noFill/>
              </c:spPr>
              <c:txPr>
                <a:bodyPr/>
                <a:lstStyle/>
                <a:p>
                  <a:pPr>
                    <a:defRPr sz="1000" b="0" i="0" u="none" strike="noStrike" baseline="0">
                      <a:solidFill>
                        <a:srgbClr val="FF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0.00439153445861889"/>
                  <c:y val="0.00201578630506529"/>
                </c:manualLayout>
              </c:layout>
              <c:spPr>
                <a:noFill/>
              </c:spPr>
              <c:txPr>
                <a:bodyPr/>
                <a:lstStyle/>
                <a:p>
                  <a:pPr>
                    <a:defRPr sz="1000" b="0" i="0" u="none" strike="noStrike" baseline="0">
                      <a:solidFill>
                        <a:srgbClr val="FF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0.0"/>
                  <c:y val="-0.014110504135457"/>
                </c:manualLayout>
              </c:layout>
              <c:spPr>
                <a:solidFill>
                  <a:srgbClr val="00B0F0"/>
                </a:solidFill>
              </c:spPr>
              <c:txPr>
                <a:bodyPr/>
                <a:lstStyle/>
                <a:p>
                  <a:pPr>
                    <a:defRPr sz="1000" b="0" i="0" u="none" strike="noStrike" baseline="0">
                      <a:solidFill>
                        <a:srgbClr val="FF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6"/>
              <c:spPr>
                <a:solidFill>
                  <a:srgbClr val="00B0F0"/>
                </a:solidFill>
              </c:spPr>
              <c:txPr>
                <a:bodyPr/>
                <a:lstStyle/>
                <a:p>
                  <a:pPr>
                    <a:defRPr sz="1000" b="0" i="0" u="none" strike="noStrike" baseline="0">
                      <a:solidFill>
                        <a:srgbClr val="FF0000"/>
                      </a:solidFill>
                      <a:latin typeface="Calibri"/>
                      <a:ea typeface="Calibri"/>
                      <a:cs typeface="Calibri"/>
                    </a:defRPr>
                  </a:pPr>
                  <a:endParaRPr lang="en-US"/>
                </a:p>
              </c:txPr>
              <c:showLegendKey val="0"/>
              <c:showVal val="1"/>
              <c:showCatName val="0"/>
              <c:showSerName val="0"/>
              <c:showPercent val="0"/>
              <c:showBubbleSize val="0"/>
            </c:dLbl>
            <c:dLbl>
              <c:idx val="7"/>
              <c:layout>
                <c:manualLayout>
                  <c:x val="0.0409876549471099"/>
                  <c:y val="0.0"/>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0" i="0" u="none" strike="noStrike" baseline="0">
                    <a:solidFill>
                      <a:srgbClr val="FF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'Analysis_No.of HHs'!$AD$3:$AD$10</c:f>
              <c:strCache>
                <c:ptCount val="8"/>
                <c:pt idx="0">
                  <c:v>&lt;=600</c:v>
                </c:pt>
                <c:pt idx="1">
                  <c:v>(600,1000]</c:v>
                </c:pt>
                <c:pt idx="2">
                  <c:v>(1000,1500]</c:v>
                </c:pt>
                <c:pt idx="3">
                  <c:v>(1500,2000]</c:v>
                </c:pt>
                <c:pt idx="4">
                  <c:v>(2000,2500]</c:v>
                </c:pt>
                <c:pt idx="5">
                  <c:v>(2500,3000]</c:v>
                </c:pt>
                <c:pt idx="6">
                  <c:v>(3000,10000]</c:v>
                </c:pt>
                <c:pt idx="7">
                  <c:v>&gt;10000</c:v>
                </c:pt>
              </c:strCache>
            </c:strRef>
          </c:cat>
          <c:val>
            <c:numRef>
              <c:f>'Analysis_No.of HHs'!$AE$3:$AE$10</c:f>
              <c:numCache>
                <c:formatCode>#,##0</c:formatCode>
                <c:ptCount val="8"/>
                <c:pt idx="0">
                  <c:v>1771.698826999999</c:v>
                </c:pt>
                <c:pt idx="1">
                  <c:v>6750.931272000002</c:v>
                </c:pt>
                <c:pt idx="2">
                  <c:v>21366.36021699995</c:v>
                </c:pt>
                <c:pt idx="3">
                  <c:v>24890.95367700002</c:v>
                </c:pt>
                <c:pt idx="4">
                  <c:v>22039.626354</c:v>
                </c:pt>
                <c:pt idx="5">
                  <c:v>14313.82952199999</c:v>
                </c:pt>
                <c:pt idx="6">
                  <c:v>19148.34272099999</c:v>
                </c:pt>
                <c:pt idx="7">
                  <c:v>1121.035047</c:v>
                </c:pt>
              </c:numCache>
            </c:numRef>
          </c:val>
          <c:smooth val="1"/>
        </c:ser>
        <c:dLbls>
          <c:showLegendKey val="0"/>
          <c:showVal val="0"/>
          <c:showCatName val="0"/>
          <c:showSerName val="0"/>
          <c:showPercent val="0"/>
          <c:showBubbleSize val="0"/>
        </c:dLbls>
        <c:marker val="1"/>
        <c:smooth val="0"/>
        <c:axId val="545103384"/>
        <c:axId val="545109272"/>
      </c:lineChart>
      <c:catAx>
        <c:axId val="545103384"/>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n-US"/>
                  <a:t>No. of HHs</a:t>
                </a:r>
                <a:r>
                  <a:rPr lang="en-US" baseline="0"/>
                  <a:t> in  each Tract</a:t>
                </a:r>
                <a:endParaRPr lang="en-US"/>
              </a:p>
            </c:rich>
          </c:tx>
          <c:layout/>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45109272"/>
        <c:crosses val="autoZero"/>
        <c:auto val="1"/>
        <c:lblAlgn val="ctr"/>
        <c:lblOffset val="100"/>
        <c:noMultiLvlLbl val="0"/>
      </c:catAx>
      <c:valAx>
        <c:axId val="545109272"/>
        <c:scaling>
          <c:orientation val="minMax"/>
          <c:max val="30000.0"/>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Total No. of HHs with </a:t>
                </a:r>
                <a:r>
                  <a:rPr lang="en-US" baseline="0"/>
                  <a:t> 0 vehicle</a:t>
                </a:r>
                <a:endParaRPr lang="en-US"/>
              </a:p>
            </c:rich>
          </c:tx>
          <c:layout/>
          <c:overlay val="0"/>
        </c:title>
        <c:numFmt formatCode="#,##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45103384"/>
        <c:crosses val="autoZero"/>
        <c:crossBetween val="between"/>
      </c:valAx>
    </c:plotArea>
    <c:legend>
      <c:legendPos val="r"/>
      <c:layout/>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AVO Obj-func</c:v>
          </c:tx>
          <c:spPr>
            <a:ln w="28575" cap="rnd">
              <a:solidFill>
                <a:schemeClr val="accent1"/>
              </a:solidFill>
              <a:round/>
            </a:ln>
            <a:effectLst/>
          </c:spPr>
          <c:marker>
            <c:symbol val="none"/>
          </c:marker>
          <c:dPt>
            <c:idx val="371"/>
            <c:marker>
              <c:symbol val="diamond"/>
              <c:size val="11"/>
              <c:spPr>
                <a:solidFill>
                  <a:srgbClr val="FF0000"/>
                </a:solidFill>
                <a:ln w="9525">
                  <a:solidFill>
                    <a:schemeClr val="accent1"/>
                  </a:solidFill>
                </a:ln>
                <a:effectLst/>
              </c:spPr>
            </c:marker>
            <c:bubble3D val="0"/>
          </c:dPt>
          <c:dPt>
            <c:idx val="385"/>
            <c:marker>
              <c:symbol val="diamond"/>
              <c:size val="11"/>
              <c:spPr>
                <a:solidFill>
                  <a:srgbClr val="FF0000"/>
                </a:solidFill>
                <a:ln w="9525">
                  <a:solidFill>
                    <a:schemeClr val="accent1"/>
                  </a:solidFill>
                </a:ln>
                <a:effectLst/>
              </c:spPr>
            </c:marker>
            <c:bubble3D val="0"/>
          </c:dPt>
          <c:cat>
            <c:numRef>
              <c:f>'Dal484'!$A$2500:$A$3000</c:f>
              <c:numCache>
                <c:formatCode>General</c:formatCode>
                <c:ptCount val="501"/>
                <c:pt idx="0">
                  <c:v>2499.0</c:v>
                </c:pt>
                <c:pt idx="1">
                  <c:v>2500.0</c:v>
                </c:pt>
                <c:pt idx="2">
                  <c:v>2501.0</c:v>
                </c:pt>
                <c:pt idx="3">
                  <c:v>2502.0</c:v>
                </c:pt>
                <c:pt idx="4">
                  <c:v>2503.0</c:v>
                </c:pt>
                <c:pt idx="5">
                  <c:v>2504.0</c:v>
                </c:pt>
                <c:pt idx="6">
                  <c:v>2505.0</c:v>
                </c:pt>
                <c:pt idx="7">
                  <c:v>2506.0</c:v>
                </c:pt>
                <c:pt idx="8">
                  <c:v>2507.0</c:v>
                </c:pt>
                <c:pt idx="9">
                  <c:v>2508.0</c:v>
                </c:pt>
                <c:pt idx="10">
                  <c:v>2509.0</c:v>
                </c:pt>
                <c:pt idx="11">
                  <c:v>2510.0</c:v>
                </c:pt>
                <c:pt idx="12">
                  <c:v>2511.0</c:v>
                </c:pt>
                <c:pt idx="13">
                  <c:v>2512.0</c:v>
                </c:pt>
                <c:pt idx="14">
                  <c:v>2513.0</c:v>
                </c:pt>
                <c:pt idx="15">
                  <c:v>2514.0</c:v>
                </c:pt>
                <c:pt idx="16">
                  <c:v>2515.0</c:v>
                </c:pt>
                <c:pt idx="17">
                  <c:v>2516.0</c:v>
                </c:pt>
                <c:pt idx="18">
                  <c:v>2517.0</c:v>
                </c:pt>
                <c:pt idx="19">
                  <c:v>2518.0</c:v>
                </c:pt>
                <c:pt idx="20">
                  <c:v>2519.0</c:v>
                </c:pt>
                <c:pt idx="21">
                  <c:v>2520.0</c:v>
                </c:pt>
                <c:pt idx="22">
                  <c:v>2521.0</c:v>
                </c:pt>
                <c:pt idx="23">
                  <c:v>2522.0</c:v>
                </c:pt>
                <c:pt idx="24">
                  <c:v>2523.0</c:v>
                </c:pt>
                <c:pt idx="25">
                  <c:v>2524.0</c:v>
                </c:pt>
                <c:pt idx="26">
                  <c:v>2525.0</c:v>
                </c:pt>
                <c:pt idx="27">
                  <c:v>2526.0</c:v>
                </c:pt>
                <c:pt idx="28">
                  <c:v>2527.0</c:v>
                </c:pt>
                <c:pt idx="29">
                  <c:v>2528.0</c:v>
                </c:pt>
                <c:pt idx="30">
                  <c:v>2529.0</c:v>
                </c:pt>
                <c:pt idx="31">
                  <c:v>2530.0</c:v>
                </c:pt>
                <c:pt idx="32">
                  <c:v>2531.0</c:v>
                </c:pt>
                <c:pt idx="33">
                  <c:v>2532.0</c:v>
                </c:pt>
                <c:pt idx="34">
                  <c:v>2533.0</c:v>
                </c:pt>
                <c:pt idx="35">
                  <c:v>2534.0</c:v>
                </c:pt>
                <c:pt idx="36">
                  <c:v>2535.0</c:v>
                </c:pt>
                <c:pt idx="37">
                  <c:v>2536.0</c:v>
                </c:pt>
                <c:pt idx="38">
                  <c:v>2537.0</c:v>
                </c:pt>
                <c:pt idx="39">
                  <c:v>2538.0</c:v>
                </c:pt>
                <c:pt idx="40">
                  <c:v>2539.0</c:v>
                </c:pt>
                <c:pt idx="41">
                  <c:v>2540.0</c:v>
                </c:pt>
                <c:pt idx="42">
                  <c:v>2541.0</c:v>
                </c:pt>
                <c:pt idx="43">
                  <c:v>2542.0</c:v>
                </c:pt>
                <c:pt idx="44">
                  <c:v>2543.0</c:v>
                </c:pt>
                <c:pt idx="45">
                  <c:v>2544.0</c:v>
                </c:pt>
                <c:pt idx="46">
                  <c:v>2545.0</c:v>
                </c:pt>
                <c:pt idx="47">
                  <c:v>2546.0</c:v>
                </c:pt>
                <c:pt idx="48">
                  <c:v>2547.0</c:v>
                </c:pt>
                <c:pt idx="49">
                  <c:v>2548.0</c:v>
                </c:pt>
                <c:pt idx="50">
                  <c:v>2549.0</c:v>
                </c:pt>
                <c:pt idx="51">
                  <c:v>2550.0</c:v>
                </c:pt>
                <c:pt idx="52">
                  <c:v>2551.0</c:v>
                </c:pt>
                <c:pt idx="53">
                  <c:v>2552.0</c:v>
                </c:pt>
                <c:pt idx="54">
                  <c:v>2553.0</c:v>
                </c:pt>
                <c:pt idx="55">
                  <c:v>2554.0</c:v>
                </c:pt>
                <c:pt idx="56">
                  <c:v>2555.0</c:v>
                </c:pt>
                <c:pt idx="57">
                  <c:v>2556.0</c:v>
                </c:pt>
                <c:pt idx="58">
                  <c:v>2557.0</c:v>
                </c:pt>
                <c:pt idx="59">
                  <c:v>2558.0</c:v>
                </c:pt>
                <c:pt idx="60">
                  <c:v>2559.0</c:v>
                </c:pt>
                <c:pt idx="61">
                  <c:v>2560.0</c:v>
                </c:pt>
                <c:pt idx="62">
                  <c:v>2561.0</c:v>
                </c:pt>
                <c:pt idx="63">
                  <c:v>2562.0</c:v>
                </c:pt>
                <c:pt idx="64">
                  <c:v>2563.0</c:v>
                </c:pt>
                <c:pt idx="65">
                  <c:v>2564.0</c:v>
                </c:pt>
                <c:pt idx="66">
                  <c:v>2565.0</c:v>
                </c:pt>
                <c:pt idx="67">
                  <c:v>2566.0</c:v>
                </c:pt>
                <c:pt idx="68">
                  <c:v>2567.0</c:v>
                </c:pt>
                <c:pt idx="69">
                  <c:v>2568.0</c:v>
                </c:pt>
                <c:pt idx="70">
                  <c:v>2569.0</c:v>
                </c:pt>
                <c:pt idx="71">
                  <c:v>2570.0</c:v>
                </c:pt>
                <c:pt idx="72">
                  <c:v>2571.0</c:v>
                </c:pt>
                <c:pt idx="73">
                  <c:v>2572.0</c:v>
                </c:pt>
                <c:pt idx="74">
                  <c:v>2573.0</c:v>
                </c:pt>
                <c:pt idx="75">
                  <c:v>2574.0</c:v>
                </c:pt>
                <c:pt idx="76">
                  <c:v>2575.0</c:v>
                </c:pt>
                <c:pt idx="77">
                  <c:v>2576.0</c:v>
                </c:pt>
                <c:pt idx="78">
                  <c:v>2577.0</c:v>
                </c:pt>
                <c:pt idx="79">
                  <c:v>2578.0</c:v>
                </c:pt>
                <c:pt idx="80">
                  <c:v>2579.0</c:v>
                </c:pt>
                <c:pt idx="81">
                  <c:v>2580.0</c:v>
                </c:pt>
                <c:pt idx="82">
                  <c:v>2581.0</c:v>
                </c:pt>
                <c:pt idx="83">
                  <c:v>2582.0</c:v>
                </c:pt>
                <c:pt idx="84">
                  <c:v>2583.0</c:v>
                </c:pt>
                <c:pt idx="85">
                  <c:v>2584.0</c:v>
                </c:pt>
                <c:pt idx="86">
                  <c:v>2585.0</c:v>
                </c:pt>
                <c:pt idx="87">
                  <c:v>2586.0</c:v>
                </c:pt>
                <c:pt idx="88">
                  <c:v>2587.0</c:v>
                </c:pt>
                <c:pt idx="89">
                  <c:v>2588.0</c:v>
                </c:pt>
                <c:pt idx="90">
                  <c:v>2589.0</c:v>
                </c:pt>
                <c:pt idx="91">
                  <c:v>2590.0</c:v>
                </c:pt>
                <c:pt idx="92">
                  <c:v>2591.0</c:v>
                </c:pt>
                <c:pt idx="93">
                  <c:v>2592.0</c:v>
                </c:pt>
                <c:pt idx="94">
                  <c:v>2593.0</c:v>
                </c:pt>
                <c:pt idx="95">
                  <c:v>2594.0</c:v>
                </c:pt>
                <c:pt idx="96">
                  <c:v>2595.0</c:v>
                </c:pt>
                <c:pt idx="97">
                  <c:v>2596.0</c:v>
                </c:pt>
                <c:pt idx="98">
                  <c:v>2597.0</c:v>
                </c:pt>
                <c:pt idx="99">
                  <c:v>2598.0</c:v>
                </c:pt>
                <c:pt idx="100">
                  <c:v>2599.0</c:v>
                </c:pt>
                <c:pt idx="101">
                  <c:v>2600.0</c:v>
                </c:pt>
                <c:pt idx="102">
                  <c:v>2601.0</c:v>
                </c:pt>
                <c:pt idx="103">
                  <c:v>2602.0</c:v>
                </c:pt>
                <c:pt idx="104">
                  <c:v>2603.0</c:v>
                </c:pt>
                <c:pt idx="105">
                  <c:v>2604.0</c:v>
                </c:pt>
                <c:pt idx="106">
                  <c:v>2605.0</c:v>
                </c:pt>
                <c:pt idx="107">
                  <c:v>2606.0</c:v>
                </c:pt>
                <c:pt idx="108">
                  <c:v>2607.0</c:v>
                </c:pt>
                <c:pt idx="109">
                  <c:v>2608.0</c:v>
                </c:pt>
                <c:pt idx="110">
                  <c:v>2609.0</c:v>
                </c:pt>
                <c:pt idx="111">
                  <c:v>2610.0</c:v>
                </c:pt>
                <c:pt idx="112">
                  <c:v>2611.0</c:v>
                </c:pt>
                <c:pt idx="113">
                  <c:v>2612.0</c:v>
                </c:pt>
                <c:pt idx="114">
                  <c:v>2613.0</c:v>
                </c:pt>
                <c:pt idx="115">
                  <c:v>2614.0</c:v>
                </c:pt>
                <c:pt idx="116">
                  <c:v>2615.0</c:v>
                </c:pt>
                <c:pt idx="117">
                  <c:v>2616.0</c:v>
                </c:pt>
                <c:pt idx="118">
                  <c:v>2617.0</c:v>
                </c:pt>
                <c:pt idx="119">
                  <c:v>2618.0</c:v>
                </c:pt>
                <c:pt idx="120">
                  <c:v>2619.0</c:v>
                </c:pt>
                <c:pt idx="121">
                  <c:v>2620.0</c:v>
                </c:pt>
                <c:pt idx="122">
                  <c:v>2621.0</c:v>
                </c:pt>
                <c:pt idx="123">
                  <c:v>2622.0</c:v>
                </c:pt>
                <c:pt idx="124">
                  <c:v>2623.0</c:v>
                </c:pt>
                <c:pt idx="125">
                  <c:v>2624.0</c:v>
                </c:pt>
                <c:pt idx="126">
                  <c:v>2625.0</c:v>
                </c:pt>
                <c:pt idx="127">
                  <c:v>2626.0</c:v>
                </c:pt>
                <c:pt idx="128">
                  <c:v>2627.0</c:v>
                </c:pt>
                <c:pt idx="129">
                  <c:v>2628.0</c:v>
                </c:pt>
                <c:pt idx="130">
                  <c:v>2629.0</c:v>
                </c:pt>
                <c:pt idx="131">
                  <c:v>2630.0</c:v>
                </c:pt>
                <c:pt idx="132">
                  <c:v>2631.0</c:v>
                </c:pt>
                <c:pt idx="133">
                  <c:v>2632.0</c:v>
                </c:pt>
                <c:pt idx="134">
                  <c:v>2633.0</c:v>
                </c:pt>
                <c:pt idx="135">
                  <c:v>2634.0</c:v>
                </c:pt>
                <c:pt idx="136">
                  <c:v>2635.0</c:v>
                </c:pt>
                <c:pt idx="137">
                  <c:v>2636.0</c:v>
                </c:pt>
                <c:pt idx="138">
                  <c:v>2637.0</c:v>
                </c:pt>
                <c:pt idx="139">
                  <c:v>2638.0</c:v>
                </c:pt>
                <c:pt idx="140">
                  <c:v>2639.0</c:v>
                </c:pt>
                <c:pt idx="141">
                  <c:v>2640.0</c:v>
                </c:pt>
                <c:pt idx="142">
                  <c:v>2641.0</c:v>
                </c:pt>
                <c:pt idx="143">
                  <c:v>2642.0</c:v>
                </c:pt>
                <c:pt idx="144">
                  <c:v>2643.0</c:v>
                </c:pt>
                <c:pt idx="145">
                  <c:v>2644.0</c:v>
                </c:pt>
                <c:pt idx="146">
                  <c:v>2645.0</c:v>
                </c:pt>
                <c:pt idx="147">
                  <c:v>2646.0</c:v>
                </c:pt>
                <c:pt idx="148">
                  <c:v>2647.0</c:v>
                </c:pt>
                <c:pt idx="149">
                  <c:v>2648.0</c:v>
                </c:pt>
                <c:pt idx="150">
                  <c:v>2649.0</c:v>
                </c:pt>
                <c:pt idx="151">
                  <c:v>2650.0</c:v>
                </c:pt>
                <c:pt idx="152">
                  <c:v>2651.0</c:v>
                </c:pt>
                <c:pt idx="153">
                  <c:v>2652.0</c:v>
                </c:pt>
                <c:pt idx="154">
                  <c:v>2653.0</c:v>
                </c:pt>
                <c:pt idx="155">
                  <c:v>2654.0</c:v>
                </c:pt>
                <c:pt idx="156">
                  <c:v>2655.0</c:v>
                </c:pt>
                <c:pt idx="157">
                  <c:v>2656.0</c:v>
                </c:pt>
                <c:pt idx="158">
                  <c:v>2657.0</c:v>
                </c:pt>
                <c:pt idx="159">
                  <c:v>2658.0</c:v>
                </c:pt>
                <c:pt idx="160">
                  <c:v>2659.0</c:v>
                </c:pt>
                <c:pt idx="161">
                  <c:v>2660.0</c:v>
                </c:pt>
                <c:pt idx="162">
                  <c:v>2661.0</c:v>
                </c:pt>
                <c:pt idx="163">
                  <c:v>2662.0</c:v>
                </c:pt>
                <c:pt idx="164">
                  <c:v>2663.0</c:v>
                </c:pt>
                <c:pt idx="165">
                  <c:v>2664.0</c:v>
                </c:pt>
                <c:pt idx="166">
                  <c:v>2665.0</c:v>
                </c:pt>
                <c:pt idx="167">
                  <c:v>2666.0</c:v>
                </c:pt>
                <c:pt idx="168">
                  <c:v>2667.0</c:v>
                </c:pt>
                <c:pt idx="169">
                  <c:v>2668.0</c:v>
                </c:pt>
                <c:pt idx="170">
                  <c:v>2669.0</c:v>
                </c:pt>
                <c:pt idx="171">
                  <c:v>2670.0</c:v>
                </c:pt>
                <c:pt idx="172">
                  <c:v>2671.0</c:v>
                </c:pt>
                <c:pt idx="173">
                  <c:v>2672.0</c:v>
                </c:pt>
                <c:pt idx="174">
                  <c:v>2673.0</c:v>
                </c:pt>
                <c:pt idx="175">
                  <c:v>2674.0</c:v>
                </c:pt>
                <c:pt idx="176">
                  <c:v>2675.0</c:v>
                </c:pt>
                <c:pt idx="177">
                  <c:v>2676.0</c:v>
                </c:pt>
                <c:pt idx="178">
                  <c:v>2677.0</c:v>
                </c:pt>
                <c:pt idx="179">
                  <c:v>2678.0</c:v>
                </c:pt>
                <c:pt idx="180">
                  <c:v>2679.0</c:v>
                </c:pt>
                <c:pt idx="181">
                  <c:v>2680.0</c:v>
                </c:pt>
                <c:pt idx="182">
                  <c:v>2681.0</c:v>
                </c:pt>
                <c:pt idx="183">
                  <c:v>2682.0</c:v>
                </c:pt>
                <c:pt idx="184">
                  <c:v>2683.0</c:v>
                </c:pt>
                <c:pt idx="185">
                  <c:v>2684.0</c:v>
                </c:pt>
                <c:pt idx="186">
                  <c:v>2685.0</c:v>
                </c:pt>
                <c:pt idx="187">
                  <c:v>2686.0</c:v>
                </c:pt>
                <c:pt idx="188">
                  <c:v>2687.0</c:v>
                </c:pt>
                <c:pt idx="189">
                  <c:v>2688.0</c:v>
                </c:pt>
                <c:pt idx="190">
                  <c:v>2689.0</c:v>
                </c:pt>
                <c:pt idx="191">
                  <c:v>2690.0</c:v>
                </c:pt>
                <c:pt idx="192">
                  <c:v>2691.0</c:v>
                </c:pt>
                <c:pt idx="193">
                  <c:v>2692.0</c:v>
                </c:pt>
                <c:pt idx="194">
                  <c:v>2693.0</c:v>
                </c:pt>
                <c:pt idx="195">
                  <c:v>2694.0</c:v>
                </c:pt>
                <c:pt idx="196">
                  <c:v>2695.0</c:v>
                </c:pt>
                <c:pt idx="197">
                  <c:v>2696.0</c:v>
                </c:pt>
                <c:pt idx="198">
                  <c:v>2697.0</c:v>
                </c:pt>
                <c:pt idx="199">
                  <c:v>2698.0</c:v>
                </c:pt>
                <c:pt idx="200">
                  <c:v>2699.0</c:v>
                </c:pt>
                <c:pt idx="201">
                  <c:v>2700.0</c:v>
                </c:pt>
                <c:pt idx="202">
                  <c:v>2701.0</c:v>
                </c:pt>
                <c:pt idx="203">
                  <c:v>2702.0</c:v>
                </c:pt>
                <c:pt idx="204">
                  <c:v>2703.0</c:v>
                </c:pt>
                <c:pt idx="205">
                  <c:v>2704.0</c:v>
                </c:pt>
                <c:pt idx="206">
                  <c:v>2705.0</c:v>
                </c:pt>
                <c:pt idx="207">
                  <c:v>2706.0</c:v>
                </c:pt>
                <c:pt idx="208">
                  <c:v>2707.0</c:v>
                </c:pt>
                <c:pt idx="209">
                  <c:v>2708.0</c:v>
                </c:pt>
                <c:pt idx="210">
                  <c:v>2709.0</c:v>
                </c:pt>
                <c:pt idx="211">
                  <c:v>2710.0</c:v>
                </c:pt>
                <c:pt idx="212">
                  <c:v>2711.0</c:v>
                </c:pt>
                <c:pt idx="213">
                  <c:v>2712.0</c:v>
                </c:pt>
                <c:pt idx="214">
                  <c:v>2713.0</c:v>
                </c:pt>
                <c:pt idx="215">
                  <c:v>2714.0</c:v>
                </c:pt>
                <c:pt idx="216">
                  <c:v>2715.0</c:v>
                </c:pt>
                <c:pt idx="217">
                  <c:v>2716.0</c:v>
                </c:pt>
                <c:pt idx="218">
                  <c:v>2717.0</c:v>
                </c:pt>
                <c:pt idx="219">
                  <c:v>2718.0</c:v>
                </c:pt>
                <c:pt idx="220">
                  <c:v>2719.0</c:v>
                </c:pt>
                <c:pt idx="221">
                  <c:v>2720.0</c:v>
                </c:pt>
                <c:pt idx="222">
                  <c:v>2721.0</c:v>
                </c:pt>
                <c:pt idx="223">
                  <c:v>2722.0</c:v>
                </c:pt>
                <c:pt idx="224">
                  <c:v>2723.0</c:v>
                </c:pt>
                <c:pt idx="225">
                  <c:v>2724.0</c:v>
                </c:pt>
                <c:pt idx="226">
                  <c:v>2725.0</c:v>
                </c:pt>
                <c:pt idx="227">
                  <c:v>2726.0</c:v>
                </c:pt>
                <c:pt idx="228">
                  <c:v>2727.0</c:v>
                </c:pt>
                <c:pt idx="229">
                  <c:v>2728.0</c:v>
                </c:pt>
                <c:pt idx="230">
                  <c:v>2729.0</c:v>
                </c:pt>
                <c:pt idx="231">
                  <c:v>2730.0</c:v>
                </c:pt>
                <c:pt idx="232">
                  <c:v>2731.0</c:v>
                </c:pt>
                <c:pt idx="233">
                  <c:v>2732.0</c:v>
                </c:pt>
                <c:pt idx="234">
                  <c:v>2733.0</c:v>
                </c:pt>
                <c:pt idx="235">
                  <c:v>2734.0</c:v>
                </c:pt>
                <c:pt idx="236">
                  <c:v>2735.0</c:v>
                </c:pt>
                <c:pt idx="237">
                  <c:v>2736.0</c:v>
                </c:pt>
                <c:pt idx="238">
                  <c:v>2737.0</c:v>
                </c:pt>
                <c:pt idx="239">
                  <c:v>2738.0</c:v>
                </c:pt>
                <c:pt idx="240">
                  <c:v>2739.0</c:v>
                </c:pt>
                <c:pt idx="241">
                  <c:v>2740.0</c:v>
                </c:pt>
                <c:pt idx="242">
                  <c:v>2741.0</c:v>
                </c:pt>
                <c:pt idx="243">
                  <c:v>2742.0</c:v>
                </c:pt>
                <c:pt idx="244">
                  <c:v>2743.0</c:v>
                </c:pt>
                <c:pt idx="245">
                  <c:v>2744.0</c:v>
                </c:pt>
                <c:pt idx="246">
                  <c:v>2745.0</c:v>
                </c:pt>
                <c:pt idx="247">
                  <c:v>2746.0</c:v>
                </c:pt>
                <c:pt idx="248">
                  <c:v>2747.0</c:v>
                </c:pt>
                <c:pt idx="249">
                  <c:v>2748.0</c:v>
                </c:pt>
                <c:pt idx="250">
                  <c:v>2749.0</c:v>
                </c:pt>
                <c:pt idx="251">
                  <c:v>2750.0</c:v>
                </c:pt>
                <c:pt idx="252">
                  <c:v>2751.0</c:v>
                </c:pt>
                <c:pt idx="253">
                  <c:v>2752.0</c:v>
                </c:pt>
                <c:pt idx="254">
                  <c:v>2753.0</c:v>
                </c:pt>
                <c:pt idx="255">
                  <c:v>2754.0</c:v>
                </c:pt>
                <c:pt idx="256">
                  <c:v>2755.0</c:v>
                </c:pt>
                <c:pt idx="257">
                  <c:v>2756.0</c:v>
                </c:pt>
                <c:pt idx="258">
                  <c:v>2757.0</c:v>
                </c:pt>
                <c:pt idx="259">
                  <c:v>2758.0</c:v>
                </c:pt>
                <c:pt idx="260">
                  <c:v>2759.0</c:v>
                </c:pt>
                <c:pt idx="261">
                  <c:v>2760.0</c:v>
                </c:pt>
                <c:pt idx="262">
                  <c:v>2761.0</c:v>
                </c:pt>
                <c:pt idx="263">
                  <c:v>2762.0</c:v>
                </c:pt>
                <c:pt idx="264">
                  <c:v>2763.0</c:v>
                </c:pt>
                <c:pt idx="265">
                  <c:v>2764.0</c:v>
                </c:pt>
                <c:pt idx="266">
                  <c:v>2765.0</c:v>
                </c:pt>
                <c:pt idx="267">
                  <c:v>2766.0</c:v>
                </c:pt>
                <c:pt idx="268">
                  <c:v>2767.0</c:v>
                </c:pt>
                <c:pt idx="269">
                  <c:v>2768.0</c:v>
                </c:pt>
                <c:pt idx="270">
                  <c:v>2769.0</c:v>
                </c:pt>
                <c:pt idx="271">
                  <c:v>2770.0</c:v>
                </c:pt>
                <c:pt idx="272">
                  <c:v>2771.0</c:v>
                </c:pt>
                <c:pt idx="273">
                  <c:v>2772.0</c:v>
                </c:pt>
                <c:pt idx="274">
                  <c:v>2773.0</c:v>
                </c:pt>
                <c:pt idx="275">
                  <c:v>2774.0</c:v>
                </c:pt>
                <c:pt idx="276">
                  <c:v>2775.0</c:v>
                </c:pt>
                <c:pt idx="277">
                  <c:v>2776.0</c:v>
                </c:pt>
                <c:pt idx="278">
                  <c:v>2777.0</c:v>
                </c:pt>
                <c:pt idx="279">
                  <c:v>2778.0</c:v>
                </c:pt>
                <c:pt idx="280">
                  <c:v>2779.0</c:v>
                </c:pt>
                <c:pt idx="281">
                  <c:v>2780.0</c:v>
                </c:pt>
                <c:pt idx="282">
                  <c:v>2781.0</c:v>
                </c:pt>
                <c:pt idx="283">
                  <c:v>2782.0</c:v>
                </c:pt>
                <c:pt idx="284">
                  <c:v>2783.0</c:v>
                </c:pt>
                <c:pt idx="285">
                  <c:v>2784.0</c:v>
                </c:pt>
                <c:pt idx="286">
                  <c:v>2785.0</c:v>
                </c:pt>
                <c:pt idx="287">
                  <c:v>2786.0</c:v>
                </c:pt>
                <c:pt idx="288">
                  <c:v>2787.0</c:v>
                </c:pt>
                <c:pt idx="289">
                  <c:v>2788.0</c:v>
                </c:pt>
                <c:pt idx="290">
                  <c:v>2789.0</c:v>
                </c:pt>
                <c:pt idx="291">
                  <c:v>2790.0</c:v>
                </c:pt>
                <c:pt idx="292">
                  <c:v>2791.0</c:v>
                </c:pt>
                <c:pt idx="293">
                  <c:v>2792.0</c:v>
                </c:pt>
                <c:pt idx="294">
                  <c:v>2793.0</c:v>
                </c:pt>
                <c:pt idx="295">
                  <c:v>2794.0</c:v>
                </c:pt>
                <c:pt idx="296">
                  <c:v>2795.0</c:v>
                </c:pt>
                <c:pt idx="297">
                  <c:v>2796.0</c:v>
                </c:pt>
                <c:pt idx="298">
                  <c:v>2797.0</c:v>
                </c:pt>
                <c:pt idx="299">
                  <c:v>2798.0</c:v>
                </c:pt>
                <c:pt idx="300">
                  <c:v>2799.0</c:v>
                </c:pt>
                <c:pt idx="301">
                  <c:v>2800.0</c:v>
                </c:pt>
                <c:pt idx="302">
                  <c:v>2801.0</c:v>
                </c:pt>
                <c:pt idx="303">
                  <c:v>2802.0</c:v>
                </c:pt>
                <c:pt idx="304">
                  <c:v>2803.0</c:v>
                </c:pt>
                <c:pt idx="305">
                  <c:v>2804.0</c:v>
                </c:pt>
                <c:pt idx="306">
                  <c:v>2805.0</c:v>
                </c:pt>
                <c:pt idx="307">
                  <c:v>2806.0</c:v>
                </c:pt>
                <c:pt idx="308">
                  <c:v>2807.0</c:v>
                </c:pt>
                <c:pt idx="309">
                  <c:v>2808.0</c:v>
                </c:pt>
                <c:pt idx="310">
                  <c:v>2809.0</c:v>
                </c:pt>
                <c:pt idx="311">
                  <c:v>2810.0</c:v>
                </c:pt>
                <c:pt idx="312">
                  <c:v>2811.0</c:v>
                </c:pt>
                <c:pt idx="313">
                  <c:v>2812.0</c:v>
                </c:pt>
                <c:pt idx="314">
                  <c:v>2813.0</c:v>
                </c:pt>
                <c:pt idx="315">
                  <c:v>2814.0</c:v>
                </c:pt>
                <c:pt idx="316">
                  <c:v>2815.0</c:v>
                </c:pt>
                <c:pt idx="317">
                  <c:v>2816.0</c:v>
                </c:pt>
                <c:pt idx="318">
                  <c:v>2817.0</c:v>
                </c:pt>
                <c:pt idx="319">
                  <c:v>2818.0</c:v>
                </c:pt>
                <c:pt idx="320">
                  <c:v>2819.0</c:v>
                </c:pt>
                <c:pt idx="321">
                  <c:v>2820.0</c:v>
                </c:pt>
                <c:pt idx="322">
                  <c:v>2821.0</c:v>
                </c:pt>
                <c:pt idx="323">
                  <c:v>2822.0</c:v>
                </c:pt>
                <c:pt idx="324">
                  <c:v>2823.0</c:v>
                </c:pt>
                <c:pt idx="325">
                  <c:v>2824.0</c:v>
                </c:pt>
                <c:pt idx="326">
                  <c:v>2825.0</c:v>
                </c:pt>
                <c:pt idx="327">
                  <c:v>2826.0</c:v>
                </c:pt>
                <c:pt idx="328">
                  <c:v>2827.0</c:v>
                </c:pt>
                <c:pt idx="329">
                  <c:v>2828.0</c:v>
                </c:pt>
                <c:pt idx="330">
                  <c:v>2829.0</c:v>
                </c:pt>
                <c:pt idx="331">
                  <c:v>2830.0</c:v>
                </c:pt>
                <c:pt idx="332">
                  <c:v>2831.0</c:v>
                </c:pt>
                <c:pt idx="333">
                  <c:v>2832.0</c:v>
                </c:pt>
                <c:pt idx="334">
                  <c:v>2833.0</c:v>
                </c:pt>
                <c:pt idx="335">
                  <c:v>2834.0</c:v>
                </c:pt>
                <c:pt idx="336">
                  <c:v>2835.0</c:v>
                </c:pt>
                <c:pt idx="337">
                  <c:v>2836.0</c:v>
                </c:pt>
                <c:pt idx="338">
                  <c:v>2837.0</c:v>
                </c:pt>
                <c:pt idx="339">
                  <c:v>2838.0</c:v>
                </c:pt>
                <c:pt idx="340">
                  <c:v>2839.0</c:v>
                </c:pt>
                <c:pt idx="341">
                  <c:v>2840.0</c:v>
                </c:pt>
                <c:pt idx="342">
                  <c:v>2841.0</c:v>
                </c:pt>
                <c:pt idx="343">
                  <c:v>2842.0</c:v>
                </c:pt>
                <c:pt idx="344">
                  <c:v>2843.0</c:v>
                </c:pt>
                <c:pt idx="345">
                  <c:v>2844.0</c:v>
                </c:pt>
                <c:pt idx="346">
                  <c:v>2845.0</c:v>
                </c:pt>
                <c:pt idx="347">
                  <c:v>2846.0</c:v>
                </c:pt>
                <c:pt idx="348">
                  <c:v>2847.0</c:v>
                </c:pt>
                <c:pt idx="349">
                  <c:v>2848.0</c:v>
                </c:pt>
                <c:pt idx="350">
                  <c:v>2849.0</c:v>
                </c:pt>
                <c:pt idx="351">
                  <c:v>2850.0</c:v>
                </c:pt>
                <c:pt idx="352">
                  <c:v>2851.0</c:v>
                </c:pt>
                <c:pt idx="353">
                  <c:v>2852.0</c:v>
                </c:pt>
                <c:pt idx="354">
                  <c:v>2853.0</c:v>
                </c:pt>
                <c:pt idx="355">
                  <c:v>2854.0</c:v>
                </c:pt>
                <c:pt idx="356">
                  <c:v>2855.0</c:v>
                </c:pt>
                <c:pt idx="357">
                  <c:v>2856.0</c:v>
                </c:pt>
                <c:pt idx="358">
                  <c:v>2857.0</c:v>
                </c:pt>
                <c:pt idx="359">
                  <c:v>2858.0</c:v>
                </c:pt>
                <c:pt idx="360">
                  <c:v>2859.0</c:v>
                </c:pt>
                <c:pt idx="361">
                  <c:v>2860.0</c:v>
                </c:pt>
                <c:pt idx="362">
                  <c:v>2861.0</c:v>
                </c:pt>
                <c:pt idx="363">
                  <c:v>2862.0</c:v>
                </c:pt>
                <c:pt idx="364">
                  <c:v>2863.0</c:v>
                </c:pt>
                <c:pt idx="365">
                  <c:v>2864.0</c:v>
                </c:pt>
                <c:pt idx="366">
                  <c:v>2865.0</c:v>
                </c:pt>
                <c:pt idx="367">
                  <c:v>2866.0</c:v>
                </c:pt>
                <c:pt idx="368">
                  <c:v>2867.0</c:v>
                </c:pt>
                <c:pt idx="369">
                  <c:v>2868.0</c:v>
                </c:pt>
                <c:pt idx="370">
                  <c:v>2869.0</c:v>
                </c:pt>
                <c:pt idx="371">
                  <c:v>2870.0</c:v>
                </c:pt>
                <c:pt idx="372">
                  <c:v>2871.0</c:v>
                </c:pt>
                <c:pt idx="373">
                  <c:v>2872.0</c:v>
                </c:pt>
                <c:pt idx="374">
                  <c:v>2873.0</c:v>
                </c:pt>
                <c:pt idx="375">
                  <c:v>2874.0</c:v>
                </c:pt>
                <c:pt idx="376">
                  <c:v>2875.0</c:v>
                </c:pt>
                <c:pt idx="377">
                  <c:v>2876.0</c:v>
                </c:pt>
                <c:pt idx="378">
                  <c:v>2877.0</c:v>
                </c:pt>
                <c:pt idx="379">
                  <c:v>2878.0</c:v>
                </c:pt>
                <c:pt idx="380">
                  <c:v>2879.0</c:v>
                </c:pt>
                <c:pt idx="381">
                  <c:v>2880.0</c:v>
                </c:pt>
                <c:pt idx="382">
                  <c:v>2881.0</c:v>
                </c:pt>
                <c:pt idx="383">
                  <c:v>2882.0</c:v>
                </c:pt>
                <c:pt idx="384">
                  <c:v>2883.0</c:v>
                </c:pt>
                <c:pt idx="385">
                  <c:v>2884.0</c:v>
                </c:pt>
                <c:pt idx="386">
                  <c:v>2885.0</c:v>
                </c:pt>
                <c:pt idx="387">
                  <c:v>2886.0</c:v>
                </c:pt>
                <c:pt idx="388">
                  <c:v>2887.0</c:v>
                </c:pt>
                <c:pt idx="389">
                  <c:v>2888.0</c:v>
                </c:pt>
                <c:pt idx="390">
                  <c:v>2889.0</c:v>
                </c:pt>
                <c:pt idx="391">
                  <c:v>2890.0</c:v>
                </c:pt>
                <c:pt idx="392">
                  <c:v>2891.0</c:v>
                </c:pt>
                <c:pt idx="393">
                  <c:v>2892.0</c:v>
                </c:pt>
                <c:pt idx="394">
                  <c:v>2893.0</c:v>
                </c:pt>
                <c:pt idx="395">
                  <c:v>2894.0</c:v>
                </c:pt>
                <c:pt idx="396">
                  <c:v>2895.0</c:v>
                </c:pt>
                <c:pt idx="397">
                  <c:v>2896.0</c:v>
                </c:pt>
                <c:pt idx="398">
                  <c:v>2897.0</c:v>
                </c:pt>
                <c:pt idx="399">
                  <c:v>2898.0</c:v>
                </c:pt>
                <c:pt idx="400">
                  <c:v>2899.0</c:v>
                </c:pt>
                <c:pt idx="401">
                  <c:v>2900.0</c:v>
                </c:pt>
                <c:pt idx="402">
                  <c:v>2901.0</c:v>
                </c:pt>
                <c:pt idx="403">
                  <c:v>2902.0</c:v>
                </c:pt>
                <c:pt idx="404">
                  <c:v>2903.0</c:v>
                </c:pt>
                <c:pt idx="405">
                  <c:v>2904.0</c:v>
                </c:pt>
                <c:pt idx="406">
                  <c:v>2905.0</c:v>
                </c:pt>
                <c:pt idx="407">
                  <c:v>2906.0</c:v>
                </c:pt>
                <c:pt idx="408">
                  <c:v>2907.0</c:v>
                </c:pt>
                <c:pt idx="409">
                  <c:v>2908.0</c:v>
                </c:pt>
                <c:pt idx="410">
                  <c:v>2909.0</c:v>
                </c:pt>
                <c:pt idx="411">
                  <c:v>2910.0</c:v>
                </c:pt>
                <c:pt idx="412">
                  <c:v>2911.0</c:v>
                </c:pt>
                <c:pt idx="413">
                  <c:v>2912.0</c:v>
                </c:pt>
                <c:pt idx="414">
                  <c:v>2913.0</c:v>
                </c:pt>
                <c:pt idx="415">
                  <c:v>2914.0</c:v>
                </c:pt>
                <c:pt idx="416">
                  <c:v>2915.0</c:v>
                </c:pt>
                <c:pt idx="417">
                  <c:v>2916.0</c:v>
                </c:pt>
                <c:pt idx="418">
                  <c:v>2917.0</c:v>
                </c:pt>
                <c:pt idx="419">
                  <c:v>2918.0</c:v>
                </c:pt>
                <c:pt idx="420">
                  <c:v>2919.0</c:v>
                </c:pt>
                <c:pt idx="421">
                  <c:v>2920.0</c:v>
                </c:pt>
                <c:pt idx="422">
                  <c:v>2921.0</c:v>
                </c:pt>
                <c:pt idx="423">
                  <c:v>2922.0</c:v>
                </c:pt>
                <c:pt idx="424">
                  <c:v>2923.0</c:v>
                </c:pt>
                <c:pt idx="425">
                  <c:v>2924.0</c:v>
                </c:pt>
                <c:pt idx="426">
                  <c:v>2925.0</c:v>
                </c:pt>
                <c:pt idx="427">
                  <c:v>2926.0</c:v>
                </c:pt>
                <c:pt idx="428">
                  <c:v>2927.0</c:v>
                </c:pt>
                <c:pt idx="429">
                  <c:v>2928.0</c:v>
                </c:pt>
                <c:pt idx="430">
                  <c:v>2929.0</c:v>
                </c:pt>
                <c:pt idx="431">
                  <c:v>2930.0</c:v>
                </c:pt>
                <c:pt idx="432">
                  <c:v>2931.0</c:v>
                </c:pt>
                <c:pt idx="433">
                  <c:v>2932.0</c:v>
                </c:pt>
                <c:pt idx="434">
                  <c:v>2933.0</c:v>
                </c:pt>
                <c:pt idx="435">
                  <c:v>2934.0</c:v>
                </c:pt>
                <c:pt idx="436">
                  <c:v>2935.0</c:v>
                </c:pt>
                <c:pt idx="437">
                  <c:v>2936.0</c:v>
                </c:pt>
                <c:pt idx="438">
                  <c:v>2937.0</c:v>
                </c:pt>
                <c:pt idx="439">
                  <c:v>2938.0</c:v>
                </c:pt>
                <c:pt idx="440">
                  <c:v>2939.0</c:v>
                </c:pt>
                <c:pt idx="441">
                  <c:v>2940.0</c:v>
                </c:pt>
                <c:pt idx="442">
                  <c:v>2941.0</c:v>
                </c:pt>
                <c:pt idx="443">
                  <c:v>2942.0</c:v>
                </c:pt>
                <c:pt idx="444">
                  <c:v>2943.0</c:v>
                </c:pt>
                <c:pt idx="445">
                  <c:v>2944.0</c:v>
                </c:pt>
                <c:pt idx="446">
                  <c:v>2945.0</c:v>
                </c:pt>
                <c:pt idx="447">
                  <c:v>2946.0</c:v>
                </c:pt>
                <c:pt idx="448">
                  <c:v>2947.0</c:v>
                </c:pt>
                <c:pt idx="449">
                  <c:v>2948.0</c:v>
                </c:pt>
                <c:pt idx="450">
                  <c:v>2949.0</c:v>
                </c:pt>
                <c:pt idx="451">
                  <c:v>2950.0</c:v>
                </c:pt>
                <c:pt idx="452">
                  <c:v>2951.0</c:v>
                </c:pt>
                <c:pt idx="453">
                  <c:v>2952.0</c:v>
                </c:pt>
                <c:pt idx="454">
                  <c:v>2953.0</c:v>
                </c:pt>
                <c:pt idx="455">
                  <c:v>2954.0</c:v>
                </c:pt>
                <c:pt idx="456">
                  <c:v>2955.0</c:v>
                </c:pt>
                <c:pt idx="457">
                  <c:v>2956.0</c:v>
                </c:pt>
                <c:pt idx="458">
                  <c:v>2957.0</c:v>
                </c:pt>
                <c:pt idx="459">
                  <c:v>2958.0</c:v>
                </c:pt>
                <c:pt idx="460">
                  <c:v>2959.0</c:v>
                </c:pt>
                <c:pt idx="461">
                  <c:v>2960.0</c:v>
                </c:pt>
                <c:pt idx="462">
                  <c:v>2961.0</c:v>
                </c:pt>
                <c:pt idx="463">
                  <c:v>2962.0</c:v>
                </c:pt>
                <c:pt idx="464">
                  <c:v>2963.0</c:v>
                </c:pt>
                <c:pt idx="465">
                  <c:v>2964.0</c:v>
                </c:pt>
                <c:pt idx="466">
                  <c:v>2965.0</c:v>
                </c:pt>
                <c:pt idx="467">
                  <c:v>2966.0</c:v>
                </c:pt>
                <c:pt idx="468">
                  <c:v>2967.0</c:v>
                </c:pt>
                <c:pt idx="469">
                  <c:v>2968.0</c:v>
                </c:pt>
                <c:pt idx="470">
                  <c:v>2969.0</c:v>
                </c:pt>
                <c:pt idx="471">
                  <c:v>2970.0</c:v>
                </c:pt>
                <c:pt idx="472">
                  <c:v>2971.0</c:v>
                </c:pt>
                <c:pt idx="473">
                  <c:v>2972.0</c:v>
                </c:pt>
                <c:pt idx="474">
                  <c:v>2973.0</c:v>
                </c:pt>
                <c:pt idx="475">
                  <c:v>2974.0</c:v>
                </c:pt>
                <c:pt idx="476">
                  <c:v>2975.0</c:v>
                </c:pt>
                <c:pt idx="477">
                  <c:v>2976.0</c:v>
                </c:pt>
                <c:pt idx="478">
                  <c:v>2977.0</c:v>
                </c:pt>
                <c:pt idx="479">
                  <c:v>2978.0</c:v>
                </c:pt>
                <c:pt idx="480">
                  <c:v>2979.0</c:v>
                </c:pt>
                <c:pt idx="481">
                  <c:v>2980.0</c:v>
                </c:pt>
                <c:pt idx="482">
                  <c:v>2981.0</c:v>
                </c:pt>
                <c:pt idx="483">
                  <c:v>2982.0</c:v>
                </c:pt>
                <c:pt idx="484">
                  <c:v>2983.0</c:v>
                </c:pt>
                <c:pt idx="485">
                  <c:v>2984.0</c:v>
                </c:pt>
                <c:pt idx="486">
                  <c:v>2985.0</c:v>
                </c:pt>
                <c:pt idx="487">
                  <c:v>2986.0</c:v>
                </c:pt>
                <c:pt idx="488">
                  <c:v>2987.0</c:v>
                </c:pt>
                <c:pt idx="489">
                  <c:v>2988.0</c:v>
                </c:pt>
                <c:pt idx="490">
                  <c:v>2989.0</c:v>
                </c:pt>
                <c:pt idx="491">
                  <c:v>2990.0</c:v>
                </c:pt>
                <c:pt idx="492">
                  <c:v>2991.0</c:v>
                </c:pt>
                <c:pt idx="493">
                  <c:v>2992.0</c:v>
                </c:pt>
                <c:pt idx="494">
                  <c:v>2993.0</c:v>
                </c:pt>
                <c:pt idx="495">
                  <c:v>2994.0</c:v>
                </c:pt>
                <c:pt idx="496">
                  <c:v>2995.0</c:v>
                </c:pt>
                <c:pt idx="497">
                  <c:v>2996.0</c:v>
                </c:pt>
                <c:pt idx="498">
                  <c:v>2997.0</c:v>
                </c:pt>
                <c:pt idx="499">
                  <c:v>2998.0</c:v>
                </c:pt>
                <c:pt idx="500">
                  <c:v>2999.0</c:v>
                </c:pt>
              </c:numCache>
            </c:numRef>
          </c:cat>
          <c:val>
            <c:numRef>
              <c:f>'Dal484'!$W$2500:$W$3000</c:f>
              <c:numCache>
                <c:formatCode>General</c:formatCode>
                <c:ptCount val="501"/>
                <c:pt idx="0">
                  <c:v>0.353299</c:v>
                </c:pt>
                <c:pt idx="1">
                  <c:v>0.229163</c:v>
                </c:pt>
                <c:pt idx="2">
                  <c:v>0.229163</c:v>
                </c:pt>
                <c:pt idx="3">
                  <c:v>0.229163</c:v>
                </c:pt>
                <c:pt idx="4">
                  <c:v>0.229163</c:v>
                </c:pt>
                <c:pt idx="5">
                  <c:v>0.175661</c:v>
                </c:pt>
                <c:pt idx="6">
                  <c:v>0.175661</c:v>
                </c:pt>
                <c:pt idx="7">
                  <c:v>0.175661</c:v>
                </c:pt>
                <c:pt idx="8">
                  <c:v>0.182597</c:v>
                </c:pt>
                <c:pt idx="9">
                  <c:v>0.182597</c:v>
                </c:pt>
                <c:pt idx="10">
                  <c:v>0.182597</c:v>
                </c:pt>
                <c:pt idx="11">
                  <c:v>0.266397</c:v>
                </c:pt>
                <c:pt idx="12">
                  <c:v>0.266397</c:v>
                </c:pt>
                <c:pt idx="13">
                  <c:v>0.266397</c:v>
                </c:pt>
                <c:pt idx="14">
                  <c:v>0.266397</c:v>
                </c:pt>
                <c:pt idx="15">
                  <c:v>0.353299</c:v>
                </c:pt>
                <c:pt idx="16">
                  <c:v>0.353299</c:v>
                </c:pt>
                <c:pt idx="17">
                  <c:v>0.353299</c:v>
                </c:pt>
                <c:pt idx="18">
                  <c:v>0.267928</c:v>
                </c:pt>
                <c:pt idx="19">
                  <c:v>0.267928</c:v>
                </c:pt>
                <c:pt idx="20">
                  <c:v>0.267928</c:v>
                </c:pt>
                <c:pt idx="21">
                  <c:v>0.267928</c:v>
                </c:pt>
                <c:pt idx="22">
                  <c:v>0.178002</c:v>
                </c:pt>
                <c:pt idx="23">
                  <c:v>0.178002</c:v>
                </c:pt>
                <c:pt idx="24">
                  <c:v>0.178002</c:v>
                </c:pt>
                <c:pt idx="25">
                  <c:v>0.094054</c:v>
                </c:pt>
                <c:pt idx="26">
                  <c:v>0.094054</c:v>
                </c:pt>
                <c:pt idx="27">
                  <c:v>0.094054</c:v>
                </c:pt>
                <c:pt idx="28">
                  <c:v>0.147916</c:v>
                </c:pt>
                <c:pt idx="29">
                  <c:v>0.147916</c:v>
                </c:pt>
                <c:pt idx="30">
                  <c:v>0.147916</c:v>
                </c:pt>
                <c:pt idx="31">
                  <c:v>0.147916</c:v>
                </c:pt>
                <c:pt idx="32">
                  <c:v>0.246408</c:v>
                </c:pt>
                <c:pt idx="33">
                  <c:v>0.246408</c:v>
                </c:pt>
                <c:pt idx="34">
                  <c:v>0.246408</c:v>
                </c:pt>
                <c:pt idx="35">
                  <c:v>0.267928</c:v>
                </c:pt>
                <c:pt idx="36">
                  <c:v>0.267928</c:v>
                </c:pt>
                <c:pt idx="37">
                  <c:v>0.267928</c:v>
                </c:pt>
                <c:pt idx="38">
                  <c:v>0.267928</c:v>
                </c:pt>
                <c:pt idx="39">
                  <c:v>0.178002</c:v>
                </c:pt>
                <c:pt idx="40">
                  <c:v>0.178002</c:v>
                </c:pt>
                <c:pt idx="41">
                  <c:v>0.178002</c:v>
                </c:pt>
                <c:pt idx="42">
                  <c:v>0.094054</c:v>
                </c:pt>
                <c:pt idx="43">
                  <c:v>0.094054</c:v>
                </c:pt>
                <c:pt idx="44">
                  <c:v>0.094054</c:v>
                </c:pt>
                <c:pt idx="45">
                  <c:v>0.147916</c:v>
                </c:pt>
                <c:pt idx="46">
                  <c:v>0.147916</c:v>
                </c:pt>
                <c:pt idx="47">
                  <c:v>0.147916</c:v>
                </c:pt>
                <c:pt idx="48">
                  <c:v>0.147916</c:v>
                </c:pt>
                <c:pt idx="49">
                  <c:v>0.246408</c:v>
                </c:pt>
                <c:pt idx="50">
                  <c:v>0.246408</c:v>
                </c:pt>
                <c:pt idx="51">
                  <c:v>0.246408</c:v>
                </c:pt>
                <c:pt idx="52">
                  <c:v>0.267928</c:v>
                </c:pt>
                <c:pt idx="53">
                  <c:v>0.267928</c:v>
                </c:pt>
                <c:pt idx="54">
                  <c:v>0.267928</c:v>
                </c:pt>
                <c:pt idx="55">
                  <c:v>0.267928</c:v>
                </c:pt>
                <c:pt idx="56">
                  <c:v>0.178002</c:v>
                </c:pt>
                <c:pt idx="57">
                  <c:v>0.178002</c:v>
                </c:pt>
                <c:pt idx="58">
                  <c:v>0.178002</c:v>
                </c:pt>
                <c:pt idx="59">
                  <c:v>0.094054</c:v>
                </c:pt>
                <c:pt idx="60">
                  <c:v>0.094054</c:v>
                </c:pt>
                <c:pt idx="61">
                  <c:v>0.094054</c:v>
                </c:pt>
                <c:pt idx="62">
                  <c:v>0.147916</c:v>
                </c:pt>
                <c:pt idx="63">
                  <c:v>0.147916</c:v>
                </c:pt>
                <c:pt idx="64">
                  <c:v>0.147916</c:v>
                </c:pt>
                <c:pt idx="65">
                  <c:v>0.147916</c:v>
                </c:pt>
                <c:pt idx="66">
                  <c:v>0.246408</c:v>
                </c:pt>
                <c:pt idx="67">
                  <c:v>0.246408</c:v>
                </c:pt>
                <c:pt idx="68">
                  <c:v>0.246408</c:v>
                </c:pt>
                <c:pt idx="69">
                  <c:v>0.357551</c:v>
                </c:pt>
                <c:pt idx="70">
                  <c:v>0.357551</c:v>
                </c:pt>
                <c:pt idx="71">
                  <c:v>0.357551</c:v>
                </c:pt>
                <c:pt idx="72">
                  <c:v>0.357551</c:v>
                </c:pt>
                <c:pt idx="73">
                  <c:v>0.280354</c:v>
                </c:pt>
                <c:pt idx="74">
                  <c:v>0.280354</c:v>
                </c:pt>
                <c:pt idx="75">
                  <c:v>0.280354</c:v>
                </c:pt>
                <c:pt idx="76">
                  <c:v>0.199251</c:v>
                </c:pt>
                <c:pt idx="77">
                  <c:v>0.199251</c:v>
                </c:pt>
                <c:pt idx="78">
                  <c:v>0.199251</c:v>
                </c:pt>
                <c:pt idx="79">
                  <c:v>0.114275</c:v>
                </c:pt>
                <c:pt idx="80">
                  <c:v>0.114275</c:v>
                </c:pt>
                <c:pt idx="81">
                  <c:v>0.114275</c:v>
                </c:pt>
                <c:pt idx="82">
                  <c:v>0.114275</c:v>
                </c:pt>
                <c:pt idx="83">
                  <c:v>0.158055</c:v>
                </c:pt>
                <c:pt idx="84">
                  <c:v>0.158055</c:v>
                </c:pt>
                <c:pt idx="85">
                  <c:v>0.158055</c:v>
                </c:pt>
                <c:pt idx="86">
                  <c:v>0.357551</c:v>
                </c:pt>
                <c:pt idx="87">
                  <c:v>0.357551</c:v>
                </c:pt>
                <c:pt idx="88">
                  <c:v>0.357551</c:v>
                </c:pt>
                <c:pt idx="89">
                  <c:v>0.357551</c:v>
                </c:pt>
                <c:pt idx="90">
                  <c:v>0.280354</c:v>
                </c:pt>
                <c:pt idx="91">
                  <c:v>0.280354</c:v>
                </c:pt>
                <c:pt idx="92">
                  <c:v>0.280354</c:v>
                </c:pt>
                <c:pt idx="93">
                  <c:v>0.199251</c:v>
                </c:pt>
                <c:pt idx="94">
                  <c:v>0.199251</c:v>
                </c:pt>
                <c:pt idx="95">
                  <c:v>0.199251</c:v>
                </c:pt>
                <c:pt idx="96">
                  <c:v>0.114275</c:v>
                </c:pt>
                <c:pt idx="97">
                  <c:v>0.114275</c:v>
                </c:pt>
                <c:pt idx="98">
                  <c:v>0.114275</c:v>
                </c:pt>
                <c:pt idx="99">
                  <c:v>0.114275</c:v>
                </c:pt>
                <c:pt idx="100">
                  <c:v>0.158055</c:v>
                </c:pt>
                <c:pt idx="101">
                  <c:v>0.158055</c:v>
                </c:pt>
                <c:pt idx="102">
                  <c:v>0.158055</c:v>
                </c:pt>
                <c:pt idx="103">
                  <c:v>0.395499</c:v>
                </c:pt>
                <c:pt idx="104">
                  <c:v>0.395499</c:v>
                </c:pt>
                <c:pt idx="105">
                  <c:v>0.395499</c:v>
                </c:pt>
                <c:pt idx="106">
                  <c:v>0.395499</c:v>
                </c:pt>
                <c:pt idx="107">
                  <c:v>0.474388</c:v>
                </c:pt>
                <c:pt idx="108">
                  <c:v>0.474388</c:v>
                </c:pt>
                <c:pt idx="109">
                  <c:v>0.474388</c:v>
                </c:pt>
                <c:pt idx="110">
                  <c:v>0.556042</c:v>
                </c:pt>
                <c:pt idx="111">
                  <c:v>0.556042</c:v>
                </c:pt>
                <c:pt idx="112">
                  <c:v>0.556042</c:v>
                </c:pt>
                <c:pt idx="113">
                  <c:v>0.64031</c:v>
                </c:pt>
                <c:pt idx="114">
                  <c:v>0.64031</c:v>
                </c:pt>
                <c:pt idx="115">
                  <c:v>0.64031</c:v>
                </c:pt>
                <c:pt idx="116">
                  <c:v>0.64031</c:v>
                </c:pt>
                <c:pt idx="117">
                  <c:v>0.72702</c:v>
                </c:pt>
                <c:pt idx="118">
                  <c:v>0.72702</c:v>
                </c:pt>
                <c:pt idx="119">
                  <c:v>0.72702</c:v>
                </c:pt>
                <c:pt idx="120">
                  <c:v>0.395499</c:v>
                </c:pt>
                <c:pt idx="121">
                  <c:v>0.395499</c:v>
                </c:pt>
                <c:pt idx="122">
                  <c:v>0.395499</c:v>
                </c:pt>
                <c:pt idx="123">
                  <c:v>0.395499</c:v>
                </c:pt>
                <c:pt idx="124">
                  <c:v>0.474388</c:v>
                </c:pt>
                <c:pt idx="125">
                  <c:v>0.474388</c:v>
                </c:pt>
                <c:pt idx="126">
                  <c:v>0.474388</c:v>
                </c:pt>
                <c:pt idx="127">
                  <c:v>0.556042</c:v>
                </c:pt>
                <c:pt idx="128">
                  <c:v>0.556042</c:v>
                </c:pt>
                <c:pt idx="129">
                  <c:v>0.556042</c:v>
                </c:pt>
                <c:pt idx="130">
                  <c:v>0.64031</c:v>
                </c:pt>
                <c:pt idx="131">
                  <c:v>0.64031</c:v>
                </c:pt>
                <c:pt idx="132">
                  <c:v>0.64031</c:v>
                </c:pt>
                <c:pt idx="133">
                  <c:v>0.64031</c:v>
                </c:pt>
                <c:pt idx="134">
                  <c:v>0.72702</c:v>
                </c:pt>
                <c:pt idx="135">
                  <c:v>0.72702</c:v>
                </c:pt>
                <c:pt idx="136">
                  <c:v>0.72702</c:v>
                </c:pt>
                <c:pt idx="137">
                  <c:v>0.316806</c:v>
                </c:pt>
                <c:pt idx="138">
                  <c:v>0.316806</c:v>
                </c:pt>
                <c:pt idx="139">
                  <c:v>0.316806</c:v>
                </c:pt>
                <c:pt idx="140">
                  <c:v>0.316806</c:v>
                </c:pt>
                <c:pt idx="141">
                  <c:v>0.348294</c:v>
                </c:pt>
                <c:pt idx="142">
                  <c:v>0.348294</c:v>
                </c:pt>
                <c:pt idx="143">
                  <c:v>0.348294</c:v>
                </c:pt>
                <c:pt idx="144">
                  <c:v>0.429295</c:v>
                </c:pt>
                <c:pt idx="145">
                  <c:v>0.429295</c:v>
                </c:pt>
                <c:pt idx="146">
                  <c:v>0.429295</c:v>
                </c:pt>
                <c:pt idx="147">
                  <c:v>0.513111</c:v>
                </c:pt>
                <c:pt idx="148">
                  <c:v>0.513111</c:v>
                </c:pt>
                <c:pt idx="149">
                  <c:v>0.513111</c:v>
                </c:pt>
                <c:pt idx="150">
                  <c:v>0.513111</c:v>
                </c:pt>
                <c:pt idx="151">
                  <c:v>0.599584</c:v>
                </c:pt>
                <c:pt idx="152">
                  <c:v>0.599584</c:v>
                </c:pt>
                <c:pt idx="153">
                  <c:v>0.599584</c:v>
                </c:pt>
                <c:pt idx="154">
                  <c:v>0.316806</c:v>
                </c:pt>
                <c:pt idx="155">
                  <c:v>0.316806</c:v>
                </c:pt>
                <c:pt idx="156">
                  <c:v>0.316806</c:v>
                </c:pt>
                <c:pt idx="157">
                  <c:v>0.316806</c:v>
                </c:pt>
                <c:pt idx="158">
                  <c:v>0.348294</c:v>
                </c:pt>
                <c:pt idx="159">
                  <c:v>0.348294</c:v>
                </c:pt>
                <c:pt idx="160">
                  <c:v>0.348294</c:v>
                </c:pt>
                <c:pt idx="161">
                  <c:v>0.429295</c:v>
                </c:pt>
                <c:pt idx="162">
                  <c:v>0.429295</c:v>
                </c:pt>
                <c:pt idx="163">
                  <c:v>0.429295</c:v>
                </c:pt>
                <c:pt idx="164">
                  <c:v>0.513111</c:v>
                </c:pt>
                <c:pt idx="165">
                  <c:v>0.513111</c:v>
                </c:pt>
                <c:pt idx="166">
                  <c:v>0.513111</c:v>
                </c:pt>
                <c:pt idx="167">
                  <c:v>0.513111</c:v>
                </c:pt>
                <c:pt idx="168">
                  <c:v>0.599584</c:v>
                </c:pt>
                <c:pt idx="169">
                  <c:v>0.599584</c:v>
                </c:pt>
                <c:pt idx="170">
                  <c:v>0.599584</c:v>
                </c:pt>
                <c:pt idx="171">
                  <c:v>0.316806</c:v>
                </c:pt>
                <c:pt idx="172">
                  <c:v>0.316806</c:v>
                </c:pt>
                <c:pt idx="173">
                  <c:v>0.316806</c:v>
                </c:pt>
                <c:pt idx="174">
                  <c:v>0.316806</c:v>
                </c:pt>
                <c:pt idx="175">
                  <c:v>0.348294</c:v>
                </c:pt>
                <c:pt idx="176">
                  <c:v>0.348294</c:v>
                </c:pt>
                <c:pt idx="177">
                  <c:v>0.348294</c:v>
                </c:pt>
                <c:pt idx="178">
                  <c:v>0.429295</c:v>
                </c:pt>
                <c:pt idx="179">
                  <c:v>0.429295</c:v>
                </c:pt>
                <c:pt idx="180">
                  <c:v>0.429295</c:v>
                </c:pt>
                <c:pt idx="181">
                  <c:v>0.513111</c:v>
                </c:pt>
                <c:pt idx="182">
                  <c:v>0.513111</c:v>
                </c:pt>
                <c:pt idx="183">
                  <c:v>0.513111</c:v>
                </c:pt>
                <c:pt idx="184">
                  <c:v>0.513111</c:v>
                </c:pt>
                <c:pt idx="185">
                  <c:v>0.599584</c:v>
                </c:pt>
                <c:pt idx="186">
                  <c:v>0.599584</c:v>
                </c:pt>
                <c:pt idx="187">
                  <c:v>0.599584</c:v>
                </c:pt>
                <c:pt idx="188">
                  <c:v>0.284303</c:v>
                </c:pt>
                <c:pt idx="189">
                  <c:v>0.284303</c:v>
                </c:pt>
                <c:pt idx="190">
                  <c:v>0.284303</c:v>
                </c:pt>
                <c:pt idx="191">
                  <c:v>0.284303</c:v>
                </c:pt>
                <c:pt idx="192">
                  <c:v>0.228647</c:v>
                </c:pt>
                <c:pt idx="193">
                  <c:v>0.228647</c:v>
                </c:pt>
                <c:pt idx="194">
                  <c:v>0.228647</c:v>
                </c:pt>
                <c:pt idx="195">
                  <c:v>0.300529</c:v>
                </c:pt>
                <c:pt idx="196">
                  <c:v>0.300529</c:v>
                </c:pt>
                <c:pt idx="197">
                  <c:v>0.300529</c:v>
                </c:pt>
                <c:pt idx="198">
                  <c:v>0.383614</c:v>
                </c:pt>
                <c:pt idx="199">
                  <c:v>0.383614</c:v>
                </c:pt>
                <c:pt idx="200">
                  <c:v>0.383614</c:v>
                </c:pt>
                <c:pt idx="201">
                  <c:v>0.383614</c:v>
                </c:pt>
                <c:pt idx="202">
                  <c:v>0.469564</c:v>
                </c:pt>
                <c:pt idx="203">
                  <c:v>0.469564</c:v>
                </c:pt>
                <c:pt idx="204">
                  <c:v>0.469564</c:v>
                </c:pt>
                <c:pt idx="205">
                  <c:v>0.284303</c:v>
                </c:pt>
                <c:pt idx="206">
                  <c:v>0.284303</c:v>
                </c:pt>
                <c:pt idx="207">
                  <c:v>0.284303</c:v>
                </c:pt>
                <c:pt idx="208">
                  <c:v>0.284303</c:v>
                </c:pt>
                <c:pt idx="209">
                  <c:v>0.228647</c:v>
                </c:pt>
                <c:pt idx="210">
                  <c:v>0.228647</c:v>
                </c:pt>
                <c:pt idx="211">
                  <c:v>0.228647</c:v>
                </c:pt>
                <c:pt idx="212">
                  <c:v>0.300529</c:v>
                </c:pt>
                <c:pt idx="213">
                  <c:v>0.300529</c:v>
                </c:pt>
                <c:pt idx="214">
                  <c:v>0.300529</c:v>
                </c:pt>
                <c:pt idx="215">
                  <c:v>0.383614</c:v>
                </c:pt>
                <c:pt idx="216">
                  <c:v>0.383614</c:v>
                </c:pt>
                <c:pt idx="217">
                  <c:v>0.383614</c:v>
                </c:pt>
                <c:pt idx="218">
                  <c:v>0.383614</c:v>
                </c:pt>
                <c:pt idx="219">
                  <c:v>0.469564</c:v>
                </c:pt>
                <c:pt idx="220">
                  <c:v>0.469564</c:v>
                </c:pt>
                <c:pt idx="221">
                  <c:v>0.469564</c:v>
                </c:pt>
                <c:pt idx="222">
                  <c:v>0.284303</c:v>
                </c:pt>
                <c:pt idx="223">
                  <c:v>0.284303</c:v>
                </c:pt>
                <c:pt idx="224">
                  <c:v>0.284303</c:v>
                </c:pt>
                <c:pt idx="225">
                  <c:v>0.284303</c:v>
                </c:pt>
                <c:pt idx="226">
                  <c:v>0.228647</c:v>
                </c:pt>
                <c:pt idx="227">
                  <c:v>0.228647</c:v>
                </c:pt>
                <c:pt idx="228">
                  <c:v>0.228647</c:v>
                </c:pt>
                <c:pt idx="229">
                  <c:v>0.300529</c:v>
                </c:pt>
                <c:pt idx="230">
                  <c:v>0.300529</c:v>
                </c:pt>
                <c:pt idx="231">
                  <c:v>0.300529</c:v>
                </c:pt>
                <c:pt idx="232">
                  <c:v>0.383614</c:v>
                </c:pt>
                <c:pt idx="233">
                  <c:v>0.383614</c:v>
                </c:pt>
                <c:pt idx="234">
                  <c:v>0.383614</c:v>
                </c:pt>
                <c:pt idx="235">
                  <c:v>0.383614</c:v>
                </c:pt>
                <c:pt idx="236">
                  <c:v>0.469564</c:v>
                </c:pt>
                <c:pt idx="237">
                  <c:v>0.469564</c:v>
                </c:pt>
                <c:pt idx="238">
                  <c:v>0.469564</c:v>
                </c:pt>
                <c:pt idx="239">
                  <c:v>0.284303</c:v>
                </c:pt>
                <c:pt idx="240">
                  <c:v>0.284303</c:v>
                </c:pt>
                <c:pt idx="241">
                  <c:v>0.284303</c:v>
                </c:pt>
                <c:pt idx="242">
                  <c:v>0.284303</c:v>
                </c:pt>
                <c:pt idx="243">
                  <c:v>0.228647</c:v>
                </c:pt>
                <c:pt idx="244">
                  <c:v>0.228647</c:v>
                </c:pt>
                <c:pt idx="245">
                  <c:v>0.228647</c:v>
                </c:pt>
                <c:pt idx="246">
                  <c:v>0.300529</c:v>
                </c:pt>
                <c:pt idx="247">
                  <c:v>0.300529</c:v>
                </c:pt>
                <c:pt idx="248">
                  <c:v>0.300529</c:v>
                </c:pt>
                <c:pt idx="249">
                  <c:v>0.383614</c:v>
                </c:pt>
                <c:pt idx="250">
                  <c:v>0.383614</c:v>
                </c:pt>
                <c:pt idx="251">
                  <c:v>0.383614</c:v>
                </c:pt>
                <c:pt idx="252">
                  <c:v>0.383614</c:v>
                </c:pt>
                <c:pt idx="253">
                  <c:v>0.469564</c:v>
                </c:pt>
                <c:pt idx="254">
                  <c:v>0.469564</c:v>
                </c:pt>
                <c:pt idx="255">
                  <c:v>0.469564</c:v>
                </c:pt>
                <c:pt idx="256">
                  <c:v>0.25018</c:v>
                </c:pt>
                <c:pt idx="257">
                  <c:v>0.25018</c:v>
                </c:pt>
                <c:pt idx="258">
                  <c:v>0.25018</c:v>
                </c:pt>
                <c:pt idx="259">
                  <c:v>0.25018</c:v>
                </c:pt>
                <c:pt idx="260">
                  <c:v>0.197016</c:v>
                </c:pt>
                <c:pt idx="261">
                  <c:v>0.197016</c:v>
                </c:pt>
                <c:pt idx="262">
                  <c:v>0.197016</c:v>
                </c:pt>
                <c:pt idx="263">
                  <c:v>0.170174</c:v>
                </c:pt>
                <c:pt idx="264">
                  <c:v>0.170174</c:v>
                </c:pt>
                <c:pt idx="265">
                  <c:v>0.170174</c:v>
                </c:pt>
                <c:pt idx="266">
                  <c:v>0.252249</c:v>
                </c:pt>
                <c:pt idx="267">
                  <c:v>0.252249</c:v>
                </c:pt>
                <c:pt idx="268">
                  <c:v>0.252249</c:v>
                </c:pt>
                <c:pt idx="269">
                  <c:v>0.252249</c:v>
                </c:pt>
                <c:pt idx="270">
                  <c:v>0.337386</c:v>
                </c:pt>
                <c:pt idx="271">
                  <c:v>0.337386</c:v>
                </c:pt>
                <c:pt idx="272">
                  <c:v>0.337386</c:v>
                </c:pt>
                <c:pt idx="273">
                  <c:v>0.25018</c:v>
                </c:pt>
                <c:pt idx="274">
                  <c:v>0.25018</c:v>
                </c:pt>
                <c:pt idx="275">
                  <c:v>0.25018</c:v>
                </c:pt>
                <c:pt idx="276">
                  <c:v>0.25018</c:v>
                </c:pt>
                <c:pt idx="277">
                  <c:v>0.197016</c:v>
                </c:pt>
                <c:pt idx="278">
                  <c:v>0.197016</c:v>
                </c:pt>
                <c:pt idx="279">
                  <c:v>0.197016</c:v>
                </c:pt>
                <c:pt idx="280">
                  <c:v>0.170174</c:v>
                </c:pt>
                <c:pt idx="281">
                  <c:v>0.170174</c:v>
                </c:pt>
                <c:pt idx="282">
                  <c:v>0.170174</c:v>
                </c:pt>
                <c:pt idx="283">
                  <c:v>0.252249</c:v>
                </c:pt>
                <c:pt idx="284">
                  <c:v>0.252249</c:v>
                </c:pt>
                <c:pt idx="285">
                  <c:v>0.252249</c:v>
                </c:pt>
                <c:pt idx="286">
                  <c:v>0.252249</c:v>
                </c:pt>
                <c:pt idx="287">
                  <c:v>0.337386</c:v>
                </c:pt>
                <c:pt idx="288">
                  <c:v>0.337386</c:v>
                </c:pt>
                <c:pt idx="289">
                  <c:v>0.337386</c:v>
                </c:pt>
                <c:pt idx="290">
                  <c:v>0.25018</c:v>
                </c:pt>
                <c:pt idx="291">
                  <c:v>0.25018</c:v>
                </c:pt>
                <c:pt idx="292">
                  <c:v>0.25018</c:v>
                </c:pt>
                <c:pt idx="293">
                  <c:v>0.25018</c:v>
                </c:pt>
                <c:pt idx="294">
                  <c:v>0.197016</c:v>
                </c:pt>
                <c:pt idx="295">
                  <c:v>0.197016</c:v>
                </c:pt>
                <c:pt idx="296">
                  <c:v>0.197016</c:v>
                </c:pt>
                <c:pt idx="297">
                  <c:v>0.170174</c:v>
                </c:pt>
                <c:pt idx="298">
                  <c:v>0.170174</c:v>
                </c:pt>
                <c:pt idx="299">
                  <c:v>0.170174</c:v>
                </c:pt>
                <c:pt idx="300">
                  <c:v>0.252249</c:v>
                </c:pt>
                <c:pt idx="301">
                  <c:v>0.252249</c:v>
                </c:pt>
                <c:pt idx="302">
                  <c:v>0.252249</c:v>
                </c:pt>
                <c:pt idx="303">
                  <c:v>0.252249</c:v>
                </c:pt>
                <c:pt idx="304">
                  <c:v>0.337386</c:v>
                </c:pt>
                <c:pt idx="305">
                  <c:v>0.337386</c:v>
                </c:pt>
                <c:pt idx="306">
                  <c:v>0.337386</c:v>
                </c:pt>
                <c:pt idx="307">
                  <c:v>0.236563</c:v>
                </c:pt>
                <c:pt idx="308">
                  <c:v>0.236563</c:v>
                </c:pt>
                <c:pt idx="309">
                  <c:v>0.236563</c:v>
                </c:pt>
                <c:pt idx="310">
                  <c:v>0.236563</c:v>
                </c:pt>
                <c:pt idx="311">
                  <c:v>0.163772</c:v>
                </c:pt>
                <c:pt idx="312">
                  <c:v>0.163772</c:v>
                </c:pt>
                <c:pt idx="313">
                  <c:v>0.163772</c:v>
                </c:pt>
                <c:pt idx="314">
                  <c:v>0.110316</c:v>
                </c:pt>
                <c:pt idx="315">
                  <c:v>0.110316</c:v>
                </c:pt>
                <c:pt idx="316">
                  <c:v>0.110316</c:v>
                </c:pt>
                <c:pt idx="317">
                  <c:v>0.119459</c:v>
                </c:pt>
                <c:pt idx="318">
                  <c:v>0.119459</c:v>
                </c:pt>
                <c:pt idx="319">
                  <c:v>0.119459</c:v>
                </c:pt>
                <c:pt idx="320">
                  <c:v>0.119459</c:v>
                </c:pt>
                <c:pt idx="321">
                  <c:v>0.203496</c:v>
                </c:pt>
                <c:pt idx="322">
                  <c:v>0.203496</c:v>
                </c:pt>
                <c:pt idx="323">
                  <c:v>0.203496</c:v>
                </c:pt>
                <c:pt idx="324">
                  <c:v>0.236563</c:v>
                </c:pt>
                <c:pt idx="325">
                  <c:v>0.236563</c:v>
                </c:pt>
                <c:pt idx="326">
                  <c:v>0.236563</c:v>
                </c:pt>
                <c:pt idx="327">
                  <c:v>0.236563</c:v>
                </c:pt>
                <c:pt idx="328">
                  <c:v>0.163772</c:v>
                </c:pt>
                <c:pt idx="329">
                  <c:v>0.163772</c:v>
                </c:pt>
                <c:pt idx="330">
                  <c:v>0.163772</c:v>
                </c:pt>
                <c:pt idx="331">
                  <c:v>0.110316</c:v>
                </c:pt>
                <c:pt idx="332">
                  <c:v>0.110316</c:v>
                </c:pt>
                <c:pt idx="333">
                  <c:v>0.110316</c:v>
                </c:pt>
                <c:pt idx="334">
                  <c:v>0.119459</c:v>
                </c:pt>
                <c:pt idx="335">
                  <c:v>0.119459</c:v>
                </c:pt>
                <c:pt idx="336">
                  <c:v>0.119459</c:v>
                </c:pt>
                <c:pt idx="337">
                  <c:v>0.119459</c:v>
                </c:pt>
                <c:pt idx="338">
                  <c:v>0.203496</c:v>
                </c:pt>
                <c:pt idx="339">
                  <c:v>0.203496</c:v>
                </c:pt>
                <c:pt idx="340">
                  <c:v>0.203496</c:v>
                </c:pt>
                <c:pt idx="341">
                  <c:v>0.236563</c:v>
                </c:pt>
                <c:pt idx="342">
                  <c:v>0.236563</c:v>
                </c:pt>
                <c:pt idx="343">
                  <c:v>0.236563</c:v>
                </c:pt>
                <c:pt idx="344">
                  <c:v>0.236563</c:v>
                </c:pt>
                <c:pt idx="345">
                  <c:v>0.163772</c:v>
                </c:pt>
                <c:pt idx="346">
                  <c:v>0.163772</c:v>
                </c:pt>
                <c:pt idx="347">
                  <c:v>0.163772</c:v>
                </c:pt>
                <c:pt idx="348">
                  <c:v>0.110316</c:v>
                </c:pt>
                <c:pt idx="349">
                  <c:v>0.110316</c:v>
                </c:pt>
                <c:pt idx="350">
                  <c:v>0.110316</c:v>
                </c:pt>
                <c:pt idx="351">
                  <c:v>0.119459</c:v>
                </c:pt>
                <c:pt idx="352">
                  <c:v>0.119459</c:v>
                </c:pt>
                <c:pt idx="353">
                  <c:v>0.119459</c:v>
                </c:pt>
                <c:pt idx="354">
                  <c:v>0.119459</c:v>
                </c:pt>
                <c:pt idx="355">
                  <c:v>0.203496</c:v>
                </c:pt>
                <c:pt idx="356">
                  <c:v>0.203496</c:v>
                </c:pt>
                <c:pt idx="357">
                  <c:v>0.203496</c:v>
                </c:pt>
                <c:pt idx="358">
                  <c:v>0.292948</c:v>
                </c:pt>
                <c:pt idx="359">
                  <c:v>0.292948</c:v>
                </c:pt>
                <c:pt idx="360">
                  <c:v>0.292948</c:v>
                </c:pt>
                <c:pt idx="361">
                  <c:v>0.292948</c:v>
                </c:pt>
                <c:pt idx="362">
                  <c:v>0.208717</c:v>
                </c:pt>
                <c:pt idx="363">
                  <c:v>0.208717</c:v>
                </c:pt>
                <c:pt idx="364">
                  <c:v>0.208717</c:v>
                </c:pt>
                <c:pt idx="365">
                  <c:v>0.122309</c:v>
                </c:pt>
                <c:pt idx="366">
                  <c:v>0.122309</c:v>
                </c:pt>
                <c:pt idx="367">
                  <c:v>0.122309</c:v>
                </c:pt>
                <c:pt idx="368">
                  <c:v>0.03278</c:v>
                </c:pt>
                <c:pt idx="369">
                  <c:v>0.03278</c:v>
                </c:pt>
                <c:pt idx="370">
                  <c:v>0.03278</c:v>
                </c:pt>
                <c:pt idx="371">
                  <c:v>0.03278</c:v>
                </c:pt>
                <c:pt idx="372">
                  <c:v>0.081028</c:v>
                </c:pt>
                <c:pt idx="373">
                  <c:v>0.081028</c:v>
                </c:pt>
                <c:pt idx="374">
                  <c:v>0.081028</c:v>
                </c:pt>
                <c:pt idx="375">
                  <c:v>0.292948</c:v>
                </c:pt>
                <c:pt idx="376">
                  <c:v>0.292948</c:v>
                </c:pt>
                <c:pt idx="377">
                  <c:v>0.292948</c:v>
                </c:pt>
                <c:pt idx="378">
                  <c:v>0.292948</c:v>
                </c:pt>
                <c:pt idx="379">
                  <c:v>0.208717</c:v>
                </c:pt>
                <c:pt idx="380">
                  <c:v>0.208717</c:v>
                </c:pt>
                <c:pt idx="381">
                  <c:v>0.208717</c:v>
                </c:pt>
                <c:pt idx="382">
                  <c:v>0.122309</c:v>
                </c:pt>
                <c:pt idx="383">
                  <c:v>0.122309</c:v>
                </c:pt>
                <c:pt idx="384">
                  <c:v>0.122309</c:v>
                </c:pt>
                <c:pt idx="385">
                  <c:v>0.03278</c:v>
                </c:pt>
                <c:pt idx="386">
                  <c:v>0.03278</c:v>
                </c:pt>
                <c:pt idx="387">
                  <c:v>0.03278</c:v>
                </c:pt>
                <c:pt idx="388">
                  <c:v>0.03278</c:v>
                </c:pt>
                <c:pt idx="389">
                  <c:v>0.081028</c:v>
                </c:pt>
                <c:pt idx="390">
                  <c:v>0.081028</c:v>
                </c:pt>
                <c:pt idx="391">
                  <c:v>0.081028</c:v>
                </c:pt>
                <c:pt idx="392">
                  <c:v>0.395499</c:v>
                </c:pt>
                <c:pt idx="393">
                  <c:v>0.395499</c:v>
                </c:pt>
                <c:pt idx="394">
                  <c:v>0.395499</c:v>
                </c:pt>
                <c:pt idx="395">
                  <c:v>0.395499</c:v>
                </c:pt>
                <c:pt idx="396">
                  <c:v>0.474388</c:v>
                </c:pt>
                <c:pt idx="397">
                  <c:v>0.474388</c:v>
                </c:pt>
                <c:pt idx="398">
                  <c:v>0.474388</c:v>
                </c:pt>
                <c:pt idx="399">
                  <c:v>0.556042</c:v>
                </c:pt>
                <c:pt idx="400">
                  <c:v>0.556042</c:v>
                </c:pt>
                <c:pt idx="401">
                  <c:v>0.556042</c:v>
                </c:pt>
                <c:pt idx="402">
                  <c:v>0.64031</c:v>
                </c:pt>
                <c:pt idx="403">
                  <c:v>0.64031</c:v>
                </c:pt>
                <c:pt idx="404">
                  <c:v>0.64031</c:v>
                </c:pt>
                <c:pt idx="405">
                  <c:v>0.64031</c:v>
                </c:pt>
                <c:pt idx="406">
                  <c:v>0.72702</c:v>
                </c:pt>
                <c:pt idx="407">
                  <c:v>0.72702</c:v>
                </c:pt>
                <c:pt idx="408">
                  <c:v>0.72702</c:v>
                </c:pt>
                <c:pt idx="409">
                  <c:v>0.395499</c:v>
                </c:pt>
                <c:pt idx="410">
                  <c:v>0.395499</c:v>
                </c:pt>
                <c:pt idx="411">
                  <c:v>0.395499</c:v>
                </c:pt>
                <c:pt idx="412">
                  <c:v>0.395499</c:v>
                </c:pt>
                <c:pt idx="413">
                  <c:v>0.474388</c:v>
                </c:pt>
                <c:pt idx="414">
                  <c:v>0.474388</c:v>
                </c:pt>
                <c:pt idx="415">
                  <c:v>0.474388</c:v>
                </c:pt>
                <c:pt idx="416">
                  <c:v>0.556042</c:v>
                </c:pt>
                <c:pt idx="417">
                  <c:v>0.556042</c:v>
                </c:pt>
                <c:pt idx="418">
                  <c:v>0.556042</c:v>
                </c:pt>
                <c:pt idx="419">
                  <c:v>0.64031</c:v>
                </c:pt>
                <c:pt idx="420">
                  <c:v>0.64031</c:v>
                </c:pt>
                <c:pt idx="421">
                  <c:v>0.64031</c:v>
                </c:pt>
                <c:pt idx="422">
                  <c:v>0.64031</c:v>
                </c:pt>
                <c:pt idx="423">
                  <c:v>0.72702</c:v>
                </c:pt>
                <c:pt idx="424">
                  <c:v>0.72702</c:v>
                </c:pt>
                <c:pt idx="425">
                  <c:v>0.72702</c:v>
                </c:pt>
                <c:pt idx="426">
                  <c:v>0.316806</c:v>
                </c:pt>
                <c:pt idx="427">
                  <c:v>0.316806</c:v>
                </c:pt>
                <c:pt idx="428">
                  <c:v>0.316806</c:v>
                </c:pt>
                <c:pt idx="429">
                  <c:v>0.316806</c:v>
                </c:pt>
                <c:pt idx="430">
                  <c:v>0.348294</c:v>
                </c:pt>
                <c:pt idx="431">
                  <c:v>0.348294</c:v>
                </c:pt>
                <c:pt idx="432">
                  <c:v>0.348294</c:v>
                </c:pt>
                <c:pt idx="433">
                  <c:v>0.429295</c:v>
                </c:pt>
                <c:pt idx="434">
                  <c:v>0.429295</c:v>
                </c:pt>
                <c:pt idx="435">
                  <c:v>0.429295</c:v>
                </c:pt>
                <c:pt idx="436">
                  <c:v>0.513111</c:v>
                </c:pt>
                <c:pt idx="437">
                  <c:v>0.513111</c:v>
                </c:pt>
                <c:pt idx="438">
                  <c:v>0.513111</c:v>
                </c:pt>
                <c:pt idx="439">
                  <c:v>0.513111</c:v>
                </c:pt>
                <c:pt idx="440">
                  <c:v>0.599584</c:v>
                </c:pt>
                <c:pt idx="441">
                  <c:v>0.599584</c:v>
                </c:pt>
                <c:pt idx="442">
                  <c:v>0.599584</c:v>
                </c:pt>
                <c:pt idx="443">
                  <c:v>0.316806</c:v>
                </c:pt>
                <c:pt idx="444">
                  <c:v>0.316806</c:v>
                </c:pt>
                <c:pt idx="445">
                  <c:v>0.316806</c:v>
                </c:pt>
                <c:pt idx="446">
                  <c:v>0.316806</c:v>
                </c:pt>
                <c:pt idx="447">
                  <c:v>0.348294</c:v>
                </c:pt>
                <c:pt idx="448">
                  <c:v>0.348294</c:v>
                </c:pt>
                <c:pt idx="449">
                  <c:v>0.348294</c:v>
                </c:pt>
                <c:pt idx="450">
                  <c:v>0.429295</c:v>
                </c:pt>
                <c:pt idx="451">
                  <c:v>0.429295</c:v>
                </c:pt>
                <c:pt idx="452">
                  <c:v>0.429295</c:v>
                </c:pt>
                <c:pt idx="453">
                  <c:v>0.513111</c:v>
                </c:pt>
                <c:pt idx="454">
                  <c:v>0.513111</c:v>
                </c:pt>
                <c:pt idx="455">
                  <c:v>0.513111</c:v>
                </c:pt>
                <c:pt idx="456">
                  <c:v>0.513111</c:v>
                </c:pt>
                <c:pt idx="457">
                  <c:v>0.599584</c:v>
                </c:pt>
                <c:pt idx="458">
                  <c:v>0.599584</c:v>
                </c:pt>
                <c:pt idx="459">
                  <c:v>0.599584</c:v>
                </c:pt>
                <c:pt idx="460">
                  <c:v>0.316806</c:v>
                </c:pt>
                <c:pt idx="461">
                  <c:v>0.316806</c:v>
                </c:pt>
                <c:pt idx="462">
                  <c:v>0.316806</c:v>
                </c:pt>
                <c:pt idx="463">
                  <c:v>0.316806</c:v>
                </c:pt>
                <c:pt idx="464">
                  <c:v>0.348294</c:v>
                </c:pt>
                <c:pt idx="465">
                  <c:v>0.348294</c:v>
                </c:pt>
                <c:pt idx="466">
                  <c:v>0.348294</c:v>
                </c:pt>
                <c:pt idx="467">
                  <c:v>0.429295</c:v>
                </c:pt>
                <c:pt idx="468">
                  <c:v>0.429295</c:v>
                </c:pt>
                <c:pt idx="469">
                  <c:v>0.429295</c:v>
                </c:pt>
                <c:pt idx="470">
                  <c:v>0.513111</c:v>
                </c:pt>
                <c:pt idx="471">
                  <c:v>0.513111</c:v>
                </c:pt>
                <c:pt idx="472">
                  <c:v>0.513111</c:v>
                </c:pt>
                <c:pt idx="473">
                  <c:v>0.513111</c:v>
                </c:pt>
                <c:pt idx="474">
                  <c:v>0.599584</c:v>
                </c:pt>
                <c:pt idx="475">
                  <c:v>0.599584</c:v>
                </c:pt>
                <c:pt idx="476">
                  <c:v>0.599584</c:v>
                </c:pt>
                <c:pt idx="477">
                  <c:v>0.284303</c:v>
                </c:pt>
                <c:pt idx="478">
                  <c:v>0.284303</c:v>
                </c:pt>
                <c:pt idx="479">
                  <c:v>0.284303</c:v>
                </c:pt>
                <c:pt idx="480">
                  <c:v>0.284303</c:v>
                </c:pt>
                <c:pt idx="481">
                  <c:v>0.228647</c:v>
                </c:pt>
                <c:pt idx="482">
                  <c:v>0.228647</c:v>
                </c:pt>
                <c:pt idx="483">
                  <c:v>0.228647</c:v>
                </c:pt>
                <c:pt idx="484">
                  <c:v>0.300529</c:v>
                </c:pt>
                <c:pt idx="485">
                  <c:v>0.300529</c:v>
                </c:pt>
                <c:pt idx="486">
                  <c:v>0.300529</c:v>
                </c:pt>
                <c:pt idx="487">
                  <c:v>0.383614</c:v>
                </c:pt>
                <c:pt idx="488">
                  <c:v>0.383614</c:v>
                </c:pt>
                <c:pt idx="489">
                  <c:v>0.383614</c:v>
                </c:pt>
                <c:pt idx="490">
                  <c:v>0.383614</c:v>
                </c:pt>
                <c:pt idx="491">
                  <c:v>0.469564</c:v>
                </c:pt>
                <c:pt idx="492">
                  <c:v>0.469564</c:v>
                </c:pt>
                <c:pt idx="493">
                  <c:v>0.469564</c:v>
                </c:pt>
                <c:pt idx="494">
                  <c:v>0.284303</c:v>
                </c:pt>
                <c:pt idx="495">
                  <c:v>0.284303</c:v>
                </c:pt>
                <c:pt idx="496">
                  <c:v>0.284303</c:v>
                </c:pt>
                <c:pt idx="497">
                  <c:v>0.284303</c:v>
                </c:pt>
                <c:pt idx="498">
                  <c:v>0.228647</c:v>
                </c:pt>
                <c:pt idx="499">
                  <c:v>0.228647</c:v>
                </c:pt>
                <c:pt idx="500">
                  <c:v>0.228647</c:v>
                </c:pt>
              </c:numCache>
            </c:numRef>
          </c:val>
          <c:smooth val="0"/>
        </c:ser>
        <c:ser>
          <c:idx val="1"/>
          <c:order val="1"/>
          <c:tx>
            <c:v>ZVO Obj-func</c:v>
          </c:tx>
          <c:spPr>
            <a:ln w="28575" cap="rnd">
              <a:solidFill>
                <a:schemeClr val="accent2"/>
              </a:solidFill>
              <a:round/>
            </a:ln>
            <a:effectLst/>
          </c:spPr>
          <c:marker>
            <c:symbol val="none"/>
          </c:marker>
          <c:dPt>
            <c:idx val="379"/>
            <c:marker>
              <c:symbol val="diamond"/>
              <c:size val="11"/>
              <c:spPr>
                <a:solidFill>
                  <a:srgbClr val="00B050"/>
                </a:solidFill>
                <a:ln w="9525">
                  <a:solidFill>
                    <a:schemeClr val="accent2"/>
                  </a:solidFill>
                </a:ln>
                <a:effectLst/>
              </c:spPr>
            </c:marker>
            <c:bubble3D val="0"/>
          </c:dPt>
          <c:cat>
            <c:numRef>
              <c:f>'Dal484'!$A$2500:$A$3000</c:f>
              <c:numCache>
                <c:formatCode>General</c:formatCode>
                <c:ptCount val="501"/>
                <c:pt idx="0">
                  <c:v>2499.0</c:v>
                </c:pt>
                <c:pt idx="1">
                  <c:v>2500.0</c:v>
                </c:pt>
                <c:pt idx="2">
                  <c:v>2501.0</c:v>
                </c:pt>
                <c:pt idx="3">
                  <c:v>2502.0</c:v>
                </c:pt>
                <c:pt idx="4">
                  <c:v>2503.0</c:v>
                </c:pt>
                <c:pt idx="5">
                  <c:v>2504.0</c:v>
                </c:pt>
                <c:pt idx="6">
                  <c:v>2505.0</c:v>
                </c:pt>
                <c:pt idx="7">
                  <c:v>2506.0</c:v>
                </c:pt>
                <c:pt idx="8">
                  <c:v>2507.0</c:v>
                </c:pt>
                <c:pt idx="9">
                  <c:v>2508.0</c:v>
                </c:pt>
                <c:pt idx="10">
                  <c:v>2509.0</c:v>
                </c:pt>
                <c:pt idx="11">
                  <c:v>2510.0</c:v>
                </c:pt>
                <c:pt idx="12">
                  <c:v>2511.0</c:v>
                </c:pt>
                <c:pt idx="13">
                  <c:v>2512.0</c:v>
                </c:pt>
                <c:pt idx="14">
                  <c:v>2513.0</c:v>
                </c:pt>
                <c:pt idx="15">
                  <c:v>2514.0</c:v>
                </c:pt>
                <c:pt idx="16">
                  <c:v>2515.0</c:v>
                </c:pt>
                <c:pt idx="17">
                  <c:v>2516.0</c:v>
                </c:pt>
                <c:pt idx="18">
                  <c:v>2517.0</c:v>
                </c:pt>
                <c:pt idx="19">
                  <c:v>2518.0</c:v>
                </c:pt>
                <c:pt idx="20">
                  <c:v>2519.0</c:v>
                </c:pt>
                <c:pt idx="21">
                  <c:v>2520.0</c:v>
                </c:pt>
                <c:pt idx="22">
                  <c:v>2521.0</c:v>
                </c:pt>
                <c:pt idx="23">
                  <c:v>2522.0</c:v>
                </c:pt>
                <c:pt idx="24">
                  <c:v>2523.0</c:v>
                </c:pt>
                <c:pt idx="25">
                  <c:v>2524.0</c:v>
                </c:pt>
                <c:pt idx="26">
                  <c:v>2525.0</c:v>
                </c:pt>
                <c:pt idx="27">
                  <c:v>2526.0</c:v>
                </c:pt>
                <c:pt idx="28">
                  <c:v>2527.0</c:v>
                </c:pt>
                <c:pt idx="29">
                  <c:v>2528.0</c:v>
                </c:pt>
                <c:pt idx="30">
                  <c:v>2529.0</c:v>
                </c:pt>
                <c:pt idx="31">
                  <c:v>2530.0</c:v>
                </c:pt>
                <c:pt idx="32">
                  <c:v>2531.0</c:v>
                </c:pt>
                <c:pt idx="33">
                  <c:v>2532.0</c:v>
                </c:pt>
                <c:pt idx="34">
                  <c:v>2533.0</c:v>
                </c:pt>
                <c:pt idx="35">
                  <c:v>2534.0</c:v>
                </c:pt>
                <c:pt idx="36">
                  <c:v>2535.0</c:v>
                </c:pt>
                <c:pt idx="37">
                  <c:v>2536.0</c:v>
                </c:pt>
                <c:pt idx="38">
                  <c:v>2537.0</c:v>
                </c:pt>
                <c:pt idx="39">
                  <c:v>2538.0</c:v>
                </c:pt>
                <c:pt idx="40">
                  <c:v>2539.0</c:v>
                </c:pt>
                <c:pt idx="41">
                  <c:v>2540.0</c:v>
                </c:pt>
                <c:pt idx="42">
                  <c:v>2541.0</c:v>
                </c:pt>
                <c:pt idx="43">
                  <c:v>2542.0</c:v>
                </c:pt>
                <c:pt idx="44">
                  <c:v>2543.0</c:v>
                </c:pt>
                <c:pt idx="45">
                  <c:v>2544.0</c:v>
                </c:pt>
                <c:pt idx="46">
                  <c:v>2545.0</c:v>
                </c:pt>
                <c:pt idx="47">
                  <c:v>2546.0</c:v>
                </c:pt>
                <c:pt idx="48">
                  <c:v>2547.0</c:v>
                </c:pt>
                <c:pt idx="49">
                  <c:v>2548.0</c:v>
                </c:pt>
                <c:pt idx="50">
                  <c:v>2549.0</c:v>
                </c:pt>
                <c:pt idx="51">
                  <c:v>2550.0</c:v>
                </c:pt>
                <c:pt idx="52">
                  <c:v>2551.0</c:v>
                </c:pt>
                <c:pt idx="53">
                  <c:v>2552.0</c:v>
                </c:pt>
                <c:pt idx="54">
                  <c:v>2553.0</c:v>
                </c:pt>
                <c:pt idx="55">
                  <c:v>2554.0</c:v>
                </c:pt>
                <c:pt idx="56">
                  <c:v>2555.0</c:v>
                </c:pt>
                <c:pt idx="57">
                  <c:v>2556.0</c:v>
                </c:pt>
                <c:pt idx="58">
                  <c:v>2557.0</c:v>
                </c:pt>
                <c:pt idx="59">
                  <c:v>2558.0</c:v>
                </c:pt>
                <c:pt idx="60">
                  <c:v>2559.0</c:v>
                </c:pt>
                <c:pt idx="61">
                  <c:v>2560.0</c:v>
                </c:pt>
                <c:pt idx="62">
                  <c:v>2561.0</c:v>
                </c:pt>
                <c:pt idx="63">
                  <c:v>2562.0</c:v>
                </c:pt>
                <c:pt idx="64">
                  <c:v>2563.0</c:v>
                </c:pt>
                <c:pt idx="65">
                  <c:v>2564.0</c:v>
                </c:pt>
                <c:pt idx="66">
                  <c:v>2565.0</c:v>
                </c:pt>
                <c:pt idx="67">
                  <c:v>2566.0</c:v>
                </c:pt>
                <c:pt idx="68">
                  <c:v>2567.0</c:v>
                </c:pt>
                <c:pt idx="69">
                  <c:v>2568.0</c:v>
                </c:pt>
                <c:pt idx="70">
                  <c:v>2569.0</c:v>
                </c:pt>
                <c:pt idx="71">
                  <c:v>2570.0</c:v>
                </c:pt>
                <c:pt idx="72">
                  <c:v>2571.0</c:v>
                </c:pt>
                <c:pt idx="73">
                  <c:v>2572.0</c:v>
                </c:pt>
                <c:pt idx="74">
                  <c:v>2573.0</c:v>
                </c:pt>
                <c:pt idx="75">
                  <c:v>2574.0</c:v>
                </c:pt>
                <c:pt idx="76">
                  <c:v>2575.0</c:v>
                </c:pt>
                <c:pt idx="77">
                  <c:v>2576.0</c:v>
                </c:pt>
                <c:pt idx="78">
                  <c:v>2577.0</c:v>
                </c:pt>
                <c:pt idx="79">
                  <c:v>2578.0</c:v>
                </c:pt>
                <c:pt idx="80">
                  <c:v>2579.0</c:v>
                </c:pt>
                <c:pt idx="81">
                  <c:v>2580.0</c:v>
                </c:pt>
                <c:pt idx="82">
                  <c:v>2581.0</c:v>
                </c:pt>
                <c:pt idx="83">
                  <c:v>2582.0</c:v>
                </c:pt>
                <c:pt idx="84">
                  <c:v>2583.0</c:v>
                </c:pt>
                <c:pt idx="85">
                  <c:v>2584.0</c:v>
                </c:pt>
                <c:pt idx="86">
                  <c:v>2585.0</c:v>
                </c:pt>
                <c:pt idx="87">
                  <c:v>2586.0</c:v>
                </c:pt>
                <c:pt idx="88">
                  <c:v>2587.0</c:v>
                </c:pt>
                <c:pt idx="89">
                  <c:v>2588.0</c:v>
                </c:pt>
                <c:pt idx="90">
                  <c:v>2589.0</c:v>
                </c:pt>
                <c:pt idx="91">
                  <c:v>2590.0</c:v>
                </c:pt>
                <c:pt idx="92">
                  <c:v>2591.0</c:v>
                </c:pt>
                <c:pt idx="93">
                  <c:v>2592.0</c:v>
                </c:pt>
                <c:pt idx="94">
                  <c:v>2593.0</c:v>
                </c:pt>
                <c:pt idx="95">
                  <c:v>2594.0</c:v>
                </c:pt>
                <c:pt idx="96">
                  <c:v>2595.0</c:v>
                </c:pt>
                <c:pt idx="97">
                  <c:v>2596.0</c:v>
                </c:pt>
                <c:pt idx="98">
                  <c:v>2597.0</c:v>
                </c:pt>
                <c:pt idx="99">
                  <c:v>2598.0</c:v>
                </c:pt>
                <c:pt idx="100">
                  <c:v>2599.0</c:v>
                </c:pt>
                <c:pt idx="101">
                  <c:v>2600.0</c:v>
                </c:pt>
                <c:pt idx="102">
                  <c:v>2601.0</c:v>
                </c:pt>
                <c:pt idx="103">
                  <c:v>2602.0</c:v>
                </c:pt>
                <c:pt idx="104">
                  <c:v>2603.0</c:v>
                </c:pt>
                <c:pt idx="105">
                  <c:v>2604.0</c:v>
                </c:pt>
                <c:pt idx="106">
                  <c:v>2605.0</c:v>
                </c:pt>
                <c:pt idx="107">
                  <c:v>2606.0</c:v>
                </c:pt>
                <c:pt idx="108">
                  <c:v>2607.0</c:v>
                </c:pt>
                <c:pt idx="109">
                  <c:v>2608.0</c:v>
                </c:pt>
                <c:pt idx="110">
                  <c:v>2609.0</c:v>
                </c:pt>
                <c:pt idx="111">
                  <c:v>2610.0</c:v>
                </c:pt>
                <c:pt idx="112">
                  <c:v>2611.0</c:v>
                </c:pt>
                <c:pt idx="113">
                  <c:v>2612.0</c:v>
                </c:pt>
                <c:pt idx="114">
                  <c:v>2613.0</c:v>
                </c:pt>
                <c:pt idx="115">
                  <c:v>2614.0</c:v>
                </c:pt>
                <c:pt idx="116">
                  <c:v>2615.0</c:v>
                </c:pt>
                <c:pt idx="117">
                  <c:v>2616.0</c:v>
                </c:pt>
                <c:pt idx="118">
                  <c:v>2617.0</c:v>
                </c:pt>
                <c:pt idx="119">
                  <c:v>2618.0</c:v>
                </c:pt>
                <c:pt idx="120">
                  <c:v>2619.0</c:v>
                </c:pt>
                <c:pt idx="121">
                  <c:v>2620.0</c:v>
                </c:pt>
                <c:pt idx="122">
                  <c:v>2621.0</c:v>
                </c:pt>
                <c:pt idx="123">
                  <c:v>2622.0</c:v>
                </c:pt>
                <c:pt idx="124">
                  <c:v>2623.0</c:v>
                </c:pt>
                <c:pt idx="125">
                  <c:v>2624.0</c:v>
                </c:pt>
                <c:pt idx="126">
                  <c:v>2625.0</c:v>
                </c:pt>
                <c:pt idx="127">
                  <c:v>2626.0</c:v>
                </c:pt>
                <c:pt idx="128">
                  <c:v>2627.0</c:v>
                </c:pt>
                <c:pt idx="129">
                  <c:v>2628.0</c:v>
                </c:pt>
                <c:pt idx="130">
                  <c:v>2629.0</c:v>
                </c:pt>
                <c:pt idx="131">
                  <c:v>2630.0</c:v>
                </c:pt>
                <c:pt idx="132">
                  <c:v>2631.0</c:v>
                </c:pt>
                <c:pt idx="133">
                  <c:v>2632.0</c:v>
                </c:pt>
                <c:pt idx="134">
                  <c:v>2633.0</c:v>
                </c:pt>
                <c:pt idx="135">
                  <c:v>2634.0</c:v>
                </c:pt>
                <c:pt idx="136">
                  <c:v>2635.0</c:v>
                </c:pt>
                <c:pt idx="137">
                  <c:v>2636.0</c:v>
                </c:pt>
                <c:pt idx="138">
                  <c:v>2637.0</c:v>
                </c:pt>
                <c:pt idx="139">
                  <c:v>2638.0</c:v>
                </c:pt>
                <c:pt idx="140">
                  <c:v>2639.0</c:v>
                </c:pt>
                <c:pt idx="141">
                  <c:v>2640.0</c:v>
                </c:pt>
                <c:pt idx="142">
                  <c:v>2641.0</c:v>
                </c:pt>
                <c:pt idx="143">
                  <c:v>2642.0</c:v>
                </c:pt>
                <c:pt idx="144">
                  <c:v>2643.0</c:v>
                </c:pt>
                <c:pt idx="145">
                  <c:v>2644.0</c:v>
                </c:pt>
                <c:pt idx="146">
                  <c:v>2645.0</c:v>
                </c:pt>
                <c:pt idx="147">
                  <c:v>2646.0</c:v>
                </c:pt>
                <c:pt idx="148">
                  <c:v>2647.0</c:v>
                </c:pt>
                <c:pt idx="149">
                  <c:v>2648.0</c:v>
                </c:pt>
                <c:pt idx="150">
                  <c:v>2649.0</c:v>
                </c:pt>
                <c:pt idx="151">
                  <c:v>2650.0</c:v>
                </c:pt>
                <c:pt idx="152">
                  <c:v>2651.0</c:v>
                </c:pt>
                <c:pt idx="153">
                  <c:v>2652.0</c:v>
                </c:pt>
                <c:pt idx="154">
                  <c:v>2653.0</c:v>
                </c:pt>
                <c:pt idx="155">
                  <c:v>2654.0</c:v>
                </c:pt>
                <c:pt idx="156">
                  <c:v>2655.0</c:v>
                </c:pt>
                <c:pt idx="157">
                  <c:v>2656.0</c:v>
                </c:pt>
                <c:pt idx="158">
                  <c:v>2657.0</c:v>
                </c:pt>
                <c:pt idx="159">
                  <c:v>2658.0</c:v>
                </c:pt>
                <c:pt idx="160">
                  <c:v>2659.0</c:v>
                </c:pt>
                <c:pt idx="161">
                  <c:v>2660.0</c:v>
                </c:pt>
                <c:pt idx="162">
                  <c:v>2661.0</c:v>
                </c:pt>
                <c:pt idx="163">
                  <c:v>2662.0</c:v>
                </c:pt>
                <c:pt idx="164">
                  <c:v>2663.0</c:v>
                </c:pt>
                <c:pt idx="165">
                  <c:v>2664.0</c:v>
                </c:pt>
                <c:pt idx="166">
                  <c:v>2665.0</c:v>
                </c:pt>
                <c:pt idx="167">
                  <c:v>2666.0</c:v>
                </c:pt>
                <c:pt idx="168">
                  <c:v>2667.0</c:v>
                </c:pt>
                <c:pt idx="169">
                  <c:v>2668.0</c:v>
                </c:pt>
                <c:pt idx="170">
                  <c:v>2669.0</c:v>
                </c:pt>
                <c:pt idx="171">
                  <c:v>2670.0</c:v>
                </c:pt>
                <c:pt idx="172">
                  <c:v>2671.0</c:v>
                </c:pt>
                <c:pt idx="173">
                  <c:v>2672.0</c:v>
                </c:pt>
                <c:pt idx="174">
                  <c:v>2673.0</c:v>
                </c:pt>
                <c:pt idx="175">
                  <c:v>2674.0</c:v>
                </c:pt>
                <c:pt idx="176">
                  <c:v>2675.0</c:v>
                </c:pt>
                <c:pt idx="177">
                  <c:v>2676.0</c:v>
                </c:pt>
                <c:pt idx="178">
                  <c:v>2677.0</c:v>
                </c:pt>
                <c:pt idx="179">
                  <c:v>2678.0</c:v>
                </c:pt>
                <c:pt idx="180">
                  <c:v>2679.0</c:v>
                </c:pt>
                <c:pt idx="181">
                  <c:v>2680.0</c:v>
                </c:pt>
                <c:pt idx="182">
                  <c:v>2681.0</c:v>
                </c:pt>
                <c:pt idx="183">
                  <c:v>2682.0</c:v>
                </c:pt>
                <c:pt idx="184">
                  <c:v>2683.0</c:v>
                </c:pt>
                <c:pt idx="185">
                  <c:v>2684.0</c:v>
                </c:pt>
                <c:pt idx="186">
                  <c:v>2685.0</c:v>
                </c:pt>
                <c:pt idx="187">
                  <c:v>2686.0</c:v>
                </c:pt>
                <c:pt idx="188">
                  <c:v>2687.0</c:v>
                </c:pt>
                <c:pt idx="189">
                  <c:v>2688.0</c:v>
                </c:pt>
                <c:pt idx="190">
                  <c:v>2689.0</c:v>
                </c:pt>
                <c:pt idx="191">
                  <c:v>2690.0</c:v>
                </c:pt>
                <c:pt idx="192">
                  <c:v>2691.0</c:v>
                </c:pt>
                <c:pt idx="193">
                  <c:v>2692.0</c:v>
                </c:pt>
                <c:pt idx="194">
                  <c:v>2693.0</c:v>
                </c:pt>
                <c:pt idx="195">
                  <c:v>2694.0</c:v>
                </c:pt>
                <c:pt idx="196">
                  <c:v>2695.0</c:v>
                </c:pt>
                <c:pt idx="197">
                  <c:v>2696.0</c:v>
                </c:pt>
                <c:pt idx="198">
                  <c:v>2697.0</c:v>
                </c:pt>
                <c:pt idx="199">
                  <c:v>2698.0</c:v>
                </c:pt>
                <c:pt idx="200">
                  <c:v>2699.0</c:v>
                </c:pt>
                <c:pt idx="201">
                  <c:v>2700.0</c:v>
                </c:pt>
                <c:pt idx="202">
                  <c:v>2701.0</c:v>
                </c:pt>
                <c:pt idx="203">
                  <c:v>2702.0</c:v>
                </c:pt>
                <c:pt idx="204">
                  <c:v>2703.0</c:v>
                </c:pt>
                <c:pt idx="205">
                  <c:v>2704.0</c:v>
                </c:pt>
                <c:pt idx="206">
                  <c:v>2705.0</c:v>
                </c:pt>
                <c:pt idx="207">
                  <c:v>2706.0</c:v>
                </c:pt>
                <c:pt idx="208">
                  <c:v>2707.0</c:v>
                </c:pt>
                <c:pt idx="209">
                  <c:v>2708.0</c:v>
                </c:pt>
                <c:pt idx="210">
                  <c:v>2709.0</c:v>
                </c:pt>
                <c:pt idx="211">
                  <c:v>2710.0</c:v>
                </c:pt>
                <c:pt idx="212">
                  <c:v>2711.0</c:v>
                </c:pt>
                <c:pt idx="213">
                  <c:v>2712.0</c:v>
                </c:pt>
                <c:pt idx="214">
                  <c:v>2713.0</c:v>
                </c:pt>
                <c:pt idx="215">
                  <c:v>2714.0</c:v>
                </c:pt>
                <c:pt idx="216">
                  <c:v>2715.0</c:v>
                </c:pt>
                <c:pt idx="217">
                  <c:v>2716.0</c:v>
                </c:pt>
                <c:pt idx="218">
                  <c:v>2717.0</c:v>
                </c:pt>
                <c:pt idx="219">
                  <c:v>2718.0</c:v>
                </c:pt>
                <c:pt idx="220">
                  <c:v>2719.0</c:v>
                </c:pt>
                <c:pt idx="221">
                  <c:v>2720.0</c:v>
                </c:pt>
                <c:pt idx="222">
                  <c:v>2721.0</c:v>
                </c:pt>
                <c:pt idx="223">
                  <c:v>2722.0</c:v>
                </c:pt>
                <c:pt idx="224">
                  <c:v>2723.0</c:v>
                </c:pt>
                <c:pt idx="225">
                  <c:v>2724.0</c:v>
                </c:pt>
                <c:pt idx="226">
                  <c:v>2725.0</c:v>
                </c:pt>
                <c:pt idx="227">
                  <c:v>2726.0</c:v>
                </c:pt>
                <c:pt idx="228">
                  <c:v>2727.0</c:v>
                </c:pt>
                <c:pt idx="229">
                  <c:v>2728.0</c:v>
                </c:pt>
                <c:pt idx="230">
                  <c:v>2729.0</c:v>
                </c:pt>
                <c:pt idx="231">
                  <c:v>2730.0</c:v>
                </c:pt>
                <c:pt idx="232">
                  <c:v>2731.0</c:v>
                </c:pt>
                <c:pt idx="233">
                  <c:v>2732.0</c:v>
                </c:pt>
                <c:pt idx="234">
                  <c:v>2733.0</c:v>
                </c:pt>
                <c:pt idx="235">
                  <c:v>2734.0</c:v>
                </c:pt>
                <c:pt idx="236">
                  <c:v>2735.0</c:v>
                </c:pt>
                <c:pt idx="237">
                  <c:v>2736.0</c:v>
                </c:pt>
                <c:pt idx="238">
                  <c:v>2737.0</c:v>
                </c:pt>
                <c:pt idx="239">
                  <c:v>2738.0</c:v>
                </c:pt>
                <c:pt idx="240">
                  <c:v>2739.0</c:v>
                </c:pt>
                <c:pt idx="241">
                  <c:v>2740.0</c:v>
                </c:pt>
                <c:pt idx="242">
                  <c:v>2741.0</c:v>
                </c:pt>
                <c:pt idx="243">
                  <c:v>2742.0</c:v>
                </c:pt>
                <c:pt idx="244">
                  <c:v>2743.0</c:v>
                </c:pt>
                <c:pt idx="245">
                  <c:v>2744.0</c:v>
                </c:pt>
                <c:pt idx="246">
                  <c:v>2745.0</c:v>
                </c:pt>
                <c:pt idx="247">
                  <c:v>2746.0</c:v>
                </c:pt>
                <c:pt idx="248">
                  <c:v>2747.0</c:v>
                </c:pt>
                <c:pt idx="249">
                  <c:v>2748.0</c:v>
                </c:pt>
                <c:pt idx="250">
                  <c:v>2749.0</c:v>
                </c:pt>
                <c:pt idx="251">
                  <c:v>2750.0</c:v>
                </c:pt>
                <c:pt idx="252">
                  <c:v>2751.0</c:v>
                </c:pt>
                <c:pt idx="253">
                  <c:v>2752.0</c:v>
                </c:pt>
                <c:pt idx="254">
                  <c:v>2753.0</c:v>
                </c:pt>
                <c:pt idx="255">
                  <c:v>2754.0</c:v>
                </c:pt>
                <c:pt idx="256">
                  <c:v>2755.0</c:v>
                </c:pt>
                <c:pt idx="257">
                  <c:v>2756.0</c:v>
                </c:pt>
                <c:pt idx="258">
                  <c:v>2757.0</c:v>
                </c:pt>
                <c:pt idx="259">
                  <c:v>2758.0</c:v>
                </c:pt>
                <c:pt idx="260">
                  <c:v>2759.0</c:v>
                </c:pt>
                <c:pt idx="261">
                  <c:v>2760.0</c:v>
                </c:pt>
                <c:pt idx="262">
                  <c:v>2761.0</c:v>
                </c:pt>
                <c:pt idx="263">
                  <c:v>2762.0</c:v>
                </c:pt>
                <c:pt idx="264">
                  <c:v>2763.0</c:v>
                </c:pt>
                <c:pt idx="265">
                  <c:v>2764.0</c:v>
                </c:pt>
                <c:pt idx="266">
                  <c:v>2765.0</c:v>
                </c:pt>
                <c:pt idx="267">
                  <c:v>2766.0</c:v>
                </c:pt>
                <c:pt idx="268">
                  <c:v>2767.0</c:v>
                </c:pt>
                <c:pt idx="269">
                  <c:v>2768.0</c:v>
                </c:pt>
                <c:pt idx="270">
                  <c:v>2769.0</c:v>
                </c:pt>
                <c:pt idx="271">
                  <c:v>2770.0</c:v>
                </c:pt>
                <c:pt idx="272">
                  <c:v>2771.0</c:v>
                </c:pt>
                <c:pt idx="273">
                  <c:v>2772.0</c:v>
                </c:pt>
                <c:pt idx="274">
                  <c:v>2773.0</c:v>
                </c:pt>
                <c:pt idx="275">
                  <c:v>2774.0</c:v>
                </c:pt>
                <c:pt idx="276">
                  <c:v>2775.0</c:v>
                </c:pt>
                <c:pt idx="277">
                  <c:v>2776.0</c:v>
                </c:pt>
                <c:pt idx="278">
                  <c:v>2777.0</c:v>
                </c:pt>
                <c:pt idx="279">
                  <c:v>2778.0</c:v>
                </c:pt>
                <c:pt idx="280">
                  <c:v>2779.0</c:v>
                </c:pt>
                <c:pt idx="281">
                  <c:v>2780.0</c:v>
                </c:pt>
                <c:pt idx="282">
                  <c:v>2781.0</c:v>
                </c:pt>
                <c:pt idx="283">
                  <c:v>2782.0</c:v>
                </c:pt>
                <c:pt idx="284">
                  <c:v>2783.0</c:v>
                </c:pt>
                <c:pt idx="285">
                  <c:v>2784.0</c:v>
                </c:pt>
                <c:pt idx="286">
                  <c:v>2785.0</c:v>
                </c:pt>
                <c:pt idx="287">
                  <c:v>2786.0</c:v>
                </c:pt>
                <c:pt idx="288">
                  <c:v>2787.0</c:v>
                </c:pt>
                <c:pt idx="289">
                  <c:v>2788.0</c:v>
                </c:pt>
                <c:pt idx="290">
                  <c:v>2789.0</c:v>
                </c:pt>
                <c:pt idx="291">
                  <c:v>2790.0</c:v>
                </c:pt>
                <c:pt idx="292">
                  <c:v>2791.0</c:v>
                </c:pt>
                <c:pt idx="293">
                  <c:v>2792.0</c:v>
                </c:pt>
                <c:pt idx="294">
                  <c:v>2793.0</c:v>
                </c:pt>
                <c:pt idx="295">
                  <c:v>2794.0</c:v>
                </c:pt>
                <c:pt idx="296">
                  <c:v>2795.0</c:v>
                </c:pt>
                <c:pt idx="297">
                  <c:v>2796.0</c:v>
                </c:pt>
                <c:pt idx="298">
                  <c:v>2797.0</c:v>
                </c:pt>
                <c:pt idx="299">
                  <c:v>2798.0</c:v>
                </c:pt>
                <c:pt idx="300">
                  <c:v>2799.0</c:v>
                </c:pt>
                <c:pt idx="301">
                  <c:v>2800.0</c:v>
                </c:pt>
                <c:pt idx="302">
                  <c:v>2801.0</c:v>
                </c:pt>
                <c:pt idx="303">
                  <c:v>2802.0</c:v>
                </c:pt>
                <c:pt idx="304">
                  <c:v>2803.0</c:v>
                </c:pt>
                <c:pt idx="305">
                  <c:v>2804.0</c:v>
                </c:pt>
                <c:pt idx="306">
                  <c:v>2805.0</c:v>
                </c:pt>
                <c:pt idx="307">
                  <c:v>2806.0</c:v>
                </c:pt>
                <c:pt idx="308">
                  <c:v>2807.0</c:v>
                </c:pt>
                <c:pt idx="309">
                  <c:v>2808.0</c:v>
                </c:pt>
                <c:pt idx="310">
                  <c:v>2809.0</c:v>
                </c:pt>
                <c:pt idx="311">
                  <c:v>2810.0</c:v>
                </c:pt>
                <c:pt idx="312">
                  <c:v>2811.0</c:v>
                </c:pt>
                <c:pt idx="313">
                  <c:v>2812.0</c:v>
                </c:pt>
                <c:pt idx="314">
                  <c:v>2813.0</c:v>
                </c:pt>
                <c:pt idx="315">
                  <c:v>2814.0</c:v>
                </c:pt>
                <c:pt idx="316">
                  <c:v>2815.0</c:v>
                </c:pt>
                <c:pt idx="317">
                  <c:v>2816.0</c:v>
                </c:pt>
                <c:pt idx="318">
                  <c:v>2817.0</c:v>
                </c:pt>
                <c:pt idx="319">
                  <c:v>2818.0</c:v>
                </c:pt>
                <c:pt idx="320">
                  <c:v>2819.0</c:v>
                </c:pt>
                <c:pt idx="321">
                  <c:v>2820.0</c:v>
                </c:pt>
                <c:pt idx="322">
                  <c:v>2821.0</c:v>
                </c:pt>
                <c:pt idx="323">
                  <c:v>2822.0</c:v>
                </c:pt>
                <c:pt idx="324">
                  <c:v>2823.0</c:v>
                </c:pt>
                <c:pt idx="325">
                  <c:v>2824.0</c:v>
                </c:pt>
                <c:pt idx="326">
                  <c:v>2825.0</c:v>
                </c:pt>
                <c:pt idx="327">
                  <c:v>2826.0</c:v>
                </c:pt>
                <c:pt idx="328">
                  <c:v>2827.0</c:v>
                </c:pt>
                <c:pt idx="329">
                  <c:v>2828.0</c:v>
                </c:pt>
                <c:pt idx="330">
                  <c:v>2829.0</c:v>
                </c:pt>
                <c:pt idx="331">
                  <c:v>2830.0</c:v>
                </c:pt>
                <c:pt idx="332">
                  <c:v>2831.0</c:v>
                </c:pt>
                <c:pt idx="333">
                  <c:v>2832.0</c:v>
                </c:pt>
                <c:pt idx="334">
                  <c:v>2833.0</c:v>
                </c:pt>
                <c:pt idx="335">
                  <c:v>2834.0</c:v>
                </c:pt>
                <c:pt idx="336">
                  <c:v>2835.0</c:v>
                </c:pt>
                <c:pt idx="337">
                  <c:v>2836.0</c:v>
                </c:pt>
                <c:pt idx="338">
                  <c:v>2837.0</c:v>
                </c:pt>
                <c:pt idx="339">
                  <c:v>2838.0</c:v>
                </c:pt>
                <c:pt idx="340">
                  <c:v>2839.0</c:v>
                </c:pt>
                <c:pt idx="341">
                  <c:v>2840.0</c:v>
                </c:pt>
                <c:pt idx="342">
                  <c:v>2841.0</c:v>
                </c:pt>
                <c:pt idx="343">
                  <c:v>2842.0</c:v>
                </c:pt>
                <c:pt idx="344">
                  <c:v>2843.0</c:v>
                </c:pt>
                <c:pt idx="345">
                  <c:v>2844.0</c:v>
                </c:pt>
                <c:pt idx="346">
                  <c:v>2845.0</c:v>
                </c:pt>
                <c:pt idx="347">
                  <c:v>2846.0</c:v>
                </c:pt>
                <c:pt idx="348">
                  <c:v>2847.0</c:v>
                </c:pt>
                <c:pt idx="349">
                  <c:v>2848.0</c:v>
                </c:pt>
                <c:pt idx="350">
                  <c:v>2849.0</c:v>
                </c:pt>
                <c:pt idx="351">
                  <c:v>2850.0</c:v>
                </c:pt>
                <c:pt idx="352">
                  <c:v>2851.0</c:v>
                </c:pt>
                <c:pt idx="353">
                  <c:v>2852.0</c:v>
                </c:pt>
                <c:pt idx="354">
                  <c:v>2853.0</c:v>
                </c:pt>
                <c:pt idx="355">
                  <c:v>2854.0</c:v>
                </c:pt>
                <c:pt idx="356">
                  <c:v>2855.0</c:v>
                </c:pt>
                <c:pt idx="357">
                  <c:v>2856.0</c:v>
                </c:pt>
                <c:pt idx="358">
                  <c:v>2857.0</c:v>
                </c:pt>
                <c:pt idx="359">
                  <c:v>2858.0</c:v>
                </c:pt>
                <c:pt idx="360">
                  <c:v>2859.0</c:v>
                </c:pt>
                <c:pt idx="361">
                  <c:v>2860.0</c:v>
                </c:pt>
                <c:pt idx="362">
                  <c:v>2861.0</c:v>
                </c:pt>
                <c:pt idx="363">
                  <c:v>2862.0</c:v>
                </c:pt>
                <c:pt idx="364">
                  <c:v>2863.0</c:v>
                </c:pt>
                <c:pt idx="365">
                  <c:v>2864.0</c:v>
                </c:pt>
                <c:pt idx="366">
                  <c:v>2865.0</c:v>
                </c:pt>
                <c:pt idx="367">
                  <c:v>2866.0</c:v>
                </c:pt>
                <c:pt idx="368">
                  <c:v>2867.0</c:v>
                </c:pt>
                <c:pt idx="369">
                  <c:v>2868.0</c:v>
                </c:pt>
                <c:pt idx="370">
                  <c:v>2869.0</c:v>
                </c:pt>
                <c:pt idx="371">
                  <c:v>2870.0</c:v>
                </c:pt>
                <c:pt idx="372">
                  <c:v>2871.0</c:v>
                </c:pt>
                <c:pt idx="373">
                  <c:v>2872.0</c:v>
                </c:pt>
                <c:pt idx="374">
                  <c:v>2873.0</c:v>
                </c:pt>
                <c:pt idx="375">
                  <c:v>2874.0</c:v>
                </c:pt>
                <c:pt idx="376">
                  <c:v>2875.0</c:v>
                </c:pt>
                <c:pt idx="377">
                  <c:v>2876.0</c:v>
                </c:pt>
                <c:pt idx="378">
                  <c:v>2877.0</c:v>
                </c:pt>
                <c:pt idx="379">
                  <c:v>2878.0</c:v>
                </c:pt>
                <c:pt idx="380">
                  <c:v>2879.0</c:v>
                </c:pt>
                <c:pt idx="381">
                  <c:v>2880.0</c:v>
                </c:pt>
                <c:pt idx="382">
                  <c:v>2881.0</c:v>
                </c:pt>
                <c:pt idx="383">
                  <c:v>2882.0</c:v>
                </c:pt>
                <c:pt idx="384">
                  <c:v>2883.0</c:v>
                </c:pt>
                <c:pt idx="385">
                  <c:v>2884.0</c:v>
                </c:pt>
                <c:pt idx="386">
                  <c:v>2885.0</c:v>
                </c:pt>
                <c:pt idx="387">
                  <c:v>2886.0</c:v>
                </c:pt>
                <c:pt idx="388">
                  <c:v>2887.0</c:v>
                </c:pt>
                <c:pt idx="389">
                  <c:v>2888.0</c:v>
                </c:pt>
                <c:pt idx="390">
                  <c:v>2889.0</c:v>
                </c:pt>
                <c:pt idx="391">
                  <c:v>2890.0</c:v>
                </c:pt>
                <c:pt idx="392">
                  <c:v>2891.0</c:v>
                </c:pt>
                <c:pt idx="393">
                  <c:v>2892.0</c:v>
                </c:pt>
                <c:pt idx="394">
                  <c:v>2893.0</c:v>
                </c:pt>
                <c:pt idx="395">
                  <c:v>2894.0</c:v>
                </c:pt>
                <c:pt idx="396">
                  <c:v>2895.0</c:v>
                </c:pt>
                <c:pt idx="397">
                  <c:v>2896.0</c:v>
                </c:pt>
                <c:pt idx="398">
                  <c:v>2897.0</c:v>
                </c:pt>
                <c:pt idx="399">
                  <c:v>2898.0</c:v>
                </c:pt>
                <c:pt idx="400">
                  <c:v>2899.0</c:v>
                </c:pt>
                <c:pt idx="401">
                  <c:v>2900.0</c:v>
                </c:pt>
                <c:pt idx="402">
                  <c:v>2901.0</c:v>
                </c:pt>
                <c:pt idx="403">
                  <c:v>2902.0</c:v>
                </c:pt>
                <c:pt idx="404">
                  <c:v>2903.0</c:v>
                </c:pt>
                <c:pt idx="405">
                  <c:v>2904.0</c:v>
                </c:pt>
                <c:pt idx="406">
                  <c:v>2905.0</c:v>
                </c:pt>
                <c:pt idx="407">
                  <c:v>2906.0</c:v>
                </c:pt>
                <c:pt idx="408">
                  <c:v>2907.0</c:v>
                </c:pt>
                <c:pt idx="409">
                  <c:v>2908.0</c:v>
                </c:pt>
                <c:pt idx="410">
                  <c:v>2909.0</c:v>
                </c:pt>
                <c:pt idx="411">
                  <c:v>2910.0</c:v>
                </c:pt>
                <c:pt idx="412">
                  <c:v>2911.0</c:v>
                </c:pt>
                <c:pt idx="413">
                  <c:v>2912.0</c:v>
                </c:pt>
                <c:pt idx="414">
                  <c:v>2913.0</c:v>
                </c:pt>
                <c:pt idx="415">
                  <c:v>2914.0</c:v>
                </c:pt>
                <c:pt idx="416">
                  <c:v>2915.0</c:v>
                </c:pt>
                <c:pt idx="417">
                  <c:v>2916.0</c:v>
                </c:pt>
                <c:pt idx="418">
                  <c:v>2917.0</c:v>
                </c:pt>
                <c:pt idx="419">
                  <c:v>2918.0</c:v>
                </c:pt>
                <c:pt idx="420">
                  <c:v>2919.0</c:v>
                </c:pt>
                <c:pt idx="421">
                  <c:v>2920.0</c:v>
                </c:pt>
                <c:pt idx="422">
                  <c:v>2921.0</c:v>
                </c:pt>
                <c:pt idx="423">
                  <c:v>2922.0</c:v>
                </c:pt>
                <c:pt idx="424">
                  <c:v>2923.0</c:v>
                </c:pt>
                <c:pt idx="425">
                  <c:v>2924.0</c:v>
                </c:pt>
                <c:pt idx="426">
                  <c:v>2925.0</c:v>
                </c:pt>
                <c:pt idx="427">
                  <c:v>2926.0</c:v>
                </c:pt>
                <c:pt idx="428">
                  <c:v>2927.0</c:v>
                </c:pt>
                <c:pt idx="429">
                  <c:v>2928.0</c:v>
                </c:pt>
                <c:pt idx="430">
                  <c:v>2929.0</c:v>
                </c:pt>
                <c:pt idx="431">
                  <c:v>2930.0</c:v>
                </c:pt>
                <c:pt idx="432">
                  <c:v>2931.0</c:v>
                </c:pt>
                <c:pt idx="433">
                  <c:v>2932.0</c:v>
                </c:pt>
                <c:pt idx="434">
                  <c:v>2933.0</c:v>
                </c:pt>
                <c:pt idx="435">
                  <c:v>2934.0</c:v>
                </c:pt>
                <c:pt idx="436">
                  <c:v>2935.0</c:v>
                </c:pt>
                <c:pt idx="437">
                  <c:v>2936.0</c:v>
                </c:pt>
                <c:pt idx="438">
                  <c:v>2937.0</c:v>
                </c:pt>
                <c:pt idx="439">
                  <c:v>2938.0</c:v>
                </c:pt>
                <c:pt idx="440">
                  <c:v>2939.0</c:v>
                </c:pt>
                <c:pt idx="441">
                  <c:v>2940.0</c:v>
                </c:pt>
                <c:pt idx="442">
                  <c:v>2941.0</c:v>
                </c:pt>
                <c:pt idx="443">
                  <c:v>2942.0</c:v>
                </c:pt>
                <c:pt idx="444">
                  <c:v>2943.0</c:v>
                </c:pt>
                <c:pt idx="445">
                  <c:v>2944.0</c:v>
                </c:pt>
                <c:pt idx="446">
                  <c:v>2945.0</c:v>
                </c:pt>
                <c:pt idx="447">
                  <c:v>2946.0</c:v>
                </c:pt>
                <c:pt idx="448">
                  <c:v>2947.0</c:v>
                </c:pt>
                <c:pt idx="449">
                  <c:v>2948.0</c:v>
                </c:pt>
                <c:pt idx="450">
                  <c:v>2949.0</c:v>
                </c:pt>
                <c:pt idx="451">
                  <c:v>2950.0</c:v>
                </c:pt>
                <c:pt idx="452">
                  <c:v>2951.0</c:v>
                </c:pt>
                <c:pt idx="453">
                  <c:v>2952.0</c:v>
                </c:pt>
                <c:pt idx="454">
                  <c:v>2953.0</c:v>
                </c:pt>
                <c:pt idx="455">
                  <c:v>2954.0</c:v>
                </c:pt>
                <c:pt idx="456">
                  <c:v>2955.0</c:v>
                </c:pt>
                <c:pt idx="457">
                  <c:v>2956.0</c:v>
                </c:pt>
                <c:pt idx="458">
                  <c:v>2957.0</c:v>
                </c:pt>
                <c:pt idx="459">
                  <c:v>2958.0</c:v>
                </c:pt>
                <c:pt idx="460">
                  <c:v>2959.0</c:v>
                </c:pt>
                <c:pt idx="461">
                  <c:v>2960.0</c:v>
                </c:pt>
                <c:pt idx="462">
                  <c:v>2961.0</c:v>
                </c:pt>
                <c:pt idx="463">
                  <c:v>2962.0</c:v>
                </c:pt>
                <c:pt idx="464">
                  <c:v>2963.0</c:v>
                </c:pt>
                <c:pt idx="465">
                  <c:v>2964.0</c:v>
                </c:pt>
                <c:pt idx="466">
                  <c:v>2965.0</c:v>
                </c:pt>
                <c:pt idx="467">
                  <c:v>2966.0</c:v>
                </c:pt>
                <c:pt idx="468">
                  <c:v>2967.0</c:v>
                </c:pt>
                <c:pt idx="469">
                  <c:v>2968.0</c:v>
                </c:pt>
                <c:pt idx="470">
                  <c:v>2969.0</c:v>
                </c:pt>
                <c:pt idx="471">
                  <c:v>2970.0</c:v>
                </c:pt>
                <c:pt idx="472">
                  <c:v>2971.0</c:v>
                </c:pt>
                <c:pt idx="473">
                  <c:v>2972.0</c:v>
                </c:pt>
                <c:pt idx="474">
                  <c:v>2973.0</c:v>
                </c:pt>
                <c:pt idx="475">
                  <c:v>2974.0</c:v>
                </c:pt>
                <c:pt idx="476">
                  <c:v>2975.0</c:v>
                </c:pt>
                <c:pt idx="477">
                  <c:v>2976.0</c:v>
                </c:pt>
                <c:pt idx="478">
                  <c:v>2977.0</c:v>
                </c:pt>
                <c:pt idx="479">
                  <c:v>2978.0</c:v>
                </c:pt>
                <c:pt idx="480">
                  <c:v>2979.0</c:v>
                </c:pt>
                <c:pt idx="481">
                  <c:v>2980.0</c:v>
                </c:pt>
                <c:pt idx="482">
                  <c:v>2981.0</c:v>
                </c:pt>
                <c:pt idx="483">
                  <c:v>2982.0</c:v>
                </c:pt>
                <c:pt idx="484">
                  <c:v>2983.0</c:v>
                </c:pt>
                <c:pt idx="485">
                  <c:v>2984.0</c:v>
                </c:pt>
                <c:pt idx="486">
                  <c:v>2985.0</c:v>
                </c:pt>
                <c:pt idx="487">
                  <c:v>2986.0</c:v>
                </c:pt>
                <c:pt idx="488">
                  <c:v>2987.0</c:v>
                </c:pt>
                <c:pt idx="489">
                  <c:v>2988.0</c:v>
                </c:pt>
                <c:pt idx="490">
                  <c:v>2989.0</c:v>
                </c:pt>
                <c:pt idx="491">
                  <c:v>2990.0</c:v>
                </c:pt>
                <c:pt idx="492">
                  <c:v>2991.0</c:v>
                </c:pt>
                <c:pt idx="493">
                  <c:v>2992.0</c:v>
                </c:pt>
                <c:pt idx="494">
                  <c:v>2993.0</c:v>
                </c:pt>
                <c:pt idx="495">
                  <c:v>2994.0</c:v>
                </c:pt>
                <c:pt idx="496">
                  <c:v>2995.0</c:v>
                </c:pt>
                <c:pt idx="497">
                  <c:v>2996.0</c:v>
                </c:pt>
                <c:pt idx="498">
                  <c:v>2997.0</c:v>
                </c:pt>
                <c:pt idx="499">
                  <c:v>2998.0</c:v>
                </c:pt>
                <c:pt idx="500">
                  <c:v>2999.0</c:v>
                </c:pt>
              </c:numCache>
            </c:numRef>
          </c:cat>
          <c:val>
            <c:numRef>
              <c:f>'Dal484'!$X$2500:$X$3000</c:f>
              <c:numCache>
                <c:formatCode>General</c:formatCode>
                <c:ptCount val="501"/>
                <c:pt idx="0">
                  <c:v>0.074981</c:v>
                </c:pt>
                <c:pt idx="1">
                  <c:v>0.084098</c:v>
                </c:pt>
                <c:pt idx="2">
                  <c:v>0.084098</c:v>
                </c:pt>
                <c:pt idx="3">
                  <c:v>0.084098</c:v>
                </c:pt>
                <c:pt idx="4">
                  <c:v>0.084098</c:v>
                </c:pt>
                <c:pt idx="5">
                  <c:v>0.082089</c:v>
                </c:pt>
                <c:pt idx="6">
                  <c:v>0.082089</c:v>
                </c:pt>
                <c:pt idx="7">
                  <c:v>0.082089</c:v>
                </c:pt>
                <c:pt idx="8">
                  <c:v>0.079908</c:v>
                </c:pt>
                <c:pt idx="9">
                  <c:v>0.079908</c:v>
                </c:pt>
                <c:pt idx="10">
                  <c:v>0.079908</c:v>
                </c:pt>
                <c:pt idx="11">
                  <c:v>0.077543</c:v>
                </c:pt>
                <c:pt idx="12">
                  <c:v>0.077543</c:v>
                </c:pt>
                <c:pt idx="13">
                  <c:v>0.077543</c:v>
                </c:pt>
                <c:pt idx="14">
                  <c:v>0.077543</c:v>
                </c:pt>
                <c:pt idx="15">
                  <c:v>0.074981</c:v>
                </c:pt>
                <c:pt idx="16">
                  <c:v>0.074981</c:v>
                </c:pt>
                <c:pt idx="17">
                  <c:v>0.074981</c:v>
                </c:pt>
                <c:pt idx="18">
                  <c:v>0.072456</c:v>
                </c:pt>
                <c:pt idx="19">
                  <c:v>0.072456</c:v>
                </c:pt>
                <c:pt idx="20">
                  <c:v>0.072456</c:v>
                </c:pt>
                <c:pt idx="21">
                  <c:v>0.072456</c:v>
                </c:pt>
                <c:pt idx="22">
                  <c:v>0.070568</c:v>
                </c:pt>
                <c:pt idx="23">
                  <c:v>0.070568</c:v>
                </c:pt>
                <c:pt idx="24">
                  <c:v>0.070568</c:v>
                </c:pt>
                <c:pt idx="25">
                  <c:v>0.068516</c:v>
                </c:pt>
                <c:pt idx="26">
                  <c:v>0.068516</c:v>
                </c:pt>
                <c:pt idx="27">
                  <c:v>0.068516</c:v>
                </c:pt>
                <c:pt idx="28">
                  <c:v>0.066289</c:v>
                </c:pt>
                <c:pt idx="29">
                  <c:v>0.066289</c:v>
                </c:pt>
                <c:pt idx="30">
                  <c:v>0.066289</c:v>
                </c:pt>
                <c:pt idx="31">
                  <c:v>0.066289</c:v>
                </c:pt>
                <c:pt idx="32">
                  <c:v>0.063874</c:v>
                </c:pt>
                <c:pt idx="33">
                  <c:v>0.063874</c:v>
                </c:pt>
                <c:pt idx="34">
                  <c:v>0.063874</c:v>
                </c:pt>
                <c:pt idx="35">
                  <c:v>0.072456</c:v>
                </c:pt>
                <c:pt idx="36">
                  <c:v>0.072456</c:v>
                </c:pt>
                <c:pt idx="37">
                  <c:v>0.072456</c:v>
                </c:pt>
                <c:pt idx="38">
                  <c:v>0.072456</c:v>
                </c:pt>
                <c:pt idx="39">
                  <c:v>0.070568</c:v>
                </c:pt>
                <c:pt idx="40">
                  <c:v>0.070568</c:v>
                </c:pt>
                <c:pt idx="41">
                  <c:v>0.070568</c:v>
                </c:pt>
                <c:pt idx="42">
                  <c:v>0.068516</c:v>
                </c:pt>
                <c:pt idx="43">
                  <c:v>0.068516</c:v>
                </c:pt>
                <c:pt idx="44">
                  <c:v>0.068516</c:v>
                </c:pt>
                <c:pt idx="45">
                  <c:v>0.066289</c:v>
                </c:pt>
                <c:pt idx="46">
                  <c:v>0.066289</c:v>
                </c:pt>
                <c:pt idx="47">
                  <c:v>0.066289</c:v>
                </c:pt>
                <c:pt idx="48">
                  <c:v>0.066289</c:v>
                </c:pt>
                <c:pt idx="49">
                  <c:v>0.063874</c:v>
                </c:pt>
                <c:pt idx="50">
                  <c:v>0.063874</c:v>
                </c:pt>
                <c:pt idx="51">
                  <c:v>0.063874</c:v>
                </c:pt>
                <c:pt idx="52">
                  <c:v>0.072456</c:v>
                </c:pt>
                <c:pt idx="53">
                  <c:v>0.072456</c:v>
                </c:pt>
                <c:pt idx="54">
                  <c:v>0.072456</c:v>
                </c:pt>
                <c:pt idx="55">
                  <c:v>0.072456</c:v>
                </c:pt>
                <c:pt idx="56">
                  <c:v>0.070568</c:v>
                </c:pt>
                <c:pt idx="57">
                  <c:v>0.070568</c:v>
                </c:pt>
                <c:pt idx="58">
                  <c:v>0.070568</c:v>
                </c:pt>
                <c:pt idx="59">
                  <c:v>0.068516</c:v>
                </c:pt>
                <c:pt idx="60">
                  <c:v>0.068516</c:v>
                </c:pt>
                <c:pt idx="61">
                  <c:v>0.068516</c:v>
                </c:pt>
                <c:pt idx="62">
                  <c:v>0.066289</c:v>
                </c:pt>
                <c:pt idx="63">
                  <c:v>0.066289</c:v>
                </c:pt>
                <c:pt idx="64">
                  <c:v>0.066289</c:v>
                </c:pt>
                <c:pt idx="65">
                  <c:v>0.066289</c:v>
                </c:pt>
                <c:pt idx="66">
                  <c:v>0.063874</c:v>
                </c:pt>
                <c:pt idx="67">
                  <c:v>0.063874</c:v>
                </c:pt>
                <c:pt idx="68">
                  <c:v>0.063874</c:v>
                </c:pt>
                <c:pt idx="69">
                  <c:v>0.060257</c:v>
                </c:pt>
                <c:pt idx="70">
                  <c:v>0.060257</c:v>
                </c:pt>
                <c:pt idx="71">
                  <c:v>0.060257</c:v>
                </c:pt>
                <c:pt idx="72">
                  <c:v>0.060257</c:v>
                </c:pt>
                <c:pt idx="73">
                  <c:v>0.058488</c:v>
                </c:pt>
                <c:pt idx="74">
                  <c:v>0.058488</c:v>
                </c:pt>
                <c:pt idx="75">
                  <c:v>0.058488</c:v>
                </c:pt>
                <c:pt idx="76">
                  <c:v>0.056564</c:v>
                </c:pt>
                <c:pt idx="77">
                  <c:v>0.056564</c:v>
                </c:pt>
                <c:pt idx="78">
                  <c:v>0.056564</c:v>
                </c:pt>
                <c:pt idx="79">
                  <c:v>0.054473</c:v>
                </c:pt>
                <c:pt idx="80">
                  <c:v>0.054473</c:v>
                </c:pt>
                <c:pt idx="81">
                  <c:v>0.054473</c:v>
                </c:pt>
                <c:pt idx="82">
                  <c:v>0.054473</c:v>
                </c:pt>
                <c:pt idx="83">
                  <c:v>0.052204</c:v>
                </c:pt>
                <c:pt idx="84">
                  <c:v>0.052204</c:v>
                </c:pt>
                <c:pt idx="85">
                  <c:v>0.052204</c:v>
                </c:pt>
                <c:pt idx="86">
                  <c:v>0.060257</c:v>
                </c:pt>
                <c:pt idx="87">
                  <c:v>0.060257</c:v>
                </c:pt>
                <c:pt idx="88">
                  <c:v>0.060257</c:v>
                </c:pt>
                <c:pt idx="89">
                  <c:v>0.060257</c:v>
                </c:pt>
                <c:pt idx="90">
                  <c:v>0.058488</c:v>
                </c:pt>
                <c:pt idx="91">
                  <c:v>0.058488</c:v>
                </c:pt>
                <c:pt idx="92">
                  <c:v>0.058488</c:v>
                </c:pt>
                <c:pt idx="93">
                  <c:v>0.056564</c:v>
                </c:pt>
                <c:pt idx="94">
                  <c:v>0.056564</c:v>
                </c:pt>
                <c:pt idx="95">
                  <c:v>0.056564</c:v>
                </c:pt>
                <c:pt idx="96">
                  <c:v>0.054473</c:v>
                </c:pt>
                <c:pt idx="97">
                  <c:v>0.054473</c:v>
                </c:pt>
                <c:pt idx="98">
                  <c:v>0.054473</c:v>
                </c:pt>
                <c:pt idx="99">
                  <c:v>0.054473</c:v>
                </c:pt>
                <c:pt idx="100">
                  <c:v>0.052204</c:v>
                </c:pt>
                <c:pt idx="101">
                  <c:v>0.052204</c:v>
                </c:pt>
                <c:pt idx="102">
                  <c:v>0.052204</c:v>
                </c:pt>
                <c:pt idx="103">
                  <c:v>0.051021</c:v>
                </c:pt>
                <c:pt idx="104">
                  <c:v>0.051021</c:v>
                </c:pt>
                <c:pt idx="105">
                  <c:v>0.051021</c:v>
                </c:pt>
                <c:pt idx="106">
                  <c:v>0.051021</c:v>
                </c:pt>
                <c:pt idx="107">
                  <c:v>0.048872</c:v>
                </c:pt>
                <c:pt idx="108">
                  <c:v>0.048872</c:v>
                </c:pt>
                <c:pt idx="109">
                  <c:v>0.048872</c:v>
                </c:pt>
                <c:pt idx="110">
                  <c:v>0.046544</c:v>
                </c:pt>
                <c:pt idx="111">
                  <c:v>0.046544</c:v>
                </c:pt>
                <c:pt idx="112">
                  <c:v>0.046544</c:v>
                </c:pt>
                <c:pt idx="113">
                  <c:v>0.044027</c:v>
                </c:pt>
                <c:pt idx="114">
                  <c:v>0.044027</c:v>
                </c:pt>
                <c:pt idx="115">
                  <c:v>0.044027</c:v>
                </c:pt>
                <c:pt idx="116">
                  <c:v>0.044027</c:v>
                </c:pt>
                <c:pt idx="117">
                  <c:v>0.041307</c:v>
                </c:pt>
                <c:pt idx="118">
                  <c:v>0.041307</c:v>
                </c:pt>
                <c:pt idx="119">
                  <c:v>0.041307</c:v>
                </c:pt>
                <c:pt idx="120">
                  <c:v>0.051021</c:v>
                </c:pt>
                <c:pt idx="121">
                  <c:v>0.051021</c:v>
                </c:pt>
                <c:pt idx="122">
                  <c:v>0.051021</c:v>
                </c:pt>
                <c:pt idx="123">
                  <c:v>0.051021</c:v>
                </c:pt>
                <c:pt idx="124">
                  <c:v>0.048872</c:v>
                </c:pt>
                <c:pt idx="125">
                  <c:v>0.048872</c:v>
                </c:pt>
                <c:pt idx="126">
                  <c:v>0.048872</c:v>
                </c:pt>
                <c:pt idx="127">
                  <c:v>0.046544</c:v>
                </c:pt>
                <c:pt idx="128">
                  <c:v>0.046544</c:v>
                </c:pt>
                <c:pt idx="129">
                  <c:v>0.046544</c:v>
                </c:pt>
                <c:pt idx="130">
                  <c:v>0.044027</c:v>
                </c:pt>
                <c:pt idx="131">
                  <c:v>0.044027</c:v>
                </c:pt>
                <c:pt idx="132">
                  <c:v>0.044027</c:v>
                </c:pt>
                <c:pt idx="133">
                  <c:v>0.044027</c:v>
                </c:pt>
                <c:pt idx="134">
                  <c:v>0.041307</c:v>
                </c:pt>
                <c:pt idx="135">
                  <c:v>0.041307</c:v>
                </c:pt>
                <c:pt idx="136">
                  <c:v>0.041307</c:v>
                </c:pt>
                <c:pt idx="137">
                  <c:v>0.042065</c:v>
                </c:pt>
                <c:pt idx="138">
                  <c:v>0.042065</c:v>
                </c:pt>
                <c:pt idx="139">
                  <c:v>0.042065</c:v>
                </c:pt>
                <c:pt idx="140">
                  <c:v>0.042065</c:v>
                </c:pt>
                <c:pt idx="141">
                  <c:v>0.040023</c:v>
                </c:pt>
                <c:pt idx="142">
                  <c:v>0.040023</c:v>
                </c:pt>
                <c:pt idx="143">
                  <c:v>0.040023</c:v>
                </c:pt>
                <c:pt idx="144">
                  <c:v>0.037808</c:v>
                </c:pt>
                <c:pt idx="145">
                  <c:v>0.037808</c:v>
                </c:pt>
                <c:pt idx="146">
                  <c:v>0.037808</c:v>
                </c:pt>
                <c:pt idx="147">
                  <c:v>0.035411</c:v>
                </c:pt>
                <c:pt idx="148">
                  <c:v>0.035411</c:v>
                </c:pt>
                <c:pt idx="149">
                  <c:v>0.035411</c:v>
                </c:pt>
                <c:pt idx="150">
                  <c:v>0.035411</c:v>
                </c:pt>
                <c:pt idx="151">
                  <c:v>0.032819</c:v>
                </c:pt>
                <c:pt idx="152">
                  <c:v>0.032819</c:v>
                </c:pt>
                <c:pt idx="153">
                  <c:v>0.032819</c:v>
                </c:pt>
                <c:pt idx="154">
                  <c:v>0.042065</c:v>
                </c:pt>
                <c:pt idx="155">
                  <c:v>0.042065</c:v>
                </c:pt>
                <c:pt idx="156">
                  <c:v>0.042065</c:v>
                </c:pt>
                <c:pt idx="157">
                  <c:v>0.042065</c:v>
                </c:pt>
                <c:pt idx="158">
                  <c:v>0.040023</c:v>
                </c:pt>
                <c:pt idx="159">
                  <c:v>0.040023</c:v>
                </c:pt>
                <c:pt idx="160">
                  <c:v>0.040023</c:v>
                </c:pt>
                <c:pt idx="161">
                  <c:v>0.037808</c:v>
                </c:pt>
                <c:pt idx="162">
                  <c:v>0.037808</c:v>
                </c:pt>
                <c:pt idx="163">
                  <c:v>0.037808</c:v>
                </c:pt>
                <c:pt idx="164">
                  <c:v>0.035411</c:v>
                </c:pt>
                <c:pt idx="165">
                  <c:v>0.035411</c:v>
                </c:pt>
                <c:pt idx="166">
                  <c:v>0.035411</c:v>
                </c:pt>
                <c:pt idx="167">
                  <c:v>0.035411</c:v>
                </c:pt>
                <c:pt idx="168">
                  <c:v>0.032819</c:v>
                </c:pt>
                <c:pt idx="169">
                  <c:v>0.032819</c:v>
                </c:pt>
                <c:pt idx="170">
                  <c:v>0.032819</c:v>
                </c:pt>
                <c:pt idx="171">
                  <c:v>0.042065</c:v>
                </c:pt>
                <c:pt idx="172">
                  <c:v>0.042065</c:v>
                </c:pt>
                <c:pt idx="173">
                  <c:v>0.042065</c:v>
                </c:pt>
                <c:pt idx="174">
                  <c:v>0.042065</c:v>
                </c:pt>
                <c:pt idx="175">
                  <c:v>0.040023</c:v>
                </c:pt>
                <c:pt idx="176">
                  <c:v>0.040023</c:v>
                </c:pt>
                <c:pt idx="177">
                  <c:v>0.040023</c:v>
                </c:pt>
                <c:pt idx="178">
                  <c:v>0.037808</c:v>
                </c:pt>
                <c:pt idx="179">
                  <c:v>0.037808</c:v>
                </c:pt>
                <c:pt idx="180">
                  <c:v>0.037808</c:v>
                </c:pt>
                <c:pt idx="181">
                  <c:v>0.035411</c:v>
                </c:pt>
                <c:pt idx="182">
                  <c:v>0.035411</c:v>
                </c:pt>
                <c:pt idx="183">
                  <c:v>0.035411</c:v>
                </c:pt>
                <c:pt idx="184">
                  <c:v>0.035411</c:v>
                </c:pt>
                <c:pt idx="185">
                  <c:v>0.032819</c:v>
                </c:pt>
                <c:pt idx="186">
                  <c:v>0.032819</c:v>
                </c:pt>
                <c:pt idx="187">
                  <c:v>0.032819</c:v>
                </c:pt>
                <c:pt idx="188">
                  <c:v>0.032591</c:v>
                </c:pt>
                <c:pt idx="189">
                  <c:v>0.032591</c:v>
                </c:pt>
                <c:pt idx="190">
                  <c:v>0.032591</c:v>
                </c:pt>
                <c:pt idx="191">
                  <c:v>0.032591</c:v>
                </c:pt>
                <c:pt idx="192">
                  <c:v>0.030656</c:v>
                </c:pt>
                <c:pt idx="193">
                  <c:v>0.030656</c:v>
                </c:pt>
                <c:pt idx="194">
                  <c:v>0.030656</c:v>
                </c:pt>
                <c:pt idx="195">
                  <c:v>0.028556</c:v>
                </c:pt>
                <c:pt idx="196">
                  <c:v>0.028556</c:v>
                </c:pt>
                <c:pt idx="197">
                  <c:v>0.028556</c:v>
                </c:pt>
                <c:pt idx="198">
                  <c:v>0.026279</c:v>
                </c:pt>
                <c:pt idx="199">
                  <c:v>0.026279</c:v>
                </c:pt>
                <c:pt idx="200">
                  <c:v>0.026279</c:v>
                </c:pt>
                <c:pt idx="201">
                  <c:v>0.026279</c:v>
                </c:pt>
                <c:pt idx="202">
                  <c:v>0.023816</c:v>
                </c:pt>
                <c:pt idx="203">
                  <c:v>0.023816</c:v>
                </c:pt>
                <c:pt idx="204">
                  <c:v>0.023816</c:v>
                </c:pt>
                <c:pt idx="205">
                  <c:v>0.032591</c:v>
                </c:pt>
                <c:pt idx="206">
                  <c:v>0.032591</c:v>
                </c:pt>
                <c:pt idx="207">
                  <c:v>0.032591</c:v>
                </c:pt>
                <c:pt idx="208">
                  <c:v>0.032591</c:v>
                </c:pt>
                <c:pt idx="209">
                  <c:v>0.030656</c:v>
                </c:pt>
                <c:pt idx="210">
                  <c:v>0.030656</c:v>
                </c:pt>
                <c:pt idx="211">
                  <c:v>0.030656</c:v>
                </c:pt>
                <c:pt idx="212">
                  <c:v>0.028556</c:v>
                </c:pt>
                <c:pt idx="213">
                  <c:v>0.028556</c:v>
                </c:pt>
                <c:pt idx="214">
                  <c:v>0.028556</c:v>
                </c:pt>
                <c:pt idx="215">
                  <c:v>0.026279</c:v>
                </c:pt>
                <c:pt idx="216">
                  <c:v>0.026279</c:v>
                </c:pt>
                <c:pt idx="217">
                  <c:v>0.026279</c:v>
                </c:pt>
                <c:pt idx="218">
                  <c:v>0.026279</c:v>
                </c:pt>
                <c:pt idx="219">
                  <c:v>0.023816</c:v>
                </c:pt>
                <c:pt idx="220">
                  <c:v>0.023816</c:v>
                </c:pt>
                <c:pt idx="221">
                  <c:v>0.023816</c:v>
                </c:pt>
                <c:pt idx="222">
                  <c:v>0.032591</c:v>
                </c:pt>
                <c:pt idx="223">
                  <c:v>0.032591</c:v>
                </c:pt>
                <c:pt idx="224">
                  <c:v>0.032591</c:v>
                </c:pt>
                <c:pt idx="225">
                  <c:v>0.032591</c:v>
                </c:pt>
                <c:pt idx="226">
                  <c:v>0.030656</c:v>
                </c:pt>
                <c:pt idx="227">
                  <c:v>0.030656</c:v>
                </c:pt>
                <c:pt idx="228">
                  <c:v>0.030656</c:v>
                </c:pt>
                <c:pt idx="229">
                  <c:v>0.028556</c:v>
                </c:pt>
                <c:pt idx="230">
                  <c:v>0.028556</c:v>
                </c:pt>
                <c:pt idx="231">
                  <c:v>0.028556</c:v>
                </c:pt>
                <c:pt idx="232">
                  <c:v>0.026279</c:v>
                </c:pt>
                <c:pt idx="233">
                  <c:v>0.026279</c:v>
                </c:pt>
                <c:pt idx="234">
                  <c:v>0.026279</c:v>
                </c:pt>
                <c:pt idx="235">
                  <c:v>0.026279</c:v>
                </c:pt>
                <c:pt idx="236">
                  <c:v>0.023816</c:v>
                </c:pt>
                <c:pt idx="237">
                  <c:v>0.023816</c:v>
                </c:pt>
                <c:pt idx="238">
                  <c:v>0.023816</c:v>
                </c:pt>
                <c:pt idx="239">
                  <c:v>0.032591</c:v>
                </c:pt>
                <c:pt idx="240">
                  <c:v>0.032591</c:v>
                </c:pt>
                <c:pt idx="241">
                  <c:v>0.032591</c:v>
                </c:pt>
                <c:pt idx="242">
                  <c:v>0.032591</c:v>
                </c:pt>
                <c:pt idx="243">
                  <c:v>0.030656</c:v>
                </c:pt>
                <c:pt idx="244">
                  <c:v>0.030656</c:v>
                </c:pt>
                <c:pt idx="245">
                  <c:v>0.030656</c:v>
                </c:pt>
                <c:pt idx="246">
                  <c:v>0.028556</c:v>
                </c:pt>
                <c:pt idx="247">
                  <c:v>0.028556</c:v>
                </c:pt>
                <c:pt idx="248">
                  <c:v>0.028556</c:v>
                </c:pt>
                <c:pt idx="249">
                  <c:v>0.026279</c:v>
                </c:pt>
                <c:pt idx="250">
                  <c:v>0.026279</c:v>
                </c:pt>
                <c:pt idx="251">
                  <c:v>0.026279</c:v>
                </c:pt>
                <c:pt idx="252">
                  <c:v>0.026279</c:v>
                </c:pt>
                <c:pt idx="253">
                  <c:v>0.023816</c:v>
                </c:pt>
                <c:pt idx="254">
                  <c:v>0.023816</c:v>
                </c:pt>
                <c:pt idx="255">
                  <c:v>0.023816</c:v>
                </c:pt>
                <c:pt idx="256">
                  <c:v>0.022594</c:v>
                </c:pt>
                <c:pt idx="257">
                  <c:v>0.022594</c:v>
                </c:pt>
                <c:pt idx="258">
                  <c:v>0.022594</c:v>
                </c:pt>
                <c:pt idx="259">
                  <c:v>0.022594</c:v>
                </c:pt>
                <c:pt idx="260">
                  <c:v>0.020766</c:v>
                </c:pt>
                <c:pt idx="261">
                  <c:v>0.020766</c:v>
                </c:pt>
                <c:pt idx="262">
                  <c:v>0.020766</c:v>
                </c:pt>
                <c:pt idx="263">
                  <c:v>0.01878</c:v>
                </c:pt>
                <c:pt idx="264">
                  <c:v>0.01878</c:v>
                </c:pt>
                <c:pt idx="265">
                  <c:v>0.01878</c:v>
                </c:pt>
                <c:pt idx="266">
                  <c:v>0.016625</c:v>
                </c:pt>
                <c:pt idx="267">
                  <c:v>0.016625</c:v>
                </c:pt>
                <c:pt idx="268">
                  <c:v>0.016625</c:v>
                </c:pt>
                <c:pt idx="269">
                  <c:v>0.016625</c:v>
                </c:pt>
                <c:pt idx="270">
                  <c:v>0.014291</c:v>
                </c:pt>
                <c:pt idx="271">
                  <c:v>0.014291</c:v>
                </c:pt>
                <c:pt idx="272">
                  <c:v>0.014291</c:v>
                </c:pt>
                <c:pt idx="273">
                  <c:v>0.022594</c:v>
                </c:pt>
                <c:pt idx="274">
                  <c:v>0.022594</c:v>
                </c:pt>
                <c:pt idx="275">
                  <c:v>0.022594</c:v>
                </c:pt>
                <c:pt idx="276">
                  <c:v>0.022594</c:v>
                </c:pt>
                <c:pt idx="277">
                  <c:v>0.020766</c:v>
                </c:pt>
                <c:pt idx="278">
                  <c:v>0.020766</c:v>
                </c:pt>
                <c:pt idx="279">
                  <c:v>0.020766</c:v>
                </c:pt>
                <c:pt idx="280">
                  <c:v>0.01878</c:v>
                </c:pt>
                <c:pt idx="281">
                  <c:v>0.01878</c:v>
                </c:pt>
                <c:pt idx="282">
                  <c:v>0.01878</c:v>
                </c:pt>
                <c:pt idx="283">
                  <c:v>0.016625</c:v>
                </c:pt>
                <c:pt idx="284">
                  <c:v>0.016625</c:v>
                </c:pt>
                <c:pt idx="285">
                  <c:v>0.016625</c:v>
                </c:pt>
                <c:pt idx="286">
                  <c:v>0.016625</c:v>
                </c:pt>
                <c:pt idx="287">
                  <c:v>0.014291</c:v>
                </c:pt>
                <c:pt idx="288">
                  <c:v>0.014291</c:v>
                </c:pt>
                <c:pt idx="289">
                  <c:v>0.014291</c:v>
                </c:pt>
                <c:pt idx="290">
                  <c:v>0.022594</c:v>
                </c:pt>
                <c:pt idx="291">
                  <c:v>0.022594</c:v>
                </c:pt>
                <c:pt idx="292">
                  <c:v>0.022594</c:v>
                </c:pt>
                <c:pt idx="293">
                  <c:v>0.022594</c:v>
                </c:pt>
                <c:pt idx="294">
                  <c:v>0.020766</c:v>
                </c:pt>
                <c:pt idx="295">
                  <c:v>0.020766</c:v>
                </c:pt>
                <c:pt idx="296">
                  <c:v>0.020766</c:v>
                </c:pt>
                <c:pt idx="297">
                  <c:v>0.01878</c:v>
                </c:pt>
                <c:pt idx="298">
                  <c:v>0.01878</c:v>
                </c:pt>
                <c:pt idx="299">
                  <c:v>0.01878</c:v>
                </c:pt>
                <c:pt idx="300">
                  <c:v>0.016625</c:v>
                </c:pt>
                <c:pt idx="301">
                  <c:v>0.016625</c:v>
                </c:pt>
                <c:pt idx="302">
                  <c:v>0.016625</c:v>
                </c:pt>
                <c:pt idx="303">
                  <c:v>0.016625</c:v>
                </c:pt>
                <c:pt idx="304">
                  <c:v>0.014291</c:v>
                </c:pt>
                <c:pt idx="305">
                  <c:v>0.014291</c:v>
                </c:pt>
                <c:pt idx="306">
                  <c:v>0.014291</c:v>
                </c:pt>
                <c:pt idx="307">
                  <c:v>0.012071</c:v>
                </c:pt>
                <c:pt idx="308">
                  <c:v>0.012071</c:v>
                </c:pt>
                <c:pt idx="309">
                  <c:v>0.012071</c:v>
                </c:pt>
                <c:pt idx="310">
                  <c:v>0.012071</c:v>
                </c:pt>
                <c:pt idx="311">
                  <c:v>0.010349</c:v>
                </c:pt>
                <c:pt idx="312">
                  <c:v>0.010349</c:v>
                </c:pt>
                <c:pt idx="313">
                  <c:v>0.010349</c:v>
                </c:pt>
                <c:pt idx="314">
                  <c:v>0.008477</c:v>
                </c:pt>
                <c:pt idx="315">
                  <c:v>0.008477</c:v>
                </c:pt>
                <c:pt idx="316">
                  <c:v>0.008477</c:v>
                </c:pt>
                <c:pt idx="317">
                  <c:v>0.006444</c:v>
                </c:pt>
                <c:pt idx="318">
                  <c:v>0.006444</c:v>
                </c:pt>
                <c:pt idx="319">
                  <c:v>0.006444</c:v>
                </c:pt>
                <c:pt idx="320">
                  <c:v>0.006444</c:v>
                </c:pt>
                <c:pt idx="321">
                  <c:v>0.004239</c:v>
                </c:pt>
                <c:pt idx="322">
                  <c:v>0.004239</c:v>
                </c:pt>
                <c:pt idx="323">
                  <c:v>0.004239</c:v>
                </c:pt>
                <c:pt idx="324">
                  <c:v>0.012071</c:v>
                </c:pt>
                <c:pt idx="325">
                  <c:v>0.012071</c:v>
                </c:pt>
                <c:pt idx="326">
                  <c:v>0.012071</c:v>
                </c:pt>
                <c:pt idx="327">
                  <c:v>0.012071</c:v>
                </c:pt>
                <c:pt idx="328">
                  <c:v>0.010349</c:v>
                </c:pt>
                <c:pt idx="329">
                  <c:v>0.010349</c:v>
                </c:pt>
                <c:pt idx="330">
                  <c:v>0.010349</c:v>
                </c:pt>
                <c:pt idx="331">
                  <c:v>0.008477</c:v>
                </c:pt>
                <c:pt idx="332">
                  <c:v>0.008477</c:v>
                </c:pt>
                <c:pt idx="333">
                  <c:v>0.008477</c:v>
                </c:pt>
                <c:pt idx="334">
                  <c:v>0.006444</c:v>
                </c:pt>
                <c:pt idx="335">
                  <c:v>0.006444</c:v>
                </c:pt>
                <c:pt idx="336">
                  <c:v>0.006444</c:v>
                </c:pt>
                <c:pt idx="337">
                  <c:v>0.006444</c:v>
                </c:pt>
                <c:pt idx="338">
                  <c:v>0.004239</c:v>
                </c:pt>
                <c:pt idx="339">
                  <c:v>0.004239</c:v>
                </c:pt>
                <c:pt idx="340">
                  <c:v>0.004239</c:v>
                </c:pt>
                <c:pt idx="341">
                  <c:v>0.012071</c:v>
                </c:pt>
                <c:pt idx="342">
                  <c:v>0.012071</c:v>
                </c:pt>
                <c:pt idx="343">
                  <c:v>0.012071</c:v>
                </c:pt>
                <c:pt idx="344">
                  <c:v>0.012071</c:v>
                </c:pt>
                <c:pt idx="345">
                  <c:v>0.010349</c:v>
                </c:pt>
                <c:pt idx="346">
                  <c:v>0.010349</c:v>
                </c:pt>
                <c:pt idx="347">
                  <c:v>0.010349</c:v>
                </c:pt>
                <c:pt idx="348">
                  <c:v>0.008477</c:v>
                </c:pt>
                <c:pt idx="349">
                  <c:v>0.008477</c:v>
                </c:pt>
                <c:pt idx="350">
                  <c:v>0.008477</c:v>
                </c:pt>
                <c:pt idx="351">
                  <c:v>0.006444</c:v>
                </c:pt>
                <c:pt idx="352">
                  <c:v>0.006444</c:v>
                </c:pt>
                <c:pt idx="353">
                  <c:v>0.006444</c:v>
                </c:pt>
                <c:pt idx="354">
                  <c:v>0.006444</c:v>
                </c:pt>
                <c:pt idx="355">
                  <c:v>0.004239</c:v>
                </c:pt>
                <c:pt idx="356">
                  <c:v>0.004239</c:v>
                </c:pt>
                <c:pt idx="357">
                  <c:v>0.004239</c:v>
                </c:pt>
                <c:pt idx="358">
                  <c:v>0.001023</c:v>
                </c:pt>
                <c:pt idx="359">
                  <c:v>0.001023</c:v>
                </c:pt>
                <c:pt idx="360">
                  <c:v>0.001023</c:v>
                </c:pt>
                <c:pt idx="361">
                  <c:v>0.001023</c:v>
                </c:pt>
                <c:pt idx="362">
                  <c:v>0.000593</c:v>
                </c:pt>
                <c:pt idx="363">
                  <c:v>0.000593</c:v>
                </c:pt>
                <c:pt idx="364">
                  <c:v>0.000593</c:v>
                </c:pt>
                <c:pt idx="365">
                  <c:v>0.002352</c:v>
                </c:pt>
                <c:pt idx="366">
                  <c:v>0.002352</c:v>
                </c:pt>
                <c:pt idx="367">
                  <c:v>0.002352</c:v>
                </c:pt>
                <c:pt idx="368">
                  <c:v>0.004265</c:v>
                </c:pt>
                <c:pt idx="369">
                  <c:v>0.004265</c:v>
                </c:pt>
                <c:pt idx="370">
                  <c:v>0.004265</c:v>
                </c:pt>
                <c:pt idx="371">
                  <c:v>0.004265</c:v>
                </c:pt>
                <c:pt idx="372">
                  <c:v>0.006341</c:v>
                </c:pt>
                <c:pt idx="373">
                  <c:v>0.006341</c:v>
                </c:pt>
                <c:pt idx="374">
                  <c:v>0.006341</c:v>
                </c:pt>
                <c:pt idx="375">
                  <c:v>0.001023</c:v>
                </c:pt>
                <c:pt idx="376">
                  <c:v>0.001023</c:v>
                </c:pt>
                <c:pt idx="377">
                  <c:v>0.001023</c:v>
                </c:pt>
                <c:pt idx="378">
                  <c:v>0.001023</c:v>
                </c:pt>
                <c:pt idx="379">
                  <c:v>0.000593</c:v>
                </c:pt>
                <c:pt idx="380">
                  <c:v>0.000593</c:v>
                </c:pt>
                <c:pt idx="381">
                  <c:v>0.000593</c:v>
                </c:pt>
                <c:pt idx="382">
                  <c:v>0.002352</c:v>
                </c:pt>
                <c:pt idx="383">
                  <c:v>0.002352</c:v>
                </c:pt>
                <c:pt idx="384">
                  <c:v>0.002352</c:v>
                </c:pt>
                <c:pt idx="385">
                  <c:v>0.004265</c:v>
                </c:pt>
                <c:pt idx="386">
                  <c:v>0.004265</c:v>
                </c:pt>
                <c:pt idx="387">
                  <c:v>0.004265</c:v>
                </c:pt>
                <c:pt idx="388">
                  <c:v>0.004265</c:v>
                </c:pt>
                <c:pt idx="389">
                  <c:v>0.006341</c:v>
                </c:pt>
                <c:pt idx="390">
                  <c:v>0.006341</c:v>
                </c:pt>
                <c:pt idx="391">
                  <c:v>0.006341</c:v>
                </c:pt>
                <c:pt idx="392">
                  <c:v>0.051021</c:v>
                </c:pt>
                <c:pt idx="393">
                  <c:v>0.051021</c:v>
                </c:pt>
                <c:pt idx="394">
                  <c:v>0.051021</c:v>
                </c:pt>
                <c:pt idx="395">
                  <c:v>0.051021</c:v>
                </c:pt>
                <c:pt idx="396">
                  <c:v>0.048872</c:v>
                </c:pt>
                <c:pt idx="397">
                  <c:v>0.048872</c:v>
                </c:pt>
                <c:pt idx="398">
                  <c:v>0.048872</c:v>
                </c:pt>
                <c:pt idx="399">
                  <c:v>0.046544</c:v>
                </c:pt>
                <c:pt idx="400">
                  <c:v>0.046544</c:v>
                </c:pt>
                <c:pt idx="401">
                  <c:v>0.046544</c:v>
                </c:pt>
                <c:pt idx="402">
                  <c:v>0.044027</c:v>
                </c:pt>
                <c:pt idx="403">
                  <c:v>0.044027</c:v>
                </c:pt>
                <c:pt idx="404">
                  <c:v>0.044027</c:v>
                </c:pt>
                <c:pt idx="405">
                  <c:v>0.044027</c:v>
                </c:pt>
                <c:pt idx="406">
                  <c:v>0.041307</c:v>
                </c:pt>
                <c:pt idx="407">
                  <c:v>0.041307</c:v>
                </c:pt>
                <c:pt idx="408">
                  <c:v>0.041307</c:v>
                </c:pt>
                <c:pt idx="409">
                  <c:v>0.051021</c:v>
                </c:pt>
                <c:pt idx="410">
                  <c:v>0.051021</c:v>
                </c:pt>
                <c:pt idx="411">
                  <c:v>0.051021</c:v>
                </c:pt>
                <c:pt idx="412">
                  <c:v>0.051021</c:v>
                </c:pt>
                <c:pt idx="413">
                  <c:v>0.048872</c:v>
                </c:pt>
                <c:pt idx="414">
                  <c:v>0.048872</c:v>
                </c:pt>
                <c:pt idx="415">
                  <c:v>0.048872</c:v>
                </c:pt>
                <c:pt idx="416">
                  <c:v>0.046544</c:v>
                </c:pt>
                <c:pt idx="417">
                  <c:v>0.046544</c:v>
                </c:pt>
                <c:pt idx="418">
                  <c:v>0.046544</c:v>
                </c:pt>
                <c:pt idx="419">
                  <c:v>0.044027</c:v>
                </c:pt>
                <c:pt idx="420">
                  <c:v>0.044027</c:v>
                </c:pt>
                <c:pt idx="421">
                  <c:v>0.044027</c:v>
                </c:pt>
                <c:pt idx="422">
                  <c:v>0.044027</c:v>
                </c:pt>
                <c:pt idx="423">
                  <c:v>0.041307</c:v>
                </c:pt>
                <c:pt idx="424">
                  <c:v>0.041307</c:v>
                </c:pt>
                <c:pt idx="425">
                  <c:v>0.041307</c:v>
                </c:pt>
                <c:pt idx="426">
                  <c:v>0.042065</c:v>
                </c:pt>
                <c:pt idx="427">
                  <c:v>0.042065</c:v>
                </c:pt>
                <c:pt idx="428">
                  <c:v>0.042065</c:v>
                </c:pt>
                <c:pt idx="429">
                  <c:v>0.042065</c:v>
                </c:pt>
                <c:pt idx="430">
                  <c:v>0.040023</c:v>
                </c:pt>
                <c:pt idx="431">
                  <c:v>0.040023</c:v>
                </c:pt>
                <c:pt idx="432">
                  <c:v>0.040023</c:v>
                </c:pt>
                <c:pt idx="433">
                  <c:v>0.037808</c:v>
                </c:pt>
                <c:pt idx="434">
                  <c:v>0.037808</c:v>
                </c:pt>
                <c:pt idx="435">
                  <c:v>0.037808</c:v>
                </c:pt>
                <c:pt idx="436">
                  <c:v>0.035411</c:v>
                </c:pt>
                <c:pt idx="437">
                  <c:v>0.035411</c:v>
                </c:pt>
                <c:pt idx="438">
                  <c:v>0.035411</c:v>
                </c:pt>
                <c:pt idx="439">
                  <c:v>0.035411</c:v>
                </c:pt>
                <c:pt idx="440">
                  <c:v>0.032819</c:v>
                </c:pt>
                <c:pt idx="441">
                  <c:v>0.032819</c:v>
                </c:pt>
                <c:pt idx="442">
                  <c:v>0.032819</c:v>
                </c:pt>
                <c:pt idx="443">
                  <c:v>0.042065</c:v>
                </c:pt>
                <c:pt idx="444">
                  <c:v>0.042065</c:v>
                </c:pt>
                <c:pt idx="445">
                  <c:v>0.042065</c:v>
                </c:pt>
                <c:pt idx="446">
                  <c:v>0.042065</c:v>
                </c:pt>
                <c:pt idx="447">
                  <c:v>0.040023</c:v>
                </c:pt>
                <c:pt idx="448">
                  <c:v>0.040023</c:v>
                </c:pt>
                <c:pt idx="449">
                  <c:v>0.040023</c:v>
                </c:pt>
                <c:pt idx="450">
                  <c:v>0.037808</c:v>
                </c:pt>
                <c:pt idx="451">
                  <c:v>0.037808</c:v>
                </c:pt>
                <c:pt idx="452">
                  <c:v>0.037808</c:v>
                </c:pt>
                <c:pt idx="453">
                  <c:v>0.035411</c:v>
                </c:pt>
                <c:pt idx="454">
                  <c:v>0.035411</c:v>
                </c:pt>
                <c:pt idx="455">
                  <c:v>0.035411</c:v>
                </c:pt>
                <c:pt idx="456">
                  <c:v>0.035411</c:v>
                </c:pt>
                <c:pt idx="457">
                  <c:v>0.032819</c:v>
                </c:pt>
                <c:pt idx="458">
                  <c:v>0.032819</c:v>
                </c:pt>
                <c:pt idx="459">
                  <c:v>0.032819</c:v>
                </c:pt>
                <c:pt idx="460">
                  <c:v>0.042065</c:v>
                </c:pt>
                <c:pt idx="461">
                  <c:v>0.042065</c:v>
                </c:pt>
                <c:pt idx="462">
                  <c:v>0.042065</c:v>
                </c:pt>
                <c:pt idx="463">
                  <c:v>0.042065</c:v>
                </c:pt>
                <c:pt idx="464">
                  <c:v>0.040023</c:v>
                </c:pt>
                <c:pt idx="465">
                  <c:v>0.040023</c:v>
                </c:pt>
                <c:pt idx="466">
                  <c:v>0.040023</c:v>
                </c:pt>
                <c:pt idx="467">
                  <c:v>0.037808</c:v>
                </c:pt>
                <c:pt idx="468">
                  <c:v>0.037808</c:v>
                </c:pt>
                <c:pt idx="469">
                  <c:v>0.037808</c:v>
                </c:pt>
                <c:pt idx="470">
                  <c:v>0.035411</c:v>
                </c:pt>
                <c:pt idx="471">
                  <c:v>0.035411</c:v>
                </c:pt>
                <c:pt idx="472">
                  <c:v>0.035411</c:v>
                </c:pt>
                <c:pt idx="473">
                  <c:v>0.035411</c:v>
                </c:pt>
                <c:pt idx="474">
                  <c:v>0.032819</c:v>
                </c:pt>
                <c:pt idx="475">
                  <c:v>0.032819</c:v>
                </c:pt>
                <c:pt idx="476">
                  <c:v>0.032819</c:v>
                </c:pt>
                <c:pt idx="477">
                  <c:v>0.032591</c:v>
                </c:pt>
                <c:pt idx="478">
                  <c:v>0.032591</c:v>
                </c:pt>
                <c:pt idx="479">
                  <c:v>0.032591</c:v>
                </c:pt>
                <c:pt idx="480">
                  <c:v>0.032591</c:v>
                </c:pt>
                <c:pt idx="481">
                  <c:v>0.030656</c:v>
                </c:pt>
                <c:pt idx="482">
                  <c:v>0.030656</c:v>
                </c:pt>
                <c:pt idx="483">
                  <c:v>0.030656</c:v>
                </c:pt>
                <c:pt idx="484">
                  <c:v>0.028556</c:v>
                </c:pt>
                <c:pt idx="485">
                  <c:v>0.028556</c:v>
                </c:pt>
                <c:pt idx="486">
                  <c:v>0.028556</c:v>
                </c:pt>
                <c:pt idx="487">
                  <c:v>0.026279</c:v>
                </c:pt>
                <c:pt idx="488">
                  <c:v>0.026279</c:v>
                </c:pt>
                <c:pt idx="489">
                  <c:v>0.026279</c:v>
                </c:pt>
                <c:pt idx="490">
                  <c:v>0.026279</c:v>
                </c:pt>
                <c:pt idx="491">
                  <c:v>0.023816</c:v>
                </c:pt>
                <c:pt idx="492">
                  <c:v>0.023816</c:v>
                </c:pt>
                <c:pt idx="493">
                  <c:v>0.023816</c:v>
                </c:pt>
                <c:pt idx="494">
                  <c:v>0.032591</c:v>
                </c:pt>
                <c:pt idx="495">
                  <c:v>0.032591</c:v>
                </c:pt>
                <c:pt idx="496">
                  <c:v>0.032591</c:v>
                </c:pt>
                <c:pt idx="497">
                  <c:v>0.032591</c:v>
                </c:pt>
                <c:pt idx="498">
                  <c:v>0.030656</c:v>
                </c:pt>
                <c:pt idx="499">
                  <c:v>0.030656</c:v>
                </c:pt>
                <c:pt idx="500">
                  <c:v>0.030656</c:v>
                </c:pt>
              </c:numCache>
            </c:numRef>
          </c:val>
          <c:smooth val="0"/>
        </c:ser>
        <c:dLbls>
          <c:showLegendKey val="0"/>
          <c:showVal val="0"/>
          <c:showCatName val="0"/>
          <c:showSerName val="0"/>
          <c:showPercent val="0"/>
          <c:showBubbleSize val="0"/>
        </c:dLbls>
        <c:marker val="1"/>
        <c:smooth val="0"/>
        <c:axId val="558493944"/>
        <c:axId val="558497592"/>
      </c:lineChart>
      <c:catAx>
        <c:axId val="55849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497592"/>
        <c:crosses val="autoZero"/>
        <c:auto val="1"/>
        <c:lblAlgn val="ctr"/>
        <c:lblOffset val="100"/>
        <c:noMultiLvlLbl val="0"/>
      </c:catAx>
      <c:valAx>
        <c:axId val="558497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49394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99334073251945"/>
          <c:y val="0.0880913539967379"/>
          <c:w val="0.752497225305217"/>
          <c:h val="0.840130505709623"/>
        </c:manualLayout>
      </c:layout>
      <c:scatterChart>
        <c:scatterStyle val="lineMarker"/>
        <c:varyColors val="0"/>
        <c:ser>
          <c:idx val="0"/>
          <c:order val="0"/>
          <c:tx>
            <c:v>No Vehicle </c:v>
          </c:tx>
          <c:spPr>
            <a:ln w="28575">
              <a:noFill/>
            </a:ln>
          </c:spPr>
          <c:xVal>
            <c:numRef>
              <c:f>'5000_quadRD_Cali'!$F$2:$F$1059</c:f>
              <c:numCache>
                <c:formatCode>General</c:formatCode>
                <c:ptCount val="1058"/>
                <c:pt idx="0">
                  <c:v>49.0</c:v>
                </c:pt>
                <c:pt idx="1">
                  <c:v>75.0</c:v>
                </c:pt>
                <c:pt idx="2">
                  <c:v>91.0</c:v>
                </c:pt>
                <c:pt idx="3">
                  <c:v>66.0</c:v>
                </c:pt>
                <c:pt idx="4">
                  <c:v>309.0</c:v>
                </c:pt>
                <c:pt idx="5">
                  <c:v>137.0</c:v>
                </c:pt>
                <c:pt idx="6">
                  <c:v>99.0</c:v>
                </c:pt>
                <c:pt idx="7">
                  <c:v>186.0</c:v>
                </c:pt>
                <c:pt idx="8">
                  <c:v>11.0</c:v>
                </c:pt>
                <c:pt idx="9">
                  <c:v>85.0</c:v>
                </c:pt>
                <c:pt idx="10">
                  <c:v>183.0</c:v>
                </c:pt>
                <c:pt idx="11">
                  <c:v>228.0</c:v>
                </c:pt>
                <c:pt idx="12">
                  <c:v>364.0</c:v>
                </c:pt>
                <c:pt idx="13">
                  <c:v>15.0</c:v>
                </c:pt>
                <c:pt idx="14">
                  <c:v>46.0</c:v>
                </c:pt>
                <c:pt idx="15">
                  <c:v>114.0</c:v>
                </c:pt>
                <c:pt idx="16">
                  <c:v>13.0</c:v>
                </c:pt>
                <c:pt idx="17">
                  <c:v>132.0</c:v>
                </c:pt>
                <c:pt idx="18">
                  <c:v>32.0</c:v>
                </c:pt>
                <c:pt idx="19">
                  <c:v>66.0</c:v>
                </c:pt>
                <c:pt idx="20">
                  <c:v>10.0</c:v>
                </c:pt>
                <c:pt idx="21">
                  <c:v>35.0</c:v>
                </c:pt>
                <c:pt idx="22">
                  <c:v>65.0</c:v>
                </c:pt>
                <c:pt idx="23">
                  <c:v>53.0</c:v>
                </c:pt>
                <c:pt idx="24">
                  <c:v>60.0</c:v>
                </c:pt>
                <c:pt idx="25">
                  <c:v>0.0</c:v>
                </c:pt>
                <c:pt idx="26">
                  <c:v>57.0</c:v>
                </c:pt>
                <c:pt idx="27">
                  <c:v>15.0</c:v>
                </c:pt>
                <c:pt idx="28">
                  <c:v>164.0</c:v>
                </c:pt>
                <c:pt idx="29">
                  <c:v>88.0</c:v>
                </c:pt>
                <c:pt idx="30">
                  <c:v>12.0</c:v>
                </c:pt>
                <c:pt idx="31">
                  <c:v>42.0</c:v>
                </c:pt>
                <c:pt idx="32">
                  <c:v>135.0</c:v>
                </c:pt>
                <c:pt idx="33">
                  <c:v>103.0</c:v>
                </c:pt>
                <c:pt idx="34">
                  <c:v>16.0</c:v>
                </c:pt>
                <c:pt idx="35">
                  <c:v>34.0</c:v>
                </c:pt>
                <c:pt idx="36">
                  <c:v>141.0</c:v>
                </c:pt>
                <c:pt idx="37">
                  <c:v>23.0</c:v>
                </c:pt>
                <c:pt idx="38">
                  <c:v>14.0</c:v>
                </c:pt>
                <c:pt idx="39">
                  <c:v>85.0</c:v>
                </c:pt>
                <c:pt idx="40">
                  <c:v>44.0</c:v>
                </c:pt>
                <c:pt idx="41">
                  <c:v>72.0</c:v>
                </c:pt>
                <c:pt idx="42">
                  <c:v>0.0</c:v>
                </c:pt>
                <c:pt idx="43">
                  <c:v>57.0</c:v>
                </c:pt>
                <c:pt idx="44">
                  <c:v>47.0</c:v>
                </c:pt>
                <c:pt idx="45">
                  <c:v>12.0</c:v>
                </c:pt>
                <c:pt idx="46">
                  <c:v>29.0</c:v>
                </c:pt>
                <c:pt idx="47">
                  <c:v>51.0</c:v>
                </c:pt>
                <c:pt idx="48">
                  <c:v>25.0</c:v>
                </c:pt>
                <c:pt idx="49">
                  <c:v>28.0</c:v>
                </c:pt>
                <c:pt idx="50">
                  <c:v>12.0</c:v>
                </c:pt>
                <c:pt idx="51">
                  <c:v>23.0</c:v>
                </c:pt>
                <c:pt idx="52">
                  <c:v>29.0</c:v>
                </c:pt>
                <c:pt idx="53">
                  <c:v>8.0</c:v>
                </c:pt>
                <c:pt idx="54">
                  <c:v>0.0</c:v>
                </c:pt>
                <c:pt idx="55">
                  <c:v>69.0</c:v>
                </c:pt>
                <c:pt idx="56">
                  <c:v>71.0</c:v>
                </c:pt>
                <c:pt idx="57">
                  <c:v>12.0</c:v>
                </c:pt>
                <c:pt idx="58">
                  <c:v>14.0</c:v>
                </c:pt>
                <c:pt idx="59">
                  <c:v>44.0</c:v>
                </c:pt>
                <c:pt idx="60">
                  <c:v>37.0</c:v>
                </c:pt>
                <c:pt idx="61">
                  <c:v>157.0</c:v>
                </c:pt>
                <c:pt idx="62">
                  <c:v>77.0</c:v>
                </c:pt>
                <c:pt idx="63">
                  <c:v>0.0</c:v>
                </c:pt>
                <c:pt idx="64">
                  <c:v>60.0</c:v>
                </c:pt>
                <c:pt idx="65">
                  <c:v>17.0</c:v>
                </c:pt>
                <c:pt idx="66">
                  <c:v>88.0</c:v>
                </c:pt>
                <c:pt idx="67">
                  <c:v>20.0</c:v>
                </c:pt>
                <c:pt idx="68">
                  <c:v>102.0</c:v>
                </c:pt>
                <c:pt idx="69">
                  <c:v>14.0</c:v>
                </c:pt>
                <c:pt idx="70">
                  <c:v>55.0</c:v>
                </c:pt>
                <c:pt idx="71">
                  <c:v>128.0</c:v>
                </c:pt>
                <c:pt idx="72">
                  <c:v>64.0</c:v>
                </c:pt>
                <c:pt idx="73">
                  <c:v>262.0</c:v>
                </c:pt>
                <c:pt idx="74">
                  <c:v>44.0</c:v>
                </c:pt>
                <c:pt idx="75">
                  <c:v>294.0</c:v>
                </c:pt>
                <c:pt idx="76">
                  <c:v>139.0</c:v>
                </c:pt>
                <c:pt idx="77">
                  <c:v>49.0</c:v>
                </c:pt>
                <c:pt idx="78">
                  <c:v>234.0</c:v>
                </c:pt>
                <c:pt idx="79">
                  <c:v>115.0</c:v>
                </c:pt>
                <c:pt idx="80">
                  <c:v>26.0</c:v>
                </c:pt>
                <c:pt idx="81">
                  <c:v>39.0</c:v>
                </c:pt>
                <c:pt idx="82">
                  <c:v>120.0</c:v>
                </c:pt>
                <c:pt idx="83">
                  <c:v>10.0</c:v>
                </c:pt>
                <c:pt idx="84">
                  <c:v>11.0</c:v>
                </c:pt>
                <c:pt idx="85">
                  <c:v>33.0</c:v>
                </c:pt>
                <c:pt idx="86">
                  <c:v>77.0</c:v>
                </c:pt>
                <c:pt idx="87">
                  <c:v>43.0</c:v>
                </c:pt>
                <c:pt idx="88">
                  <c:v>110.0</c:v>
                </c:pt>
                <c:pt idx="89">
                  <c:v>88.0</c:v>
                </c:pt>
                <c:pt idx="90">
                  <c:v>99.0</c:v>
                </c:pt>
                <c:pt idx="91">
                  <c:v>99.0</c:v>
                </c:pt>
                <c:pt idx="92">
                  <c:v>391.0</c:v>
                </c:pt>
                <c:pt idx="93">
                  <c:v>257.0</c:v>
                </c:pt>
                <c:pt idx="94">
                  <c:v>150.0</c:v>
                </c:pt>
                <c:pt idx="95">
                  <c:v>117.0</c:v>
                </c:pt>
                <c:pt idx="96">
                  <c:v>346.0</c:v>
                </c:pt>
                <c:pt idx="97">
                  <c:v>13.0</c:v>
                </c:pt>
                <c:pt idx="98">
                  <c:v>125.0</c:v>
                </c:pt>
                <c:pt idx="99">
                  <c:v>338.0</c:v>
                </c:pt>
                <c:pt idx="100">
                  <c:v>397.0</c:v>
                </c:pt>
                <c:pt idx="101">
                  <c:v>149.0</c:v>
                </c:pt>
                <c:pt idx="102">
                  <c:v>79.0</c:v>
                </c:pt>
                <c:pt idx="103">
                  <c:v>24.0</c:v>
                </c:pt>
                <c:pt idx="104">
                  <c:v>66.0</c:v>
                </c:pt>
                <c:pt idx="105">
                  <c:v>138.0</c:v>
                </c:pt>
                <c:pt idx="106">
                  <c:v>58.0</c:v>
                </c:pt>
                <c:pt idx="107">
                  <c:v>89.0</c:v>
                </c:pt>
                <c:pt idx="108">
                  <c:v>268.0</c:v>
                </c:pt>
                <c:pt idx="109">
                  <c:v>176.0</c:v>
                </c:pt>
                <c:pt idx="110">
                  <c:v>234.0</c:v>
                </c:pt>
                <c:pt idx="111">
                  <c:v>247.0</c:v>
                </c:pt>
                <c:pt idx="112">
                  <c:v>411.0</c:v>
                </c:pt>
                <c:pt idx="113">
                  <c:v>292.0</c:v>
                </c:pt>
                <c:pt idx="114">
                  <c:v>535.0</c:v>
                </c:pt>
                <c:pt idx="115">
                  <c:v>109.0</c:v>
                </c:pt>
                <c:pt idx="116">
                  <c:v>37.0</c:v>
                </c:pt>
                <c:pt idx="117">
                  <c:v>60.0</c:v>
                </c:pt>
                <c:pt idx="118">
                  <c:v>537.0</c:v>
                </c:pt>
                <c:pt idx="119">
                  <c:v>0.0</c:v>
                </c:pt>
                <c:pt idx="120">
                  <c:v>200.0</c:v>
                </c:pt>
                <c:pt idx="121">
                  <c:v>144.0</c:v>
                </c:pt>
                <c:pt idx="122">
                  <c:v>238.0</c:v>
                </c:pt>
                <c:pt idx="123">
                  <c:v>327.0</c:v>
                </c:pt>
                <c:pt idx="124">
                  <c:v>257.0</c:v>
                </c:pt>
                <c:pt idx="125">
                  <c:v>99.0</c:v>
                </c:pt>
                <c:pt idx="126">
                  <c:v>71.0</c:v>
                </c:pt>
                <c:pt idx="127">
                  <c:v>0.0</c:v>
                </c:pt>
                <c:pt idx="128">
                  <c:v>29.0</c:v>
                </c:pt>
                <c:pt idx="129">
                  <c:v>223.0</c:v>
                </c:pt>
                <c:pt idx="130">
                  <c:v>471.0</c:v>
                </c:pt>
                <c:pt idx="131">
                  <c:v>284.0</c:v>
                </c:pt>
                <c:pt idx="132">
                  <c:v>304.0</c:v>
                </c:pt>
                <c:pt idx="133">
                  <c:v>334.0</c:v>
                </c:pt>
                <c:pt idx="134">
                  <c:v>112.0</c:v>
                </c:pt>
                <c:pt idx="135">
                  <c:v>105.0</c:v>
                </c:pt>
                <c:pt idx="136">
                  <c:v>170.0</c:v>
                </c:pt>
                <c:pt idx="137">
                  <c:v>129.0</c:v>
                </c:pt>
                <c:pt idx="138">
                  <c:v>230.0</c:v>
                </c:pt>
                <c:pt idx="139">
                  <c:v>50.0</c:v>
                </c:pt>
                <c:pt idx="140">
                  <c:v>90.0</c:v>
                </c:pt>
                <c:pt idx="141">
                  <c:v>91.0</c:v>
                </c:pt>
                <c:pt idx="142">
                  <c:v>174.0</c:v>
                </c:pt>
                <c:pt idx="143">
                  <c:v>304.0</c:v>
                </c:pt>
                <c:pt idx="144">
                  <c:v>104.0</c:v>
                </c:pt>
                <c:pt idx="145">
                  <c:v>136.0</c:v>
                </c:pt>
                <c:pt idx="146">
                  <c:v>231.0</c:v>
                </c:pt>
                <c:pt idx="147">
                  <c:v>105.0</c:v>
                </c:pt>
                <c:pt idx="148">
                  <c:v>96.0</c:v>
                </c:pt>
                <c:pt idx="149">
                  <c:v>154.0</c:v>
                </c:pt>
                <c:pt idx="150">
                  <c:v>186.0</c:v>
                </c:pt>
                <c:pt idx="151">
                  <c:v>196.0</c:v>
                </c:pt>
                <c:pt idx="152">
                  <c:v>116.0</c:v>
                </c:pt>
                <c:pt idx="153">
                  <c:v>259.0</c:v>
                </c:pt>
                <c:pt idx="154">
                  <c:v>260.0</c:v>
                </c:pt>
                <c:pt idx="155">
                  <c:v>178.0</c:v>
                </c:pt>
                <c:pt idx="156">
                  <c:v>125.0</c:v>
                </c:pt>
                <c:pt idx="157">
                  <c:v>265.0</c:v>
                </c:pt>
                <c:pt idx="158">
                  <c:v>152.0</c:v>
                </c:pt>
                <c:pt idx="159">
                  <c:v>318.0</c:v>
                </c:pt>
                <c:pt idx="160">
                  <c:v>138.0</c:v>
                </c:pt>
                <c:pt idx="161">
                  <c:v>48.0</c:v>
                </c:pt>
                <c:pt idx="162">
                  <c:v>226.0</c:v>
                </c:pt>
                <c:pt idx="163">
                  <c:v>56.0</c:v>
                </c:pt>
                <c:pt idx="164">
                  <c:v>23.0</c:v>
                </c:pt>
                <c:pt idx="165">
                  <c:v>135.0</c:v>
                </c:pt>
                <c:pt idx="166">
                  <c:v>119.0</c:v>
                </c:pt>
                <c:pt idx="167">
                  <c:v>308.0</c:v>
                </c:pt>
                <c:pt idx="168">
                  <c:v>7.0</c:v>
                </c:pt>
                <c:pt idx="169">
                  <c:v>130.0</c:v>
                </c:pt>
                <c:pt idx="170">
                  <c:v>370.0</c:v>
                </c:pt>
                <c:pt idx="171">
                  <c:v>415.0</c:v>
                </c:pt>
                <c:pt idx="172">
                  <c:v>21.0</c:v>
                </c:pt>
                <c:pt idx="173">
                  <c:v>44.0</c:v>
                </c:pt>
                <c:pt idx="174">
                  <c:v>9.0</c:v>
                </c:pt>
                <c:pt idx="175">
                  <c:v>0.0</c:v>
                </c:pt>
                <c:pt idx="176">
                  <c:v>9.0</c:v>
                </c:pt>
                <c:pt idx="177">
                  <c:v>27.0</c:v>
                </c:pt>
                <c:pt idx="178">
                  <c:v>62.0</c:v>
                </c:pt>
                <c:pt idx="179">
                  <c:v>143.0</c:v>
                </c:pt>
                <c:pt idx="180">
                  <c:v>96.0</c:v>
                </c:pt>
                <c:pt idx="181">
                  <c:v>357.0</c:v>
                </c:pt>
                <c:pt idx="182">
                  <c:v>252.0</c:v>
                </c:pt>
                <c:pt idx="183">
                  <c:v>288.0</c:v>
                </c:pt>
                <c:pt idx="184">
                  <c:v>46.0</c:v>
                </c:pt>
                <c:pt idx="185">
                  <c:v>186.0</c:v>
                </c:pt>
                <c:pt idx="186">
                  <c:v>392.0</c:v>
                </c:pt>
                <c:pt idx="187">
                  <c:v>9.0</c:v>
                </c:pt>
                <c:pt idx="188">
                  <c:v>311.0</c:v>
                </c:pt>
                <c:pt idx="189">
                  <c:v>142.0</c:v>
                </c:pt>
                <c:pt idx="190">
                  <c:v>540.0</c:v>
                </c:pt>
                <c:pt idx="191">
                  <c:v>691.0</c:v>
                </c:pt>
                <c:pt idx="192">
                  <c:v>465.0</c:v>
                </c:pt>
                <c:pt idx="193">
                  <c:v>402.0</c:v>
                </c:pt>
                <c:pt idx="194">
                  <c:v>238.0</c:v>
                </c:pt>
                <c:pt idx="195">
                  <c:v>62.0</c:v>
                </c:pt>
                <c:pt idx="196">
                  <c:v>184.0</c:v>
                </c:pt>
                <c:pt idx="197">
                  <c:v>120.0</c:v>
                </c:pt>
                <c:pt idx="198">
                  <c:v>83.0</c:v>
                </c:pt>
                <c:pt idx="199">
                  <c:v>206.0</c:v>
                </c:pt>
                <c:pt idx="200">
                  <c:v>65.0</c:v>
                </c:pt>
                <c:pt idx="201">
                  <c:v>138.0</c:v>
                </c:pt>
                <c:pt idx="202">
                  <c:v>161.0</c:v>
                </c:pt>
                <c:pt idx="203">
                  <c:v>125.0</c:v>
                </c:pt>
                <c:pt idx="204">
                  <c:v>129.0</c:v>
                </c:pt>
                <c:pt idx="205">
                  <c:v>111.0</c:v>
                </c:pt>
                <c:pt idx="206">
                  <c:v>352.0</c:v>
                </c:pt>
                <c:pt idx="207">
                  <c:v>534.0</c:v>
                </c:pt>
                <c:pt idx="208">
                  <c:v>163.0</c:v>
                </c:pt>
                <c:pt idx="209">
                  <c:v>284.0</c:v>
                </c:pt>
                <c:pt idx="210">
                  <c:v>122.0</c:v>
                </c:pt>
                <c:pt idx="211">
                  <c:v>191.0</c:v>
                </c:pt>
                <c:pt idx="212">
                  <c:v>338.0</c:v>
                </c:pt>
                <c:pt idx="213">
                  <c:v>171.0</c:v>
                </c:pt>
                <c:pt idx="214">
                  <c:v>462.0</c:v>
                </c:pt>
                <c:pt idx="215">
                  <c:v>250.0</c:v>
                </c:pt>
                <c:pt idx="216">
                  <c:v>42.0</c:v>
                </c:pt>
                <c:pt idx="217">
                  <c:v>41.0</c:v>
                </c:pt>
                <c:pt idx="218">
                  <c:v>71.0</c:v>
                </c:pt>
                <c:pt idx="219">
                  <c:v>113.0</c:v>
                </c:pt>
                <c:pt idx="220">
                  <c:v>48.0</c:v>
                </c:pt>
                <c:pt idx="221">
                  <c:v>50.0</c:v>
                </c:pt>
                <c:pt idx="222">
                  <c:v>55.0</c:v>
                </c:pt>
                <c:pt idx="223">
                  <c:v>766.0</c:v>
                </c:pt>
                <c:pt idx="224">
                  <c:v>101.0</c:v>
                </c:pt>
                <c:pt idx="225">
                  <c:v>13.0</c:v>
                </c:pt>
                <c:pt idx="226">
                  <c:v>0.0</c:v>
                </c:pt>
                <c:pt idx="227">
                  <c:v>33.0</c:v>
                </c:pt>
                <c:pt idx="228">
                  <c:v>401.0</c:v>
                </c:pt>
                <c:pt idx="229">
                  <c:v>81.0</c:v>
                </c:pt>
                <c:pt idx="230">
                  <c:v>94.0</c:v>
                </c:pt>
                <c:pt idx="231">
                  <c:v>116.0</c:v>
                </c:pt>
                <c:pt idx="232">
                  <c:v>12.0</c:v>
                </c:pt>
                <c:pt idx="233">
                  <c:v>190.0</c:v>
                </c:pt>
                <c:pt idx="234">
                  <c:v>59.0</c:v>
                </c:pt>
                <c:pt idx="235">
                  <c:v>49.0</c:v>
                </c:pt>
                <c:pt idx="236">
                  <c:v>8.0</c:v>
                </c:pt>
                <c:pt idx="237">
                  <c:v>175.0</c:v>
                </c:pt>
                <c:pt idx="238">
                  <c:v>38.0</c:v>
                </c:pt>
                <c:pt idx="239">
                  <c:v>265.0</c:v>
                </c:pt>
                <c:pt idx="240">
                  <c:v>63.0</c:v>
                </c:pt>
                <c:pt idx="241">
                  <c:v>76.0</c:v>
                </c:pt>
                <c:pt idx="242">
                  <c:v>200.0</c:v>
                </c:pt>
                <c:pt idx="243">
                  <c:v>142.0</c:v>
                </c:pt>
                <c:pt idx="244">
                  <c:v>385.0</c:v>
                </c:pt>
                <c:pt idx="245">
                  <c:v>34.0</c:v>
                </c:pt>
                <c:pt idx="246">
                  <c:v>66.0</c:v>
                </c:pt>
                <c:pt idx="247">
                  <c:v>30.0</c:v>
                </c:pt>
                <c:pt idx="248">
                  <c:v>232.0</c:v>
                </c:pt>
                <c:pt idx="249">
                  <c:v>61.0</c:v>
                </c:pt>
                <c:pt idx="250">
                  <c:v>66.0</c:v>
                </c:pt>
                <c:pt idx="251">
                  <c:v>339.0</c:v>
                </c:pt>
                <c:pt idx="252">
                  <c:v>171.0</c:v>
                </c:pt>
                <c:pt idx="253">
                  <c:v>495.0</c:v>
                </c:pt>
                <c:pt idx="254">
                  <c:v>179.0</c:v>
                </c:pt>
                <c:pt idx="255">
                  <c:v>553.0</c:v>
                </c:pt>
                <c:pt idx="256">
                  <c:v>594.0</c:v>
                </c:pt>
                <c:pt idx="257">
                  <c:v>119.0</c:v>
                </c:pt>
                <c:pt idx="258">
                  <c:v>23.0</c:v>
                </c:pt>
                <c:pt idx="259">
                  <c:v>88.0</c:v>
                </c:pt>
                <c:pt idx="260">
                  <c:v>0.0</c:v>
                </c:pt>
                <c:pt idx="261">
                  <c:v>215.0</c:v>
                </c:pt>
                <c:pt idx="262">
                  <c:v>346.0</c:v>
                </c:pt>
                <c:pt idx="263">
                  <c:v>394.0</c:v>
                </c:pt>
                <c:pt idx="264">
                  <c:v>148.0</c:v>
                </c:pt>
                <c:pt idx="265">
                  <c:v>602.0</c:v>
                </c:pt>
                <c:pt idx="266">
                  <c:v>12.0</c:v>
                </c:pt>
                <c:pt idx="267">
                  <c:v>308.0</c:v>
                </c:pt>
                <c:pt idx="268">
                  <c:v>66.0</c:v>
                </c:pt>
                <c:pt idx="269">
                  <c:v>154.0</c:v>
                </c:pt>
                <c:pt idx="270">
                  <c:v>85.0</c:v>
                </c:pt>
                <c:pt idx="271">
                  <c:v>33.0</c:v>
                </c:pt>
                <c:pt idx="272">
                  <c:v>313.0</c:v>
                </c:pt>
                <c:pt idx="273">
                  <c:v>125.0</c:v>
                </c:pt>
                <c:pt idx="274">
                  <c:v>92.0</c:v>
                </c:pt>
                <c:pt idx="275">
                  <c:v>118.0</c:v>
                </c:pt>
                <c:pt idx="276">
                  <c:v>265.0</c:v>
                </c:pt>
                <c:pt idx="277">
                  <c:v>77.0</c:v>
                </c:pt>
                <c:pt idx="278">
                  <c:v>309.0</c:v>
                </c:pt>
                <c:pt idx="279">
                  <c:v>296.0</c:v>
                </c:pt>
                <c:pt idx="280">
                  <c:v>101.0</c:v>
                </c:pt>
                <c:pt idx="281">
                  <c:v>465.0</c:v>
                </c:pt>
                <c:pt idx="282">
                  <c:v>302.0</c:v>
                </c:pt>
                <c:pt idx="283">
                  <c:v>136.0</c:v>
                </c:pt>
                <c:pt idx="284">
                  <c:v>471.0</c:v>
                </c:pt>
                <c:pt idx="285">
                  <c:v>74.0</c:v>
                </c:pt>
                <c:pt idx="286">
                  <c:v>91.0</c:v>
                </c:pt>
                <c:pt idx="287">
                  <c:v>180.0</c:v>
                </c:pt>
                <c:pt idx="288">
                  <c:v>371.0</c:v>
                </c:pt>
                <c:pt idx="289">
                  <c:v>233.0</c:v>
                </c:pt>
                <c:pt idx="290">
                  <c:v>31.0</c:v>
                </c:pt>
                <c:pt idx="291">
                  <c:v>82.0</c:v>
                </c:pt>
                <c:pt idx="292">
                  <c:v>200.0</c:v>
                </c:pt>
                <c:pt idx="293">
                  <c:v>372.0</c:v>
                </c:pt>
                <c:pt idx="294">
                  <c:v>17.0</c:v>
                </c:pt>
                <c:pt idx="295">
                  <c:v>321.0</c:v>
                </c:pt>
                <c:pt idx="296">
                  <c:v>55.0</c:v>
                </c:pt>
                <c:pt idx="297">
                  <c:v>26.0</c:v>
                </c:pt>
                <c:pt idx="298">
                  <c:v>37.0</c:v>
                </c:pt>
                <c:pt idx="299">
                  <c:v>23.0</c:v>
                </c:pt>
                <c:pt idx="300">
                  <c:v>0.0</c:v>
                </c:pt>
                <c:pt idx="301">
                  <c:v>658.0</c:v>
                </c:pt>
                <c:pt idx="302">
                  <c:v>241.0</c:v>
                </c:pt>
                <c:pt idx="303">
                  <c:v>15.0</c:v>
                </c:pt>
                <c:pt idx="304">
                  <c:v>47.0</c:v>
                </c:pt>
                <c:pt idx="305">
                  <c:v>33.0</c:v>
                </c:pt>
                <c:pt idx="306">
                  <c:v>17.0</c:v>
                </c:pt>
                <c:pt idx="307">
                  <c:v>151.0</c:v>
                </c:pt>
                <c:pt idx="308">
                  <c:v>59.0</c:v>
                </c:pt>
                <c:pt idx="309">
                  <c:v>0.0</c:v>
                </c:pt>
                <c:pt idx="310">
                  <c:v>74.0</c:v>
                </c:pt>
                <c:pt idx="311">
                  <c:v>90.0</c:v>
                </c:pt>
                <c:pt idx="312">
                  <c:v>0.0</c:v>
                </c:pt>
                <c:pt idx="313">
                  <c:v>87.0</c:v>
                </c:pt>
                <c:pt idx="314">
                  <c:v>386.0</c:v>
                </c:pt>
                <c:pt idx="315">
                  <c:v>334.0</c:v>
                </c:pt>
                <c:pt idx="316">
                  <c:v>186.0</c:v>
                </c:pt>
                <c:pt idx="317">
                  <c:v>191.0</c:v>
                </c:pt>
                <c:pt idx="318">
                  <c:v>43.0</c:v>
                </c:pt>
                <c:pt idx="319">
                  <c:v>23.0</c:v>
                </c:pt>
                <c:pt idx="320">
                  <c:v>0.0</c:v>
                </c:pt>
                <c:pt idx="321">
                  <c:v>20.0</c:v>
                </c:pt>
                <c:pt idx="322">
                  <c:v>39.0</c:v>
                </c:pt>
                <c:pt idx="323">
                  <c:v>0.0</c:v>
                </c:pt>
                <c:pt idx="324">
                  <c:v>68.0</c:v>
                </c:pt>
                <c:pt idx="325">
                  <c:v>7.0</c:v>
                </c:pt>
                <c:pt idx="326">
                  <c:v>0.0</c:v>
                </c:pt>
                <c:pt idx="327">
                  <c:v>36.0</c:v>
                </c:pt>
                <c:pt idx="328">
                  <c:v>38.0</c:v>
                </c:pt>
                <c:pt idx="329">
                  <c:v>192.0</c:v>
                </c:pt>
                <c:pt idx="330">
                  <c:v>134.0</c:v>
                </c:pt>
                <c:pt idx="331">
                  <c:v>112.0</c:v>
                </c:pt>
                <c:pt idx="332">
                  <c:v>14.0</c:v>
                </c:pt>
                <c:pt idx="333">
                  <c:v>75.0</c:v>
                </c:pt>
                <c:pt idx="334">
                  <c:v>18.0</c:v>
                </c:pt>
                <c:pt idx="335">
                  <c:v>38.0</c:v>
                </c:pt>
                <c:pt idx="336">
                  <c:v>118.0</c:v>
                </c:pt>
                <c:pt idx="337">
                  <c:v>0.0</c:v>
                </c:pt>
                <c:pt idx="338">
                  <c:v>17.0</c:v>
                </c:pt>
                <c:pt idx="339">
                  <c:v>53.0</c:v>
                </c:pt>
                <c:pt idx="340">
                  <c:v>42.0</c:v>
                </c:pt>
                <c:pt idx="341">
                  <c:v>39.0</c:v>
                </c:pt>
                <c:pt idx="342">
                  <c:v>35.0</c:v>
                </c:pt>
                <c:pt idx="343">
                  <c:v>148.0</c:v>
                </c:pt>
                <c:pt idx="344">
                  <c:v>147.0</c:v>
                </c:pt>
                <c:pt idx="345">
                  <c:v>137.0</c:v>
                </c:pt>
                <c:pt idx="346">
                  <c:v>75.0</c:v>
                </c:pt>
                <c:pt idx="347">
                  <c:v>133.0</c:v>
                </c:pt>
                <c:pt idx="348">
                  <c:v>143.0</c:v>
                </c:pt>
                <c:pt idx="349">
                  <c:v>80.0</c:v>
                </c:pt>
                <c:pt idx="350">
                  <c:v>87.0</c:v>
                </c:pt>
                <c:pt idx="351">
                  <c:v>0.0</c:v>
                </c:pt>
                <c:pt idx="352">
                  <c:v>9.0</c:v>
                </c:pt>
                <c:pt idx="353">
                  <c:v>35.0</c:v>
                </c:pt>
                <c:pt idx="354">
                  <c:v>103.0</c:v>
                </c:pt>
                <c:pt idx="355">
                  <c:v>47.0</c:v>
                </c:pt>
                <c:pt idx="356">
                  <c:v>10.0</c:v>
                </c:pt>
                <c:pt idx="357">
                  <c:v>0.0</c:v>
                </c:pt>
                <c:pt idx="358">
                  <c:v>239.0</c:v>
                </c:pt>
                <c:pt idx="359">
                  <c:v>7.0</c:v>
                </c:pt>
                <c:pt idx="360">
                  <c:v>19.0</c:v>
                </c:pt>
                <c:pt idx="361">
                  <c:v>38.0</c:v>
                </c:pt>
                <c:pt idx="362">
                  <c:v>37.0</c:v>
                </c:pt>
                <c:pt idx="363">
                  <c:v>258.0</c:v>
                </c:pt>
                <c:pt idx="364">
                  <c:v>136.0</c:v>
                </c:pt>
                <c:pt idx="365">
                  <c:v>106.0</c:v>
                </c:pt>
                <c:pt idx="366">
                  <c:v>8.0</c:v>
                </c:pt>
                <c:pt idx="367">
                  <c:v>77.0</c:v>
                </c:pt>
                <c:pt idx="368">
                  <c:v>284.0</c:v>
                </c:pt>
                <c:pt idx="369">
                  <c:v>138.0</c:v>
                </c:pt>
                <c:pt idx="370">
                  <c:v>108.0</c:v>
                </c:pt>
                <c:pt idx="371">
                  <c:v>162.0</c:v>
                </c:pt>
                <c:pt idx="372">
                  <c:v>55.0</c:v>
                </c:pt>
                <c:pt idx="373">
                  <c:v>49.0</c:v>
                </c:pt>
                <c:pt idx="374">
                  <c:v>6.0</c:v>
                </c:pt>
                <c:pt idx="375">
                  <c:v>38.0</c:v>
                </c:pt>
                <c:pt idx="376">
                  <c:v>67.0</c:v>
                </c:pt>
                <c:pt idx="377">
                  <c:v>13.0</c:v>
                </c:pt>
                <c:pt idx="378">
                  <c:v>81.0</c:v>
                </c:pt>
                <c:pt idx="379">
                  <c:v>9.0</c:v>
                </c:pt>
                <c:pt idx="380">
                  <c:v>47.0</c:v>
                </c:pt>
                <c:pt idx="381">
                  <c:v>49.0</c:v>
                </c:pt>
                <c:pt idx="382">
                  <c:v>140.0</c:v>
                </c:pt>
                <c:pt idx="383">
                  <c:v>16.0</c:v>
                </c:pt>
                <c:pt idx="384">
                  <c:v>0.0</c:v>
                </c:pt>
                <c:pt idx="385">
                  <c:v>15.0</c:v>
                </c:pt>
                <c:pt idx="386">
                  <c:v>87.0</c:v>
                </c:pt>
                <c:pt idx="387">
                  <c:v>102.0</c:v>
                </c:pt>
                <c:pt idx="388">
                  <c:v>15.0</c:v>
                </c:pt>
                <c:pt idx="389">
                  <c:v>129.0</c:v>
                </c:pt>
                <c:pt idx="390">
                  <c:v>75.0</c:v>
                </c:pt>
                <c:pt idx="391">
                  <c:v>135.0</c:v>
                </c:pt>
                <c:pt idx="392">
                  <c:v>49.0</c:v>
                </c:pt>
                <c:pt idx="393">
                  <c:v>26.0</c:v>
                </c:pt>
                <c:pt idx="394">
                  <c:v>38.0</c:v>
                </c:pt>
                <c:pt idx="395">
                  <c:v>44.0</c:v>
                </c:pt>
                <c:pt idx="396">
                  <c:v>57.0</c:v>
                </c:pt>
                <c:pt idx="397">
                  <c:v>16.0</c:v>
                </c:pt>
                <c:pt idx="398">
                  <c:v>210.0</c:v>
                </c:pt>
                <c:pt idx="399">
                  <c:v>61.0</c:v>
                </c:pt>
                <c:pt idx="400">
                  <c:v>137.0</c:v>
                </c:pt>
                <c:pt idx="401">
                  <c:v>98.0</c:v>
                </c:pt>
                <c:pt idx="402">
                  <c:v>18.0</c:v>
                </c:pt>
                <c:pt idx="403">
                  <c:v>22.0</c:v>
                </c:pt>
                <c:pt idx="404">
                  <c:v>71.0</c:v>
                </c:pt>
                <c:pt idx="405">
                  <c:v>134.0</c:v>
                </c:pt>
                <c:pt idx="406">
                  <c:v>104.0</c:v>
                </c:pt>
                <c:pt idx="407">
                  <c:v>214.0</c:v>
                </c:pt>
                <c:pt idx="408">
                  <c:v>65.0</c:v>
                </c:pt>
                <c:pt idx="409">
                  <c:v>151.0</c:v>
                </c:pt>
                <c:pt idx="410">
                  <c:v>38.0</c:v>
                </c:pt>
                <c:pt idx="411">
                  <c:v>15.0</c:v>
                </c:pt>
                <c:pt idx="412">
                  <c:v>48.0</c:v>
                </c:pt>
                <c:pt idx="413">
                  <c:v>84.0</c:v>
                </c:pt>
                <c:pt idx="414">
                  <c:v>79.0</c:v>
                </c:pt>
                <c:pt idx="415">
                  <c:v>136.0</c:v>
                </c:pt>
                <c:pt idx="416">
                  <c:v>14.0</c:v>
                </c:pt>
                <c:pt idx="417">
                  <c:v>17.0</c:v>
                </c:pt>
                <c:pt idx="418">
                  <c:v>46.0</c:v>
                </c:pt>
                <c:pt idx="419">
                  <c:v>0.0</c:v>
                </c:pt>
                <c:pt idx="420">
                  <c:v>240.0</c:v>
                </c:pt>
                <c:pt idx="421">
                  <c:v>123.0</c:v>
                </c:pt>
                <c:pt idx="422">
                  <c:v>7.0</c:v>
                </c:pt>
                <c:pt idx="423">
                  <c:v>47.0</c:v>
                </c:pt>
                <c:pt idx="424">
                  <c:v>0.0</c:v>
                </c:pt>
                <c:pt idx="425">
                  <c:v>70.0</c:v>
                </c:pt>
                <c:pt idx="426">
                  <c:v>80.0</c:v>
                </c:pt>
                <c:pt idx="427">
                  <c:v>86.0</c:v>
                </c:pt>
                <c:pt idx="428">
                  <c:v>74.0</c:v>
                </c:pt>
                <c:pt idx="429">
                  <c:v>104.0</c:v>
                </c:pt>
                <c:pt idx="430">
                  <c:v>91.0</c:v>
                </c:pt>
                <c:pt idx="431">
                  <c:v>13.0</c:v>
                </c:pt>
                <c:pt idx="432">
                  <c:v>347.0</c:v>
                </c:pt>
                <c:pt idx="433">
                  <c:v>30.0</c:v>
                </c:pt>
                <c:pt idx="434">
                  <c:v>390.0</c:v>
                </c:pt>
                <c:pt idx="435">
                  <c:v>223.0</c:v>
                </c:pt>
                <c:pt idx="436">
                  <c:v>93.0</c:v>
                </c:pt>
                <c:pt idx="437">
                  <c:v>33.0</c:v>
                </c:pt>
                <c:pt idx="438">
                  <c:v>113.0</c:v>
                </c:pt>
                <c:pt idx="439">
                  <c:v>273.0</c:v>
                </c:pt>
                <c:pt idx="440">
                  <c:v>27.0</c:v>
                </c:pt>
                <c:pt idx="441">
                  <c:v>79.0</c:v>
                </c:pt>
                <c:pt idx="442">
                  <c:v>9.0</c:v>
                </c:pt>
                <c:pt idx="443">
                  <c:v>16.0</c:v>
                </c:pt>
                <c:pt idx="444">
                  <c:v>72.0</c:v>
                </c:pt>
                <c:pt idx="445">
                  <c:v>50.0</c:v>
                </c:pt>
                <c:pt idx="446">
                  <c:v>284.0</c:v>
                </c:pt>
                <c:pt idx="447">
                  <c:v>178.0</c:v>
                </c:pt>
                <c:pt idx="448">
                  <c:v>42.0</c:v>
                </c:pt>
                <c:pt idx="449">
                  <c:v>159.0</c:v>
                </c:pt>
                <c:pt idx="450">
                  <c:v>27.0</c:v>
                </c:pt>
                <c:pt idx="451">
                  <c:v>12.0</c:v>
                </c:pt>
                <c:pt idx="452">
                  <c:v>125.0</c:v>
                </c:pt>
                <c:pt idx="453">
                  <c:v>83.0</c:v>
                </c:pt>
                <c:pt idx="454">
                  <c:v>54.0</c:v>
                </c:pt>
                <c:pt idx="455">
                  <c:v>52.0</c:v>
                </c:pt>
                <c:pt idx="456">
                  <c:v>106.0</c:v>
                </c:pt>
                <c:pt idx="457">
                  <c:v>126.0</c:v>
                </c:pt>
                <c:pt idx="458">
                  <c:v>37.0</c:v>
                </c:pt>
                <c:pt idx="459">
                  <c:v>97.0</c:v>
                </c:pt>
                <c:pt idx="460">
                  <c:v>81.0</c:v>
                </c:pt>
                <c:pt idx="461">
                  <c:v>143.0</c:v>
                </c:pt>
                <c:pt idx="462">
                  <c:v>52.0</c:v>
                </c:pt>
                <c:pt idx="463">
                  <c:v>52.0</c:v>
                </c:pt>
                <c:pt idx="464">
                  <c:v>171.0</c:v>
                </c:pt>
                <c:pt idx="465">
                  <c:v>0.0</c:v>
                </c:pt>
                <c:pt idx="466">
                  <c:v>0.0</c:v>
                </c:pt>
                <c:pt idx="467">
                  <c:v>0.0</c:v>
                </c:pt>
                <c:pt idx="468">
                  <c:v>18.0</c:v>
                </c:pt>
                <c:pt idx="469">
                  <c:v>16.0</c:v>
                </c:pt>
                <c:pt idx="470">
                  <c:v>16.0</c:v>
                </c:pt>
                <c:pt idx="471">
                  <c:v>145.0</c:v>
                </c:pt>
                <c:pt idx="472">
                  <c:v>44.0</c:v>
                </c:pt>
                <c:pt idx="473">
                  <c:v>187.0</c:v>
                </c:pt>
                <c:pt idx="474">
                  <c:v>115.0</c:v>
                </c:pt>
                <c:pt idx="475">
                  <c:v>86.0</c:v>
                </c:pt>
                <c:pt idx="476">
                  <c:v>77.0</c:v>
                </c:pt>
                <c:pt idx="477">
                  <c:v>148.0</c:v>
                </c:pt>
                <c:pt idx="478">
                  <c:v>21.0</c:v>
                </c:pt>
                <c:pt idx="479">
                  <c:v>103.0</c:v>
                </c:pt>
                <c:pt idx="480">
                  <c:v>35.0</c:v>
                </c:pt>
                <c:pt idx="481">
                  <c:v>9.0</c:v>
                </c:pt>
                <c:pt idx="482">
                  <c:v>103.0</c:v>
                </c:pt>
                <c:pt idx="483">
                  <c:v>105.0</c:v>
                </c:pt>
                <c:pt idx="484">
                  <c:v>138.0</c:v>
                </c:pt>
                <c:pt idx="485">
                  <c:v>41.0</c:v>
                </c:pt>
                <c:pt idx="486">
                  <c:v>23.0</c:v>
                </c:pt>
                <c:pt idx="487">
                  <c:v>63.0</c:v>
                </c:pt>
                <c:pt idx="488">
                  <c:v>50.0</c:v>
                </c:pt>
                <c:pt idx="489">
                  <c:v>43.0</c:v>
                </c:pt>
                <c:pt idx="490">
                  <c:v>113.0</c:v>
                </c:pt>
                <c:pt idx="491">
                  <c:v>69.0</c:v>
                </c:pt>
                <c:pt idx="492">
                  <c:v>88.0</c:v>
                </c:pt>
                <c:pt idx="493">
                  <c:v>53.0</c:v>
                </c:pt>
                <c:pt idx="494">
                  <c:v>12.0</c:v>
                </c:pt>
                <c:pt idx="495">
                  <c:v>129.0</c:v>
                </c:pt>
                <c:pt idx="496">
                  <c:v>30.0</c:v>
                </c:pt>
                <c:pt idx="497">
                  <c:v>10.0</c:v>
                </c:pt>
                <c:pt idx="498">
                  <c:v>73.0</c:v>
                </c:pt>
                <c:pt idx="499">
                  <c:v>59.0</c:v>
                </c:pt>
                <c:pt idx="500">
                  <c:v>67.0</c:v>
                </c:pt>
                <c:pt idx="501">
                  <c:v>12.0</c:v>
                </c:pt>
                <c:pt idx="502">
                  <c:v>88.0</c:v>
                </c:pt>
                <c:pt idx="503">
                  <c:v>7.0</c:v>
                </c:pt>
                <c:pt idx="504">
                  <c:v>134.0</c:v>
                </c:pt>
                <c:pt idx="505">
                  <c:v>196.0</c:v>
                </c:pt>
                <c:pt idx="506">
                  <c:v>90.0</c:v>
                </c:pt>
                <c:pt idx="507">
                  <c:v>50.0</c:v>
                </c:pt>
                <c:pt idx="508">
                  <c:v>102.0</c:v>
                </c:pt>
                <c:pt idx="509">
                  <c:v>30.0</c:v>
                </c:pt>
                <c:pt idx="510">
                  <c:v>42.0</c:v>
                </c:pt>
                <c:pt idx="511">
                  <c:v>114.0</c:v>
                </c:pt>
                <c:pt idx="512">
                  <c:v>39.0</c:v>
                </c:pt>
                <c:pt idx="513">
                  <c:v>106.0</c:v>
                </c:pt>
                <c:pt idx="514">
                  <c:v>157.0</c:v>
                </c:pt>
                <c:pt idx="515">
                  <c:v>124.0</c:v>
                </c:pt>
                <c:pt idx="516">
                  <c:v>107.0</c:v>
                </c:pt>
                <c:pt idx="517">
                  <c:v>20.0</c:v>
                </c:pt>
                <c:pt idx="518">
                  <c:v>265.0</c:v>
                </c:pt>
                <c:pt idx="519">
                  <c:v>561.0</c:v>
                </c:pt>
                <c:pt idx="520">
                  <c:v>0.0</c:v>
                </c:pt>
                <c:pt idx="521">
                  <c:v>149.0</c:v>
                </c:pt>
                <c:pt idx="522">
                  <c:v>59.0</c:v>
                </c:pt>
                <c:pt idx="523">
                  <c:v>18.0</c:v>
                </c:pt>
                <c:pt idx="524">
                  <c:v>55.0</c:v>
                </c:pt>
                <c:pt idx="525">
                  <c:v>98.0</c:v>
                </c:pt>
                <c:pt idx="526">
                  <c:v>50.0</c:v>
                </c:pt>
                <c:pt idx="527">
                  <c:v>143.0</c:v>
                </c:pt>
                <c:pt idx="528">
                  <c:v>295.0</c:v>
                </c:pt>
                <c:pt idx="529">
                  <c:v>73.0</c:v>
                </c:pt>
                <c:pt idx="530">
                  <c:v>58.0</c:v>
                </c:pt>
                <c:pt idx="531">
                  <c:v>185.0</c:v>
                </c:pt>
                <c:pt idx="532">
                  <c:v>255.0</c:v>
                </c:pt>
                <c:pt idx="533">
                  <c:v>60.0</c:v>
                </c:pt>
                <c:pt idx="534">
                  <c:v>73.0</c:v>
                </c:pt>
                <c:pt idx="535">
                  <c:v>58.0</c:v>
                </c:pt>
                <c:pt idx="536">
                  <c:v>31.0</c:v>
                </c:pt>
                <c:pt idx="537">
                  <c:v>33.0</c:v>
                </c:pt>
                <c:pt idx="538">
                  <c:v>59.0</c:v>
                </c:pt>
                <c:pt idx="539">
                  <c:v>98.0</c:v>
                </c:pt>
                <c:pt idx="540">
                  <c:v>29.0</c:v>
                </c:pt>
                <c:pt idx="541">
                  <c:v>90.0</c:v>
                </c:pt>
                <c:pt idx="542">
                  <c:v>72.0</c:v>
                </c:pt>
                <c:pt idx="543">
                  <c:v>11.0</c:v>
                </c:pt>
                <c:pt idx="544">
                  <c:v>22.0</c:v>
                </c:pt>
                <c:pt idx="545">
                  <c:v>55.0</c:v>
                </c:pt>
                <c:pt idx="546">
                  <c:v>200.0</c:v>
                </c:pt>
                <c:pt idx="547">
                  <c:v>220.0</c:v>
                </c:pt>
                <c:pt idx="548">
                  <c:v>4.0</c:v>
                </c:pt>
                <c:pt idx="549">
                  <c:v>67.0</c:v>
                </c:pt>
                <c:pt idx="550">
                  <c:v>60.0</c:v>
                </c:pt>
                <c:pt idx="551">
                  <c:v>134.0</c:v>
                </c:pt>
                <c:pt idx="552">
                  <c:v>64.0</c:v>
                </c:pt>
                <c:pt idx="553">
                  <c:v>163.0</c:v>
                </c:pt>
                <c:pt idx="554">
                  <c:v>0.0</c:v>
                </c:pt>
                <c:pt idx="555">
                  <c:v>235.0</c:v>
                </c:pt>
                <c:pt idx="556">
                  <c:v>257.0</c:v>
                </c:pt>
                <c:pt idx="557">
                  <c:v>492.0</c:v>
                </c:pt>
                <c:pt idx="558">
                  <c:v>17.0</c:v>
                </c:pt>
                <c:pt idx="559">
                  <c:v>217.0</c:v>
                </c:pt>
                <c:pt idx="560">
                  <c:v>26.0</c:v>
                </c:pt>
                <c:pt idx="561">
                  <c:v>44.0</c:v>
                </c:pt>
                <c:pt idx="562">
                  <c:v>33.0</c:v>
                </c:pt>
                <c:pt idx="563">
                  <c:v>34.0</c:v>
                </c:pt>
                <c:pt idx="564">
                  <c:v>23.0</c:v>
                </c:pt>
                <c:pt idx="565">
                  <c:v>18.0</c:v>
                </c:pt>
                <c:pt idx="566">
                  <c:v>0.0</c:v>
                </c:pt>
                <c:pt idx="567">
                  <c:v>39.0</c:v>
                </c:pt>
                <c:pt idx="568">
                  <c:v>69.0</c:v>
                </c:pt>
                <c:pt idx="569">
                  <c:v>212.0</c:v>
                </c:pt>
                <c:pt idx="570">
                  <c:v>203.0</c:v>
                </c:pt>
                <c:pt idx="571">
                  <c:v>147.0</c:v>
                </c:pt>
                <c:pt idx="572">
                  <c:v>55.0</c:v>
                </c:pt>
                <c:pt idx="573">
                  <c:v>183.0</c:v>
                </c:pt>
                <c:pt idx="574">
                  <c:v>20.0</c:v>
                </c:pt>
                <c:pt idx="575">
                  <c:v>37.0</c:v>
                </c:pt>
                <c:pt idx="576">
                  <c:v>0.0</c:v>
                </c:pt>
                <c:pt idx="577">
                  <c:v>68.0</c:v>
                </c:pt>
                <c:pt idx="578">
                  <c:v>135.0</c:v>
                </c:pt>
                <c:pt idx="579">
                  <c:v>47.0</c:v>
                </c:pt>
                <c:pt idx="580">
                  <c:v>191.0</c:v>
                </c:pt>
                <c:pt idx="581">
                  <c:v>29.0</c:v>
                </c:pt>
                <c:pt idx="582">
                  <c:v>146.0</c:v>
                </c:pt>
                <c:pt idx="583">
                  <c:v>188.0</c:v>
                </c:pt>
                <c:pt idx="584">
                  <c:v>302.0</c:v>
                </c:pt>
                <c:pt idx="585">
                  <c:v>165.0</c:v>
                </c:pt>
                <c:pt idx="586">
                  <c:v>121.0</c:v>
                </c:pt>
                <c:pt idx="587">
                  <c:v>78.0</c:v>
                </c:pt>
                <c:pt idx="588">
                  <c:v>121.0</c:v>
                </c:pt>
                <c:pt idx="589">
                  <c:v>121.0</c:v>
                </c:pt>
                <c:pt idx="590">
                  <c:v>59.0</c:v>
                </c:pt>
                <c:pt idx="591">
                  <c:v>121.0</c:v>
                </c:pt>
                <c:pt idx="592">
                  <c:v>138.0</c:v>
                </c:pt>
                <c:pt idx="593">
                  <c:v>38.0</c:v>
                </c:pt>
                <c:pt idx="594">
                  <c:v>6.0</c:v>
                </c:pt>
                <c:pt idx="595">
                  <c:v>19.0</c:v>
                </c:pt>
                <c:pt idx="596">
                  <c:v>2.0</c:v>
                </c:pt>
                <c:pt idx="597">
                  <c:v>7.0</c:v>
                </c:pt>
                <c:pt idx="598">
                  <c:v>35.0</c:v>
                </c:pt>
                <c:pt idx="599">
                  <c:v>59.0</c:v>
                </c:pt>
                <c:pt idx="600">
                  <c:v>17.0</c:v>
                </c:pt>
                <c:pt idx="601">
                  <c:v>17.0</c:v>
                </c:pt>
                <c:pt idx="602">
                  <c:v>32.0</c:v>
                </c:pt>
                <c:pt idx="603">
                  <c:v>124.0</c:v>
                </c:pt>
                <c:pt idx="604">
                  <c:v>153.0</c:v>
                </c:pt>
                <c:pt idx="605">
                  <c:v>174.0</c:v>
                </c:pt>
                <c:pt idx="606">
                  <c:v>23.0</c:v>
                </c:pt>
                <c:pt idx="607">
                  <c:v>40.0</c:v>
                </c:pt>
                <c:pt idx="608">
                  <c:v>246.0</c:v>
                </c:pt>
                <c:pt idx="609">
                  <c:v>29.0</c:v>
                </c:pt>
                <c:pt idx="610">
                  <c:v>35.0</c:v>
                </c:pt>
                <c:pt idx="611">
                  <c:v>239.0</c:v>
                </c:pt>
                <c:pt idx="612">
                  <c:v>21.0</c:v>
                </c:pt>
                <c:pt idx="613">
                  <c:v>9.0</c:v>
                </c:pt>
                <c:pt idx="614">
                  <c:v>52.0</c:v>
                </c:pt>
                <c:pt idx="615">
                  <c:v>115.0</c:v>
                </c:pt>
                <c:pt idx="616">
                  <c:v>266.0</c:v>
                </c:pt>
                <c:pt idx="617">
                  <c:v>75.0</c:v>
                </c:pt>
                <c:pt idx="618">
                  <c:v>8.0</c:v>
                </c:pt>
                <c:pt idx="619">
                  <c:v>28.0</c:v>
                </c:pt>
                <c:pt idx="620">
                  <c:v>318.0</c:v>
                </c:pt>
                <c:pt idx="621">
                  <c:v>186.0</c:v>
                </c:pt>
                <c:pt idx="622">
                  <c:v>102.0</c:v>
                </c:pt>
                <c:pt idx="623">
                  <c:v>116.0</c:v>
                </c:pt>
                <c:pt idx="624">
                  <c:v>74.0</c:v>
                </c:pt>
                <c:pt idx="625">
                  <c:v>102.0</c:v>
                </c:pt>
                <c:pt idx="626">
                  <c:v>24.0</c:v>
                </c:pt>
                <c:pt idx="627">
                  <c:v>52.0</c:v>
                </c:pt>
                <c:pt idx="628">
                  <c:v>24.0</c:v>
                </c:pt>
                <c:pt idx="629">
                  <c:v>30.0</c:v>
                </c:pt>
                <c:pt idx="630">
                  <c:v>68.0</c:v>
                </c:pt>
                <c:pt idx="631">
                  <c:v>18.0</c:v>
                </c:pt>
                <c:pt idx="632">
                  <c:v>73.0</c:v>
                </c:pt>
                <c:pt idx="633">
                  <c:v>174.0</c:v>
                </c:pt>
                <c:pt idx="634">
                  <c:v>11.0</c:v>
                </c:pt>
                <c:pt idx="635">
                  <c:v>94.0</c:v>
                </c:pt>
                <c:pt idx="636">
                  <c:v>174.0</c:v>
                </c:pt>
                <c:pt idx="637">
                  <c:v>48.0</c:v>
                </c:pt>
                <c:pt idx="638">
                  <c:v>18.0</c:v>
                </c:pt>
                <c:pt idx="639">
                  <c:v>71.0</c:v>
                </c:pt>
                <c:pt idx="640">
                  <c:v>18.0</c:v>
                </c:pt>
                <c:pt idx="641">
                  <c:v>4.0</c:v>
                </c:pt>
                <c:pt idx="642">
                  <c:v>27.0</c:v>
                </c:pt>
                <c:pt idx="643">
                  <c:v>189.0</c:v>
                </c:pt>
                <c:pt idx="644">
                  <c:v>161.0</c:v>
                </c:pt>
                <c:pt idx="645">
                  <c:v>162.0</c:v>
                </c:pt>
                <c:pt idx="646">
                  <c:v>50.0</c:v>
                </c:pt>
                <c:pt idx="647">
                  <c:v>65.0</c:v>
                </c:pt>
                <c:pt idx="648">
                  <c:v>68.0</c:v>
                </c:pt>
                <c:pt idx="649">
                  <c:v>19.0</c:v>
                </c:pt>
                <c:pt idx="650">
                  <c:v>80.0</c:v>
                </c:pt>
                <c:pt idx="651">
                  <c:v>51.0</c:v>
                </c:pt>
                <c:pt idx="652">
                  <c:v>7.0</c:v>
                </c:pt>
                <c:pt idx="653">
                  <c:v>8.0</c:v>
                </c:pt>
                <c:pt idx="654">
                  <c:v>79.0</c:v>
                </c:pt>
                <c:pt idx="655">
                  <c:v>158.0</c:v>
                </c:pt>
                <c:pt idx="656">
                  <c:v>90.0</c:v>
                </c:pt>
                <c:pt idx="657">
                  <c:v>13.0</c:v>
                </c:pt>
                <c:pt idx="658">
                  <c:v>66.0</c:v>
                </c:pt>
                <c:pt idx="659">
                  <c:v>86.0</c:v>
                </c:pt>
                <c:pt idx="660">
                  <c:v>68.0</c:v>
                </c:pt>
                <c:pt idx="661">
                  <c:v>192.0</c:v>
                </c:pt>
                <c:pt idx="662">
                  <c:v>107.0</c:v>
                </c:pt>
                <c:pt idx="663">
                  <c:v>77.0</c:v>
                </c:pt>
                <c:pt idx="664">
                  <c:v>86.0</c:v>
                </c:pt>
                <c:pt idx="665">
                  <c:v>59.0</c:v>
                </c:pt>
                <c:pt idx="666">
                  <c:v>30.0</c:v>
                </c:pt>
                <c:pt idx="667">
                  <c:v>29.0</c:v>
                </c:pt>
                <c:pt idx="668">
                  <c:v>139.0</c:v>
                </c:pt>
                <c:pt idx="669">
                  <c:v>141.0</c:v>
                </c:pt>
                <c:pt idx="670">
                  <c:v>29.0</c:v>
                </c:pt>
                <c:pt idx="671">
                  <c:v>98.0</c:v>
                </c:pt>
                <c:pt idx="672">
                  <c:v>227.0</c:v>
                </c:pt>
                <c:pt idx="673">
                  <c:v>18.0</c:v>
                </c:pt>
                <c:pt idx="674">
                  <c:v>21.0</c:v>
                </c:pt>
                <c:pt idx="675">
                  <c:v>133.0</c:v>
                </c:pt>
                <c:pt idx="676">
                  <c:v>7.0</c:v>
                </c:pt>
                <c:pt idx="677">
                  <c:v>36.0</c:v>
                </c:pt>
                <c:pt idx="678">
                  <c:v>167.0</c:v>
                </c:pt>
                <c:pt idx="679">
                  <c:v>100.0</c:v>
                </c:pt>
                <c:pt idx="680">
                  <c:v>18.0</c:v>
                </c:pt>
                <c:pt idx="681">
                  <c:v>41.0</c:v>
                </c:pt>
                <c:pt idx="682">
                  <c:v>16.0</c:v>
                </c:pt>
                <c:pt idx="683">
                  <c:v>17.0</c:v>
                </c:pt>
                <c:pt idx="684">
                  <c:v>45.0</c:v>
                </c:pt>
                <c:pt idx="685">
                  <c:v>58.0</c:v>
                </c:pt>
                <c:pt idx="686">
                  <c:v>84.0</c:v>
                </c:pt>
                <c:pt idx="687">
                  <c:v>94.0</c:v>
                </c:pt>
                <c:pt idx="688">
                  <c:v>105.0</c:v>
                </c:pt>
                <c:pt idx="689">
                  <c:v>183.0</c:v>
                </c:pt>
                <c:pt idx="690">
                  <c:v>111.0</c:v>
                </c:pt>
                <c:pt idx="691">
                  <c:v>19.0</c:v>
                </c:pt>
                <c:pt idx="692">
                  <c:v>16.0</c:v>
                </c:pt>
                <c:pt idx="693">
                  <c:v>12.0</c:v>
                </c:pt>
                <c:pt idx="694">
                  <c:v>34.0</c:v>
                </c:pt>
                <c:pt idx="695">
                  <c:v>15.0</c:v>
                </c:pt>
                <c:pt idx="696">
                  <c:v>27.0</c:v>
                </c:pt>
                <c:pt idx="697">
                  <c:v>59.0</c:v>
                </c:pt>
                <c:pt idx="698">
                  <c:v>46.0</c:v>
                </c:pt>
                <c:pt idx="699">
                  <c:v>37.0</c:v>
                </c:pt>
                <c:pt idx="700">
                  <c:v>256.0</c:v>
                </c:pt>
                <c:pt idx="701">
                  <c:v>78.0</c:v>
                </c:pt>
                <c:pt idx="702">
                  <c:v>42.0</c:v>
                </c:pt>
                <c:pt idx="703">
                  <c:v>104.0</c:v>
                </c:pt>
                <c:pt idx="704">
                  <c:v>16.0</c:v>
                </c:pt>
                <c:pt idx="705">
                  <c:v>80.0</c:v>
                </c:pt>
                <c:pt idx="706">
                  <c:v>118.0</c:v>
                </c:pt>
                <c:pt idx="707">
                  <c:v>135.0</c:v>
                </c:pt>
                <c:pt idx="708">
                  <c:v>259.0</c:v>
                </c:pt>
                <c:pt idx="709">
                  <c:v>28.0</c:v>
                </c:pt>
                <c:pt idx="710">
                  <c:v>13.0</c:v>
                </c:pt>
                <c:pt idx="711">
                  <c:v>34.0</c:v>
                </c:pt>
                <c:pt idx="712">
                  <c:v>58.0</c:v>
                </c:pt>
                <c:pt idx="713">
                  <c:v>81.0</c:v>
                </c:pt>
                <c:pt idx="714">
                  <c:v>141.0</c:v>
                </c:pt>
                <c:pt idx="715">
                  <c:v>30.0</c:v>
                </c:pt>
                <c:pt idx="716">
                  <c:v>128.0</c:v>
                </c:pt>
                <c:pt idx="717">
                  <c:v>128.0</c:v>
                </c:pt>
                <c:pt idx="718">
                  <c:v>331.0</c:v>
                </c:pt>
                <c:pt idx="719">
                  <c:v>333.0</c:v>
                </c:pt>
                <c:pt idx="720">
                  <c:v>112.0</c:v>
                </c:pt>
                <c:pt idx="721">
                  <c:v>28.0</c:v>
                </c:pt>
                <c:pt idx="722">
                  <c:v>142.0</c:v>
                </c:pt>
                <c:pt idx="723">
                  <c:v>54.0</c:v>
                </c:pt>
                <c:pt idx="724">
                  <c:v>75.0</c:v>
                </c:pt>
                <c:pt idx="725">
                  <c:v>91.0</c:v>
                </c:pt>
                <c:pt idx="726">
                  <c:v>87.0</c:v>
                </c:pt>
                <c:pt idx="727">
                  <c:v>54.0</c:v>
                </c:pt>
                <c:pt idx="728">
                  <c:v>110.0</c:v>
                </c:pt>
                <c:pt idx="729">
                  <c:v>37.0</c:v>
                </c:pt>
                <c:pt idx="730">
                  <c:v>0.0</c:v>
                </c:pt>
                <c:pt idx="731">
                  <c:v>16.0</c:v>
                </c:pt>
                <c:pt idx="732">
                  <c:v>0.0</c:v>
                </c:pt>
                <c:pt idx="733">
                  <c:v>23.0</c:v>
                </c:pt>
                <c:pt idx="734">
                  <c:v>73.0</c:v>
                </c:pt>
                <c:pt idx="735">
                  <c:v>3.0</c:v>
                </c:pt>
                <c:pt idx="736">
                  <c:v>23.0</c:v>
                </c:pt>
                <c:pt idx="737">
                  <c:v>107.0</c:v>
                </c:pt>
                <c:pt idx="738">
                  <c:v>96.0</c:v>
                </c:pt>
                <c:pt idx="739">
                  <c:v>40.0</c:v>
                </c:pt>
                <c:pt idx="740">
                  <c:v>121.0</c:v>
                </c:pt>
                <c:pt idx="741">
                  <c:v>133.0</c:v>
                </c:pt>
                <c:pt idx="742">
                  <c:v>70.0</c:v>
                </c:pt>
                <c:pt idx="743">
                  <c:v>169.0</c:v>
                </c:pt>
                <c:pt idx="744">
                  <c:v>150.0</c:v>
                </c:pt>
                <c:pt idx="745">
                  <c:v>14.0</c:v>
                </c:pt>
                <c:pt idx="746">
                  <c:v>20.0</c:v>
                </c:pt>
                <c:pt idx="747">
                  <c:v>226.0</c:v>
                </c:pt>
                <c:pt idx="748">
                  <c:v>141.0</c:v>
                </c:pt>
                <c:pt idx="749">
                  <c:v>120.0</c:v>
                </c:pt>
                <c:pt idx="750">
                  <c:v>0.0</c:v>
                </c:pt>
                <c:pt idx="751">
                  <c:v>33.0</c:v>
                </c:pt>
                <c:pt idx="752">
                  <c:v>34.0</c:v>
                </c:pt>
                <c:pt idx="753">
                  <c:v>80.0</c:v>
                </c:pt>
                <c:pt idx="754">
                  <c:v>126.0</c:v>
                </c:pt>
                <c:pt idx="755">
                  <c:v>38.0</c:v>
                </c:pt>
                <c:pt idx="756">
                  <c:v>75.0</c:v>
                </c:pt>
                <c:pt idx="757">
                  <c:v>64.0</c:v>
                </c:pt>
                <c:pt idx="758">
                  <c:v>175.0</c:v>
                </c:pt>
                <c:pt idx="759">
                  <c:v>69.0</c:v>
                </c:pt>
                <c:pt idx="760">
                  <c:v>22.0</c:v>
                </c:pt>
                <c:pt idx="761">
                  <c:v>238.0</c:v>
                </c:pt>
                <c:pt idx="762">
                  <c:v>236.0</c:v>
                </c:pt>
                <c:pt idx="763">
                  <c:v>89.0</c:v>
                </c:pt>
                <c:pt idx="764">
                  <c:v>7.0</c:v>
                </c:pt>
                <c:pt idx="765">
                  <c:v>416.0</c:v>
                </c:pt>
                <c:pt idx="766">
                  <c:v>45.0</c:v>
                </c:pt>
                <c:pt idx="767">
                  <c:v>123.0</c:v>
                </c:pt>
                <c:pt idx="768">
                  <c:v>272.0</c:v>
                </c:pt>
                <c:pt idx="769">
                  <c:v>67.0</c:v>
                </c:pt>
                <c:pt idx="770">
                  <c:v>127.0</c:v>
                </c:pt>
                <c:pt idx="771">
                  <c:v>92.0</c:v>
                </c:pt>
                <c:pt idx="772">
                  <c:v>252.0</c:v>
                </c:pt>
                <c:pt idx="773">
                  <c:v>308.0</c:v>
                </c:pt>
                <c:pt idx="774">
                  <c:v>114.0</c:v>
                </c:pt>
                <c:pt idx="775">
                  <c:v>17.0</c:v>
                </c:pt>
                <c:pt idx="776">
                  <c:v>217.0</c:v>
                </c:pt>
                <c:pt idx="777">
                  <c:v>88.0</c:v>
                </c:pt>
                <c:pt idx="778">
                  <c:v>203.0</c:v>
                </c:pt>
                <c:pt idx="779">
                  <c:v>92.0</c:v>
                </c:pt>
                <c:pt idx="780">
                  <c:v>51.0</c:v>
                </c:pt>
                <c:pt idx="781">
                  <c:v>186.0</c:v>
                </c:pt>
                <c:pt idx="782">
                  <c:v>315.0</c:v>
                </c:pt>
                <c:pt idx="783">
                  <c:v>55.0</c:v>
                </c:pt>
                <c:pt idx="784">
                  <c:v>75.0</c:v>
                </c:pt>
                <c:pt idx="785">
                  <c:v>69.0</c:v>
                </c:pt>
                <c:pt idx="786">
                  <c:v>374.0</c:v>
                </c:pt>
                <c:pt idx="787">
                  <c:v>88.0</c:v>
                </c:pt>
                <c:pt idx="788">
                  <c:v>95.0</c:v>
                </c:pt>
                <c:pt idx="789">
                  <c:v>88.0</c:v>
                </c:pt>
                <c:pt idx="790">
                  <c:v>33.0</c:v>
                </c:pt>
                <c:pt idx="791">
                  <c:v>9.0</c:v>
                </c:pt>
                <c:pt idx="792">
                  <c:v>118.0</c:v>
                </c:pt>
                <c:pt idx="793">
                  <c:v>155.0</c:v>
                </c:pt>
                <c:pt idx="794">
                  <c:v>144.0</c:v>
                </c:pt>
                <c:pt idx="795">
                  <c:v>127.0</c:v>
                </c:pt>
                <c:pt idx="796">
                  <c:v>139.0</c:v>
                </c:pt>
                <c:pt idx="797">
                  <c:v>102.0</c:v>
                </c:pt>
                <c:pt idx="798">
                  <c:v>87.0</c:v>
                </c:pt>
                <c:pt idx="799">
                  <c:v>141.0</c:v>
                </c:pt>
                <c:pt idx="800">
                  <c:v>59.0</c:v>
                </c:pt>
                <c:pt idx="801">
                  <c:v>103.0</c:v>
                </c:pt>
                <c:pt idx="802">
                  <c:v>153.0</c:v>
                </c:pt>
                <c:pt idx="803">
                  <c:v>99.0</c:v>
                </c:pt>
                <c:pt idx="804">
                  <c:v>87.0</c:v>
                </c:pt>
                <c:pt idx="805">
                  <c:v>164.0</c:v>
                </c:pt>
                <c:pt idx="806">
                  <c:v>59.0</c:v>
                </c:pt>
                <c:pt idx="807">
                  <c:v>110.0</c:v>
                </c:pt>
                <c:pt idx="808">
                  <c:v>55.0</c:v>
                </c:pt>
                <c:pt idx="809">
                  <c:v>0.0</c:v>
                </c:pt>
                <c:pt idx="810">
                  <c:v>319.0</c:v>
                </c:pt>
                <c:pt idx="811">
                  <c:v>390.0</c:v>
                </c:pt>
                <c:pt idx="812">
                  <c:v>71.0</c:v>
                </c:pt>
                <c:pt idx="813">
                  <c:v>166.0</c:v>
                </c:pt>
                <c:pt idx="814">
                  <c:v>347.0</c:v>
                </c:pt>
                <c:pt idx="815">
                  <c:v>9.0</c:v>
                </c:pt>
                <c:pt idx="816">
                  <c:v>94.0</c:v>
                </c:pt>
                <c:pt idx="817">
                  <c:v>41.0</c:v>
                </c:pt>
                <c:pt idx="818">
                  <c:v>210.0</c:v>
                </c:pt>
                <c:pt idx="819">
                  <c:v>375.0</c:v>
                </c:pt>
                <c:pt idx="820">
                  <c:v>246.0</c:v>
                </c:pt>
                <c:pt idx="821">
                  <c:v>237.0</c:v>
                </c:pt>
                <c:pt idx="822">
                  <c:v>197.0</c:v>
                </c:pt>
                <c:pt idx="823">
                  <c:v>341.0</c:v>
                </c:pt>
                <c:pt idx="824">
                  <c:v>166.0</c:v>
                </c:pt>
                <c:pt idx="825">
                  <c:v>211.0</c:v>
                </c:pt>
                <c:pt idx="826">
                  <c:v>262.0</c:v>
                </c:pt>
                <c:pt idx="827">
                  <c:v>69.0</c:v>
                </c:pt>
                <c:pt idx="828">
                  <c:v>54.0</c:v>
                </c:pt>
                <c:pt idx="829">
                  <c:v>11.0</c:v>
                </c:pt>
                <c:pt idx="830">
                  <c:v>35.0</c:v>
                </c:pt>
                <c:pt idx="831">
                  <c:v>70.0</c:v>
                </c:pt>
                <c:pt idx="832">
                  <c:v>180.0</c:v>
                </c:pt>
                <c:pt idx="833">
                  <c:v>122.0</c:v>
                </c:pt>
                <c:pt idx="834">
                  <c:v>171.0</c:v>
                </c:pt>
                <c:pt idx="835">
                  <c:v>15.0</c:v>
                </c:pt>
                <c:pt idx="836">
                  <c:v>16.0</c:v>
                </c:pt>
                <c:pt idx="837">
                  <c:v>93.0</c:v>
                </c:pt>
                <c:pt idx="838">
                  <c:v>25.0</c:v>
                </c:pt>
                <c:pt idx="839">
                  <c:v>161.0</c:v>
                </c:pt>
                <c:pt idx="840">
                  <c:v>124.0</c:v>
                </c:pt>
                <c:pt idx="841">
                  <c:v>187.0</c:v>
                </c:pt>
                <c:pt idx="842">
                  <c:v>129.0</c:v>
                </c:pt>
                <c:pt idx="843">
                  <c:v>13.0</c:v>
                </c:pt>
                <c:pt idx="844">
                  <c:v>177.0</c:v>
                </c:pt>
                <c:pt idx="845">
                  <c:v>187.0</c:v>
                </c:pt>
                <c:pt idx="846">
                  <c:v>101.0</c:v>
                </c:pt>
                <c:pt idx="847">
                  <c:v>192.0</c:v>
                </c:pt>
                <c:pt idx="848">
                  <c:v>51.0</c:v>
                </c:pt>
                <c:pt idx="849">
                  <c:v>0.0</c:v>
                </c:pt>
                <c:pt idx="850">
                  <c:v>272.0</c:v>
                </c:pt>
                <c:pt idx="851">
                  <c:v>130.0</c:v>
                </c:pt>
                <c:pt idx="852">
                  <c:v>91.0</c:v>
                </c:pt>
                <c:pt idx="853">
                  <c:v>90.0</c:v>
                </c:pt>
                <c:pt idx="854">
                  <c:v>220.0</c:v>
                </c:pt>
                <c:pt idx="855">
                  <c:v>602.0</c:v>
                </c:pt>
                <c:pt idx="856">
                  <c:v>111.0</c:v>
                </c:pt>
                <c:pt idx="857">
                  <c:v>22.0</c:v>
                </c:pt>
                <c:pt idx="858">
                  <c:v>76.0</c:v>
                </c:pt>
                <c:pt idx="859">
                  <c:v>152.0</c:v>
                </c:pt>
                <c:pt idx="860">
                  <c:v>58.0</c:v>
                </c:pt>
                <c:pt idx="861">
                  <c:v>65.0</c:v>
                </c:pt>
                <c:pt idx="862">
                  <c:v>57.0</c:v>
                </c:pt>
                <c:pt idx="863">
                  <c:v>87.0</c:v>
                </c:pt>
                <c:pt idx="864">
                  <c:v>157.0</c:v>
                </c:pt>
                <c:pt idx="865">
                  <c:v>57.0</c:v>
                </c:pt>
                <c:pt idx="866">
                  <c:v>112.0</c:v>
                </c:pt>
                <c:pt idx="867">
                  <c:v>28.0</c:v>
                </c:pt>
                <c:pt idx="868">
                  <c:v>25.0</c:v>
                </c:pt>
                <c:pt idx="869">
                  <c:v>2.0</c:v>
                </c:pt>
                <c:pt idx="870">
                  <c:v>48.0</c:v>
                </c:pt>
                <c:pt idx="871">
                  <c:v>52.0</c:v>
                </c:pt>
                <c:pt idx="872">
                  <c:v>73.0</c:v>
                </c:pt>
                <c:pt idx="873">
                  <c:v>26.0</c:v>
                </c:pt>
                <c:pt idx="874">
                  <c:v>62.0</c:v>
                </c:pt>
                <c:pt idx="875">
                  <c:v>12.0</c:v>
                </c:pt>
                <c:pt idx="876">
                  <c:v>29.0</c:v>
                </c:pt>
                <c:pt idx="877">
                  <c:v>30.0</c:v>
                </c:pt>
                <c:pt idx="878">
                  <c:v>33.0</c:v>
                </c:pt>
                <c:pt idx="879">
                  <c:v>25.0</c:v>
                </c:pt>
                <c:pt idx="880">
                  <c:v>25.0</c:v>
                </c:pt>
                <c:pt idx="881">
                  <c:v>85.0</c:v>
                </c:pt>
                <c:pt idx="882">
                  <c:v>33.0</c:v>
                </c:pt>
                <c:pt idx="883">
                  <c:v>12.0</c:v>
                </c:pt>
                <c:pt idx="884">
                  <c:v>58.0</c:v>
                </c:pt>
                <c:pt idx="885">
                  <c:v>14.0</c:v>
                </c:pt>
                <c:pt idx="886">
                  <c:v>46.0</c:v>
                </c:pt>
                <c:pt idx="887">
                  <c:v>133.0</c:v>
                </c:pt>
                <c:pt idx="888">
                  <c:v>133.0</c:v>
                </c:pt>
                <c:pt idx="889">
                  <c:v>62.0</c:v>
                </c:pt>
                <c:pt idx="890">
                  <c:v>89.0</c:v>
                </c:pt>
                <c:pt idx="891">
                  <c:v>65.0</c:v>
                </c:pt>
                <c:pt idx="892">
                  <c:v>50.0</c:v>
                </c:pt>
                <c:pt idx="893">
                  <c:v>65.0</c:v>
                </c:pt>
                <c:pt idx="894">
                  <c:v>39.0</c:v>
                </c:pt>
                <c:pt idx="895">
                  <c:v>31.0</c:v>
                </c:pt>
                <c:pt idx="896">
                  <c:v>123.0</c:v>
                </c:pt>
                <c:pt idx="897">
                  <c:v>5.0</c:v>
                </c:pt>
                <c:pt idx="898">
                  <c:v>53.0</c:v>
                </c:pt>
                <c:pt idx="899">
                  <c:v>0.0</c:v>
                </c:pt>
                <c:pt idx="900">
                  <c:v>104.0</c:v>
                </c:pt>
                <c:pt idx="901">
                  <c:v>59.0</c:v>
                </c:pt>
                <c:pt idx="902">
                  <c:v>108.0</c:v>
                </c:pt>
                <c:pt idx="903">
                  <c:v>148.0</c:v>
                </c:pt>
                <c:pt idx="904">
                  <c:v>20.0</c:v>
                </c:pt>
                <c:pt idx="905">
                  <c:v>15.0</c:v>
                </c:pt>
                <c:pt idx="906">
                  <c:v>0.0</c:v>
                </c:pt>
                <c:pt idx="907">
                  <c:v>81.0</c:v>
                </c:pt>
                <c:pt idx="908">
                  <c:v>24.0</c:v>
                </c:pt>
                <c:pt idx="909">
                  <c:v>72.0</c:v>
                </c:pt>
                <c:pt idx="910">
                  <c:v>54.0</c:v>
                </c:pt>
                <c:pt idx="911">
                  <c:v>94.0</c:v>
                </c:pt>
                <c:pt idx="912">
                  <c:v>170.0</c:v>
                </c:pt>
                <c:pt idx="913">
                  <c:v>68.0</c:v>
                </c:pt>
                <c:pt idx="914">
                  <c:v>11.0</c:v>
                </c:pt>
                <c:pt idx="915">
                  <c:v>116.0</c:v>
                </c:pt>
                <c:pt idx="916">
                  <c:v>217.0</c:v>
                </c:pt>
                <c:pt idx="917">
                  <c:v>27.0</c:v>
                </c:pt>
                <c:pt idx="918">
                  <c:v>16.0</c:v>
                </c:pt>
                <c:pt idx="919">
                  <c:v>69.0</c:v>
                </c:pt>
                <c:pt idx="920">
                  <c:v>95.0</c:v>
                </c:pt>
                <c:pt idx="921">
                  <c:v>8.0</c:v>
                </c:pt>
                <c:pt idx="922">
                  <c:v>26.0</c:v>
                </c:pt>
                <c:pt idx="923">
                  <c:v>45.0</c:v>
                </c:pt>
                <c:pt idx="924">
                  <c:v>15.0</c:v>
                </c:pt>
                <c:pt idx="925">
                  <c:v>54.0</c:v>
                </c:pt>
                <c:pt idx="926">
                  <c:v>96.0</c:v>
                </c:pt>
                <c:pt idx="927">
                  <c:v>98.0</c:v>
                </c:pt>
                <c:pt idx="928">
                  <c:v>25.0</c:v>
                </c:pt>
                <c:pt idx="929">
                  <c:v>158.0</c:v>
                </c:pt>
                <c:pt idx="930">
                  <c:v>15.0</c:v>
                </c:pt>
                <c:pt idx="931">
                  <c:v>44.0</c:v>
                </c:pt>
                <c:pt idx="932">
                  <c:v>28.0</c:v>
                </c:pt>
                <c:pt idx="933">
                  <c:v>43.0</c:v>
                </c:pt>
                <c:pt idx="934">
                  <c:v>140.0</c:v>
                </c:pt>
                <c:pt idx="935">
                  <c:v>14.0</c:v>
                </c:pt>
                <c:pt idx="936">
                  <c:v>24.0</c:v>
                </c:pt>
                <c:pt idx="937">
                  <c:v>167.0</c:v>
                </c:pt>
                <c:pt idx="938">
                  <c:v>69.0</c:v>
                </c:pt>
                <c:pt idx="939">
                  <c:v>19.0</c:v>
                </c:pt>
                <c:pt idx="940">
                  <c:v>0.0</c:v>
                </c:pt>
                <c:pt idx="941">
                  <c:v>53.0</c:v>
                </c:pt>
                <c:pt idx="942">
                  <c:v>259.0</c:v>
                </c:pt>
                <c:pt idx="943">
                  <c:v>112.0</c:v>
                </c:pt>
                <c:pt idx="944">
                  <c:v>0.0</c:v>
                </c:pt>
                <c:pt idx="945">
                  <c:v>44.0</c:v>
                </c:pt>
                <c:pt idx="946">
                  <c:v>30.0</c:v>
                </c:pt>
                <c:pt idx="947">
                  <c:v>70.0</c:v>
                </c:pt>
                <c:pt idx="948">
                  <c:v>80.0</c:v>
                </c:pt>
                <c:pt idx="949">
                  <c:v>23.0</c:v>
                </c:pt>
                <c:pt idx="950">
                  <c:v>23.0</c:v>
                </c:pt>
                <c:pt idx="951">
                  <c:v>23.0</c:v>
                </c:pt>
                <c:pt idx="952">
                  <c:v>188.0</c:v>
                </c:pt>
                <c:pt idx="953">
                  <c:v>112.0</c:v>
                </c:pt>
                <c:pt idx="954">
                  <c:v>0.0</c:v>
                </c:pt>
                <c:pt idx="955">
                  <c:v>98.0</c:v>
                </c:pt>
                <c:pt idx="956">
                  <c:v>36.0</c:v>
                </c:pt>
                <c:pt idx="957">
                  <c:v>49.0</c:v>
                </c:pt>
                <c:pt idx="958">
                  <c:v>32.0</c:v>
                </c:pt>
                <c:pt idx="959">
                  <c:v>38.0</c:v>
                </c:pt>
                <c:pt idx="960">
                  <c:v>135.0</c:v>
                </c:pt>
                <c:pt idx="961">
                  <c:v>112.0</c:v>
                </c:pt>
                <c:pt idx="962">
                  <c:v>96.0</c:v>
                </c:pt>
                <c:pt idx="963">
                  <c:v>64.0</c:v>
                </c:pt>
                <c:pt idx="964">
                  <c:v>27.0</c:v>
                </c:pt>
                <c:pt idx="965">
                  <c:v>97.0</c:v>
                </c:pt>
                <c:pt idx="966">
                  <c:v>18.0</c:v>
                </c:pt>
                <c:pt idx="967">
                  <c:v>109.0</c:v>
                </c:pt>
                <c:pt idx="968">
                  <c:v>71.0</c:v>
                </c:pt>
                <c:pt idx="969">
                  <c:v>241.0</c:v>
                </c:pt>
                <c:pt idx="970">
                  <c:v>91.0</c:v>
                </c:pt>
                <c:pt idx="971">
                  <c:v>20.0</c:v>
                </c:pt>
                <c:pt idx="972">
                  <c:v>85.0</c:v>
                </c:pt>
                <c:pt idx="973">
                  <c:v>9.0</c:v>
                </c:pt>
                <c:pt idx="974">
                  <c:v>0.0</c:v>
                </c:pt>
                <c:pt idx="975">
                  <c:v>28.0</c:v>
                </c:pt>
                <c:pt idx="976">
                  <c:v>0.0</c:v>
                </c:pt>
                <c:pt idx="977">
                  <c:v>15.0</c:v>
                </c:pt>
                <c:pt idx="978">
                  <c:v>83.0</c:v>
                </c:pt>
                <c:pt idx="979">
                  <c:v>88.0</c:v>
                </c:pt>
                <c:pt idx="980">
                  <c:v>59.0</c:v>
                </c:pt>
                <c:pt idx="981">
                  <c:v>0.0</c:v>
                </c:pt>
                <c:pt idx="982">
                  <c:v>7.0</c:v>
                </c:pt>
                <c:pt idx="983">
                  <c:v>24.0</c:v>
                </c:pt>
                <c:pt idx="984">
                  <c:v>24.0</c:v>
                </c:pt>
                <c:pt idx="985">
                  <c:v>19.0</c:v>
                </c:pt>
                <c:pt idx="986">
                  <c:v>166.0</c:v>
                </c:pt>
                <c:pt idx="987">
                  <c:v>64.0</c:v>
                </c:pt>
                <c:pt idx="988">
                  <c:v>167.0</c:v>
                </c:pt>
                <c:pt idx="989">
                  <c:v>18.0</c:v>
                </c:pt>
                <c:pt idx="990">
                  <c:v>92.0</c:v>
                </c:pt>
                <c:pt idx="991">
                  <c:v>157.0</c:v>
                </c:pt>
                <c:pt idx="992">
                  <c:v>46.0</c:v>
                </c:pt>
                <c:pt idx="993">
                  <c:v>0.0</c:v>
                </c:pt>
                <c:pt idx="994">
                  <c:v>0.0</c:v>
                </c:pt>
                <c:pt idx="995">
                  <c:v>41.0</c:v>
                </c:pt>
                <c:pt idx="996">
                  <c:v>0.0</c:v>
                </c:pt>
                <c:pt idx="997">
                  <c:v>39.0</c:v>
                </c:pt>
                <c:pt idx="998">
                  <c:v>0.0</c:v>
                </c:pt>
                <c:pt idx="999">
                  <c:v>17.0</c:v>
                </c:pt>
                <c:pt idx="1000">
                  <c:v>35.0</c:v>
                </c:pt>
                <c:pt idx="1001">
                  <c:v>9.0</c:v>
                </c:pt>
                <c:pt idx="1002">
                  <c:v>49.0</c:v>
                </c:pt>
                <c:pt idx="1003">
                  <c:v>16.0</c:v>
                </c:pt>
                <c:pt idx="1004">
                  <c:v>24.0</c:v>
                </c:pt>
                <c:pt idx="1005">
                  <c:v>0.0</c:v>
                </c:pt>
                <c:pt idx="1006">
                  <c:v>12.0</c:v>
                </c:pt>
                <c:pt idx="1007">
                  <c:v>0.0</c:v>
                </c:pt>
                <c:pt idx="1008">
                  <c:v>90.0</c:v>
                </c:pt>
                <c:pt idx="1009">
                  <c:v>0.0</c:v>
                </c:pt>
                <c:pt idx="1010">
                  <c:v>86.0</c:v>
                </c:pt>
                <c:pt idx="1011">
                  <c:v>159.0</c:v>
                </c:pt>
                <c:pt idx="1012">
                  <c:v>13.0</c:v>
                </c:pt>
                <c:pt idx="1013">
                  <c:v>102.0</c:v>
                </c:pt>
                <c:pt idx="1014">
                  <c:v>98.0</c:v>
                </c:pt>
                <c:pt idx="1015">
                  <c:v>40.0</c:v>
                </c:pt>
                <c:pt idx="1016">
                  <c:v>17.0</c:v>
                </c:pt>
                <c:pt idx="1017">
                  <c:v>16.0</c:v>
                </c:pt>
                <c:pt idx="1018">
                  <c:v>39.0</c:v>
                </c:pt>
                <c:pt idx="1019">
                  <c:v>64.0</c:v>
                </c:pt>
                <c:pt idx="1020">
                  <c:v>24.0</c:v>
                </c:pt>
                <c:pt idx="1021">
                  <c:v>14.0</c:v>
                </c:pt>
                <c:pt idx="1022">
                  <c:v>113.0</c:v>
                </c:pt>
                <c:pt idx="1023">
                  <c:v>124.0</c:v>
                </c:pt>
                <c:pt idx="1024">
                  <c:v>114.0</c:v>
                </c:pt>
                <c:pt idx="1025">
                  <c:v>238.0</c:v>
                </c:pt>
                <c:pt idx="1026">
                  <c:v>37.0</c:v>
                </c:pt>
                <c:pt idx="1027">
                  <c:v>0.0</c:v>
                </c:pt>
                <c:pt idx="1028">
                  <c:v>0.0</c:v>
                </c:pt>
                <c:pt idx="1029">
                  <c:v>18.0</c:v>
                </c:pt>
                <c:pt idx="1030">
                  <c:v>14.0</c:v>
                </c:pt>
                <c:pt idx="1031">
                  <c:v>47.0</c:v>
                </c:pt>
                <c:pt idx="1032">
                  <c:v>131.0</c:v>
                </c:pt>
                <c:pt idx="1033">
                  <c:v>88.0</c:v>
                </c:pt>
                <c:pt idx="1034">
                  <c:v>114.0</c:v>
                </c:pt>
                <c:pt idx="1035">
                  <c:v>326.0</c:v>
                </c:pt>
                <c:pt idx="1036">
                  <c:v>113.0</c:v>
                </c:pt>
                <c:pt idx="1037">
                  <c:v>30.0</c:v>
                </c:pt>
                <c:pt idx="1038">
                  <c:v>46.0</c:v>
                </c:pt>
                <c:pt idx="1039">
                  <c:v>73.0</c:v>
                </c:pt>
                <c:pt idx="1040">
                  <c:v>359.0</c:v>
                </c:pt>
                <c:pt idx="1041">
                  <c:v>217.0</c:v>
                </c:pt>
                <c:pt idx="1042">
                  <c:v>60.0</c:v>
                </c:pt>
                <c:pt idx="1043">
                  <c:v>11.0</c:v>
                </c:pt>
                <c:pt idx="1044">
                  <c:v>333.0</c:v>
                </c:pt>
                <c:pt idx="1045">
                  <c:v>193.0</c:v>
                </c:pt>
                <c:pt idx="1046">
                  <c:v>263.0</c:v>
                </c:pt>
                <c:pt idx="1047">
                  <c:v>21.0</c:v>
                </c:pt>
                <c:pt idx="1048">
                  <c:v>45.0</c:v>
                </c:pt>
                <c:pt idx="1049">
                  <c:v>128.0</c:v>
                </c:pt>
                <c:pt idx="1050">
                  <c:v>61.0</c:v>
                </c:pt>
                <c:pt idx="1051">
                  <c:v>47.0</c:v>
                </c:pt>
                <c:pt idx="1052">
                  <c:v>49.0</c:v>
                </c:pt>
                <c:pt idx="1053">
                  <c:v>31.0</c:v>
                </c:pt>
                <c:pt idx="1054">
                  <c:v>59.0</c:v>
                </c:pt>
                <c:pt idx="1055">
                  <c:v>53.0</c:v>
                </c:pt>
                <c:pt idx="1056">
                  <c:v>40.0</c:v>
                </c:pt>
                <c:pt idx="1057">
                  <c:v>52.0</c:v>
                </c:pt>
              </c:numCache>
            </c:numRef>
          </c:xVal>
          <c:yVal>
            <c:numRef>
              <c:f>'5000_quadRD_Cali'!$B$2:$B$1059</c:f>
              <c:numCache>
                <c:formatCode>General</c:formatCode>
                <c:ptCount val="1058"/>
                <c:pt idx="0">
                  <c:v>38.953236</c:v>
                </c:pt>
                <c:pt idx="1">
                  <c:v>102.0962150000002</c:v>
                </c:pt>
                <c:pt idx="2">
                  <c:v>76.569526</c:v>
                </c:pt>
                <c:pt idx="3">
                  <c:v>105.9546830000002</c:v>
                </c:pt>
                <c:pt idx="4">
                  <c:v>139.71633</c:v>
                </c:pt>
                <c:pt idx="5">
                  <c:v>110.577222</c:v>
                </c:pt>
                <c:pt idx="6">
                  <c:v>134.180513</c:v>
                </c:pt>
                <c:pt idx="7">
                  <c:v>191.86016</c:v>
                </c:pt>
                <c:pt idx="8">
                  <c:v>42.089846</c:v>
                </c:pt>
                <c:pt idx="9">
                  <c:v>150.6436419999997</c:v>
                </c:pt>
                <c:pt idx="10">
                  <c:v>169.465509</c:v>
                </c:pt>
                <c:pt idx="11">
                  <c:v>176.870829</c:v>
                </c:pt>
                <c:pt idx="12">
                  <c:v>237.5043270000001</c:v>
                </c:pt>
                <c:pt idx="13">
                  <c:v>47.02260000000001</c:v>
                </c:pt>
                <c:pt idx="14">
                  <c:v>81.84809199999998</c:v>
                </c:pt>
                <c:pt idx="15">
                  <c:v>116.3863459999999</c:v>
                </c:pt>
                <c:pt idx="16">
                  <c:v>37.32653000000001</c:v>
                </c:pt>
                <c:pt idx="17">
                  <c:v>72.5476130000003</c:v>
                </c:pt>
                <c:pt idx="18">
                  <c:v>148.342869</c:v>
                </c:pt>
                <c:pt idx="19">
                  <c:v>41.97852</c:v>
                </c:pt>
                <c:pt idx="20">
                  <c:v>63.77997600000001</c:v>
                </c:pt>
                <c:pt idx="21">
                  <c:v>24.60862599999999</c:v>
                </c:pt>
                <c:pt idx="22">
                  <c:v>138.3928430000003</c:v>
                </c:pt>
                <c:pt idx="23">
                  <c:v>59.982101</c:v>
                </c:pt>
                <c:pt idx="24">
                  <c:v>42.340182</c:v>
                </c:pt>
                <c:pt idx="25">
                  <c:v>84.507161</c:v>
                </c:pt>
                <c:pt idx="26">
                  <c:v>24.58354599999995</c:v>
                </c:pt>
                <c:pt idx="27">
                  <c:v>22.37080400000004</c:v>
                </c:pt>
                <c:pt idx="28">
                  <c:v>135.511068</c:v>
                </c:pt>
                <c:pt idx="29">
                  <c:v>41.13790200000001</c:v>
                </c:pt>
                <c:pt idx="30">
                  <c:v>45.19721900000001</c:v>
                </c:pt>
                <c:pt idx="31">
                  <c:v>52.23996800000001</c:v>
                </c:pt>
                <c:pt idx="32">
                  <c:v>75.430531</c:v>
                </c:pt>
                <c:pt idx="33">
                  <c:v>81.303816</c:v>
                </c:pt>
                <c:pt idx="34">
                  <c:v>50.77593000000011</c:v>
                </c:pt>
                <c:pt idx="35">
                  <c:v>24.07559899999999</c:v>
                </c:pt>
                <c:pt idx="36">
                  <c:v>116.04291</c:v>
                </c:pt>
                <c:pt idx="37">
                  <c:v>27.15587800000005</c:v>
                </c:pt>
                <c:pt idx="38">
                  <c:v>15.121128</c:v>
                </c:pt>
                <c:pt idx="39">
                  <c:v>35.50729</c:v>
                </c:pt>
                <c:pt idx="40">
                  <c:v>44.821765</c:v>
                </c:pt>
                <c:pt idx="41">
                  <c:v>36.70377000000001</c:v>
                </c:pt>
                <c:pt idx="42">
                  <c:v>13.761497</c:v>
                </c:pt>
                <c:pt idx="43">
                  <c:v>62.22301400000001</c:v>
                </c:pt>
                <c:pt idx="44">
                  <c:v>95.89569899999998</c:v>
                </c:pt>
                <c:pt idx="45">
                  <c:v>17.563164</c:v>
                </c:pt>
                <c:pt idx="46">
                  <c:v>21.399986</c:v>
                </c:pt>
                <c:pt idx="47">
                  <c:v>68.51258799999998</c:v>
                </c:pt>
                <c:pt idx="48">
                  <c:v>37.568299</c:v>
                </c:pt>
                <c:pt idx="49">
                  <c:v>14.057151</c:v>
                </c:pt>
                <c:pt idx="50">
                  <c:v>14.60246900000001</c:v>
                </c:pt>
                <c:pt idx="51">
                  <c:v>15.231413</c:v>
                </c:pt>
                <c:pt idx="52">
                  <c:v>65.40044299999998</c:v>
                </c:pt>
                <c:pt idx="53">
                  <c:v>13.60953700000002</c:v>
                </c:pt>
                <c:pt idx="54">
                  <c:v>9.588886</c:v>
                </c:pt>
                <c:pt idx="55">
                  <c:v>73.34597799999995</c:v>
                </c:pt>
                <c:pt idx="56">
                  <c:v>80.287511</c:v>
                </c:pt>
                <c:pt idx="57">
                  <c:v>6.229099</c:v>
                </c:pt>
                <c:pt idx="58">
                  <c:v>14.804611</c:v>
                </c:pt>
                <c:pt idx="59">
                  <c:v>35.878491</c:v>
                </c:pt>
                <c:pt idx="60">
                  <c:v>38.95834300000001</c:v>
                </c:pt>
                <c:pt idx="61">
                  <c:v>57.92743</c:v>
                </c:pt>
                <c:pt idx="62">
                  <c:v>66.27882999999998</c:v>
                </c:pt>
                <c:pt idx="63">
                  <c:v>31.22072599999996</c:v>
                </c:pt>
                <c:pt idx="64">
                  <c:v>82.4676440000003</c:v>
                </c:pt>
                <c:pt idx="65">
                  <c:v>82.4191900000002</c:v>
                </c:pt>
                <c:pt idx="66">
                  <c:v>126.0523179999998</c:v>
                </c:pt>
                <c:pt idx="67">
                  <c:v>145.7797709999995</c:v>
                </c:pt>
                <c:pt idx="68">
                  <c:v>343.4716139999989</c:v>
                </c:pt>
                <c:pt idx="69">
                  <c:v>2.213579</c:v>
                </c:pt>
                <c:pt idx="70">
                  <c:v>130.46479</c:v>
                </c:pt>
                <c:pt idx="71">
                  <c:v>105.182955</c:v>
                </c:pt>
                <c:pt idx="72">
                  <c:v>49.83087</c:v>
                </c:pt>
                <c:pt idx="73">
                  <c:v>254.825271</c:v>
                </c:pt>
                <c:pt idx="74">
                  <c:v>51.420107</c:v>
                </c:pt>
                <c:pt idx="75">
                  <c:v>137.954012</c:v>
                </c:pt>
                <c:pt idx="76">
                  <c:v>104.1707569999998</c:v>
                </c:pt>
                <c:pt idx="77">
                  <c:v>35.724364</c:v>
                </c:pt>
                <c:pt idx="78">
                  <c:v>142.193749</c:v>
                </c:pt>
                <c:pt idx="79">
                  <c:v>121.803468</c:v>
                </c:pt>
                <c:pt idx="80">
                  <c:v>115.755296</c:v>
                </c:pt>
                <c:pt idx="81">
                  <c:v>78.270324</c:v>
                </c:pt>
                <c:pt idx="82">
                  <c:v>161.4591180000001</c:v>
                </c:pt>
                <c:pt idx="83">
                  <c:v>46.14866600000001</c:v>
                </c:pt>
                <c:pt idx="84">
                  <c:v>22.97761699999995</c:v>
                </c:pt>
                <c:pt idx="85">
                  <c:v>112.409449</c:v>
                </c:pt>
                <c:pt idx="86">
                  <c:v>44.779456</c:v>
                </c:pt>
                <c:pt idx="87">
                  <c:v>85.307156</c:v>
                </c:pt>
                <c:pt idx="88">
                  <c:v>124.989168</c:v>
                </c:pt>
                <c:pt idx="89">
                  <c:v>89.68297199999964</c:v>
                </c:pt>
                <c:pt idx="90">
                  <c:v>233.1501870000001</c:v>
                </c:pt>
                <c:pt idx="91">
                  <c:v>123.21814</c:v>
                </c:pt>
                <c:pt idx="92">
                  <c:v>353.1939459999999</c:v>
                </c:pt>
                <c:pt idx="93">
                  <c:v>317.1973319999992</c:v>
                </c:pt>
                <c:pt idx="94">
                  <c:v>330.9401469999996</c:v>
                </c:pt>
                <c:pt idx="95">
                  <c:v>160.395561</c:v>
                </c:pt>
                <c:pt idx="96">
                  <c:v>267.525469</c:v>
                </c:pt>
                <c:pt idx="97">
                  <c:v>168.323824</c:v>
                </c:pt>
                <c:pt idx="98">
                  <c:v>116.633232</c:v>
                </c:pt>
                <c:pt idx="99">
                  <c:v>281.8998169999999</c:v>
                </c:pt>
                <c:pt idx="100">
                  <c:v>253.51094</c:v>
                </c:pt>
                <c:pt idx="101">
                  <c:v>79.878614</c:v>
                </c:pt>
                <c:pt idx="102">
                  <c:v>50.011163</c:v>
                </c:pt>
                <c:pt idx="103">
                  <c:v>99.716818</c:v>
                </c:pt>
                <c:pt idx="104">
                  <c:v>39.216087</c:v>
                </c:pt>
                <c:pt idx="105">
                  <c:v>190.0203390000005</c:v>
                </c:pt>
                <c:pt idx="106">
                  <c:v>22.313287</c:v>
                </c:pt>
                <c:pt idx="107">
                  <c:v>37.11508000000001</c:v>
                </c:pt>
                <c:pt idx="108">
                  <c:v>134.19315</c:v>
                </c:pt>
                <c:pt idx="109">
                  <c:v>94.441549</c:v>
                </c:pt>
                <c:pt idx="110">
                  <c:v>155.940593</c:v>
                </c:pt>
                <c:pt idx="111">
                  <c:v>150.748406</c:v>
                </c:pt>
                <c:pt idx="112">
                  <c:v>343.584787</c:v>
                </c:pt>
                <c:pt idx="113">
                  <c:v>329.880288</c:v>
                </c:pt>
                <c:pt idx="114">
                  <c:v>283.286884</c:v>
                </c:pt>
                <c:pt idx="115">
                  <c:v>116.80987</c:v>
                </c:pt>
                <c:pt idx="116">
                  <c:v>156.578549</c:v>
                </c:pt>
                <c:pt idx="117">
                  <c:v>126.380548</c:v>
                </c:pt>
                <c:pt idx="118">
                  <c:v>337.4202829999999</c:v>
                </c:pt>
                <c:pt idx="119">
                  <c:v>4.182362</c:v>
                </c:pt>
                <c:pt idx="120">
                  <c:v>181.8278820000001</c:v>
                </c:pt>
                <c:pt idx="121">
                  <c:v>100.229818</c:v>
                </c:pt>
                <c:pt idx="122">
                  <c:v>205.7833549999997</c:v>
                </c:pt>
                <c:pt idx="123">
                  <c:v>276.9589689999996</c:v>
                </c:pt>
                <c:pt idx="124">
                  <c:v>131.10201</c:v>
                </c:pt>
                <c:pt idx="125">
                  <c:v>42.43856</c:v>
                </c:pt>
                <c:pt idx="126">
                  <c:v>35.25421</c:v>
                </c:pt>
                <c:pt idx="127">
                  <c:v>60.803849</c:v>
                </c:pt>
                <c:pt idx="128">
                  <c:v>139.2476609999997</c:v>
                </c:pt>
                <c:pt idx="129">
                  <c:v>116.67749</c:v>
                </c:pt>
                <c:pt idx="130">
                  <c:v>304.617778</c:v>
                </c:pt>
                <c:pt idx="131">
                  <c:v>280.6122910000001</c:v>
                </c:pt>
                <c:pt idx="132">
                  <c:v>250.285312</c:v>
                </c:pt>
                <c:pt idx="133">
                  <c:v>123.905605</c:v>
                </c:pt>
                <c:pt idx="134">
                  <c:v>183.9614480000006</c:v>
                </c:pt>
                <c:pt idx="135">
                  <c:v>46.561363</c:v>
                </c:pt>
                <c:pt idx="136">
                  <c:v>107.417771</c:v>
                </c:pt>
                <c:pt idx="137">
                  <c:v>155.103402</c:v>
                </c:pt>
                <c:pt idx="138">
                  <c:v>132.037088</c:v>
                </c:pt>
                <c:pt idx="139">
                  <c:v>75.326543</c:v>
                </c:pt>
                <c:pt idx="140">
                  <c:v>148.91207</c:v>
                </c:pt>
                <c:pt idx="141">
                  <c:v>110.632028</c:v>
                </c:pt>
                <c:pt idx="142">
                  <c:v>103.8953889999998</c:v>
                </c:pt>
                <c:pt idx="143">
                  <c:v>129.585721</c:v>
                </c:pt>
                <c:pt idx="144">
                  <c:v>158.632979</c:v>
                </c:pt>
                <c:pt idx="145">
                  <c:v>161.907516</c:v>
                </c:pt>
                <c:pt idx="146">
                  <c:v>156.8288070000005</c:v>
                </c:pt>
                <c:pt idx="147">
                  <c:v>79.972645</c:v>
                </c:pt>
                <c:pt idx="148">
                  <c:v>92.80013599999998</c:v>
                </c:pt>
                <c:pt idx="149">
                  <c:v>176.142524</c:v>
                </c:pt>
                <c:pt idx="150">
                  <c:v>216.5802760000003</c:v>
                </c:pt>
                <c:pt idx="151">
                  <c:v>226.8182990000003</c:v>
                </c:pt>
                <c:pt idx="152">
                  <c:v>307.894405</c:v>
                </c:pt>
                <c:pt idx="153">
                  <c:v>257.5936549999992</c:v>
                </c:pt>
                <c:pt idx="154">
                  <c:v>240.257133</c:v>
                </c:pt>
                <c:pt idx="155">
                  <c:v>308.950818</c:v>
                </c:pt>
                <c:pt idx="156">
                  <c:v>96.516039</c:v>
                </c:pt>
                <c:pt idx="157">
                  <c:v>240.665393</c:v>
                </c:pt>
                <c:pt idx="158">
                  <c:v>178.837714</c:v>
                </c:pt>
                <c:pt idx="159">
                  <c:v>192.572115</c:v>
                </c:pt>
                <c:pt idx="160">
                  <c:v>102.912581</c:v>
                </c:pt>
                <c:pt idx="161">
                  <c:v>93.399406</c:v>
                </c:pt>
                <c:pt idx="162">
                  <c:v>183.875462</c:v>
                </c:pt>
                <c:pt idx="163">
                  <c:v>83.491848</c:v>
                </c:pt>
                <c:pt idx="164">
                  <c:v>76.23788</c:v>
                </c:pt>
                <c:pt idx="165">
                  <c:v>78.85747099999988</c:v>
                </c:pt>
                <c:pt idx="166">
                  <c:v>175.191868</c:v>
                </c:pt>
                <c:pt idx="167">
                  <c:v>257.0403559999996</c:v>
                </c:pt>
                <c:pt idx="168">
                  <c:v>56.27411400000001</c:v>
                </c:pt>
                <c:pt idx="169">
                  <c:v>134.099263</c:v>
                </c:pt>
                <c:pt idx="170">
                  <c:v>474.256091</c:v>
                </c:pt>
                <c:pt idx="171">
                  <c:v>266.5581909999992</c:v>
                </c:pt>
                <c:pt idx="172">
                  <c:v>31.15252199999999</c:v>
                </c:pt>
                <c:pt idx="173">
                  <c:v>42.057003</c:v>
                </c:pt>
                <c:pt idx="174">
                  <c:v>3.096423999999997</c:v>
                </c:pt>
                <c:pt idx="175">
                  <c:v>0.587056999999999</c:v>
                </c:pt>
                <c:pt idx="176">
                  <c:v>13.619427</c:v>
                </c:pt>
                <c:pt idx="177">
                  <c:v>35.31782399999994</c:v>
                </c:pt>
                <c:pt idx="178">
                  <c:v>31.046805</c:v>
                </c:pt>
                <c:pt idx="179">
                  <c:v>140.913988</c:v>
                </c:pt>
                <c:pt idx="180">
                  <c:v>66.520156</c:v>
                </c:pt>
                <c:pt idx="181">
                  <c:v>253.895086</c:v>
                </c:pt>
                <c:pt idx="182">
                  <c:v>187.9543310000003</c:v>
                </c:pt>
                <c:pt idx="183">
                  <c:v>184.929188</c:v>
                </c:pt>
                <c:pt idx="184">
                  <c:v>124.423309</c:v>
                </c:pt>
                <c:pt idx="185">
                  <c:v>61.23164000000001</c:v>
                </c:pt>
                <c:pt idx="186">
                  <c:v>417.2669469999992</c:v>
                </c:pt>
                <c:pt idx="187">
                  <c:v>11.77197</c:v>
                </c:pt>
                <c:pt idx="188">
                  <c:v>169.304568</c:v>
                </c:pt>
                <c:pt idx="189">
                  <c:v>112.679494</c:v>
                </c:pt>
                <c:pt idx="190">
                  <c:v>453.3985099999989</c:v>
                </c:pt>
                <c:pt idx="191">
                  <c:v>443.341725</c:v>
                </c:pt>
                <c:pt idx="192">
                  <c:v>362.9884609999996</c:v>
                </c:pt>
                <c:pt idx="193">
                  <c:v>412.9985969999984</c:v>
                </c:pt>
                <c:pt idx="194">
                  <c:v>242.3482470000005</c:v>
                </c:pt>
                <c:pt idx="195">
                  <c:v>47.359872</c:v>
                </c:pt>
                <c:pt idx="196">
                  <c:v>355.553244</c:v>
                </c:pt>
                <c:pt idx="197">
                  <c:v>47.67224200000001</c:v>
                </c:pt>
                <c:pt idx="198">
                  <c:v>172.084135</c:v>
                </c:pt>
                <c:pt idx="199">
                  <c:v>354.1007159999996</c:v>
                </c:pt>
                <c:pt idx="200">
                  <c:v>73.113189</c:v>
                </c:pt>
                <c:pt idx="201">
                  <c:v>111.669143</c:v>
                </c:pt>
                <c:pt idx="202">
                  <c:v>140.168456</c:v>
                </c:pt>
                <c:pt idx="203">
                  <c:v>283.19717</c:v>
                </c:pt>
                <c:pt idx="204">
                  <c:v>78.66999999999998</c:v>
                </c:pt>
                <c:pt idx="205">
                  <c:v>86.433317</c:v>
                </c:pt>
                <c:pt idx="206">
                  <c:v>186.806204</c:v>
                </c:pt>
                <c:pt idx="207">
                  <c:v>425.9147889999999</c:v>
                </c:pt>
                <c:pt idx="208">
                  <c:v>85.945392</c:v>
                </c:pt>
                <c:pt idx="209">
                  <c:v>218.5471480000003</c:v>
                </c:pt>
                <c:pt idx="210">
                  <c:v>41.020247</c:v>
                </c:pt>
                <c:pt idx="211">
                  <c:v>138.708291</c:v>
                </c:pt>
                <c:pt idx="212">
                  <c:v>393.3193349999996</c:v>
                </c:pt>
                <c:pt idx="213">
                  <c:v>205.805145</c:v>
                </c:pt>
                <c:pt idx="214">
                  <c:v>296.879805</c:v>
                </c:pt>
                <c:pt idx="215">
                  <c:v>164.425724</c:v>
                </c:pt>
                <c:pt idx="216">
                  <c:v>68.07330499999995</c:v>
                </c:pt>
                <c:pt idx="217">
                  <c:v>68.412492</c:v>
                </c:pt>
                <c:pt idx="218">
                  <c:v>71.992547</c:v>
                </c:pt>
                <c:pt idx="219">
                  <c:v>77.2970600000002</c:v>
                </c:pt>
                <c:pt idx="220">
                  <c:v>71.83188099999998</c:v>
                </c:pt>
                <c:pt idx="221">
                  <c:v>62.57889100000001</c:v>
                </c:pt>
                <c:pt idx="222">
                  <c:v>149.956772</c:v>
                </c:pt>
                <c:pt idx="223">
                  <c:v>431.005274</c:v>
                </c:pt>
                <c:pt idx="224">
                  <c:v>76.94982200000002</c:v>
                </c:pt>
                <c:pt idx="225">
                  <c:v>34.515151</c:v>
                </c:pt>
                <c:pt idx="226">
                  <c:v>23.506863</c:v>
                </c:pt>
                <c:pt idx="227">
                  <c:v>66.5112550000002</c:v>
                </c:pt>
                <c:pt idx="228">
                  <c:v>191.598922</c:v>
                </c:pt>
                <c:pt idx="229">
                  <c:v>112.76374</c:v>
                </c:pt>
                <c:pt idx="230">
                  <c:v>75.21003799999998</c:v>
                </c:pt>
                <c:pt idx="231">
                  <c:v>81.4491640000003</c:v>
                </c:pt>
                <c:pt idx="232">
                  <c:v>28.42839499999992</c:v>
                </c:pt>
                <c:pt idx="233">
                  <c:v>136.380954</c:v>
                </c:pt>
                <c:pt idx="234">
                  <c:v>55.965676</c:v>
                </c:pt>
                <c:pt idx="235">
                  <c:v>81.163729</c:v>
                </c:pt>
                <c:pt idx="236">
                  <c:v>38.60307</c:v>
                </c:pt>
                <c:pt idx="237">
                  <c:v>94.947499</c:v>
                </c:pt>
                <c:pt idx="238">
                  <c:v>36.159171</c:v>
                </c:pt>
                <c:pt idx="239">
                  <c:v>322.4943309999989</c:v>
                </c:pt>
                <c:pt idx="240">
                  <c:v>154.104836</c:v>
                </c:pt>
                <c:pt idx="241">
                  <c:v>95.415096</c:v>
                </c:pt>
                <c:pt idx="242">
                  <c:v>153.438667</c:v>
                </c:pt>
                <c:pt idx="243">
                  <c:v>61.970417</c:v>
                </c:pt>
                <c:pt idx="244">
                  <c:v>215.022253</c:v>
                </c:pt>
                <c:pt idx="245">
                  <c:v>28.297231</c:v>
                </c:pt>
                <c:pt idx="246">
                  <c:v>67.55400299999998</c:v>
                </c:pt>
                <c:pt idx="247">
                  <c:v>73.13017099999988</c:v>
                </c:pt>
                <c:pt idx="248">
                  <c:v>105.964747</c:v>
                </c:pt>
                <c:pt idx="249">
                  <c:v>144.3538070000001</c:v>
                </c:pt>
                <c:pt idx="250">
                  <c:v>44.74816000000001</c:v>
                </c:pt>
                <c:pt idx="251">
                  <c:v>164.148002</c:v>
                </c:pt>
                <c:pt idx="252">
                  <c:v>289.139267</c:v>
                </c:pt>
                <c:pt idx="253">
                  <c:v>413.150933</c:v>
                </c:pt>
                <c:pt idx="254">
                  <c:v>152.9927990000003</c:v>
                </c:pt>
                <c:pt idx="255">
                  <c:v>582.875048</c:v>
                </c:pt>
                <c:pt idx="256">
                  <c:v>315.620612</c:v>
                </c:pt>
                <c:pt idx="257">
                  <c:v>277.4251329999984</c:v>
                </c:pt>
                <c:pt idx="258">
                  <c:v>58.609043</c:v>
                </c:pt>
                <c:pt idx="259">
                  <c:v>101.696076</c:v>
                </c:pt>
                <c:pt idx="260">
                  <c:v>96.54136300000028</c:v>
                </c:pt>
                <c:pt idx="261">
                  <c:v>94.34176400000002</c:v>
                </c:pt>
                <c:pt idx="262">
                  <c:v>168.720802</c:v>
                </c:pt>
                <c:pt idx="263">
                  <c:v>196.91639</c:v>
                </c:pt>
                <c:pt idx="264">
                  <c:v>113.301419</c:v>
                </c:pt>
                <c:pt idx="265">
                  <c:v>431.18944</c:v>
                </c:pt>
                <c:pt idx="266">
                  <c:v>4.220545999999985</c:v>
                </c:pt>
                <c:pt idx="267">
                  <c:v>227.1688380000003</c:v>
                </c:pt>
                <c:pt idx="268">
                  <c:v>112.237072</c:v>
                </c:pt>
                <c:pt idx="269">
                  <c:v>72.398427</c:v>
                </c:pt>
                <c:pt idx="270">
                  <c:v>142.39076</c:v>
                </c:pt>
                <c:pt idx="271">
                  <c:v>102.706939</c:v>
                </c:pt>
                <c:pt idx="272">
                  <c:v>287.1111949999992</c:v>
                </c:pt>
                <c:pt idx="273">
                  <c:v>102.311942</c:v>
                </c:pt>
                <c:pt idx="274">
                  <c:v>136.901762</c:v>
                </c:pt>
                <c:pt idx="275">
                  <c:v>94.641274</c:v>
                </c:pt>
                <c:pt idx="276">
                  <c:v>252.5629270000004</c:v>
                </c:pt>
                <c:pt idx="277">
                  <c:v>110.408515</c:v>
                </c:pt>
                <c:pt idx="278">
                  <c:v>280.454951</c:v>
                </c:pt>
                <c:pt idx="279">
                  <c:v>192.009122</c:v>
                </c:pt>
                <c:pt idx="280">
                  <c:v>60.004331</c:v>
                </c:pt>
                <c:pt idx="281">
                  <c:v>348.856623</c:v>
                </c:pt>
                <c:pt idx="282">
                  <c:v>283.3905949999992</c:v>
                </c:pt>
                <c:pt idx="283">
                  <c:v>196.8830360000004</c:v>
                </c:pt>
                <c:pt idx="284">
                  <c:v>420.2513799999986</c:v>
                </c:pt>
                <c:pt idx="285">
                  <c:v>138.0746799999999</c:v>
                </c:pt>
                <c:pt idx="286">
                  <c:v>175.6365559999996</c:v>
                </c:pt>
                <c:pt idx="287">
                  <c:v>180.825525</c:v>
                </c:pt>
                <c:pt idx="288">
                  <c:v>354.864523</c:v>
                </c:pt>
                <c:pt idx="289">
                  <c:v>230.2823410000004</c:v>
                </c:pt>
                <c:pt idx="290">
                  <c:v>56.44819000000001</c:v>
                </c:pt>
                <c:pt idx="291">
                  <c:v>296.105409</c:v>
                </c:pt>
                <c:pt idx="292">
                  <c:v>118.801217</c:v>
                </c:pt>
                <c:pt idx="293">
                  <c:v>110.6356779999998</c:v>
                </c:pt>
                <c:pt idx="294">
                  <c:v>69.00835699999988</c:v>
                </c:pt>
                <c:pt idx="295">
                  <c:v>488.168971</c:v>
                </c:pt>
                <c:pt idx="296">
                  <c:v>33.46324600000001</c:v>
                </c:pt>
                <c:pt idx="297">
                  <c:v>48.939381</c:v>
                </c:pt>
                <c:pt idx="298">
                  <c:v>143.903167</c:v>
                </c:pt>
                <c:pt idx="299">
                  <c:v>74.534</c:v>
                </c:pt>
                <c:pt idx="300">
                  <c:v>31.905971</c:v>
                </c:pt>
                <c:pt idx="301">
                  <c:v>437.5140549999999</c:v>
                </c:pt>
                <c:pt idx="302">
                  <c:v>229.959756</c:v>
                </c:pt>
                <c:pt idx="303">
                  <c:v>3.334291999999999</c:v>
                </c:pt>
                <c:pt idx="304">
                  <c:v>31.69524899999999</c:v>
                </c:pt>
                <c:pt idx="305">
                  <c:v>18.05716000000004</c:v>
                </c:pt>
                <c:pt idx="306">
                  <c:v>35.90256100000001</c:v>
                </c:pt>
                <c:pt idx="307">
                  <c:v>133.546881</c:v>
                </c:pt>
                <c:pt idx="308">
                  <c:v>45.639274</c:v>
                </c:pt>
                <c:pt idx="309">
                  <c:v>17.604727</c:v>
                </c:pt>
                <c:pt idx="310">
                  <c:v>34.815127</c:v>
                </c:pt>
                <c:pt idx="311">
                  <c:v>40.42591400000001</c:v>
                </c:pt>
                <c:pt idx="312">
                  <c:v>31.64824099999995</c:v>
                </c:pt>
                <c:pt idx="313">
                  <c:v>451.8063239999992</c:v>
                </c:pt>
                <c:pt idx="314">
                  <c:v>355.6449030000007</c:v>
                </c:pt>
                <c:pt idx="315">
                  <c:v>450.044588</c:v>
                </c:pt>
                <c:pt idx="316">
                  <c:v>167.741391</c:v>
                </c:pt>
                <c:pt idx="317">
                  <c:v>186.172617</c:v>
                </c:pt>
                <c:pt idx="318">
                  <c:v>63.107057</c:v>
                </c:pt>
                <c:pt idx="319">
                  <c:v>52.547375</c:v>
                </c:pt>
                <c:pt idx="320">
                  <c:v>45.640262</c:v>
                </c:pt>
                <c:pt idx="321">
                  <c:v>147.86371</c:v>
                </c:pt>
                <c:pt idx="322">
                  <c:v>34.642023</c:v>
                </c:pt>
                <c:pt idx="323">
                  <c:v>17.55674099999995</c:v>
                </c:pt>
                <c:pt idx="324">
                  <c:v>106.141707</c:v>
                </c:pt>
                <c:pt idx="325">
                  <c:v>71.730277</c:v>
                </c:pt>
                <c:pt idx="326">
                  <c:v>17.294929</c:v>
                </c:pt>
                <c:pt idx="327">
                  <c:v>36.031699</c:v>
                </c:pt>
                <c:pt idx="328">
                  <c:v>34.2655340000001</c:v>
                </c:pt>
                <c:pt idx="329">
                  <c:v>69.457441</c:v>
                </c:pt>
                <c:pt idx="330">
                  <c:v>43.08084</c:v>
                </c:pt>
                <c:pt idx="331">
                  <c:v>68.88281699999995</c:v>
                </c:pt>
                <c:pt idx="332">
                  <c:v>42.02924</c:v>
                </c:pt>
                <c:pt idx="333">
                  <c:v>83.220252</c:v>
                </c:pt>
                <c:pt idx="334">
                  <c:v>69.8737799999997</c:v>
                </c:pt>
                <c:pt idx="335">
                  <c:v>107.404248</c:v>
                </c:pt>
                <c:pt idx="336">
                  <c:v>290.182404</c:v>
                </c:pt>
                <c:pt idx="337">
                  <c:v>80.789126</c:v>
                </c:pt>
                <c:pt idx="338">
                  <c:v>48.86001</c:v>
                </c:pt>
                <c:pt idx="339">
                  <c:v>34.315582</c:v>
                </c:pt>
                <c:pt idx="340">
                  <c:v>40.84106499999994</c:v>
                </c:pt>
                <c:pt idx="341">
                  <c:v>42.460374</c:v>
                </c:pt>
                <c:pt idx="342">
                  <c:v>60.630887</c:v>
                </c:pt>
                <c:pt idx="343">
                  <c:v>126.9842170000002</c:v>
                </c:pt>
                <c:pt idx="344">
                  <c:v>157.8399370000003</c:v>
                </c:pt>
                <c:pt idx="345">
                  <c:v>207.043338</c:v>
                </c:pt>
                <c:pt idx="346">
                  <c:v>91.62130999999998</c:v>
                </c:pt>
                <c:pt idx="347">
                  <c:v>120.02761</c:v>
                </c:pt>
                <c:pt idx="348">
                  <c:v>125.234373</c:v>
                </c:pt>
                <c:pt idx="349">
                  <c:v>83.630943</c:v>
                </c:pt>
                <c:pt idx="350">
                  <c:v>143.055572</c:v>
                </c:pt>
                <c:pt idx="351">
                  <c:v>10.124154</c:v>
                </c:pt>
                <c:pt idx="352">
                  <c:v>19.080468</c:v>
                </c:pt>
                <c:pt idx="353">
                  <c:v>20.00232599999999</c:v>
                </c:pt>
                <c:pt idx="354">
                  <c:v>86.991136</c:v>
                </c:pt>
                <c:pt idx="355">
                  <c:v>50.80551500000008</c:v>
                </c:pt>
                <c:pt idx="356">
                  <c:v>6.466349000000011</c:v>
                </c:pt>
                <c:pt idx="357">
                  <c:v>15.181739</c:v>
                </c:pt>
                <c:pt idx="358">
                  <c:v>275.142195</c:v>
                </c:pt>
                <c:pt idx="359">
                  <c:v>39.54243200000001</c:v>
                </c:pt>
                <c:pt idx="360">
                  <c:v>101.4634</c:v>
                </c:pt>
                <c:pt idx="361">
                  <c:v>41.41162399999997</c:v>
                </c:pt>
                <c:pt idx="362">
                  <c:v>36.06527800000001</c:v>
                </c:pt>
                <c:pt idx="363">
                  <c:v>101.184334</c:v>
                </c:pt>
                <c:pt idx="364">
                  <c:v>156.9859200000003</c:v>
                </c:pt>
                <c:pt idx="365">
                  <c:v>123.217342</c:v>
                </c:pt>
                <c:pt idx="366">
                  <c:v>73.35017999999998</c:v>
                </c:pt>
                <c:pt idx="367">
                  <c:v>98.901486</c:v>
                </c:pt>
                <c:pt idx="368">
                  <c:v>125.75566</c:v>
                </c:pt>
                <c:pt idx="369">
                  <c:v>73.23543099999995</c:v>
                </c:pt>
                <c:pt idx="370">
                  <c:v>150.903545</c:v>
                </c:pt>
                <c:pt idx="371">
                  <c:v>112.4814630000002</c:v>
                </c:pt>
                <c:pt idx="372">
                  <c:v>69.31288599999998</c:v>
                </c:pt>
                <c:pt idx="373">
                  <c:v>261.200986</c:v>
                </c:pt>
                <c:pt idx="374">
                  <c:v>127.137359</c:v>
                </c:pt>
                <c:pt idx="375">
                  <c:v>68.83551799999998</c:v>
                </c:pt>
                <c:pt idx="376">
                  <c:v>84.816968</c:v>
                </c:pt>
                <c:pt idx="377">
                  <c:v>16.96132399999992</c:v>
                </c:pt>
                <c:pt idx="378">
                  <c:v>78.85839899999962</c:v>
                </c:pt>
                <c:pt idx="379">
                  <c:v>30.848813</c:v>
                </c:pt>
                <c:pt idx="380">
                  <c:v>76.99106800000002</c:v>
                </c:pt>
                <c:pt idx="381">
                  <c:v>59.52303800000008</c:v>
                </c:pt>
                <c:pt idx="382">
                  <c:v>35.67643500000001</c:v>
                </c:pt>
                <c:pt idx="383">
                  <c:v>39.90126</c:v>
                </c:pt>
                <c:pt idx="384">
                  <c:v>18.67968</c:v>
                </c:pt>
                <c:pt idx="385">
                  <c:v>39.47917</c:v>
                </c:pt>
                <c:pt idx="386">
                  <c:v>73.355609</c:v>
                </c:pt>
                <c:pt idx="387">
                  <c:v>90.290581</c:v>
                </c:pt>
                <c:pt idx="388">
                  <c:v>84.90103</c:v>
                </c:pt>
                <c:pt idx="389">
                  <c:v>87.49512400000028</c:v>
                </c:pt>
                <c:pt idx="390">
                  <c:v>99.87101699999998</c:v>
                </c:pt>
                <c:pt idx="391">
                  <c:v>126.65802</c:v>
                </c:pt>
                <c:pt idx="392">
                  <c:v>53.29790800000008</c:v>
                </c:pt>
                <c:pt idx="393">
                  <c:v>36.453546</c:v>
                </c:pt>
                <c:pt idx="394">
                  <c:v>121.664347</c:v>
                </c:pt>
                <c:pt idx="395">
                  <c:v>66.17071999999995</c:v>
                </c:pt>
                <c:pt idx="396">
                  <c:v>69.50655</c:v>
                </c:pt>
                <c:pt idx="397">
                  <c:v>83.19073099999977</c:v>
                </c:pt>
                <c:pt idx="398">
                  <c:v>95.17884699999962</c:v>
                </c:pt>
                <c:pt idx="399">
                  <c:v>80.09203</c:v>
                </c:pt>
                <c:pt idx="400">
                  <c:v>101.554936</c:v>
                </c:pt>
                <c:pt idx="401">
                  <c:v>92.544677</c:v>
                </c:pt>
                <c:pt idx="402">
                  <c:v>28.22488</c:v>
                </c:pt>
                <c:pt idx="403">
                  <c:v>35.449062</c:v>
                </c:pt>
                <c:pt idx="404">
                  <c:v>77.5493230000002</c:v>
                </c:pt>
                <c:pt idx="405">
                  <c:v>92.22570499999995</c:v>
                </c:pt>
                <c:pt idx="406">
                  <c:v>97.851811</c:v>
                </c:pt>
                <c:pt idx="407">
                  <c:v>158.312799</c:v>
                </c:pt>
                <c:pt idx="408">
                  <c:v>59.93433500000001</c:v>
                </c:pt>
                <c:pt idx="409">
                  <c:v>201.323983</c:v>
                </c:pt>
                <c:pt idx="410">
                  <c:v>40.885068</c:v>
                </c:pt>
                <c:pt idx="411">
                  <c:v>12.231255</c:v>
                </c:pt>
                <c:pt idx="412">
                  <c:v>50.14033000000001</c:v>
                </c:pt>
                <c:pt idx="413">
                  <c:v>68.53857399999998</c:v>
                </c:pt>
                <c:pt idx="414">
                  <c:v>75.3834879999998</c:v>
                </c:pt>
                <c:pt idx="415">
                  <c:v>117.244738</c:v>
                </c:pt>
                <c:pt idx="416">
                  <c:v>95.757395</c:v>
                </c:pt>
                <c:pt idx="417">
                  <c:v>15.630654</c:v>
                </c:pt>
                <c:pt idx="418">
                  <c:v>35.546146</c:v>
                </c:pt>
                <c:pt idx="419">
                  <c:v>37.419565</c:v>
                </c:pt>
                <c:pt idx="420">
                  <c:v>169.025722</c:v>
                </c:pt>
                <c:pt idx="421">
                  <c:v>107.8850789999997</c:v>
                </c:pt>
                <c:pt idx="422">
                  <c:v>41.110632</c:v>
                </c:pt>
                <c:pt idx="423">
                  <c:v>96.59295</c:v>
                </c:pt>
                <c:pt idx="424">
                  <c:v>26.239426</c:v>
                </c:pt>
                <c:pt idx="425">
                  <c:v>42.424229</c:v>
                </c:pt>
                <c:pt idx="426">
                  <c:v>50.494298</c:v>
                </c:pt>
                <c:pt idx="427">
                  <c:v>60.459806</c:v>
                </c:pt>
                <c:pt idx="428">
                  <c:v>95.81534899999974</c:v>
                </c:pt>
                <c:pt idx="429">
                  <c:v>99.957577</c:v>
                </c:pt>
                <c:pt idx="430">
                  <c:v>92.81280599999998</c:v>
                </c:pt>
                <c:pt idx="431">
                  <c:v>11.944711</c:v>
                </c:pt>
                <c:pt idx="432">
                  <c:v>557.722520999999</c:v>
                </c:pt>
                <c:pt idx="433">
                  <c:v>94.259719</c:v>
                </c:pt>
                <c:pt idx="434">
                  <c:v>411.452809</c:v>
                </c:pt>
                <c:pt idx="435">
                  <c:v>153.086656</c:v>
                </c:pt>
                <c:pt idx="436">
                  <c:v>64.87398399999998</c:v>
                </c:pt>
                <c:pt idx="437">
                  <c:v>73.46242400000002</c:v>
                </c:pt>
                <c:pt idx="438">
                  <c:v>113.8763929999997</c:v>
                </c:pt>
                <c:pt idx="439">
                  <c:v>194.4099529999999</c:v>
                </c:pt>
                <c:pt idx="440">
                  <c:v>30.76636899999999</c:v>
                </c:pt>
                <c:pt idx="441">
                  <c:v>39.21591900000006</c:v>
                </c:pt>
                <c:pt idx="442">
                  <c:v>16.25064699999992</c:v>
                </c:pt>
                <c:pt idx="443">
                  <c:v>53.397468</c:v>
                </c:pt>
                <c:pt idx="444">
                  <c:v>87.13576499999998</c:v>
                </c:pt>
                <c:pt idx="445">
                  <c:v>66.58364799999998</c:v>
                </c:pt>
                <c:pt idx="446">
                  <c:v>164.9495829999996</c:v>
                </c:pt>
                <c:pt idx="447">
                  <c:v>150.501313</c:v>
                </c:pt>
                <c:pt idx="448">
                  <c:v>45.140937</c:v>
                </c:pt>
                <c:pt idx="449">
                  <c:v>112.117039</c:v>
                </c:pt>
                <c:pt idx="450">
                  <c:v>34.60250900000001</c:v>
                </c:pt>
                <c:pt idx="451">
                  <c:v>131.324485</c:v>
                </c:pt>
                <c:pt idx="452">
                  <c:v>56.854706</c:v>
                </c:pt>
                <c:pt idx="453">
                  <c:v>128.1355589999999</c:v>
                </c:pt>
                <c:pt idx="454">
                  <c:v>31.49046699999995</c:v>
                </c:pt>
                <c:pt idx="455">
                  <c:v>61.23312300000001</c:v>
                </c:pt>
                <c:pt idx="456">
                  <c:v>79.3412140000003</c:v>
                </c:pt>
                <c:pt idx="457">
                  <c:v>104.547701</c:v>
                </c:pt>
                <c:pt idx="458">
                  <c:v>147.144232</c:v>
                </c:pt>
                <c:pt idx="459">
                  <c:v>52.79365400000001</c:v>
                </c:pt>
                <c:pt idx="460">
                  <c:v>68.81437799999995</c:v>
                </c:pt>
                <c:pt idx="461">
                  <c:v>116.2912520000002</c:v>
                </c:pt>
                <c:pt idx="462">
                  <c:v>83.30358199999995</c:v>
                </c:pt>
                <c:pt idx="463">
                  <c:v>63.226854</c:v>
                </c:pt>
                <c:pt idx="464">
                  <c:v>82.54030899999998</c:v>
                </c:pt>
                <c:pt idx="465">
                  <c:v>36.49017500000008</c:v>
                </c:pt>
                <c:pt idx="466">
                  <c:v>27.149443</c:v>
                </c:pt>
                <c:pt idx="467">
                  <c:v>56.20353600000008</c:v>
                </c:pt>
                <c:pt idx="468">
                  <c:v>68.87923499999998</c:v>
                </c:pt>
                <c:pt idx="469">
                  <c:v>36.020091</c:v>
                </c:pt>
                <c:pt idx="470">
                  <c:v>28.86351899999999</c:v>
                </c:pt>
                <c:pt idx="471">
                  <c:v>132.219401</c:v>
                </c:pt>
                <c:pt idx="472">
                  <c:v>26.724031</c:v>
                </c:pt>
                <c:pt idx="473">
                  <c:v>146.255737</c:v>
                </c:pt>
                <c:pt idx="474">
                  <c:v>96.81798899999998</c:v>
                </c:pt>
                <c:pt idx="475">
                  <c:v>89.64483000000001</c:v>
                </c:pt>
                <c:pt idx="476">
                  <c:v>124.666085</c:v>
                </c:pt>
                <c:pt idx="477">
                  <c:v>156.059352</c:v>
                </c:pt>
                <c:pt idx="478">
                  <c:v>53.241523</c:v>
                </c:pt>
                <c:pt idx="479">
                  <c:v>105.751338</c:v>
                </c:pt>
                <c:pt idx="480">
                  <c:v>50.58965</c:v>
                </c:pt>
                <c:pt idx="481">
                  <c:v>44.562603</c:v>
                </c:pt>
                <c:pt idx="482">
                  <c:v>48.17611900000008</c:v>
                </c:pt>
                <c:pt idx="483">
                  <c:v>134.918843</c:v>
                </c:pt>
                <c:pt idx="484">
                  <c:v>49.986821</c:v>
                </c:pt>
                <c:pt idx="485">
                  <c:v>77.085553</c:v>
                </c:pt>
                <c:pt idx="486">
                  <c:v>137.57604</c:v>
                </c:pt>
                <c:pt idx="487">
                  <c:v>50.841186</c:v>
                </c:pt>
                <c:pt idx="488">
                  <c:v>42.31055</c:v>
                </c:pt>
                <c:pt idx="489">
                  <c:v>73.33555599999998</c:v>
                </c:pt>
                <c:pt idx="490">
                  <c:v>53.70149600000001</c:v>
                </c:pt>
                <c:pt idx="491">
                  <c:v>68.02596799999998</c:v>
                </c:pt>
                <c:pt idx="492">
                  <c:v>62.14764</c:v>
                </c:pt>
                <c:pt idx="493">
                  <c:v>75.9665940000002</c:v>
                </c:pt>
                <c:pt idx="494">
                  <c:v>59.94500600000001</c:v>
                </c:pt>
                <c:pt idx="495">
                  <c:v>215.976305</c:v>
                </c:pt>
                <c:pt idx="496">
                  <c:v>34.254565</c:v>
                </c:pt>
                <c:pt idx="497">
                  <c:v>37.348094</c:v>
                </c:pt>
                <c:pt idx="498">
                  <c:v>66.649849</c:v>
                </c:pt>
                <c:pt idx="499">
                  <c:v>44.61112600000001</c:v>
                </c:pt>
                <c:pt idx="500">
                  <c:v>83.31629400000012</c:v>
                </c:pt>
                <c:pt idx="501">
                  <c:v>48.242091</c:v>
                </c:pt>
                <c:pt idx="502">
                  <c:v>86.263149</c:v>
                </c:pt>
                <c:pt idx="503">
                  <c:v>42.849798</c:v>
                </c:pt>
                <c:pt idx="504">
                  <c:v>108.347405</c:v>
                </c:pt>
                <c:pt idx="505">
                  <c:v>108.866837</c:v>
                </c:pt>
                <c:pt idx="506">
                  <c:v>130.7398549999995</c:v>
                </c:pt>
                <c:pt idx="507">
                  <c:v>140.53715</c:v>
                </c:pt>
                <c:pt idx="508">
                  <c:v>52.72584000000001</c:v>
                </c:pt>
                <c:pt idx="509">
                  <c:v>46.16562300000001</c:v>
                </c:pt>
                <c:pt idx="510">
                  <c:v>50.530016</c:v>
                </c:pt>
                <c:pt idx="511">
                  <c:v>80.13673399999988</c:v>
                </c:pt>
                <c:pt idx="512">
                  <c:v>63.144395</c:v>
                </c:pt>
                <c:pt idx="513">
                  <c:v>162.448291</c:v>
                </c:pt>
                <c:pt idx="514">
                  <c:v>104.531722</c:v>
                </c:pt>
                <c:pt idx="515">
                  <c:v>78.42532199999998</c:v>
                </c:pt>
                <c:pt idx="516">
                  <c:v>42.714369</c:v>
                </c:pt>
                <c:pt idx="517">
                  <c:v>48.604945</c:v>
                </c:pt>
                <c:pt idx="518">
                  <c:v>210.970915</c:v>
                </c:pt>
                <c:pt idx="519">
                  <c:v>430.865181</c:v>
                </c:pt>
                <c:pt idx="520">
                  <c:v>50.940549</c:v>
                </c:pt>
                <c:pt idx="521">
                  <c:v>100.16972</c:v>
                </c:pt>
                <c:pt idx="522">
                  <c:v>97.17673999999967</c:v>
                </c:pt>
                <c:pt idx="523">
                  <c:v>29.97322699999992</c:v>
                </c:pt>
                <c:pt idx="524">
                  <c:v>113.680251</c:v>
                </c:pt>
                <c:pt idx="525">
                  <c:v>64.697942</c:v>
                </c:pt>
                <c:pt idx="526">
                  <c:v>133.3316170000003</c:v>
                </c:pt>
                <c:pt idx="527">
                  <c:v>272.9569339999989</c:v>
                </c:pt>
                <c:pt idx="528">
                  <c:v>199.086585</c:v>
                </c:pt>
                <c:pt idx="529">
                  <c:v>54.77814300000008</c:v>
                </c:pt>
                <c:pt idx="530">
                  <c:v>138.8913450000003</c:v>
                </c:pt>
                <c:pt idx="531">
                  <c:v>131.450184</c:v>
                </c:pt>
                <c:pt idx="532">
                  <c:v>262.7815719999986</c:v>
                </c:pt>
                <c:pt idx="533">
                  <c:v>94.439734</c:v>
                </c:pt>
                <c:pt idx="534">
                  <c:v>94.43707899999998</c:v>
                </c:pt>
                <c:pt idx="535">
                  <c:v>70.50179199999998</c:v>
                </c:pt>
                <c:pt idx="536">
                  <c:v>29.07345</c:v>
                </c:pt>
                <c:pt idx="537">
                  <c:v>17.474097</c:v>
                </c:pt>
                <c:pt idx="538">
                  <c:v>129.740767</c:v>
                </c:pt>
                <c:pt idx="539">
                  <c:v>134.9097549999996</c:v>
                </c:pt>
                <c:pt idx="540">
                  <c:v>35.789309</c:v>
                </c:pt>
                <c:pt idx="541">
                  <c:v>143.351073</c:v>
                </c:pt>
                <c:pt idx="542">
                  <c:v>52.22140700000001</c:v>
                </c:pt>
                <c:pt idx="543">
                  <c:v>47.911308</c:v>
                </c:pt>
                <c:pt idx="544">
                  <c:v>42.61557600000001</c:v>
                </c:pt>
                <c:pt idx="545">
                  <c:v>70.394345</c:v>
                </c:pt>
                <c:pt idx="546">
                  <c:v>93.23119500000012</c:v>
                </c:pt>
                <c:pt idx="547">
                  <c:v>180.15548</c:v>
                </c:pt>
                <c:pt idx="548">
                  <c:v>21.532158</c:v>
                </c:pt>
                <c:pt idx="549">
                  <c:v>39.46555400000001</c:v>
                </c:pt>
                <c:pt idx="550">
                  <c:v>154.537905</c:v>
                </c:pt>
                <c:pt idx="551">
                  <c:v>83.706406</c:v>
                </c:pt>
                <c:pt idx="552">
                  <c:v>78.18621799999998</c:v>
                </c:pt>
                <c:pt idx="553">
                  <c:v>197.133338</c:v>
                </c:pt>
                <c:pt idx="554">
                  <c:v>26.99302599999999</c:v>
                </c:pt>
                <c:pt idx="555">
                  <c:v>149.6430329999999</c:v>
                </c:pt>
                <c:pt idx="556">
                  <c:v>293.1903739999992</c:v>
                </c:pt>
                <c:pt idx="557">
                  <c:v>362.657837</c:v>
                </c:pt>
                <c:pt idx="558">
                  <c:v>41.906815</c:v>
                </c:pt>
                <c:pt idx="559">
                  <c:v>111.945407</c:v>
                </c:pt>
                <c:pt idx="560">
                  <c:v>18.23112799999999</c:v>
                </c:pt>
                <c:pt idx="561">
                  <c:v>58.64715</c:v>
                </c:pt>
                <c:pt idx="562">
                  <c:v>75.238152</c:v>
                </c:pt>
                <c:pt idx="563">
                  <c:v>46.02463</c:v>
                </c:pt>
                <c:pt idx="564">
                  <c:v>28.601672</c:v>
                </c:pt>
                <c:pt idx="565">
                  <c:v>16.48035099999995</c:v>
                </c:pt>
                <c:pt idx="566">
                  <c:v>11.448049</c:v>
                </c:pt>
                <c:pt idx="567">
                  <c:v>64.63829</c:v>
                </c:pt>
                <c:pt idx="568">
                  <c:v>111.428693</c:v>
                </c:pt>
                <c:pt idx="569">
                  <c:v>155.409495</c:v>
                </c:pt>
                <c:pt idx="570">
                  <c:v>118.727497</c:v>
                </c:pt>
                <c:pt idx="571">
                  <c:v>115.344658</c:v>
                </c:pt>
                <c:pt idx="572">
                  <c:v>54.284275</c:v>
                </c:pt>
                <c:pt idx="573">
                  <c:v>115.6733489999997</c:v>
                </c:pt>
                <c:pt idx="574">
                  <c:v>38.791003</c:v>
                </c:pt>
                <c:pt idx="575">
                  <c:v>74.26952400000028</c:v>
                </c:pt>
                <c:pt idx="576">
                  <c:v>20.23197400000005</c:v>
                </c:pt>
                <c:pt idx="577">
                  <c:v>59.79846200000008</c:v>
                </c:pt>
                <c:pt idx="578">
                  <c:v>77.49661800000002</c:v>
                </c:pt>
                <c:pt idx="579">
                  <c:v>82.95288899999977</c:v>
                </c:pt>
                <c:pt idx="580">
                  <c:v>160.946939</c:v>
                </c:pt>
                <c:pt idx="581">
                  <c:v>102.793177</c:v>
                </c:pt>
                <c:pt idx="582">
                  <c:v>107.279616</c:v>
                </c:pt>
                <c:pt idx="583">
                  <c:v>108.64484</c:v>
                </c:pt>
                <c:pt idx="584">
                  <c:v>391.4863249999984</c:v>
                </c:pt>
                <c:pt idx="585">
                  <c:v>179.5765719999997</c:v>
                </c:pt>
                <c:pt idx="586">
                  <c:v>235.4717470000003</c:v>
                </c:pt>
                <c:pt idx="587">
                  <c:v>200.6039</c:v>
                </c:pt>
                <c:pt idx="588">
                  <c:v>294.878263</c:v>
                </c:pt>
                <c:pt idx="589">
                  <c:v>344.3364159999987</c:v>
                </c:pt>
                <c:pt idx="590">
                  <c:v>126.753576</c:v>
                </c:pt>
                <c:pt idx="591">
                  <c:v>284.8387819999996</c:v>
                </c:pt>
                <c:pt idx="592">
                  <c:v>108.693297</c:v>
                </c:pt>
                <c:pt idx="593">
                  <c:v>93.28320400000002</c:v>
                </c:pt>
                <c:pt idx="594">
                  <c:v>64.4115070000002</c:v>
                </c:pt>
                <c:pt idx="595">
                  <c:v>70.812635</c:v>
                </c:pt>
                <c:pt idx="596">
                  <c:v>22.71874699999992</c:v>
                </c:pt>
                <c:pt idx="597">
                  <c:v>27.792882</c:v>
                </c:pt>
                <c:pt idx="598">
                  <c:v>58.928673</c:v>
                </c:pt>
                <c:pt idx="599">
                  <c:v>84.321724</c:v>
                </c:pt>
                <c:pt idx="600">
                  <c:v>75.119924</c:v>
                </c:pt>
                <c:pt idx="601">
                  <c:v>36.030476</c:v>
                </c:pt>
                <c:pt idx="602">
                  <c:v>14.306065</c:v>
                </c:pt>
                <c:pt idx="603">
                  <c:v>120.2727859999998</c:v>
                </c:pt>
                <c:pt idx="604">
                  <c:v>145.180295</c:v>
                </c:pt>
                <c:pt idx="605">
                  <c:v>118.490507</c:v>
                </c:pt>
                <c:pt idx="606">
                  <c:v>73.18931999999998</c:v>
                </c:pt>
                <c:pt idx="607">
                  <c:v>60.68636900000001</c:v>
                </c:pt>
                <c:pt idx="608">
                  <c:v>452.4259789999986</c:v>
                </c:pt>
                <c:pt idx="609">
                  <c:v>37.329381</c:v>
                </c:pt>
                <c:pt idx="610">
                  <c:v>40.946787</c:v>
                </c:pt>
                <c:pt idx="611">
                  <c:v>93.48855299999998</c:v>
                </c:pt>
                <c:pt idx="612">
                  <c:v>32.076728</c:v>
                </c:pt>
                <c:pt idx="613">
                  <c:v>33.76814000000011</c:v>
                </c:pt>
                <c:pt idx="614">
                  <c:v>120.07451</c:v>
                </c:pt>
                <c:pt idx="615">
                  <c:v>166.4795899999999</c:v>
                </c:pt>
                <c:pt idx="616">
                  <c:v>181.6165819999997</c:v>
                </c:pt>
                <c:pt idx="617">
                  <c:v>34.76681400000001</c:v>
                </c:pt>
                <c:pt idx="618">
                  <c:v>51.690846</c:v>
                </c:pt>
                <c:pt idx="619">
                  <c:v>58.891032</c:v>
                </c:pt>
                <c:pt idx="620">
                  <c:v>327.517291</c:v>
                </c:pt>
                <c:pt idx="621">
                  <c:v>213.16139</c:v>
                </c:pt>
                <c:pt idx="622">
                  <c:v>110.660873</c:v>
                </c:pt>
                <c:pt idx="623">
                  <c:v>136.376273</c:v>
                </c:pt>
                <c:pt idx="624">
                  <c:v>56.523448</c:v>
                </c:pt>
                <c:pt idx="625">
                  <c:v>79.5067369999999</c:v>
                </c:pt>
                <c:pt idx="626">
                  <c:v>62.876936</c:v>
                </c:pt>
                <c:pt idx="627">
                  <c:v>83.69198799999998</c:v>
                </c:pt>
                <c:pt idx="628">
                  <c:v>37.677506</c:v>
                </c:pt>
                <c:pt idx="629">
                  <c:v>81.82206499999998</c:v>
                </c:pt>
                <c:pt idx="630">
                  <c:v>75.5024479999999</c:v>
                </c:pt>
                <c:pt idx="631">
                  <c:v>40.816758</c:v>
                </c:pt>
                <c:pt idx="632">
                  <c:v>86.51887999999998</c:v>
                </c:pt>
                <c:pt idx="633">
                  <c:v>159.25525</c:v>
                </c:pt>
                <c:pt idx="634">
                  <c:v>64.9640200000002</c:v>
                </c:pt>
                <c:pt idx="635">
                  <c:v>142.4042480000003</c:v>
                </c:pt>
                <c:pt idx="636">
                  <c:v>56.35082499999994</c:v>
                </c:pt>
                <c:pt idx="637">
                  <c:v>76.2644030000002</c:v>
                </c:pt>
                <c:pt idx="638">
                  <c:v>33.2937900000001</c:v>
                </c:pt>
                <c:pt idx="639">
                  <c:v>60.527695</c:v>
                </c:pt>
                <c:pt idx="640">
                  <c:v>39.312809</c:v>
                </c:pt>
                <c:pt idx="641">
                  <c:v>15.468515</c:v>
                </c:pt>
                <c:pt idx="642">
                  <c:v>18.51664399999999</c:v>
                </c:pt>
                <c:pt idx="643">
                  <c:v>159.29741</c:v>
                </c:pt>
                <c:pt idx="644">
                  <c:v>108.988157</c:v>
                </c:pt>
                <c:pt idx="645">
                  <c:v>155.102098</c:v>
                </c:pt>
                <c:pt idx="646">
                  <c:v>59.65505</c:v>
                </c:pt>
                <c:pt idx="647">
                  <c:v>37.167174</c:v>
                </c:pt>
                <c:pt idx="648">
                  <c:v>58.864189</c:v>
                </c:pt>
                <c:pt idx="649">
                  <c:v>51.714785</c:v>
                </c:pt>
                <c:pt idx="650">
                  <c:v>72.44247</c:v>
                </c:pt>
                <c:pt idx="651">
                  <c:v>29.36276899999999</c:v>
                </c:pt>
                <c:pt idx="652">
                  <c:v>23.62936699999999</c:v>
                </c:pt>
                <c:pt idx="653">
                  <c:v>78.77472199999998</c:v>
                </c:pt>
                <c:pt idx="654">
                  <c:v>32.186042</c:v>
                </c:pt>
                <c:pt idx="655">
                  <c:v>69.846461</c:v>
                </c:pt>
                <c:pt idx="656">
                  <c:v>44.581455</c:v>
                </c:pt>
                <c:pt idx="657">
                  <c:v>14.878338</c:v>
                </c:pt>
                <c:pt idx="658">
                  <c:v>51.173684</c:v>
                </c:pt>
                <c:pt idx="659">
                  <c:v>105.4440500000002</c:v>
                </c:pt>
                <c:pt idx="660">
                  <c:v>139.4371490000004</c:v>
                </c:pt>
                <c:pt idx="661">
                  <c:v>210.901967</c:v>
                </c:pt>
                <c:pt idx="662">
                  <c:v>153.536304</c:v>
                </c:pt>
                <c:pt idx="663">
                  <c:v>127.17411</c:v>
                </c:pt>
                <c:pt idx="664">
                  <c:v>36.017505</c:v>
                </c:pt>
                <c:pt idx="665">
                  <c:v>66.9118140000002</c:v>
                </c:pt>
                <c:pt idx="666">
                  <c:v>36.23810100000008</c:v>
                </c:pt>
                <c:pt idx="667">
                  <c:v>83.563147</c:v>
                </c:pt>
                <c:pt idx="668">
                  <c:v>123.537327</c:v>
                </c:pt>
                <c:pt idx="669">
                  <c:v>112.7189930000002</c:v>
                </c:pt>
                <c:pt idx="670">
                  <c:v>87.9105490000002</c:v>
                </c:pt>
                <c:pt idx="671">
                  <c:v>72.18443999999998</c:v>
                </c:pt>
                <c:pt idx="672">
                  <c:v>185.41001</c:v>
                </c:pt>
                <c:pt idx="673">
                  <c:v>78.4246270000002</c:v>
                </c:pt>
                <c:pt idx="674">
                  <c:v>59.02814200000011</c:v>
                </c:pt>
                <c:pt idx="675">
                  <c:v>97.551122</c:v>
                </c:pt>
                <c:pt idx="676">
                  <c:v>82.890855</c:v>
                </c:pt>
                <c:pt idx="677">
                  <c:v>63.176787</c:v>
                </c:pt>
                <c:pt idx="678">
                  <c:v>154.722084</c:v>
                </c:pt>
                <c:pt idx="679">
                  <c:v>152.530729</c:v>
                </c:pt>
                <c:pt idx="680">
                  <c:v>57.59175300000001</c:v>
                </c:pt>
                <c:pt idx="681">
                  <c:v>32.3013</c:v>
                </c:pt>
                <c:pt idx="682">
                  <c:v>71.584489</c:v>
                </c:pt>
                <c:pt idx="683">
                  <c:v>73.39819099999998</c:v>
                </c:pt>
                <c:pt idx="684">
                  <c:v>83.301035</c:v>
                </c:pt>
                <c:pt idx="685">
                  <c:v>48.97717400000001</c:v>
                </c:pt>
                <c:pt idx="686">
                  <c:v>60.20609500000001</c:v>
                </c:pt>
                <c:pt idx="687">
                  <c:v>92.2102390000002</c:v>
                </c:pt>
                <c:pt idx="688">
                  <c:v>101.2875270000002</c:v>
                </c:pt>
                <c:pt idx="689">
                  <c:v>159.781272</c:v>
                </c:pt>
                <c:pt idx="690">
                  <c:v>115.6364879999998</c:v>
                </c:pt>
                <c:pt idx="691">
                  <c:v>42.321667</c:v>
                </c:pt>
                <c:pt idx="692">
                  <c:v>35.474902</c:v>
                </c:pt>
                <c:pt idx="693">
                  <c:v>53.075605</c:v>
                </c:pt>
                <c:pt idx="694">
                  <c:v>48.855664</c:v>
                </c:pt>
                <c:pt idx="695">
                  <c:v>52.88926499999999</c:v>
                </c:pt>
                <c:pt idx="696">
                  <c:v>78.07143099999988</c:v>
                </c:pt>
                <c:pt idx="697">
                  <c:v>76.090285</c:v>
                </c:pt>
                <c:pt idx="698">
                  <c:v>79.598512</c:v>
                </c:pt>
                <c:pt idx="699">
                  <c:v>86.5112130000003</c:v>
                </c:pt>
                <c:pt idx="700">
                  <c:v>158.4320410000003</c:v>
                </c:pt>
                <c:pt idx="701">
                  <c:v>50.890222</c:v>
                </c:pt>
                <c:pt idx="702">
                  <c:v>55.22861200000016</c:v>
                </c:pt>
                <c:pt idx="703">
                  <c:v>113.9274</c:v>
                </c:pt>
                <c:pt idx="704">
                  <c:v>31.615942</c:v>
                </c:pt>
                <c:pt idx="705">
                  <c:v>77.8705359999999</c:v>
                </c:pt>
                <c:pt idx="706">
                  <c:v>72.755285</c:v>
                </c:pt>
                <c:pt idx="707">
                  <c:v>149.1686460000003</c:v>
                </c:pt>
                <c:pt idx="708">
                  <c:v>177.292893</c:v>
                </c:pt>
                <c:pt idx="709">
                  <c:v>77.373265</c:v>
                </c:pt>
                <c:pt idx="710">
                  <c:v>22.034019</c:v>
                </c:pt>
                <c:pt idx="711">
                  <c:v>40.552851</c:v>
                </c:pt>
                <c:pt idx="712">
                  <c:v>63.87466999999999</c:v>
                </c:pt>
                <c:pt idx="713">
                  <c:v>33.577278</c:v>
                </c:pt>
                <c:pt idx="714">
                  <c:v>90.4425640000002</c:v>
                </c:pt>
                <c:pt idx="715">
                  <c:v>62.953223</c:v>
                </c:pt>
                <c:pt idx="716">
                  <c:v>127.2026630000002</c:v>
                </c:pt>
                <c:pt idx="717">
                  <c:v>150.116988</c:v>
                </c:pt>
                <c:pt idx="718">
                  <c:v>209.153162</c:v>
                </c:pt>
                <c:pt idx="719">
                  <c:v>146.9271800000003</c:v>
                </c:pt>
                <c:pt idx="720">
                  <c:v>95.7161430000002</c:v>
                </c:pt>
                <c:pt idx="721">
                  <c:v>60.193601</c:v>
                </c:pt>
                <c:pt idx="722">
                  <c:v>93.89974699999995</c:v>
                </c:pt>
                <c:pt idx="723">
                  <c:v>49.62631400000008</c:v>
                </c:pt>
                <c:pt idx="724">
                  <c:v>103.308277</c:v>
                </c:pt>
                <c:pt idx="725">
                  <c:v>116.810717</c:v>
                </c:pt>
                <c:pt idx="726">
                  <c:v>52.62432000000001</c:v>
                </c:pt>
                <c:pt idx="727">
                  <c:v>76.305644</c:v>
                </c:pt>
                <c:pt idx="728">
                  <c:v>106.721798</c:v>
                </c:pt>
                <c:pt idx="729">
                  <c:v>44.446066</c:v>
                </c:pt>
                <c:pt idx="730">
                  <c:v>80.83563</c:v>
                </c:pt>
                <c:pt idx="731">
                  <c:v>15.030732</c:v>
                </c:pt>
                <c:pt idx="732">
                  <c:v>28.47263899999992</c:v>
                </c:pt>
                <c:pt idx="733">
                  <c:v>79.9812500000002</c:v>
                </c:pt>
                <c:pt idx="734">
                  <c:v>91.807411</c:v>
                </c:pt>
                <c:pt idx="735">
                  <c:v>34.16819000000011</c:v>
                </c:pt>
                <c:pt idx="736">
                  <c:v>75.81607599999998</c:v>
                </c:pt>
                <c:pt idx="737">
                  <c:v>68.076515</c:v>
                </c:pt>
                <c:pt idx="738">
                  <c:v>62.75537100000001</c:v>
                </c:pt>
                <c:pt idx="739">
                  <c:v>41.442711</c:v>
                </c:pt>
                <c:pt idx="740">
                  <c:v>109.631022</c:v>
                </c:pt>
                <c:pt idx="741">
                  <c:v>84.866499</c:v>
                </c:pt>
                <c:pt idx="742">
                  <c:v>102.115769</c:v>
                </c:pt>
                <c:pt idx="743">
                  <c:v>185.506866</c:v>
                </c:pt>
                <c:pt idx="744">
                  <c:v>130.036014</c:v>
                </c:pt>
                <c:pt idx="745">
                  <c:v>43.527698</c:v>
                </c:pt>
                <c:pt idx="746">
                  <c:v>33.219517</c:v>
                </c:pt>
                <c:pt idx="747">
                  <c:v>123.608523</c:v>
                </c:pt>
                <c:pt idx="748">
                  <c:v>123.041277</c:v>
                </c:pt>
                <c:pt idx="749">
                  <c:v>79.800905</c:v>
                </c:pt>
                <c:pt idx="750">
                  <c:v>29.717173</c:v>
                </c:pt>
                <c:pt idx="751">
                  <c:v>36.816213</c:v>
                </c:pt>
                <c:pt idx="752">
                  <c:v>54.24866400000001</c:v>
                </c:pt>
                <c:pt idx="753">
                  <c:v>80.940328</c:v>
                </c:pt>
                <c:pt idx="754">
                  <c:v>100.832126</c:v>
                </c:pt>
                <c:pt idx="755">
                  <c:v>71.404411</c:v>
                </c:pt>
                <c:pt idx="756">
                  <c:v>78.397587</c:v>
                </c:pt>
                <c:pt idx="757">
                  <c:v>92.1938769999999</c:v>
                </c:pt>
                <c:pt idx="758">
                  <c:v>104.620453</c:v>
                </c:pt>
                <c:pt idx="759">
                  <c:v>51.104261</c:v>
                </c:pt>
                <c:pt idx="760">
                  <c:v>57.81787499999999</c:v>
                </c:pt>
                <c:pt idx="761">
                  <c:v>163.17749</c:v>
                </c:pt>
                <c:pt idx="762">
                  <c:v>209.459108</c:v>
                </c:pt>
                <c:pt idx="763">
                  <c:v>46.739429</c:v>
                </c:pt>
                <c:pt idx="764">
                  <c:v>35.247723</c:v>
                </c:pt>
                <c:pt idx="765">
                  <c:v>243.658894</c:v>
                </c:pt>
                <c:pt idx="766">
                  <c:v>78.252916</c:v>
                </c:pt>
                <c:pt idx="767">
                  <c:v>50.31727799999999</c:v>
                </c:pt>
                <c:pt idx="768">
                  <c:v>122.609816</c:v>
                </c:pt>
                <c:pt idx="769">
                  <c:v>109.1950019999999</c:v>
                </c:pt>
                <c:pt idx="770">
                  <c:v>82.98779899999998</c:v>
                </c:pt>
                <c:pt idx="771">
                  <c:v>82.214413</c:v>
                </c:pt>
                <c:pt idx="772">
                  <c:v>209.6731609999997</c:v>
                </c:pt>
                <c:pt idx="773">
                  <c:v>195.152766</c:v>
                </c:pt>
                <c:pt idx="774">
                  <c:v>70.72377099999977</c:v>
                </c:pt>
                <c:pt idx="775">
                  <c:v>10.259209</c:v>
                </c:pt>
                <c:pt idx="776">
                  <c:v>93.14845799999995</c:v>
                </c:pt>
                <c:pt idx="777">
                  <c:v>36.810321</c:v>
                </c:pt>
                <c:pt idx="778">
                  <c:v>173.535025</c:v>
                </c:pt>
                <c:pt idx="779">
                  <c:v>131.6183170000003</c:v>
                </c:pt>
                <c:pt idx="780">
                  <c:v>24.26562999999987</c:v>
                </c:pt>
                <c:pt idx="781">
                  <c:v>106.808319</c:v>
                </c:pt>
                <c:pt idx="782">
                  <c:v>134.827804</c:v>
                </c:pt>
                <c:pt idx="783">
                  <c:v>73.03886099999998</c:v>
                </c:pt>
                <c:pt idx="784">
                  <c:v>67.9219590000002</c:v>
                </c:pt>
                <c:pt idx="785">
                  <c:v>55.522787</c:v>
                </c:pt>
                <c:pt idx="786">
                  <c:v>202.3971400000005</c:v>
                </c:pt>
                <c:pt idx="787">
                  <c:v>90.19974599999995</c:v>
                </c:pt>
                <c:pt idx="788">
                  <c:v>48.499177</c:v>
                </c:pt>
                <c:pt idx="789">
                  <c:v>83.31179899999998</c:v>
                </c:pt>
                <c:pt idx="790">
                  <c:v>51.334545</c:v>
                </c:pt>
                <c:pt idx="791">
                  <c:v>77.7605240000002</c:v>
                </c:pt>
                <c:pt idx="792">
                  <c:v>171.332691</c:v>
                </c:pt>
                <c:pt idx="793">
                  <c:v>113.729827</c:v>
                </c:pt>
                <c:pt idx="794">
                  <c:v>62.87793</c:v>
                </c:pt>
                <c:pt idx="795">
                  <c:v>108.1140290000002</c:v>
                </c:pt>
                <c:pt idx="796">
                  <c:v>176.748445</c:v>
                </c:pt>
                <c:pt idx="797">
                  <c:v>246.5863440000003</c:v>
                </c:pt>
                <c:pt idx="798">
                  <c:v>147.399012</c:v>
                </c:pt>
                <c:pt idx="799">
                  <c:v>84.2329</c:v>
                </c:pt>
                <c:pt idx="800">
                  <c:v>68.992939</c:v>
                </c:pt>
                <c:pt idx="801">
                  <c:v>99.06689199999998</c:v>
                </c:pt>
                <c:pt idx="802">
                  <c:v>185.1448</c:v>
                </c:pt>
                <c:pt idx="803">
                  <c:v>119.598149</c:v>
                </c:pt>
                <c:pt idx="804">
                  <c:v>127.825416</c:v>
                </c:pt>
                <c:pt idx="805">
                  <c:v>120.930717</c:v>
                </c:pt>
                <c:pt idx="806">
                  <c:v>39.19032900000001</c:v>
                </c:pt>
                <c:pt idx="807">
                  <c:v>112.481736</c:v>
                </c:pt>
                <c:pt idx="808">
                  <c:v>85.01538499999998</c:v>
                </c:pt>
                <c:pt idx="809">
                  <c:v>35.845681</c:v>
                </c:pt>
                <c:pt idx="810">
                  <c:v>237.229293</c:v>
                </c:pt>
                <c:pt idx="811">
                  <c:v>175.2517490000001</c:v>
                </c:pt>
                <c:pt idx="812">
                  <c:v>46.348299</c:v>
                </c:pt>
                <c:pt idx="813">
                  <c:v>107.531062</c:v>
                </c:pt>
                <c:pt idx="814">
                  <c:v>251.1175929999997</c:v>
                </c:pt>
                <c:pt idx="815">
                  <c:v>4.332761</c:v>
                </c:pt>
                <c:pt idx="816">
                  <c:v>146.7158759999996</c:v>
                </c:pt>
                <c:pt idx="817">
                  <c:v>39.752561</c:v>
                </c:pt>
                <c:pt idx="818">
                  <c:v>164.185842</c:v>
                </c:pt>
                <c:pt idx="819">
                  <c:v>131.2579070000001</c:v>
                </c:pt>
                <c:pt idx="820">
                  <c:v>125.846717</c:v>
                </c:pt>
                <c:pt idx="821">
                  <c:v>131.366068</c:v>
                </c:pt>
                <c:pt idx="822">
                  <c:v>142.176186</c:v>
                </c:pt>
                <c:pt idx="823">
                  <c:v>297.8650799999996</c:v>
                </c:pt>
                <c:pt idx="824">
                  <c:v>81.29773</c:v>
                </c:pt>
                <c:pt idx="825">
                  <c:v>167.182957</c:v>
                </c:pt>
                <c:pt idx="826">
                  <c:v>143.273413</c:v>
                </c:pt>
                <c:pt idx="827">
                  <c:v>85.778615</c:v>
                </c:pt>
                <c:pt idx="828">
                  <c:v>57.91431900000001</c:v>
                </c:pt>
                <c:pt idx="829">
                  <c:v>80.230927</c:v>
                </c:pt>
                <c:pt idx="830">
                  <c:v>69.593439</c:v>
                </c:pt>
                <c:pt idx="831">
                  <c:v>81.446519</c:v>
                </c:pt>
                <c:pt idx="832">
                  <c:v>145.544839</c:v>
                </c:pt>
                <c:pt idx="833">
                  <c:v>80.29843</c:v>
                </c:pt>
                <c:pt idx="834">
                  <c:v>301.070048</c:v>
                </c:pt>
                <c:pt idx="835">
                  <c:v>123.419288</c:v>
                </c:pt>
                <c:pt idx="836">
                  <c:v>79.4842390000002</c:v>
                </c:pt>
                <c:pt idx="837">
                  <c:v>42.88766199999989</c:v>
                </c:pt>
                <c:pt idx="838">
                  <c:v>16.507089</c:v>
                </c:pt>
                <c:pt idx="839">
                  <c:v>186.96166</c:v>
                </c:pt>
                <c:pt idx="840">
                  <c:v>121.369566</c:v>
                </c:pt>
                <c:pt idx="841">
                  <c:v>176.147913</c:v>
                </c:pt>
                <c:pt idx="842">
                  <c:v>82.57102</c:v>
                </c:pt>
                <c:pt idx="843">
                  <c:v>45.825403</c:v>
                </c:pt>
                <c:pt idx="844">
                  <c:v>59.35595600000001</c:v>
                </c:pt>
                <c:pt idx="845">
                  <c:v>173.055511</c:v>
                </c:pt>
                <c:pt idx="846">
                  <c:v>57.664101</c:v>
                </c:pt>
                <c:pt idx="847">
                  <c:v>295.5183989999989</c:v>
                </c:pt>
                <c:pt idx="848">
                  <c:v>69.67513999999977</c:v>
                </c:pt>
                <c:pt idx="849">
                  <c:v>25.65575</c:v>
                </c:pt>
                <c:pt idx="850">
                  <c:v>126.7444250000003</c:v>
                </c:pt>
                <c:pt idx="851">
                  <c:v>145.4317480000003</c:v>
                </c:pt>
                <c:pt idx="852">
                  <c:v>66.060783</c:v>
                </c:pt>
                <c:pt idx="853">
                  <c:v>133.600231</c:v>
                </c:pt>
                <c:pt idx="854">
                  <c:v>144.537618</c:v>
                </c:pt>
                <c:pt idx="855">
                  <c:v>361.0478480000006</c:v>
                </c:pt>
                <c:pt idx="856">
                  <c:v>86.77281699999995</c:v>
                </c:pt>
                <c:pt idx="857">
                  <c:v>29.38794800000001</c:v>
                </c:pt>
                <c:pt idx="858">
                  <c:v>127.7972560000002</c:v>
                </c:pt>
                <c:pt idx="859">
                  <c:v>94.462116</c:v>
                </c:pt>
                <c:pt idx="860">
                  <c:v>55.55203400000001</c:v>
                </c:pt>
                <c:pt idx="861">
                  <c:v>85.820695</c:v>
                </c:pt>
                <c:pt idx="862">
                  <c:v>94.421795</c:v>
                </c:pt>
                <c:pt idx="863">
                  <c:v>82.65132999999998</c:v>
                </c:pt>
                <c:pt idx="864">
                  <c:v>131.873987</c:v>
                </c:pt>
                <c:pt idx="865">
                  <c:v>66.874553</c:v>
                </c:pt>
                <c:pt idx="866">
                  <c:v>112.1520589999998</c:v>
                </c:pt>
                <c:pt idx="867">
                  <c:v>159.290272</c:v>
                </c:pt>
                <c:pt idx="868">
                  <c:v>42.26355100000008</c:v>
                </c:pt>
                <c:pt idx="869">
                  <c:v>1.741756</c:v>
                </c:pt>
                <c:pt idx="870">
                  <c:v>131.3343190000003</c:v>
                </c:pt>
                <c:pt idx="871">
                  <c:v>79.169365</c:v>
                </c:pt>
                <c:pt idx="872">
                  <c:v>84.0349250000002</c:v>
                </c:pt>
                <c:pt idx="873">
                  <c:v>34.959242</c:v>
                </c:pt>
                <c:pt idx="874">
                  <c:v>65.213027</c:v>
                </c:pt>
                <c:pt idx="875">
                  <c:v>57.24138300000001</c:v>
                </c:pt>
                <c:pt idx="876">
                  <c:v>44.887046</c:v>
                </c:pt>
                <c:pt idx="877">
                  <c:v>50.337309</c:v>
                </c:pt>
                <c:pt idx="878">
                  <c:v>43.702821</c:v>
                </c:pt>
                <c:pt idx="879">
                  <c:v>46.981017</c:v>
                </c:pt>
                <c:pt idx="880">
                  <c:v>41.062961</c:v>
                </c:pt>
                <c:pt idx="881">
                  <c:v>93.0817719999999</c:v>
                </c:pt>
                <c:pt idx="882">
                  <c:v>44.72784900000001</c:v>
                </c:pt>
                <c:pt idx="883">
                  <c:v>36.50800500000001</c:v>
                </c:pt>
                <c:pt idx="884">
                  <c:v>49.52643200000008</c:v>
                </c:pt>
                <c:pt idx="885">
                  <c:v>35.475601</c:v>
                </c:pt>
                <c:pt idx="886">
                  <c:v>37.837624</c:v>
                </c:pt>
                <c:pt idx="887">
                  <c:v>72.15493399999998</c:v>
                </c:pt>
                <c:pt idx="888">
                  <c:v>66.953495</c:v>
                </c:pt>
                <c:pt idx="889">
                  <c:v>70.950955</c:v>
                </c:pt>
                <c:pt idx="890">
                  <c:v>80.2169150000002</c:v>
                </c:pt>
                <c:pt idx="891">
                  <c:v>86.581196</c:v>
                </c:pt>
                <c:pt idx="892">
                  <c:v>105.752542</c:v>
                </c:pt>
                <c:pt idx="893">
                  <c:v>38.729069</c:v>
                </c:pt>
                <c:pt idx="894">
                  <c:v>56.667143</c:v>
                </c:pt>
                <c:pt idx="895">
                  <c:v>26.54573599999992</c:v>
                </c:pt>
                <c:pt idx="896">
                  <c:v>117.636441</c:v>
                </c:pt>
                <c:pt idx="897">
                  <c:v>35.231587</c:v>
                </c:pt>
                <c:pt idx="898">
                  <c:v>58.432547</c:v>
                </c:pt>
                <c:pt idx="899">
                  <c:v>26.250847</c:v>
                </c:pt>
                <c:pt idx="900">
                  <c:v>120.8432330000002</c:v>
                </c:pt>
                <c:pt idx="901">
                  <c:v>49.32711500000001</c:v>
                </c:pt>
                <c:pt idx="902">
                  <c:v>100.0228779999997</c:v>
                </c:pt>
                <c:pt idx="903">
                  <c:v>112.724112</c:v>
                </c:pt>
                <c:pt idx="904">
                  <c:v>17.87238</c:v>
                </c:pt>
                <c:pt idx="905">
                  <c:v>54.277027</c:v>
                </c:pt>
                <c:pt idx="906">
                  <c:v>50.123227</c:v>
                </c:pt>
                <c:pt idx="907">
                  <c:v>87.5432670000002</c:v>
                </c:pt>
                <c:pt idx="908">
                  <c:v>83.267278</c:v>
                </c:pt>
                <c:pt idx="909">
                  <c:v>139.0784200000003</c:v>
                </c:pt>
                <c:pt idx="910">
                  <c:v>94.18136</c:v>
                </c:pt>
                <c:pt idx="911">
                  <c:v>167.8816350000001</c:v>
                </c:pt>
                <c:pt idx="912">
                  <c:v>105.8799859999999</c:v>
                </c:pt>
                <c:pt idx="913">
                  <c:v>82.65470099999995</c:v>
                </c:pt>
                <c:pt idx="914">
                  <c:v>69.52497799999995</c:v>
                </c:pt>
                <c:pt idx="915">
                  <c:v>109.9266630000002</c:v>
                </c:pt>
                <c:pt idx="916">
                  <c:v>88.60936599999998</c:v>
                </c:pt>
                <c:pt idx="917">
                  <c:v>34.66131700000001</c:v>
                </c:pt>
                <c:pt idx="918">
                  <c:v>28.46017599999999</c:v>
                </c:pt>
                <c:pt idx="919">
                  <c:v>83.919058</c:v>
                </c:pt>
                <c:pt idx="920">
                  <c:v>38.06393900000001</c:v>
                </c:pt>
                <c:pt idx="921">
                  <c:v>55.26969200000001</c:v>
                </c:pt>
                <c:pt idx="922">
                  <c:v>69.47688499999998</c:v>
                </c:pt>
                <c:pt idx="923">
                  <c:v>74.723291</c:v>
                </c:pt>
                <c:pt idx="924">
                  <c:v>47.35238</c:v>
                </c:pt>
                <c:pt idx="925">
                  <c:v>39.003208</c:v>
                </c:pt>
                <c:pt idx="926">
                  <c:v>60.150841</c:v>
                </c:pt>
                <c:pt idx="927">
                  <c:v>63.987704</c:v>
                </c:pt>
                <c:pt idx="928">
                  <c:v>12.693821</c:v>
                </c:pt>
                <c:pt idx="929">
                  <c:v>81.770193</c:v>
                </c:pt>
                <c:pt idx="930">
                  <c:v>32.077091</c:v>
                </c:pt>
                <c:pt idx="931">
                  <c:v>37.224629</c:v>
                </c:pt>
                <c:pt idx="932">
                  <c:v>35.452845</c:v>
                </c:pt>
                <c:pt idx="933">
                  <c:v>65.394045</c:v>
                </c:pt>
                <c:pt idx="934">
                  <c:v>101.036322</c:v>
                </c:pt>
                <c:pt idx="935">
                  <c:v>113.45272</c:v>
                </c:pt>
                <c:pt idx="936">
                  <c:v>135.8604880000004</c:v>
                </c:pt>
                <c:pt idx="937">
                  <c:v>244.3797949999999</c:v>
                </c:pt>
                <c:pt idx="938">
                  <c:v>120.894407</c:v>
                </c:pt>
                <c:pt idx="939">
                  <c:v>20.163486</c:v>
                </c:pt>
                <c:pt idx="940">
                  <c:v>39.517424</c:v>
                </c:pt>
                <c:pt idx="941">
                  <c:v>104.609367</c:v>
                </c:pt>
                <c:pt idx="942">
                  <c:v>208.474381</c:v>
                </c:pt>
                <c:pt idx="943">
                  <c:v>248.592767</c:v>
                </c:pt>
                <c:pt idx="944">
                  <c:v>62.382196</c:v>
                </c:pt>
                <c:pt idx="945">
                  <c:v>125.726244</c:v>
                </c:pt>
                <c:pt idx="946">
                  <c:v>19.90501799999995</c:v>
                </c:pt>
                <c:pt idx="947">
                  <c:v>74.82774999999998</c:v>
                </c:pt>
                <c:pt idx="948">
                  <c:v>89.65353399999998</c:v>
                </c:pt>
                <c:pt idx="949">
                  <c:v>61.93854200000001</c:v>
                </c:pt>
                <c:pt idx="950">
                  <c:v>58.827237</c:v>
                </c:pt>
                <c:pt idx="951">
                  <c:v>31.74225699999995</c:v>
                </c:pt>
                <c:pt idx="952">
                  <c:v>105.4632040000002</c:v>
                </c:pt>
                <c:pt idx="953">
                  <c:v>73.02647499999995</c:v>
                </c:pt>
                <c:pt idx="954">
                  <c:v>5.343929</c:v>
                </c:pt>
                <c:pt idx="955">
                  <c:v>187.343309</c:v>
                </c:pt>
                <c:pt idx="956">
                  <c:v>46.359631</c:v>
                </c:pt>
                <c:pt idx="957">
                  <c:v>93.0115030000002</c:v>
                </c:pt>
                <c:pt idx="958">
                  <c:v>59.28535500000011</c:v>
                </c:pt>
                <c:pt idx="959">
                  <c:v>128.5196879999999</c:v>
                </c:pt>
                <c:pt idx="960">
                  <c:v>183.4551</c:v>
                </c:pt>
                <c:pt idx="961">
                  <c:v>88.37320699999998</c:v>
                </c:pt>
                <c:pt idx="962">
                  <c:v>90.771035</c:v>
                </c:pt>
                <c:pt idx="963">
                  <c:v>111.7125190000002</c:v>
                </c:pt>
                <c:pt idx="964">
                  <c:v>73.29037499999998</c:v>
                </c:pt>
                <c:pt idx="965">
                  <c:v>90.04071</c:v>
                </c:pt>
                <c:pt idx="966">
                  <c:v>45.333895</c:v>
                </c:pt>
                <c:pt idx="967">
                  <c:v>88.4902260000002</c:v>
                </c:pt>
                <c:pt idx="968">
                  <c:v>92.080419</c:v>
                </c:pt>
                <c:pt idx="969">
                  <c:v>146.835654</c:v>
                </c:pt>
                <c:pt idx="970">
                  <c:v>214.77827</c:v>
                </c:pt>
                <c:pt idx="971">
                  <c:v>51.54124</c:v>
                </c:pt>
                <c:pt idx="972">
                  <c:v>85.27872599999998</c:v>
                </c:pt>
                <c:pt idx="973">
                  <c:v>43.49633600000006</c:v>
                </c:pt>
                <c:pt idx="974">
                  <c:v>41.210695</c:v>
                </c:pt>
                <c:pt idx="975">
                  <c:v>49.688442</c:v>
                </c:pt>
                <c:pt idx="976">
                  <c:v>68.56882199999998</c:v>
                </c:pt>
                <c:pt idx="977">
                  <c:v>86.22753</c:v>
                </c:pt>
                <c:pt idx="978">
                  <c:v>145.67133</c:v>
                </c:pt>
                <c:pt idx="979">
                  <c:v>84.732653</c:v>
                </c:pt>
                <c:pt idx="980">
                  <c:v>54.13901300000001</c:v>
                </c:pt>
                <c:pt idx="981">
                  <c:v>10.40866</c:v>
                </c:pt>
                <c:pt idx="982">
                  <c:v>13.753655</c:v>
                </c:pt>
                <c:pt idx="983">
                  <c:v>30.158992</c:v>
                </c:pt>
                <c:pt idx="984">
                  <c:v>29.533418</c:v>
                </c:pt>
                <c:pt idx="985">
                  <c:v>23.28196500000004</c:v>
                </c:pt>
                <c:pt idx="986">
                  <c:v>167.108997</c:v>
                </c:pt>
                <c:pt idx="987">
                  <c:v>143.328853</c:v>
                </c:pt>
                <c:pt idx="988">
                  <c:v>106.35126</c:v>
                </c:pt>
                <c:pt idx="989">
                  <c:v>65.20045</c:v>
                </c:pt>
                <c:pt idx="990">
                  <c:v>104.986786</c:v>
                </c:pt>
                <c:pt idx="991">
                  <c:v>130.6937059999997</c:v>
                </c:pt>
                <c:pt idx="992">
                  <c:v>24.763</c:v>
                </c:pt>
                <c:pt idx="993">
                  <c:v>19.500169</c:v>
                </c:pt>
                <c:pt idx="994">
                  <c:v>106.948646</c:v>
                </c:pt>
                <c:pt idx="995">
                  <c:v>51.533349</c:v>
                </c:pt>
                <c:pt idx="996">
                  <c:v>41.903081</c:v>
                </c:pt>
                <c:pt idx="997">
                  <c:v>21.80681</c:v>
                </c:pt>
                <c:pt idx="998">
                  <c:v>38.14660900000001</c:v>
                </c:pt>
                <c:pt idx="999">
                  <c:v>41.35048499999989</c:v>
                </c:pt>
                <c:pt idx="1000">
                  <c:v>45.540488</c:v>
                </c:pt>
                <c:pt idx="1001">
                  <c:v>31.16405600000003</c:v>
                </c:pt>
                <c:pt idx="1002">
                  <c:v>90.51105300000028</c:v>
                </c:pt>
                <c:pt idx="1003">
                  <c:v>4.777245</c:v>
                </c:pt>
                <c:pt idx="1004">
                  <c:v>28.92802199999995</c:v>
                </c:pt>
                <c:pt idx="1005">
                  <c:v>1.990021</c:v>
                </c:pt>
                <c:pt idx="1006">
                  <c:v>13.338885</c:v>
                </c:pt>
                <c:pt idx="1007">
                  <c:v>9.429963000000001</c:v>
                </c:pt>
                <c:pt idx="1008">
                  <c:v>97.2468</c:v>
                </c:pt>
                <c:pt idx="1009">
                  <c:v>10.719635</c:v>
                </c:pt>
                <c:pt idx="1010">
                  <c:v>97.0472220000002</c:v>
                </c:pt>
                <c:pt idx="1011">
                  <c:v>153.833295</c:v>
                </c:pt>
                <c:pt idx="1012">
                  <c:v>31.555357</c:v>
                </c:pt>
                <c:pt idx="1013">
                  <c:v>62.587226</c:v>
                </c:pt>
                <c:pt idx="1014">
                  <c:v>101.11997</c:v>
                </c:pt>
                <c:pt idx="1015">
                  <c:v>35.496</c:v>
                </c:pt>
                <c:pt idx="1016">
                  <c:v>70.744858</c:v>
                </c:pt>
                <c:pt idx="1017">
                  <c:v>74.593175</c:v>
                </c:pt>
                <c:pt idx="1018">
                  <c:v>53.29531900000016</c:v>
                </c:pt>
                <c:pt idx="1019">
                  <c:v>62.97559200000001</c:v>
                </c:pt>
                <c:pt idx="1020">
                  <c:v>68.880106</c:v>
                </c:pt>
                <c:pt idx="1021">
                  <c:v>48.74809200000008</c:v>
                </c:pt>
                <c:pt idx="1022">
                  <c:v>121.3324869999998</c:v>
                </c:pt>
                <c:pt idx="1023">
                  <c:v>60.983955</c:v>
                </c:pt>
                <c:pt idx="1024">
                  <c:v>134.656797</c:v>
                </c:pt>
                <c:pt idx="1025">
                  <c:v>134.5267460000004</c:v>
                </c:pt>
                <c:pt idx="1026">
                  <c:v>56.176633</c:v>
                </c:pt>
                <c:pt idx="1027">
                  <c:v>20.344002</c:v>
                </c:pt>
                <c:pt idx="1028">
                  <c:v>43.086247</c:v>
                </c:pt>
                <c:pt idx="1029">
                  <c:v>9.470381000000001</c:v>
                </c:pt>
                <c:pt idx="1030">
                  <c:v>29.71924599999999</c:v>
                </c:pt>
                <c:pt idx="1031">
                  <c:v>51.81146499999986</c:v>
                </c:pt>
                <c:pt idx="1032">
                  <c:v>108.9635280000001</c:v>
                </c:pt>
                <c:pt idx="1033">
                  <c:v>114.943378</c:v>
                </c:pt>
                <c:pt idx="1034">
                  <c:v>73.949438</c:v>
                </c:pt>
                <c:pt idx="1035">
                  <c:v>307.9998359999992</c:v>
                </c:pt>
                <c:pt idx="1036">
                  <c:v>223.3851180000005</c:v>
                </c:pt>
                <c:pt idx="1037">
                  <c:v>91.003726</c:v>
                </c:pt>
                <c:pt idx="1038">
                  <c:v>127.461745</c:v>
                </c:pt>
                <c:pt idx="1039">
                  <c:v>69.9999930000002</c:v>
                </c:pt>
                <c:pt idx="1040">
                  <c:v>295.784942</c:v>
                </c:pt>
                <c:pt idx="1041">
                  <c:v>224.15021</c:v>
                </c:pt>
                <c:pt idx="1042">
                  <c:v>92.466635</c:v>
                </c:pt>
                <c:pt idx="1043">
                  <c:v>81.248241</c:v>
                </c:pt>
                <c:pt idx="1044">
                  <c:v>232.850881</c:v>
                </c:pt>
                <c:pt idx="1045">
                  <c:v>171.09627</c:v>
                </c:pt>
                <c:pt idx="1046">
                  <c:v>88.9975490000002</c:v>
                </c:pt>
                <c:pt idx="1047">
                  <c:v>25.748085</c:v>
                </c:pt>
                <c:pt idx="1048">
                  <c:v>24.339476</c:v>
                </c:pt>
                <c:pt idx="1049">
                  <c:v>84.73203199999988</c:v>
                </c:pt>
                <c:pt idx="1050">
                  <c:v>33.33161</c:v>
                </c:pt>
                <c:pt idx="1051">
                  <c:v>72.57550899999971</c:v>
                </c:pt>
                <c:pt idx="1052">
                  <c:v>46.710101</c:v>
                </c:pt>
                <c:pt idx="1053">
                  <c:v>39.758194</c:v>
                </c:pt>
                <c:pt idx="1054">
                  <c:v>59.181395</c:v>
                </c:pt>
                <c:pt idx="1055">
                  <c:v>116.179266</c:v>
                </c:pt>
                <c:pt idx="1056">
                  <c:v>47.744306</c:v>
                </c:pt>
                <c:pt idx="1057">
                  <c:v>31.809538</c:v>
                </c:pt>
              </c:numCache>
            </c:numRef>
          </c:yVal>
          <c:smooth val="0"/>
        </c:ser>
        <c:ser>
          <c:idx val="1"/>
          <c:order val="1"/>
          <c:tx>
            <c:v>45 degree</c:v>
          </c:tx>
          <c:spPr>
            <a:ln w="28575">
              <a:noFill/>
            </a:ln>
          </c:spPr>
          <c:marker>
            <c:symbol val="none"/>
          </c:marker>
          <c:trendline>
            <c:trendlineType val="linear"/>
            <c:dispRSqr val="0"/>
            <c:dispEq val="0"/>
          </c:trendline>
          <c:xVal>
            <c:numRef>
              <c:f>'5000_quadRD_Cali'!$F$2:$F$1059</c:f>
              <c:numCache>
                <c:formatCode>General</c:formatCode>
                <c:ptCount val="1058"/>
                <c:pt idx="0">
                  <c:v>49.0</c:v>
                </c:pt>
                <c:pt idx="1">
                  <c:v>75.0</c:v>
                </c:pt>
                <c:pt idx="2">
                  <c:v>91.0</c:v>
                </c:pt>
                <c:pt idx="3">
                  <c:v>66.0</c:v>
                </c:pt>
                <c:pt idx="4">
                  <c:v>309.0</c:v>
                </c:pt>
                <c:pt idx="5">
                  <c:v>137.0</c:v>
                </c:pt>
                <c:pt idx="6">
                  <c:v>99.0</c:v>
                </c:pt>
                <c:pt idx="7">
                  <c:v>186.0</c:v>
                </c:pt>
                <c:pt idx="8">
                  <c:v>11.0</c:v>
                </c:pt>
                <c:pt idx="9">
                  <c:v>85.0</c:v>
                </c:pt>
                <c:pt idx="10">
                  <c:v>183.0</c:v>
                </c:pt>
                <c:pt idx="11">
                  <c:v>228.0</c:v>
                </c:pt>
                <c:pt idx="12">
                  <c:v>364.0</c:v>
                </c:pt>
                <c:pt idx="13">
                  <c:v>15.0</c:v>
                </c:pt>
                <c:pt idx="14">
                  <c:v>46.0</c:v>
                </c:pt>
                <c:pt idx="15">
                  <c:v>114.0</c:v>
                </c:pt>
                <c:pt idx="16">
                  <c:v>13.0</c:v>
                </c:pt>
                <c:pt idx="17">
                  <c:v>132.0</c:v>
                </c:pt>
                <c:pt idx="18">
                  <c:v>32.0</c:v>
                </c:pt>
                <c:pt idx="19">
                  <c:v>66.0</c:v>
                </c:pt>
                <c:pt idx="20">
                  <c:v>10.0</c:v>
                </c:pt>
                <c:pt idx="21">
                  <c:v>35.0</c:v>
                </c:pt>
                <c:pt idx="22">
                  <c:v>65.0</c:v>
                </c:pt>
                <c:pt idx="23">
                  <c:v>53.0</c:v>
                </c:pt>
                <c:pt idx="24">
                  <c:v>60.0</c:v>
                </c:pt>
                <c:pt idx="25">
                  <c:v>0.0</c:v>
                </c:pt>
                <c:pt idx="26">
                  <c:v>57.0</c:v>
                </c:pt>
                <c:pt idx="27">
                  <c:v>15.0</c:v>
                </c:pt>
                <c:pt idx="28">
                  <c:v>164.0</c:v>
                </c:pt>
                <c:pt idx="29">
                  <c:v>88.0</c:v>
                </c:pt>
                <c:pt idx="30">
                  <c:v>12.0</c:v>
                </c:pt>
                <c:pt idx="31">
                  <c:v>42.0</c:v>
                </c:pt>
                <c:pt idx="32">
                  <c:v>135.0</c:v>
                </c:pt>
                <c:pt idx="33">
                  <c:v>103.0</c:v>
                </c:pt>
                <c:pt idx="34">
                  <c:v>16.0</c:v>
                </c:pt>
                <c:pt idx="35">
                  <c:v>34.0</c:v>
                </c:pt>
                <c:pt idx="36">
                  <c:v>141.0</c:v>
                </c:pt>
                <c:pt idx="37">
                  <c:v>23.0</c:v>
                </c:pt>
                <c:pt idx="38">
                  <c:v>14.0</c:v>
                </c:pt>
                <c:pt idx="39">
                  <c:v>85.0</c:v>
                </c:pt>
                <c:pt idx="40">
                  <c:v>44.0</c:v>
                </c:pt>
                <c:pt idx="41">
                  <c:v>72.0</c:v>
                </c:pt>
                <c:pt idx="42">
                  <c:v>0.0</c:v>
                </c:pt>
                <c:pt idx="43">
                  <c:v>57.0</c:v>
                </c:pt>
                <c:pt idx="44">
                  <c:v>47.0</c:v>
                </c:pt>
                <c:pt idx="45">
                  <c:v>12.0</c:v>
                </c:pt>
                <c:pt idx="46">
                  <c:v>29.0</c:v>
                </c:pt>
                <c:pt idx="47">
                  <c:v>51.0</c:v>
                </c:pt>
                <c:pt idx="48">
                  <c:v>25.0</c:v>
                </c:pt>
                <c:pt idx="49">
                  <c:v>28.0</c:v>
                </c:pt>
                <c:pt idx="50">
                  <c:v>12.0</c:v>
                </c:pt>
                <c:pt idx="51">
                  <c:v>23.0</c:v>
                </c:pt>
                <c:pt idx="52">
                  <c:v>29.0</c:v>
                </c:pt>
                <c:pt idx="53">
                  <c:v>8.0</c:v>
                </c:pt>
                <c:pt idx="54">
                  <c:v>0.0</c:v>
                </c:pt>
                <c:pt idx="55">
                  <c:v>69.0</c:v>
                </c:pt>
                <c:pt idx="56">
                  <c:v>71.0</c:v>
                </c:pt>
                <c:pt idx="57">
                  <c:v>12.0</c:v>
                </c:pt>
                <c:pt idx="58">
                  <c:v>14.0</c:v>
                </c:pt>
                <c:pt idx="59">
                  <c:v>44.0</c:v>
                </c:pt>
                <c:pt idx="60">
                  <c:v>37.0</c:v>
                </c:pt>
                <c:pt idx="61">
                  <c:v>157.0</c:v>
                </c:pt>
                <c:pt idx="62">
                  <c:v>77.0</c:v>
                </c:pt>
                <c:pt idx="63">
                  <c:v>0.0</c:v>
                </c:pt>
                <c:pt idx="64">
                  <c:v>60.0</c:v>
                </c:pt>
                <c:pt idx="65">
                  <c:v>17.0</c:v>
                </c:pt>
                <c:pt idx="66">
                  <c:v>88.0</c:v>
                </c:pt>
                <c:pt idx="67">
                  <c:v>20.0</c:v>
                </c:pt>
                <c:pt idx="68">
                  <c:v>102.0</c:v>
                </c:pt>
                <c:pt idx="69">
                  <c:v>14.0</c:v>
                </c:pt>
                <c:pt idx="70">
                  <c:v>55.0</c:v>
                </c:pt>
                <c:pt idx="71">
                  <c:v>128.0</c:v>
                </c:pt>
                <c:pt idx="72">
                  <c:v>64.0</c:v>
                </c:pt>
                <c:pt idx="73">
                  <c:v>262.0</c:v>
                </c:pt>
                <c:pt idx="74">
                  <c:v>44.0</c:v>
                </c:pt>
                <c:pt idx="75">
                  <c:v>294.0</c:v>
                </c:pt>
                <c:pt idx="76">
                  <c:v>139.0</c:v>
                </c:pt>
                <c:pt idx="77">
                  <c:v>49.0</c:v>
                </c:pt>
                <c:pt idx="78">
                  <c:v>234.0</c:v>
                </c:pt>
                <c:pt idx="79">
                  <c:v>115.0</c:v>
                </c:pt>
                <c:pt idx="80">
                  <c:v>26.0</c:v>
                </c:pt>
                <c:pt idx="81">
                  <c:v>39.0</c:v>
                </c:pt>
                <c:pt idx="82">
                  <c:v>120.0</c:v>
                </c:pt>
                <c:pt idx="83">
                  <c:v>10.0</c:v>
                </c:pt>
                <c:pt idx="84">
                  <c:v>11.0</c:v>
                </c:pt>
                <c:pt idx="85">
                  <c:v>33.0</c:v>
                </c:pt>
                <c:pt idx="86">
                  <c:v>77.0</c:v>
                </c:pt>
                <c:pt idx="87">
                  <c:v>43.0</c:v>
                </c:pt>
                <c:pt idx="88">
                  <c:v>110.0</c:v>
                </c:pt>
                <c:pt idx="89">
                  <c:v>88.0</c:v>
                </c:pt>
                <c:pt idx="90">
                  <c:v>99.0</c:v>
                </c:pt>
                <c:pt idx="91">
                  <c:v>99.0</c:v>
                </c:pt>
                <c:pt idx="92">
                  <c:v>391.0</c:v>
                </c:pt>
                <c:pt idx="93">
                  <c:v>257.0</c:v>
                </c:pt>
                <c:pt idx="94">
                  <c:v>150.0</c:v>
                </c:pt>
                <c:pt idx="95">
                  <c:v>117.0</c:v>
                </c:pt>
                <c:pt idx="96">
                  <c:v>346.0</c:v>
                </c:pt>
                <c:pt idx="97">
                  <c:v>13.0</c:v>
                </c:pt>
                <c:pt idx="98">
                  <c:v>125.0</c:v>
                </c:pt>
                <c:pt idx="99">
                  <c:v>338.0</c:v>
                </c:pt>
                <c:pt idx="100">
                  <c:v>397.0</c:v>
                </c:pt>
                <c:pt idx="101">
                  <c:v>149.0</c:v>
                </c:pt>
                <c:pt idx="102">
                  <c:v>79.0</c:v>
                </c:pt>
                <c:pt idx="103">
                  <c:v>24.0</c:v>
                </c:pt>
                <c:pt idx="104">
                  <c:v>66.0</c:v>
                </c:pt>
                <c:pt idx="105">
                  <c:v>138.0</c:v>
                </c:pt>
                <c:pt idx="106">
                  <c:v>58.0</c:v>
                </c:pt>
                <c:pt idx="107">
                  <c:v>89.0</c:v>
                </c:pt>
                <c:pt idx="108">
                  <c:v>268.0</c:v>
                </c:pt>
                <c:pt idx="109">
                  <c:v>176.0</c:v>
                </c:pt>
                <c:pt idx="110">
                  <c:v>234.0</c:v>
                </c:pt>
                <c:pt idx="111">
                  <c:v>247.0</c:v>
                </c:pt>
                <c:pt idx="112">
                  <c:v>411.0</c:v>
                </c:pt>
                <c:pt idx="113">
                  <c:v>292.0</c:v>
                </c:pt>
                <c:pt idx="114">
                  <c:v>535.0</c:v>
                </c:pt>
                <c:pt idx="115">
                  <c:v>109.0</c:v>
                </c:pt>
                <c:pt idx="116">
                  <c:v>37.0</c:v>
                </c:pt>
                <c:pt idx="117">
                  <c:v>60.0</c:v>
                </c:pt>
                <c:pt idx="118">
                  <c:v>537.0</c:v>
                </c:pt>
                <c:pt idx="119">
                  <c:v>0.0</c:v>
                </c:pt>
                <c:pt idx="120">
                  <c:v>200.0</c:v>
                </c:pt>
                <c:pt idx="121">
                  <c:v>144.0</c:v>
                </c:pt>
                <c:pt idx="122">
                  <c:v>238.0</c:v>
                </c:pt>
                <c:pt idx="123">
                  <c:v>327.0</c:v>
                </c:pt>
                <c:pt idx="124">
                  <c:v>257.0</c:v>
                </c:pt>
                <c:pt idx="125">
                  <c:v>99.0</c:v>
                </c:pt>
                <c:pt idx="126">
                  <c:v>71.0</c:v>
                </c:pt>
                <c:pt idx="127">
                  <c:v>0.0</c:v>
                </c:pt>
                <c:pt idx="128">
                  <c:v>29.0</c:v>
                </c:pt>
                <c:pt idx="129">
                  <c:v>223.0</c:v>
                </c:pt>
                <c:pt idx="130">
                  <c:v>471.0</c:v>
                </c:pt>
                <c:pt idx="131">
                  <c:v>284.0</c:v>
                </c:pt>
                <c:pt idx="132">
                  <c:v>304.0</c:v>
                </c:pt>
                <c:pt idx="133">
                  <c:v>334.0</c:v>
                </c:pt>
                <c:pt idx="134">
                  <c:v>112.0</c:v>
                </c:pt>
                <c:pt idx="135">
                  <c:v>105.0</c:v>
                </c:pt>
                <c:pt idx="136">
                  <c:v>170.0</c:v>
                </c:pt>
                <c:pt idx="137">
                  <c:v>129.0</c:v>
                </c:pt>
                <c:pt idx="138">
                  <c:v>230.0</c:v>
                </c:pt>
                <c:pt idx="139">
                  <c:v>50.0</c:v>
                </c:pt>
                <c:pt idx="140">
                  <c:v>90.0</c:v>
                </c:pt>
                <c:pt idx="141">
                  <c:v>91.0</c:v>
                </c:pt>
                <c:pt idx="142">
                  <c:v>174.0</c:v>
                </c:pt>
                <c:pt idx="143">
                  <c:v>304.0</c:v>
                </c:pt>
                <c:pt idx="144">
                  <c:v>104.0</c:v>
                </c:pt>
                <c:pt idx="145">
                  <c:v>136.0</c:v>
                </c:pt>
                <c:pt idx="146">
                  <c:v>231.0</c:v>
                </c:pt>
                <c:pt idx="147">
                  <c:v>105.0</c:v>
                </c:pt>
                <c:pt idx="148">
                  <c:v>96.0</c:v>
                </c:pt>
                <c:pt idx="149">
                  <c:v>154.0</c:v>
                </c:pt>
                <c:pt idx="150">
                  <c:v>186.0</c:v>
                </c:pt>
                <c:pt idx="151">
                  <c:v>196.0</c:v>
                </c:pt>
                <c:pt idx="152">
                  <c:v>116.0</c:v>
                </c:pt>
                <c:pt idx="153">
                  <c:v>259.0</c:v>
                </c:pt>
                <c:pt idx="154">
                  <c:v>260.0</c:v>
                </c:pt>
                <c:pt idx="155">
                  <c:v>178.0</c:v>
                </c:pt>
                <c:pt idx="156">
                  <c:v>125.0</c:v>
                </c:pt>
                <c:pt idx="157">
                  <c:v>265.0</c:v>
                </c:pt>
                <c:pt idx="158">
                  <c:v>152.0</c:v>
                </c:pt>
                <c:pt idx="159">
                  <c:v>318.0</c:v>
                </c:pt>
                <c:pt idx="160">
                  <c:v>138.0</c:v>
                </c:pt>
                <c:pt idx="161">
                  <c:v>48.0</c:v>
                </c:pt>
                <c:pt idx="162">
                  <c:v>226.0</c:v>
                </c:pt>
                <c:pt idx="163">
                  <c:v>56.0</c:v>
                </c:pt>
                <c:pt idx="164">
                  <c:v>23.0</c:v>
                </c:pt>
                <c:pt idx="165">
                  <c:v>135.0</c:v>
                </c:pt>
                <c:pt idx="166">
                  <c:v>119.0</c:v>
                </c:pt>
                <c:pt idx="167">
                  <c:v>308.0</c:v>
                </c:pt>
                <c:pt idx="168">
                  <c:v>7.0</c:v>
                </c:pt>
                <c:pt idx="169">
                  <c:v>130.0</c:v>
                </c:pt>
                <c:pt idx="170">
                  <c:v>370.0</c:v>
                </c:pt>
                <c:pt idx="171">
                  <c:v>415.0</c:v>
                </c:pt>
                <c:pt idx="172">
                  <c:v>21.0</c:v>
                </c:pt>
                <c:pt idx="173">
                  <c:v>44.0</c:v>
                </c:pt>
                <c:pt idx="174">
                  <c:v>9.0</c:v>
                </c:pt>
                <c:pt idx="175">
                  <c:v>0.0</c:v>
                </c:pt>
                <c:pt idx="176">
                  <c:v>9.0</c:v>
                </c:pt>
                <c:pt idx="177">
                  <c:v>27.0</c:v>
                </c:pt>
                <c:pt idx="178">
                  <c:v>62.0</c:v>
                </c:pt>
                <c:pt idx="179">
                  <c:v>143.0</c:v>
                </c:pt>
                <c:pt idx="180">
                  <c:v>96.0</c:v>
                </c:pt>
                <c:pt idx="181">
                  <c:v>357.0</c:v>
                </c:pt>
                <c:pt idx="182">
                  <c:v>252.0</c:v>
                </c:pt>
                <c:pt idx="183">
                  <c:v>288.0</c:v>
                </c:pt>
                <c:pt idx="184">
                  <c:v>46.0</c:v>
                </c:pt>
                <c:pt idx="185">
                  <c:v>186.0</c:v>
                </c:pt>
                <c:pt idx="186">
                  <c:v>392.0</c:v>
                </c:pt>
                <c:pt idx="187">
                  <c:v>9.0</c:v>
                </c:pt>
                <c:pt idx="188">
                  <c:v>311.0</c:v>
                </c:pt>
                <c:pt idx="189">
                  <c:v>142.0</c:v>
                </c:pt>
                <c:pt idx="190">
                  <c:v>540.0</c:v>
                </c:pt>
                <c:pt idx="191">
                  <c:v>691.0</c:v>
                </c:pt>
                <c:pt idx="192">
                  <c:v>465.0</c:v>
                </c:pt>
                <c:pt idx="193">
                  <c:v>402.0</c:v>
                </c:pt>
                <c:pt idx="194">
                  <c:v>238.0</c:v>
                </c:pt>
                <c:pt idx="195">
                  <c:v>62.0</c:v>
                </c:pt>
                <c:pt idx="196">
                  <c:v>184.0</c:v>
                </c:pt>
                <c:pt idx="197">
                  <c:v>120.0</c:v>
                </c:pt>
                <c:pt idx="198">
                  <c:v>83.0</c:v>
                </c:pt>
                <c:pt idx="199">
                  <c:v>206.0</c:v>
                </c:pt>
                <c:pt idx="200">
                  <c:v>65.0</c:v>
                </c:pt>
                <c:pt idx="201">
                  <c:v>138.0</c:v>
                </c:pt>
                <c:pt idx="202">
                  <c:v>161.0</c:v>
                </c:pt>
                <c:pt idx="203">
                  <c:v>125.0</c:v>
                </c:pt>
                <c:pt idx="204">
                  <c:v>129.0</c:v>
                </c:pt>
                <c:pt idx="205">
                  <c:v>111.0</c:v>
                </c:pt>
                <c:pt idx="206">
                  <c:v>352.0</c:v>
                </c:pt>
                <c:pt idx="207">
                  <c:v>534.0</c:v>
                </c:pt>
                <c:pt idx="208">
                  <c:v>163.0</c:v>
                </c:pt>
                <c:pt idx="209">
                  <c:v>284.0</c:v>
                </c:pt>
                <c:pt idx="210">
                  <c:v>122.0</c:v>
                </c:pt>
                <c:pt idx="211">
                  <c:v>191.0</c:v>
                </c:pt>
                <c:pt idx="212">
                  <c:v>338.0</c:v>
                </c:pt>
                <c:pt idx="213">
                  <c:v>171.0</c:v>
                </c:pt>
                <c:pt idx="214">
                  <c:v>462.0</c:v>
                </c:pt>
                <c:pt idx="215">
                  <c:v>250.0</c:v>
                </c:pt>
                <c:pt idx="216">
                  <c:v>42.0</c:v>
                </c:pt>
                <c:pt idx="217">
                  <c:v>41.0</c:v>
                </c:pt>
                <c:pt idx="218">
                  <c:v>71.0</c:v>
                </c:pt>
                <c:pt idx="219">
                  <c:v>113.0</c:v>
                </c:pt>
                <c:pt idx="220">
                  <c:v>48.0</c:v>
                </c:pt>
                <c:pt idx="221">
                  <c:v>50.0</c:v>
                </c:pt>
                <c:pt idx="222">
                  <c:v>55.0</c:v>
                </c:pt>
                <c:pt idx="223">
                  <c:v>766.0</c:v>
                </c:pt>
                <c:pt idx="224">
                  <c:v>101.0</c:v>
                </c:pt>
                <c:pt idx="225">
                  <c:v>13.0</c:v>
                </c:pt>
                <c:pt idx="226">
                  <c:v>0.0</c:v>
                </c:pt>
                <c:pt idx="227">
                  <c:v>33.0</c:v>
                </c:pt>
                <c:pt idx="228">
                  <c:v>401.0</c:v>
                </c:pt>
                <c:pt idx="229">
                  <c:v>81.0</c:v>
                </c:pt>
                <c:pt idx="230">
                  <c:v>94.0</c:v>
                </c:pt>
                <c:pt idx="231">
                  <c:v>116.0</c:v>
                </c:pt>
                <c:pt idx="232">
                  <c:v>12.0</c:v>
                </c:pt>
                <c:pt idx="233">
                  <c:v>190.0</c:v>
                </c:pt>
                <c:pt idx="234">
                  <c:v>59.0</c:v>
                </c:pt>
                <c:pt idx="235">
                  <c:v>49.0</c:v>
                </c:pt>
                <c:pt idx="236">
                  <c:v>8.0</c:v>
                </c:pt>
                <c:pt idx="237">
                  <c:v>175.0</c:v>
                </c:pt>
                <c:pt idx="238">
                  <c:v>38.0</c:v>
                </c:pt>
                <c:pt idx="239">
                  <c:v>265.0</c:v>
                </c:pt>
                <c:pt idx="240">
                  <c:v>63.0</c:v>
                </c:pt>
                <c:pt idx="241">
                  <c:v>76.0</c:v>
                </c:pt>
                <c:pt idx="242">
                  <c:v>200.0</c:v>
                </c:pt>
                <c:pt idx="243">
                  <c:v>142.0</c:v>
                </c:pt>
                <c:pt idx="244">
                  <c:v>385.0</c:v>
                </c:pt>
                <c:pt idx="245">
                  <c:v>34.0</c:v>
                </c:pt>
                <c:pt idx="246">
                  <c:v>66.0</c:v>
                </c:pt>
                <c:pt idx="247">
                  <c:v>30.0</c:v>
                </c:pt>
                <c:pt idx="248">
                  <c:v>232.0</c:v>
                </c:pt>
                <c:pt idx="249">
                  <c:v>61.0</c:v>
                </c:pt>
                <c:pt idx="250">
                  <c:v>66.0</c:v>
                </c:pt>
                <c:pt idx="251">
                  <c:v>339.0</c:v>
                </c:pt>
                <c:pt idx="252">
                  <c:v>171.0</c:v>
                </c:pt>
                <c:pt idx="253">
                  <c:v>495.0</c:v>
                </c:pt>
                <c:pt idx="254">
                  <c:v>179.0</c:v>
                </c:pt>
                <c:pt idx="255">
                  <c:v>553.0</c:v>
                </c:pt>
                <c:pt idx="256">
                  <c:v>594.0</c:v>
                </c:pt>
                <c:pt idx="257">
                  <c:v>119.0</c:v>
                </c:pt>
                <c:pt idx="258">
                  <c:v>23.0</c:v>
                </c:pt>
                <c:pt idx="259">
                  <c:v>88.0</c:v>
                </c:pt>
                <c:pt idx="260">
                  <c:v>0.0</c:v>
                </c:pt>
                <c:pt idx="261">
                  <c:v>215.0</c:v>
                </c:pt>
                <c:pt idx="262">
                  <c:v>346.0</c:v>
                </c:pt>
                <c:pt idx="263">
                  <c:v>394.0</c:v>
                </c:pt>
                <c:pt idx="264">
                  <c:v>148.0</c:v>
                </c:pt>
                <c:pt idx="265">
                  <c:v>602.0</c:v>
                </c:pt>
                <c:pt idx="266">
                  <c:v>12.0</c:v>
                </c:pt>
                <c:pt idx="267">
                  <c:v>308.0</c:v>
                </c:pt>
                <c:pt idx="268">
                  <c:v>66.0</c:v>
                </c:pt>
                <c:pt idx="269">
                  <c:v>154.0</c:v>
                </c:pt>
                <c:pt idx="270">
                  <c:v>85.0</c:v>
                </c:pt>
                <c:pt idx="271">
                  <c:v>33.0</c:v>
                </c:pt>
                <c:pt idx="272">
                  <c:v>313.0</c:v>
                </c:pt>
                <c:pt idx="273">
                  <c:v>125.0</c:v>
                </c:pt>
                <c:pt idx="274">
                  <c:v>92.0</c:v>
                </c:pt>
                <c:pt idx="275">
                  <c:v>118.0</c:v>
                </c:pt>
                <c:pt idx="276">
                  <c:v>265.0</c:v>
                </c:pt>
                <c:pt idx="277">
                  <c:v>77.0</c:v>
                </c:pt>
                <c:pt idx="278">
                  <c:v>309.0</c:v>
                </c:pt>
                <c:pt idx="279">
                  <c:v>296.0</c:v>
                </c:pt>
                <c:pt idx="280">
                  <c:v>101.0</c:v>
                </c:pt>
                <c:pt idx="281">
                  <c:v>465.0</c:v>
                </c:pt>
                <c:pt idx="282">
                  <c:v>302.0</c:v>
                </c:pt>
                <c:pt idx="283">
                  <c:v>136.0</c:v>
                </c:pt>
                <c:pt idx="284">
                  <c:v>471.0</c:v>
                </c:pt>
                <c:pt idx="285">
                  <c:v>74.0</c:v>
                </c:pt>
                <c:pt idx="286">
                  <c:v>91.0</c:v>
                </c:pt>
                <c:pt idx="287">
                  <c:v>180.0</c:v>
                </c:pt>
                <c:pt idx="288">
                  <c:v>371.0</c:v>
                </c:pt>
                <c:pt idx="289">
                  <c:v>233.0</c:v>
                </c:pt>
                <c:pt idx="290">
                  <c:v>31.0</c:v>
                </c:pt>
                <c:pt idx="291">
                  <c:v>82.0</c:v>
                </c:pt>
                <c:pt idx="292">
                  <c:v>200.0</c:v>
                </c:pt>
                <c:pt idx="293">
                  <c:v>372.0</c:v>
                </c:pt>
                <c:pt idx="294">
                  <c:v>17.0</c:v>
                </c:pt>
                <c:pt idx="295">
                  <c:v>321.0</c:v>
                </c:pt>
                <c:pt idx="296">
                  <c:v>55.0</c:v>
                </c:pt>
                <c:pt idx="297">
                  <c:v>26.0</c:v>
                </c:pt>
                <c:pt idx="298">
                  <c:v>37.0</c:v>
                </c:pt>
                <c:pt idx="299">
                  <c:v>23.0</c:v>
                </c:pt>
                <c:pt idx="300">
                  <c:v>0.0</c:v>
                </c:pt>
                <c:pt idx="301">
                  <c:v>658.0</c:v>
                </c:pt>
                <c:pt idx="302">
                  <c:v>241.0</c:v>
                </c:pt>
                <c:pt idx="303">
                  <c:v>15.0</c:v>
                </c:pt>
                <c:pt idx="304">
                  <c:v>47.0</c:v>
                </c:pt>
                <c:pt idx="305">
                  <c:v>33.0</c:v>
                </c:pt>
                <c:pt idx="306">
                  <c:v>17.0</c:v>
                </c:pt>
                <c:pt idx="307">
                  <c:v>151.0</c:v>
                </c:pt>
                <c:pt idx="308">
                  <c:v>59.0</c:v>
                </c:pt>
                <c:pt idx="309">
                  <c:v>0.0</c:v>
                </c:pt>
                <c:pt idx="310">
                  <c:v>74.0</c:v>
                </c:pt>
                <c:pt idx="311">
                  <c:v>90.0</c:v>
                </c:pt>
                <c:pt idx="312">
                  <c:v>0.0</c:v>
                </c:pt>
                <c:pt idx="313">
                  <c:v>87.0</c:v>
                </c:pt>
                <c:pt idx="314">
                  <c:v>386.0</c:v>
                </c:pt>
                <c:pt idx="315">
                  <c:v>334.0</c:v>
                </c:pt>
                <c:pt idx="316">
                  <c:v>186.0</c:v>
                </c:pt>
                <c:pt idx="317">
                  <c:v>191.0</c:v>
                </c:pt>
                <c:pt idx="318">
                  <c:v>43.0</c:v>
                </c:pt>
                <c:pt idx="319">
                  <c:v>23.0</c:v>
                </c:pt>
                <c:pt idx="320">
                  <c:v>0.0</c:v>
                </c:pt>
                <c:pt idx="321">
                  <c:v>20.0</c:v>
                </c:pt>
                <c:pt idx="322">
                  <c:v>39.0</c:v>
                </c:pt>
                <c:pt idx="323">
                  <c:v>0.0</c:v>
                </c:pt>
                <c:pt idx="324">
                  <c:v>68.0</c:v>
                </c:pt>
                <c:pt idx="325">
                  <c:v>7.0</c:v>
                </c:pt>
                <c:pt idx="326">
                  <c:v>0.0</c:v>
                </c:pt>
                <c:pt idx="327">
                  <c:v>36.0</c:v>
                </c:pt>
                <c:pt idx="328">
                  <c:v>38.0</c:v>
                </c:pt>
                <c:pt idx="329">
                  <c:v>192.0</c:v>
                </c:pt>
                <c:pt idx="330">
                  <c:v>134.0</c:v>
                </c:pt>
                <c:pt idx="331">
                  <c:v>112.0</c:v>
                </c:pt>
                <c:pt idx="332">
                  <c:v>14.0</c:v>
                </c:pt>
                <c:pt idx="333">
                  <c:v>75.0</c:v>
                </c:pt>
                <c:pt idx="334">
                  <c:v>18.0</c:v>
                </c:pt>
                <c:pt idx="335">
                  <c:v>38.0</c:v>
                </c:pt>
                <c:pt idx="336">
                  <c:v>118.0</c:v>
                </c:pt>
                <c:pt idx="337">
                  <c:v>0.0</c:v>
                </c:pt>
                <c:pt idx="338">
                  <c:v>17.0</c:v>
                </c:pt>
                <c:pt idx="339">
                  <c:v>53.0</c:v>
                </c:pt>
                <c:pt idx="340">
                  <c:v>42.0</c:v>
                </c:pt>
                <c:pt idx="341">
                  <c:v>39.0</c:v>
                </c:pt>
                <c:pt idx="342">
                  <c:v>35.0</c:v>
                </c:pt>
                <c:pt idx="343">
                  <c:v>148.0</c:v>
                </c:pt>
                <c:pt idx="344">
                  <c:v>147.0</c:v>
                </c:pt>
                <c:pt idx="345">
                  <c:v>137.0</c:v>
                </c:pt>
                <c:pt idx="346">
                  <c:v>75.0</c:v>
                </c:pt>
                <c:pt idx="347">
                  <c:v>133.0</c:v>
                </c:pt>
                <c:pt idx="348">
                  <c:v>143.0</c:v>
                </c:pt>
                <c:pt idx="349">
                  <c:v>80.0</c:v>
                </c:pt>
                <c:pt idx="350">
                  <c:v>87.0</c:v>
                </c:pt>
                <c:pt idx="351">
                  <c:v>0.0</c:v>
                </c:pt>
                <c:pt idx="352">
                  <c:v>9.0</c:v>
                </c:pt>
                <c:pt idx="353">
                  <c:v>35.0</c:v>
                </c:pt>
                <c:pt idx="354">
                  <c:v>103.0</c:v>
                </c:pt>
                <c:pt idx="355">
                  <c:v>47.0</c:v>
                </c:pt>
                <c:pt idx="356">
                  <c:v>10.0</c:v>
                </c:pt>
                <c:pt idx="357">
                  <c:v>0.0</c:v>
                </c:pt>
                <c:pt idx="358">
                  <c:v>239.0</c:v>
                </c:pt>
                <c:pt idx="359">
                  <c:v>7.0</c:v>
                </c:pt>
                <c:pt idx="360">
                  <c:v>19.0</c:v>
                </c:pt>
                <c:pt idx="361">
                  <c:v>38.0</c:v>
                </c:pt>
                <c:pt idx="362">
                  <c:v>37.0</c:v>
                </c:pt>
                <c:pt idx="363">
                  <c:v>258.0</c:v>
                </c:pt>
                <c:pt idx="364">
                  <c:v>136.0</c:v>
                </c:pt>
                <c:pt idx="365">
                  <c:v>106.0</c:v>
                </c:pt>
                <c:pt idx="366">
                  <c:v>8.0</c:v>
                </c:pt>
                <c:pt idx="367">
                  <c:v>77.0</c:v>
                </c:pt>
                <c:pt idx="368">
                  <c:v>284.0</c:v>
                </c:pt>
                <c:pt idx="369">
                  <c:v>138.0</c:v>
                </c:pt>
                <c:pt idx="370">
                  <c:v>108.0</c:v>
                </c:pt>
                <c:pt idx="371">
                  <c:v>162.0</c:v>
                </c:pt>
                <c:pt idx="372">
                  <c:v>55.0</c:v>
                </c:pt>
                <c:pt idx="373">
                  <c:v>49.0</c:v>
                </c:pt>
                <c:pt idx="374">
                  <c:v>6.0</c:v>
                </c:pt>
                <c:pt idx="375">
                  <c:v>38.0</c:v>
                </c:pt>
                <c:pt idx="376">
                  <c:v>67.0</c:v>
                </c:pt>
                <c:pt idx="377">
                  <c:v>13.0</c:v>
                </c:pt>
                <c:pt idx="378">
                  <c:v>81.0</c:v>
                </c:pt>
                <c:pt idx="379">
                  <c:v>9.0</c:v>
                </c:pt>
                <c:pt idx="380">
                  <c:v>47.0</c:v>
                </c:pt>
                <c:pt idx="381">
                  <c:v>49.0</c:v>
                </c:pt>
                <c:pt idx="382">
                  <c:v>140.0</c:v>
                </c:pt>
                <c:pt idx="383">
                  <c:v>16.0</c:v>
                </c:pt>
                <c:pt idx="384">
                  <c:v>0.0</c:v>
                </c:pt>
                <c:pt idx="385">
                  <c:v>15.0</c:v>
                </c:pt>
                <c:pt idx="386">
                  <c:v>87.0</c:v>
                </c:pt>
                <c:pt idx="387">
                  <c:v>102.0</c:v>
                </c:pt>
                <c:pt idx="388">
                  <c:v>15.0</c:v>
                </c:pt>
                <c:pt idx="389">
                  <c:v>129.0</c:v>
                </c:pt>
                <c:pt idx="390">
                  <c:v>75.0</c:v>
                </c:pt>
                <c:pt idx="391">
                  <c:v>135.0</c:v>
                </c:pt>
                <c:pt idx="392">
                  <c:v>49.0</c:v>
                </c:pt>
                <c:pt idx="393">
                  <c:v>26.0</c:v>
                </c:pt>
                <c:pt idx="394">
                  <c:v>38.0</c:v>
                </c:pt>
                <c:pt idx="395">
                  <c:v>44.0</c:v>
                </c:pt>
                <c:pt idx="396">
                  <c:v>57.0</c:v>
                </c:pt>
                <c:pt idx="397">
                  <c:v>16.0</c:v>
                </c:pt>
                <c:pt idx="398">
                  <c:v>210.0</c:v>
                </c:pt>
                <c:pt idx="399">
                  <c:v>61.0</c:v>
                </c:pt>
                <c:pt idx="400">
                  <c:v>137.0</c:v>
                </c:pt>
                <c:pt idx="401">
                  <c:v>98.0</c:v>
                </c:pt>
                <c:pt idx="402">
                  <c:v>18.0</c:v>
                </c:pt>
                <c:pt idx="403">
                  <c:v>22.0</c:v>
                </c:pt>
                <c:pt idx="404">
                  <c:v>71.0</c:v>
                </c:pt>
                <c:pt idx="405">
                  <c:v>134.0</c:v>
                </c:pt>
                <c:pt idx="406">
                  <c:v>104.0</c:v>
                </c:pt>
                <c:pt idx="407">
                  <c:v>214.0</c:v>
                </c:pt>
                <c:pt idx="408">
                  <c:v>65.0</c:v>
                </c:pt>
                <c:pt idx="409">
                  <c:v>151.0</c:v>
                </c:pt>
                <c:pt idx="410">
                  <c:v>38.0</c:v>
                </c:pt>
                <c:pt idx="411">
                  <c:v>15.0</c:v>
                </c:pt>
                <c:pt idx="412">
                  <c:v>48.0</c:v>
                </c:pt>
                <c:pt idx="413">
                  <c:v>84.0</c:v>
                </c:pt>
                <c:pt idx="414">
                  <c:v>79.0</c:v>
                </c:pt>
                <c:pt idx="415">
                  <c:v>136.0</c:v>
                </c:pt>
                <c:pt idx="416">
                  <c:v>14.0</c:v>
                </c:pt>
                <c:pt idx="417">
                  <c:v>17.0</c:v>
                </c:pt>
                <c:pt idx="418">
                  <c:v>46.0</c:v>
                </c:pt>
                <c:pt idx="419">
                  <c:v>0.0</c:v>
                </c:pt>
                <c:pt idx="420">
                  <c:v>240.0</c:v>
                </c:pt>
                <c:pt idx="421">
                  <c:v>123.0</c:v>
                </c:pt>
                <c:pt idx="422">
                  <c:v>7.0</c:v>
                </c:pt>
                <c:pt idx="423">
                  <c:v>47.0</c:v>
                </c:pt>
                <c:pt idx="424">
                  <c:v>0.0</c:v>
                </c:pt>
                <c:pt idx="425">
                  <c:v>70.0</c:v>
                </c:pt>
                <c:pt idx="426">
                  <c:v>80.0</c:v>
                </c:pt>
                <c:pt idx="427">
                  <c:v>86.0</c:v>
                </c:pt>
                <c:pt idx="428">
                  <c:v>74.0</c:v>
                </c:pt>
                <c:pt idx="429">
                  <c:v>104.0</c:v>
                </c:pt>
                <c:pt idx="430">
                  <c:v>91.0</c:v>
                </c:pt>
                <c:pt idx="431">
                  <c:v>13.0</c:v>
                </c:pt>
                <c:pt idx="432">
                  <c:v>347.0</c:v>
                </c:pt>
                <c:pt idx="433">
                  <c:v>30.0</c:v>
                </c:pt>
                <c:pt idx="434">
                  <c:v>390.0</c:v>
                </c:pt>
                <c:pt idx="435">
                  <c:v>223.0</c:v>
                </c:pt>
                <c:pt idx="436">
                  <c:v>93.0</c:v>
                </c:pt>
                <c:pt idx="437">
                  <c:v>33.0</c:v>
                </c:pt>
                <c:pt idx="438">
                  <c:v>113.0</c:v>
                </c:pt>
                <c:pt idx="439">
                  <c:v>273.0</c:v>
                </c:pt>
                <c:pt idx="440">
                  <c:v>27.0</c:v>
                </c:pt>
                <c:pt idx="441">
                  <c:v>79.0</c:v>
                </c:pt>
                <c:pt idx="442">
                  <c:v>9.0</c:v>
                </c:pt>
                <c:pt idx="443">
                  <c:v>16.0</c:v>
                </c:pt>
                <c:pt idx="444">
                  <c:v>72.0</c:v>
                </c:pt>
                <c:pt idx="445">
                  <c:v>50.0</c:v>
                </c:pt>
                <c:pt idx="446">
                  <c:v>284.0</c:v>
                </c:pt>
                <c:pt idx="447">
                  <c:v>178.0</c:v>
                </c:pt>
                <c:pt idx="448">
                  <c:v>42.0</c:v>
                </c:pt>
                <c:pt idx="449">
                  <c:v>159.0</c:v>
                </c:pt>
                <c:pt idx="450">
                  <c:v>27.0</c:v>
                </c:pt>
                <c:pt idx="451">
                  <c:v>12.0</c:v>
                </c:pt>
                <c:pt idx="452">
                  <c:v>125.0</c:v>
                </c:pt>
                <c:pt idx="453">
                  <c:v>83.0</c:v>
                </c:pt>
                <c:pt idx="454">
                  <c:v>54.0</c:v>
                </c:pt>
                <c:pt idx="455">
                  <c:v>52.0</c:v>
                </c:pt>
                <c:pt idx="456">
                  <c:v>106.0</c:v>
                </c:pt>
                <c:pt idx="457">
                  <c:v>126.0</c:v>
                </c:pt>
                <c:pt idx="458">
                  <c:v>37.0</c:v>
                </c:pt>
                <c:pt idx="459">
                  <c:v>97.0</c:v>
                </c:pt>
                <c:pt idx="460">
                  <c:v>81.0</c:v>
                </c:pt>
                <c:pt idx="461">
                  <c:v>143.0</c:v>
                </c:pt>
                <c:pt idx="462">
                  <c:v>52.0</c:v>
                </c:pt>
                <c:pt idx="463">
                  <c:v>52.0</c:v>
                </c:pt>
                <c:pt idx="464">
                  <c:v>171.0</c:v>
                </c:pt>
                <c:pt idx="465">
                  <c:v>0.0</c:v>
                </c:pt>
                <c:pt idx="466">
                  <c:v>0.0</c:v>
                </c:pt>
                <c:pt idx="467">
                  <c:v>0.0</c:v>
                </c:pt>
                <c:pt idx="468">
                  <c:v>18.0</c:v>
                </c:pt>
                <c:pt idx="469">
                  <c:v>16.0</c:v>
                </c:pt>
                <c:pt idx="470">
                  <c:v>16.0</c:v>
                </c:pt>
                <c:pt idx="471">
                  <c:v>145.0</c:v>
                </c:pt>
                <c:pt idx="472">
                  <c:v>44.0</c:v>
                </c:pt>
                <c:pt idx="473">
                  <c:v>187.0</c:v>
                </c:pt>
                <c:pt idx="474">
                  <c:v>115.0</c:v>
                </c:pt>
                <c:pt idx="475">
                  <c:v>86.0</c:v>
                </c:pt>
                <c:pt idx="476">
                  <c:v>77.0</c:v>
                </c:pt>
                <c:pt idx="477">
                  <c:v>148.0</c:v>
                </c:pt>
                <c:pt idx="478">
                  <c:v>21.0</c:v>
                </c:pt>
                <c:pt idx="479">
                  <c:v>103.0</c:v>
                </c:pt>
                <c:pt idx="480">
                  <c:v>35.0</c:v>
                </c:pt>
                <c:pt idx="481">
                  <c:v>9.0</c:v>
                </c:pt>
                <c:pt idx="482">
                  <c:v>103.0</c:v>
                </c:pt>
                <c:pt idx="483">
                  <c:v>105.0</c:v>
                </c:pt>
                <c:pt idx="484">
                  <c:v>138.0</c:v>
                </c:pt>
                <c:pt idx="485">
                  <c:v>41.0</c:v>
                </c:pt>
                <c:pt idx="486">
                  <c:v>23.0</c:v>
                </c:pt>
                <c:pt idx="487">
                  <c:v>63.0</c:v>
                </c:pt>
                <c:pt idx="488">
                  <c:v>50.0</c:v>
                </c:pt>
                <c:pt idx="489">
                  <c:v>43.0</c:v>
                </c:pt>
                <c:pt idx="490">
                  <c:v>113.0</c:v>
                </c:pt>
                <c:pt idx="491">
                  <c:v>69.0</c:v>
                </c:pt>
                <c:pt idx="492">
                  <c:v>88.0</c:v>
                </c:pt>
                <c:pt idx="493">
                  <c:v>53.0</c:v>
                </c:pt>
                <c:pt idx="494">
                  <c:v>12.0</c:v>
                </c:pt>
                <c:pt idx="495">
                  <c:v>129.0</c:v>
                </c:pt>
                <c:pt idx="496">
                  <c:v>30.0</c:v>
                </c:pt>
                <c:pt idx="497">
                  <c:v>10.0</c:v>
                </c:pt>
                <c:pt idx="498">
                  <c:v>73.0</c:v>
                </c:pt>
                <c:pt idx="499">
                  <c:v>59.0</c:v>
                </c:pt>
                <c:pt idx="500">
                  <c:v>67.0</c:v>
                </c:pt>
                <c:pt idx="501">
                  <c:v>12.0</c:v>
                </c:pt>
                <c:pt idx="502">
                  <c:v>88.0</c:v>
                </c:pt>
                <c:pt idx="503">
                  <c:v>7.0</c:v>
                </c:pt>
                <c:pt idx="504">
                  <c:v>134.0</c:v>
                </c:pt>
                <c:pt idx="505">
                  <c:v>196.0</c:v>
                </c:pt>
                <c:pt idx="506">
                  <c:v>90.0</c:v>
                </c:pt>
                <c:pt idx="507">
                  <c:v>50.0</c:v>
                </c:pt>
                <c:pt idx="508">
                  <c:v>102.0</c:v>
                </c:pt>
                <c:pt idx="509">
                  <c:v>30.0</c:v>
                </c:pt>
                <c:pt idx="510">
                  <c:v>42.0</c:v>
                </c:pt>
                <c:pt idx="511">
                  <c:v>114.0</c:v>
                </c:pt>
                <c:pt idx="512">
                  <c:v>39.0</c:v>
                </c:pt>
                <c:pt idx="513">
                  <c:v>106.0</c:v>
                </c:pt>
                <c:pt idx="514">
                  <c:v>157.0</c:v>
                </c:pt>
                <c:pt idx="515">
                  <c:v>124.0</c:v>
                </c:pt>
                <c:pt idx="516">
                  <c:v>107.0</c:v>
                </c:pt>
                <c:pt idx="517">
                  <c:v>20.0</c:v>
                </c:pt>
                <c:pt idx="518">
                  <c:v>265.0</c:v>
                </c:pt>
                <c:pt idx="519">
                  <c:v>561.0</c:v>
                </c:pt>
                <c:pt idx="520">
                  <c:v>0.0</c:v>
                </c:pt>
                <c:pt idx="521">
                  <c:v>149.0</c:v>
                </c:pt>
                <c:pt idx="522">
                  <c:v>59.0</c:v>
                </c:pt>
                <c:pt idx="523">
                  <c:v>18.0</c:v>
                </c:pt>
                <c:pt idx="524">
                  <c:v>55.0</c:v>
                </c:pt>
                <c:pt idx="525">
                  <c:v>98.0</c:v>
                </c:pt>
                <c:pt idx="526">
                  <c:v>50.0</c:v>
                </c:pt>
                <c:pt idx="527">
                  <c:v>143.0</c:v>
                </c:pt>
                <c:pt idx="528">
                  <c:v>295.0</c:v>
                </c:pt>
                <c:pt idx="529">
                  <c:v>73.0</c:v>
                </c:pt>
                <c:pt idx="530">
                  <c:v>58.0</c:v>
                </c:pt>
                <c:pt idx="531">
                  <c:v>185.0</c:v>
                </c:pt>
                <c:pt idx="532">
                  <c:v>255.0</c:v>
                </c:pt>
                <c:pt idx="533">
                  <c:v>60.0</c:v>
                </c:pt>
                <c:pt idx="534">
                  <c:v>73.0</c:v>
                </c:pt>
                <c:pt idx="535">
                  <c:v>58.0</c:v>
                </c:pt>
                <c:pt idx="536">
                  <c:v>31.0</c:v>
                </c:pt>
                <c:pt idx="537">
                  <c:v>33.0</c:v>
                </c:pt>
                <c:pt idx="538">
                  <c:v>59.0</c:v>
                </c:pt>
                <c:pt idx="539">
                  <c:v>98.0</c:v>
                </c:pt>
                <c:pt idx="540">
                  <c:v>29.0</c:v>
                </c:pt>
                <c:pt idx="541">
                  <c:v>90.0</c:v>
                </c:pt>
                <c:pt idx="542">
                  <c:v>72.0</c:v>
                </c:pt>
                <c:pt idx="543">
                  <c:v>11.0</c:v>
                </c:pt>
                <c:pt idx="544">
                  <c:v>22.0</c:v>
                </c:pt>
                <c:pt idx="545">
                  <c:v>55.0</c:v>
                </c:pt>
                <c:pt idx="546">
                  <c:v>200.0</c:v>
                </c:pt>
                <c:pt idx="547">
                  <c:v>220.0</c:v>
                </c:pt>
                <c:pt idx="548">
                  <c:v>4.0</c:v>
                </c:pt>
                <c:pt idx="549">
                  <c:v>67.0</c:v>
                </c:pt>
                <c:pt idx="550">
                  <c:v>60.0</c:v>
                </c:pt>
                <c:pt idx="551">
                  <c:v>134.0</c:v>
                </c:pt>
                <c:pt idx="552">
                  <c:v>64.0</c:v>
                </c:pt>
                <c:pt idx="553">
                  <c:v>163.0</c:v>
                </c:pt>
                <c:pt idx="554">
                  <c:v>0.0</c:v>
                </c:pt>
                <c:pt idx="555">
                  <c:v>235.0</c:v>
                </c:pt>
                <c:pt idx="556">
                  <c:v>257.0</c:v>
                </c:pt>
                <c:pt idx="557">
                  <c:v>492.0</c:v>
                </c:pt>
                <c:pt idx="558">
                  <c:v>17.0</c:v>
                </c:pt>
                <c:pt idx="559">
                  <c:v>217.0</c:v>
                </c:pt>
                <c:pt idx="560">
                  <c:v>26.0</c:v>
                </c:pt>
                <c:pt idx="561">
                  <c:v>44.0</c:v>
                </c:pt>
                <c:pt idx="562">
                  <c:v>33.0</c:v>
                </c:pt>
                <c:pt idx="563">
                  <c:v>34.0</c:v>
                </c:pt>
                <c:pt idx="564">
                  <c:v>23.0</c:v>
                </c:pt>
                <c:pt idx="565">
                  <c:v>18.0</c:v>
                </c:pt>
                <c:pt idx="566">
                  <c:v>0.0</c:v>
                </c:pt>
                <c:pt idx="567">
                  <c:v>39.0</c:v>
                </c:pt>
                <c:pt idx="568">
                  <c:v>69.0</c:v>
                </c:pt>
                <c:pt idx="569">
                  <c:v>212.0</c:v>
                </c:pt>
                <c:pt idx="570">
                  <c:v>203.0</c:v>
                </c:pt>
                <c:pt idx="571">
                  <c:v>147.0</c:v>
                </c:pt>
                <c:pt idx="572">
                  <c:v>55.0</c:v>
                </c:pt>
                <c:pt idx="573">
                  <c:v>183.0</c:v>
                </c:pt>
                <c:pt idx="574">
                  <c:v>20.0</c:v>
                </c:pt>
                <c:pt idx="575">
                  <c:v>37.0</c:v>
                </c:pt>
                <c:pt idx="576">
                  <c:v>0.0</c:v>
                </c:pt>
                <c:pt idx="577">
                  <c:v>68.0</c:v>
                </c:pt>
                <c:pt idx="578">
                  <c:v>135.0</c:v>
                </c:pt>
                <c:pt idx="579">
                  <c:v>47.0</c:v>
                </c:pt>
                <c:pt idx="580">
                  <c:v>191.0</c:v>
                </c:pt>
                <c:pt idx="581">
                  <c:v>29.0</c:v>
                </c:pt>
                <c:pt idx="582">
                  <c:v>146.0</c:v>
                </c:pt>
                <c:pt idx="583">
                  <c:v>188.0</c:v>
                </c:pt>
                <c:pt idx="584">
                  <c:v>302.0</c:v>
                </c:pt>
                <c:pt idx="585">
                  <c:v>165.0</c:v>
                </c:pt>
                <c:pt idx="586">
                  <c:v>121.0</c:v>
                </c:pt>
                <c:pt idx="587">
                  <c:v>78.0</c:v>
                </c:pt>
                <c:pt idx="588">
                  <c:v>121.0</c:v>
                </c:pt>
                <c:pt idx="589">
                  <c:v>121.0</c:v>
                </c:pt>
                <c:pt idx="590">
                  <c:v>59.0</c:v>
                </c:pt>
                <c:pt idx="591">
                  <c:v>121.0</c:v>
                </c:pt>
                <c:pt idx="592">
                  <c:v>138.0</c:v>
                </c:pt>
                <c:pt idx="593">
                  <c:v>38.0</c:v>
                </c:pt>
                <c:pt idx="594">
                  <c:v>6.0</c:v>
                </c:pt>
                <c:pt idx="595">
                  <c:v>19.0</c:v>
                </c:pt>
                <c:pt idx="596">
                  <c:v>2.0</c:v>
                </c:pt>
                <c:pt idx="597">
                  <c:v>7.0</c:v>
                </c:pt>
                <c:pt idx="598">
                  <c:v>35.0</c:v>
                </c:pt>
                <c:pt idx="599">
                  <c:v>59.0</c:v>
                </c:pt>
                <c:pt idx="600">
                  <c:v>17.0</c:v>
                </c:pt>
                <c:pt idx="601">
                  <c:v>17.0</c:v>
                </c:pt>
                <c:pt idx="602">
                  <c:v>32.0</c:v>
                </c:pt>
                <c:pt idx="603">
                  <c:v>124.0</c:v>
                </c:pt>
                <c:pt idx="604">
                  <c:v>153.0</c:v>
                </c:pt>
                <c:pt idx="605">
                  <c:v>174.0</c:v>
                </c:pt>
                <c:pt idx="606">
                  <c:v>23.0</c:v>
                </c:pt>
                <c:pt idx="607">
                  <c:v>40.0</c:v>
                </c:pt>
                <c:pt idx="608">
                  <c:v>246.0</c:v>
                </c:pt>
                <c:pt idx="609">
                  <c:v>29.0</c:v>
                </c:pt>
                <c:pt idx="610">
                  <c:v>35.0</c:v>
                </c:pt>
                <c:pt idx="611">
                  <c:v>239.0</c:v>
                </c:pt>
                <c:pt idx="612">
                  <c:v>21.0</c:v>
                </c:pt>
                <c:pt idx="613">
                  <c:v>9.0</c:v>
                </c:pt>
                <c:pt idx="614">
                  <c:v>52.0</c:v>
                </c:pt>
                <c:pt idx="615">
                  <c:v>115.0</c:v>
                </c:pt>
                <c:pt idx="616">
                  <c:v>266.0</c:v>
                </c:pt>
                <c:pt idx="617">
                  <c:v>75.0</c:v>
                </c:pt>
                <c:pt idx="618">
                  <c:v>8.0</c:v>
                </c:pt>
                <c:pt idx="619">
                  <c:v>28.0</c:v>
                </c:pt>
                <c:pt idx="620">
                  <c:v>318.0</c:v>
                </c:pt>
                <c:pt idx="621">
                  <c:v>186.0</c:v>
                </c:pt>
                <c:pt idx="622">
                  <c:v>102.0</c:v>
                </c:pt>
                <c:pt idx="623">
                  <c:v>116.0</c:v>
                </c:pt>
                <c:pt idx="624">
                  <c:v>74.0</c:v>
                </c:pt>
                <c:pt idx="625">
                  <c:v>102.0</c:v>
                </c:pt>
                <c:pt idx="626">
                  <c:v>24.0</c:v>
                </c:pt>
                <c:pt idx="627">
                  <c:v>52.0</c:v>
                </c:pt>
                <c:pt idx="628">
                  <c:v>24.0</c:v>
                </c:pt>
                <c:pt idx="629">
                  <c:v>30.0</c:v>
                </c:pt>
                <c:pt idx="630">
                  <c:v>68.0</c:v>
                </c:pt>
                <c:pt idx="631">
                  <c:v>18.0</c:v>
                </c:pt>
                <c:pt idx="632">
                  <c:v>73.0</c:v>
                </c:pt>
                <c:pt idx="633">
                  <c:v>174.0</c:v>
                </c:pt>
                <c:pt idx="634">
                  <c:v>11.0</c:v>
                </c:pt>
                <c:pt idx="635">
                  <c:v>94.0</c:v>
                </c:pt>
                <c:pt idx="636">
                  <c:v>174.0</c:v>
                </c:pt>
                <c:pt idx="637">
                  <c:v>48.0</c:v>
                </c:pt>
                <c:pt idx="638">
                  <c:v>18.0</c:v>
                </c:pt>
                <c:pt idx="639">
                  <c:v>71.0</c:v>
                </c:pt>
                <c:pt idx="640">
                  <c:v>18.0</c:v>
                </c:pt>
                <c:pt idx="641">
                  <c:v>4.0</c:v>
                </c:pt>
                <c:pt idx="642">
                  <c:v>27.0</c:v>
                </c:pt>
                <c:pt idx="643">
                  <c:v>189.0</c:v>
                </c:pt>
                <c:pt idx="644">
                  <c:v>161.0</c:v>
                </c:pt>
                <c:pt idx="645">
                  <c:v>162.0</c:v>
                </c:pt>
                <c:pt idx="646">
                  <c:v>50.0</c:v>
                </c:pt>
                <c:pt idx="647">
                  <c:v>65.0</c:v>
                </c:pt>
                <c:pt idx="648">
                  <c:v>68.0</c:v>
                </c:pt>
                <c:pt idx="649">
                  <c:v>19.0</c:v>
                </c:pt>
                <c:pt idx="650">
                  <c:v>80.0</c:v>
                </c:pt>
                <c:pt idx="651">
                  <c:v>51.0</c:v>
                </c:pt>
                <c:pt idx="652">
                  <c:v>7.0</c:v>
                </c:pt>
                <c:pt idx="653">
                  <c:v>8.0</c:v>
                </c:pt>
                <c:pt idx="654">
                  <c:v>79.0</c:v>
                </c:pt>
                <c:pt idx="655">
                  <c:v>158.0</c:v>
                </c:pt>
                <c:pt idx="656">
                  <c:v>90.0</c:v>
                </c:pt>
                <c:pt idx="657">
                  <c:v>13.0</c:v>
                </c:pt>
                <c:pt idx="658">
                  <c:v>66.0</c:v>
                </c:pt>
                <c:pt idx="659">
                  <c:v>86.0</c:v>
                </c:pt>
                <c:pt idx="660">
                  <c:v>68.0</c:v>
                </c:pt>
                <c:pt idx="661">
                  <c:v>192.0</c:v>
                </c:pt>
                <c:pt idx="662">
                  <c:v>107.0</c:v>
                </c:pt>
                <c:pt idx="663">
                  <c:v>77.0</c:v>
                </c:pt>
                <c:pt idx="664">
                  <c:v>86.0</c:v>
                </c:pt>
                <c:pt idx="665">
                  <c:v>59.0</c:v>
                </c:pt>
                <c:pt idx="666">
                  <c:v>30.0</c:v>
                </c:pt>
                <c:pt idx="667">
                  <c:v>29.0</c:v>
                </c:pt>
                <c:pt idx="668">
                  <c:v>139.0</c:v>
                </c:pt>
                <c:pt idx="669">
                  <c:v>141.0</c:v>
                </c:pt>
                <c:pt idx="670">
                  <c:v>29.0</c:v>
                </c:pt>
                <c:pt idx="671">
                  <c:v>98.0</c:v>
                </c:pt>
                <c:pt idx="672">
                  <c:v>227.0</c:v>
                </c:pt>
                <c:pt idx="673">
                  <c:v>18.0</c:v>
                </c:pt>
                <c:pt idx="674">
                  <c:v>21.0</c:v>
                </c:pt>
                <c:pt idx="675">
                  <c:v>133.0</c:v>
                </c:pt>
                <c:pt idx="676">
                  <c:v>7.0</c:v>
                </c:pt>
                <c:pt idx="677">
                  <c:v>36.0</c:v>
                </c:pt>
                <c:pt idx="678">
                  <c:v>167.0</c:v>
                </c:pt>
                <c:pt idx="679">
                  <c:v>100.0</c:v>
                </c:pt>
                <c:pt idx="680">
                  <c:v>18.0</c:v>
                </c:pt>
                <c:pt idx="681">
                  <c:v>41.0</c:v>
                </c:pt>
                <c:pt idx="682">
                  <c:v>16.0</c:v>
                </c:pt>
                <c:pt idx="683">
                  <c:v>17.0</c:v>
                </c:pt>
                <c:pt idx="684">
                  <c:v>45.0</c:v>
                </c:pt>
                <c:pt idx="685">
                  <c:v>58.0</c:v>
                </c:pt>
                <c:pt idx="686">
                  <c:v>84.0</c:v>
                </c:pt>
                <c:pt idx="687">
                  <c:v>94.0</c:v>
                </c:pt>
                <c:pt idx="688">
                  <c:v>105.0</c:v>
                </c:pt>
                <c:pt idx="689">
                  <c:v>183.0</c:v>
                </c:pt>
                <c:pt idx="690">
                  <c:v>111.0</c:v>
                </c:pt>
                <c:pt idx="691">
                  <c:v>19.0</c:v>
                </c:pt>
                <c:pt idx="692">
                  <c:v>16.0</c:v>
                </c:pt>
                <c:pt idx="693">
                  <c:v>12.0</c:v>
                </c:pt>
                <c:pt idx="694">
                  <c:v>34.0</c:v>
                </c:pt>
                <c:pt idx="695">
                  <c:v>15.0</c:v>
                </c:pt>
                <c:pt idx="696">
                  <c:v>27.0</c:v>
                </c:pt>
                <c:pt idx="697">
                  <c:v>59.0</c:v>
                </c:pt>
                <c:pt idx="698">
                  <c:v>46.0</c:v>
                </c:pt>
                <c:pt idx="699">
                  <c:v>37.0</c:v>
                </c:pt>
                <c:pt idx="700">
                  <c:v>256.0</c:v>
                </c:pt>
                <c:pt idx="701">
                  <c:v>78.0</c:v>
                </c:pt>
                <c:pt idx="702">
                  <c:v>42.0</c:v>
                </c:pt>
                <c:pt idx="703">
                  <c:v>104.0</c:v>
                </c:pt>
                <c:pt idx="704">
                  <c:v>16.0</c:v>
                </c:pt>
                <c:pt idx="705">
                  <c:v>80.0</c:v>
                </c:pt>
                <c:pt idx="706">
                  <c:v>118.0</c:v>
                </c:pt>
                <c:pt idx="707">
                  <c:v>135.0</c:v>
                </c:pt>
                <c:pt idx="708">
                  <c:v>259.0</c:v>
                </c:pt>
                <c:pt idx="709">
                  <c:v>28.0</c:v>
                </c:pt>
                <c:pt idx="710">
                  <c:v>13.0</c:v>
                </c:pt>
                <c:pt idx="711">
                  <c:v>34.0</c:v>
                </c:pt>
                <c:pt idx="712">
                  <c:v>58.0</c:v>
                </c:pt>
                <c:pt idx="713">
                  <c:v>81.0</c:v>
                </c:pt>
                <c:pt idx="714">
                  <c:v>141.0</c:v>
                </c:pt>
                <c:pt idx="715">
                  <c:v>30.0</c:v>
                </c:pt>
                <c:pt idx="716">
                  <c:v>128.0</c:v>
                </c:pt>
                <c:pt idx="717">
                  <c:v>128.0</c:v>
                </c:pt>
                <c:pt idx="718">
                  <c:v>331.0</c:v>
                </c:pt>
                <c:pt idx="719">
                  <c:v>333.0</c:v>
                </c:pt>
                <c:pt idx="720">
                  <c:v>112.0</c:v>
                </c:pt>
                <c:pt idx="721">
                  <c:v>28.0</c:v>
                </c:pt>
                <c:pt idx="722">
                  <c:v>142.0</c:v>
                </c:pt>
                <c:pt idx="723">
                  <c:v>54.0</c:v>
                </c:pt>
                <c:pt idx="724">
                  <c:v>75.0</c:v>
                </c:pt>
                <c:pt idx="725">
                  <c:v>91.0</c:v>
                </c:pt>
                <c:pt idx="726">
                  <c:v>87.0</c:v>
                </c:pt>
                <c:pt idx="727">
                  <c:v>54.0</c:v>
                </c:pt>
                <c:pt idx="728">
                  <c:v>110.0</c:v>
                </c:pt>
                <c:pt idx="729">
                  <c:v>37.0</c:v>
                </c:pt>
                <c:pt idx="730">
                  <c:v>0.0</c:v>
                </c:pt>
                <c:pt idx="731">
                  <c:v>16.0</c:v>
                </c:pt>
                <c:pt idx="732">
                  <c:v>0.0</c:v>
                </c:pt>
                <c:pt idx="733">
                  <c:v>23.0</c:v>
                </c:pt>
                <c:pt idx="734">
                  <c:v>73.0</c:v>
                </c:pt>
                <c:pt idx="735">
                  <c:v>3.0</c:v>
                </c:pt>
                <c:pt idx="736">
                  <c:v>23.0</c:v>
                </c:pt>
                <c:pt idx="737">
                  <c:v>107.0</c:v>
                </c:pt>
                <c:pt idx="738">
                  <c:v>96.0</c:v>
                </c:pt>
                <c:pt idx="739">
                  <c:v>40.0</c:v>
                </c:pt>
                <c:pt idx="740">
                  <c:v>121.0</c:v>
                </c:pt>
                <c:pt idx="741">
                  <c:v>133.0</c:v>
                </c:pt>
                <c:pt idx="742">
                  <c:v>70.0</c:v>
                </c:pt>
                <c:pt idx="743">
                  <c:v>169.0</c:v>
                </c:pt>
                <c:pt idx="744">
                  <c:v>150.0</c:v>
                </c:pt>
                <c:pt idx="745">
                  <c:v>14.0</c:v>
                </c:pt>
                <c:pt idx="746">
                  <c:v>20.0</c:v>
                </c:pt>
                <c:pt idx="747">
                  <c:v>226.0</c:v>
                </c:pt>
                <c:pt idx="748">
                  <c:v>141.0</c:v>
                </c:pt>
                <c:pt idx="749">
                  <c:v>120.0</c:v>
                </c:pt>
                <c:pt idx="750">
                  <c:v>0.0</c:v>
                </c:pt>
                <c:pt idx="751">
                  <c:v>33.0</c:v>
                </c:pt>
                <c:pt idx="752">
                  <c:v>34.0</c:v>
                </c:pt>
                <c:pt idx="753">
                  <c:v>80.0</c:v>
                </c:pt>
                <c:pt idx="754">
                  <c:v>126.0</c:v>
                </c:pt>
                <c:pt idx="755">
                  <c:v>38.0</c:v>
                </c:pt>
                <c:pt idx="756">
                  <c:v>75.0</c:v>
                </c:pt>
                <c:pt idx="757">
                  <c:v>64.0</c:v>
                </c:pt>
                <c:pt idx="758">
                  <c:v>175.0</c:v>
                </c:pt>
                <c:pt idx="759">
                  <c:v>69.0</c:v>
                </c:pt>
                <c:pt idx="760">
                  <c:v>22.0</c:v>
                </c:pt>
                <c:pt idx="761">
                  <c:v>238.0</c:v>
                </c:pt>
                <c:pt idx="762">
                  <c:v>236.0</c:v>
                </c:pt>
                <c:pt idx="763">
                  <c:v>89.0</c:v>
                </c:pt>
                <c:pt idx="764">
                  <c:v>7.0</c:v>
                </c:pt>
                <c:pt idx="765">
                  <c:v>416.0</c:v>
                </c:pt>
                <c:pt idx="766">
                  <c:v>45.0</c:v>
                </c:pt>
                <c:pt idx="767">
                  <c:v>123.0</c:v>
                </c:pt>
                <c:pt idx="768">
                  <c:v>272.0</c:v>
                </c:pt>
                <c:pt idx="769">
                  <c:v>67.0</c:v>
                </c:pt>
                <c:pt idx="770">
                  <c:v>127.0</c:v>
                </c:pt>
                <c:pt idx="771">
                  <c:v>92.0</c:v>
                </c:pt>
                <c:pt idx="772">
                  <c:v>252.0</c:v>
                </c:pt>
                <c:pt idx="773">
                  <c:v>308.0</c:v>
                </c:pt>
                <c:pt idx="774">
                  <c:v>114.0</c:v>
                </c:pt>
                <c:pt idx="775">
                  <c:v>17.0</c:v>
                </c:pt>
                <c:pt idx="776">
                  <c:v>217.0</c:v>
                </c:pt>
                <c:pt idx="777">
                  <c:v>88.0</c:v>
                </c:pt>
                <c:pt idx="778">
                  <c:v>203.0</c:v>
                </c:pt>
                <c:pt idx="779">
                  <c:v>92.0</c:v>
                </c:pt>
                <c:pt idx="780">
                  <c:v>51.0</c:v>
                </c:pt>
                <c:pt idx="781">
                  <c:v>186.0</c:v>
                </c:pt>
                <c:pt idx="782">
                  <c:v>315.0</c:v>
                </c:pt>
                <c:pt idx="783">
                  <c:v>55.0</c:v>
                </c:pt>
                <c:pt idx="784">
                  <c:v>75.0</c:v>
                </c:pt>
                <c:pt idx="785">
                  <c:v>69.0</c:v>
                </c:pt>
                <c:pt idx="786">
                  <c:v>374.0</c:v>
                </c:pt>
                <c:pt idx="787">
                  <c:v>88.0</c:v>
                </c:pt>
                <c:pt idx="788">
                  <c:v>95.0</c:v>
                </c:pt>
                <c:pt idx="789">
                  <c:v>88.0</c:v>
                </c:pt>
                <c:pt idx="790">
                  <c:v>33.0</c:v>
                </c:pt>
                <c:pt idx="791">
                  <c:v>9.0</c:v>
                </c:pt>
                <c:pt idx="792">
                  <c:v>118.0</c:v>
                </c:pt>
                <c:pt idx="793">
                  <c:v>155.0</c:v>
                </c:pt>
                <c:pt idx="794">
                  <c:v>144.0</c:v>
                </c:pt>
                <c:pt idx="795">
                  <c:v>127.0</c:v>
                </c:pt>
                <c:pt idx="796">
                  <c:v>139.0</c:v>
                </c:pt>
                <c:pt idx="797">
                  <c:v>102.0</c:v>
                </c:pt>
                <c:pt idx="798">
                  <c:v>87.0</c:v>
                </c:pt>
                <c:pt idx="799">
                  <c:v>141.0</c:v>
                </c:pt>
                <c:pt idx="800">
                  <c:v>59.0</c:v>
                </c:pt>
                <c:pt idx="801">
                  <c:v>103.0</c:v>
                </c:pt>
                <c:pt idx="802">
                  <c:v>153.0</c:v>
                </c:pt>
                <c:pt idx="803">
                  <c:v>99.0</c:v>
                </c:pt>
                <c:pt idx="804">
                  <c:v>87.0</c:v>
                </c:pt>
                <c:pt idx="805">
                  <c:v>164.0</c:v>
                </c:pt>
                <c:pt idx="806">
                  <c:v>59.0</c:v>
                </c:pt>
                <c:pt idx="807">
                  <c:v>110.0</c:v>
                </c:pt>
                <c:pt idx="808">
                  <c:v>55.0</c:v>
                </c:pt>
                <c:pt idx="809">
                  <c:v>0.0</c:v>
                </c:pt>
                <c:pt idx="810">
                  <c:v>319.0</c:v>
                </c:pt>
                <c:pt idx="811">
                  <c:v>390.0</c:v>
                </c:pt>
                <c:pt idx="812">
                  <c:v>71.0</c:v>
                </c:pt>
                <c:pt idx="813">
                  <c:v>166.0</c:v>
                </c:pt>
                <c:pt idx="814">
                  <c:v>347.0</c:v>
                </c:pt>
                <c:pt idx="815">
                  <c:v>9.0</c:v>
                </c:pt>
                <c:pt idx="816">
                  <c:v>94.0</c:v>
                </c:pt>
                <c:pt idx="817">
                  <c:v>41.0</c:v>
                </c:pt>
                <c:pt idx="818">
                  <c:v>210.0</c:v>
                </c:pt>
                <c:pt idx="819">
                  <c:v>375.0</c:v>
                </c:pt>
                <c:pt idx="820">
                  <c:v>246.0</c:v>
                </c:pt>
                <c:pt idx="821">
                  <c:v>237.0</c:v>
                </c:pt>
                <c:pt idx="822">
                  <c:v>197.0</c:v>
                </c:pt>
                <c:pt idx="823">
                  <c:v>341.0</c:v>
                </c:pt>
                <c:pt idx="824">
                  <c:v>166.0</c:v>
                </c:pt>
                <c:pt idx="825">
                  <c:v>211.0</c:v>
                </c:pt>
                <c:pt idx="826">
                  <c:v>262.0</c:v>
                </c:pt>
                <c:pt idx="827">
                  <c:v>69.0</c:v>
                </c:pt>
                <c:pt idx="828">
                  <c:v>54.0</c:v>
                </c:pt>
                <c:pt idx="829">
                  <c:v>11.0</c:v>
                </c:pt>
                <c:pt idx="830">
                  <c:v>35.0</c:v>
                </c:pt>
                <c:pt idx="831">
                  <c:v>70.0</c:v>
                </c:pt>
                <c:pt idx="832">
                  <c:v>180.0</c:v>
                </c:pt>
                <c:pt idx="833">
                  <c:v>122.0</c:v>
                </c:pt>
                <c:pt idx="834">
                  <c:v>171.0</c:v>
                </c:pt>
                <c:pt idx="835">
                  <c:v>15.0</c:v>
                </c:pt>
                <c:pt idx="836">
                  <c:v>16.0</c:v>
                </c:pt>
                <c:pt idx="837">
                  <c:v>93.0</c:v>
                </c:pt>
                <c:pt idx="838">
                  <c:v>25.0</c:v>
                </c:pt>
                <c:pt idx="839">
                  <c:v>161.0</c:v>
                </c:pt>
                <c:pt idx="840">
                  <c:v>124.0</c:v>
                </c:pt>
                <c:pt idx="841">
                  <c:v>187.0</c:v>
                </c:pt>
                <c:pt idx="842">
                  <c:v>129.0</c:v>
                </c:pt>
                <c:pt idx="843">
                  <c:v>13.0</c:v>
                </c:pt>
                <c:pt idx="844">
                  <c:v>177.0</c:v>
                </c:pt>
                <c:pt idx="845">
                  <c:v>187.0</c:v>
                </c:pt>
                <c:pt idx="846">
                  <c:v>101.0</c:v>
                </c:pt>
                <c:pt idx="847">
                  <c:v>192.0</c:v>
                </c:pt>
                <c:pt idx="848">
                  <c:v>51.0</c:v>
                </c:pt>
                <c:pt idx="849">
                  <c:v>0.0</c:v>
                </c:pt>
                <c:pt idx="850">
                  <c:v>272.0</c:v>
                </c:pt>
                <c:pt idx="851">
                  <c:v>130.0</c:v>
                </c:pt>
                <c:pt idx="852">
                  <c:v>91.0</c:v>
                </c:pt>
                <c:pt idx="853">
                  <c:v>90.0</c:v>
                </c:pt>
                <c:pt idx="854">
                  <c:v>220.0</c:v>
                </c:pt>
                <c:pt idx="855">
                  <c:v>602.0</c:v>
                </c:pt>
                <c:pt idx="856">
                  <c:v>111.0</c:v>
                </c:pt>
                <c:pt idx="857">
                  <c:v>22.0</c:v>
                </c:pt>
                <c:pt idx="858">
                  <c:v>76.0</c:v>
                </c:pt>
                <c:pt idx="859">
                  <c:v>152.0</c:v>
                </c:pt>
                <c:pt idx="860">
                  <c:v>58.0</c:v>
                </c:pt>
                <c:pt idx="861">
                  <c:v>65.0</c:v>
                </c:pt>
                <c:pt idx="862">
                  <c:v>57.0</c:v>
                </c:pt>
                <c:pt idx="863">
                  <c:v>87.0</c:v>
                </c:pt>
                <c:pt idx="864">
                  <c:v>157.0</c:v>
                </c:pt>
                <c:pt idx="865">
                  <c:v>57.0</c:v>
                </c:pt>
                <c:pt idx="866">
                  <c:v>112.0</c:v>
                </c:pt>
                <c:pt idx="867">
                  <c:v>28.0</c:v>
                </c:pt>
                <c:pt idx="868">
                  <c:v>25.0</c:v>
                </c:pt>
                <c:pt idx="869">
                  <c:v>2.0</c:v>
                </c:pt>
                <c:pt idx="870">
                  <c:v>48.0</c:v>
                </c:pt>
                <c:pt idx="871">
                  <c:v>52.0</c:v>
                </c:pt>
                <c:pt idx="872">
                  <c:v>73.0</c:v>
                </c:pt>
                <c:pt idx="873">
                  <c:v>26.0</c:v>
                </c:pt>
                <c:pt idx="874">
                  <c:v>62.0</c:v>
                </c:pt>
                <c:pt idx="875">
                  <c:v>12.0</c:v>
                </c:pt>
                <c:pt idx="876">
                  <c:v>29.0</c:v>
                </c:pt>
                <c:pt idx="877">
                  <c:v>30.0</c:v>
                </c:pt>
                <c:pt idx="878">
                  <c:v>33.0</c:v>
                </c:pt>
                <c:pt idx="879">
                  <c:v>25.0</c:v>
                </c:pt>
                <c:pt idx="880">
                  <c:v>25.0</c:v>
                </c:pt>
                <c:pt idx="881">
                  <c:v>85.0</c:v>
                </c:pt>
                <c:pt idx="882">
                  <c:v>33.0</c:v>
                </c:pt>
                <c:pt idx="883">
                  <c:v>12.0</c:v>
                </c:pt>
                <c:pt idx="884">
                  <c:v>58.0</c:v>
                </c:pt>
                <c:pt idx="885">
                  <c:v>14.0</c:v>
                </c:pt>
                <c:pt idx="886">
                  <c:v>46.0</c:v>
                </c:pt>
                <c:pt idx="887">
                  <c:v>133.0</c:v>
                </c:pt>
                <c:pt idx="888">
                  <c:v>133.0</c:v>
                </c:pt>
                <c:pt idx="889">
                  <c:v>62.0</c:v>
                </c:pt>
                <c:pt idx="890">
                  <c:v>89.0</c:v>
                </c:pt>
                <c:pt idx="891">
                  <c:v>65.0</c:v>
                </c:pt>
                <c:pt idx="892">
                  <c:v>50.0</c:v>
                </c:pt>
                <c:pt idx="893">
                  <c:v>65.0</c:v>
                </c:pt>
                <c:pt idx="894">
                  <c:v>39.0</c:v>
                </c:pt>
                <c:pt idx="895">
                  <c:v>31.0</c:v>
                </c:pt>
                <c:pt idx="896">
                  <c:v>123.0</c:v>
                </c:pt>
                <c:pt idx="897">
                  <c:v>5.0</c:v>
                </c:pt>
                <c:pt idx="898">
                  <c:v>53.0</c:v>
                </c:pt>
                <c:pt idx="899">
                  <c:v>0.0</c:v>
                </c:pt>
                <c:pt idx="900">
                  <c:v>104.0</c:v>
                </c:pt>
                <c:pt idx="901">
                  <c:v>59.0</c:v>
                </c:pt>
                <c:pt idx="902">
                  <c:v>108.0</c:v>
                </c:pt>
                <c:pt idx="903">
                  <c:v>148.0</c:v>
                </c:pt>
                <c:pt idx="904">
                  <c:v>20.0</c:v>
                </c:pt>
                <c:pt idx="905">
                  <c:v>15.0</c:v>
                </c:pt>
                <c:pt idx="906">
                  <c:v>0.0</c:v>
                </c:pt>
                <c:pt idx="907">
                  <c:v>81.0</c:v>
                </c:pt>
                <c:pt idx="908">
                  <c:v>24.0</c:v>
                </c:pt>
                <c:pt idx="909">
                  <c:v>72.0</c:v>
                </c:pt>
                <c:pt idx="910">
                  <c:v>54.0</c:v>
                </c:pt>
                <c:pt idx="911">
                  <c:v>94.0</c:v>
                </c:pt>
                <c:pt idx="912">
                  <c:v>170.0</c:v>
                </c:pt>
                <c:pt idx="913">
                  <c:v>68.0</c:v>
                </c:pt>
                <c:pt idx="914">
                  <c:v>11.0</c:v>
                </c:pt>
                <c:pt idx="915">
                  <c:v>116.0</c:v>
                </c:pt>
                <c:pt idx="916">
                  <c:v>217.0</c:v>
                </c:pt>
                <c:pt idx="917">
                  <c:v>27.0</c:v>
                </c:pt>
                <c:pt idx="918">
                  <c:v>16.0</c:v>
                </c:pt>
                <c:pt idx="919">
                  <c:v>69.0</c:v>
                </c:pt>
                <c:pt idx="920">
                  <c:v>95.0</c:v>
                </c:pt>
                <c:pt idx="921">
                  <c:v>8.0</c:v>
                </c:pt>
                <c:pt idx="922">
                  <c:v>26.0</c:v>
                </c:pt>
                <c:pt idx="923">
                  <c:v>45.0</c:v>
                </c:pt>
                <c:pt idx="924">
                  <c:v>15.0</c:v>
                </c:pt>
                <c:pt idx="925">
                  <c:v>54.0</c:v>
                </c:pt>
                <c:pt idx="926">
                  <c:v>96.0</c:v>
                </c:pt>
                <c:pt idx="927">
                  <c:v>98.0</c:v>
                </c:pt>
                <c:pt idx="928">
                  <c:v>25.0</c:v>
                </c:pt>
                <c:pt idx="929">
                  <c:v>158.0</c:v>
                </c:pt>
                <c:pt idx="930">
                  <c:v>15.0</c:v>
                </c:pt>
                <c:pt idx="931">
                  <c:v>44.0</c:v>
                </c:pt>
                <c:pt idx="932">
                  <c:v>28.0</c:v>
                </c:pt>
                <c:pt idx="933">
                  <c:v>43.0</c:v>
                </c:pt>
                <c:pt idx="934">
                  <c:v>140.0</c:v>
                </c:pt>
                <c:pt idx="935">
                  <c:v>14.0</c:v>
                </c:pt>
                <c:pt idx="936">
                  <c:v>24.0</c:v>
                </c:pt>
                <c:pt idx="937">
                  <c:v>167.0</c:v>
                </c:pt>
                <c:pt idx="938">
                  <c:v>69.0</c:v>
                </c:pt>
                <c:pt idx="939">
                  <c:v>19.0</c:v>
                </c:pt>
                <c:pt idx="940">
                  <c:v>0.0</c:v>
                </c:pt>
                <c:pt idx="941">
                  <c:v>53.0</c:v>
                </c:pt>
                <c:pt idx="942">
                  <c:v>259.0</c:v>
                </c:pt>
                <c:pt idx="943">
                  <c:v>112.0</c:v>
                </c:pt>
                <c:pt idx="944">
                  <c:v>0.0</c:v>
                </c:pt>
                <c:pt idx="945">
                  <c:v>44.0</c:v>
                </c:pt>
                <c:pt idx="946">
                  <c:v>30.0</c:v>
                </c:pt>
                <c:pt idx="947">
                  <c:v>70.0</c:v>
                </c:pt>
                <c:pt idx="948">
                  <c:v>80.0</c:v>
                </c:pt>
                <c:pt idx="949">
                  <c:v>23.0</c:v>
                </c:pt>
                <c:pt idx="950">
                  <c:v>23.0</c:v>
                </c:pt>
                <c:pt idx="951">
                  <c:v>23.0</c:v>
                </c:pt>
                <c:pt idx="952">
                  <c:v>188.0</c:v>
                </c:pt>
                <c:pt idx="953">
                  <c:v>112.0</c:v>
                </c:pt>
                <c:pt idx="954">
                  <c:v>0.0</c:v>
                </c:pt>
                <c:pt idx="955">
                  <c:v>98.0</c:v>
                </c:pt>
                <c:pt idx="956">
                  <c:v>36.0</c:v>
                </c:pt>
                <c:pt idx="957">
                  <c:v>49.0</c:v>
                </c:pt>
                <c:pt idx="958">
                  <c:v>32.0</c:v>
                </c:pt>
                <c:pt idx="959">
                  <c:v>38.0</c:v>
                </c:pt>
                <c:pt idx="960">
                  <c:v>135.0</c:v>
                </c:pt>
                <c:pt idx="961">
                  <c:v>112.0</c:v>
                </c:pt>
                <c:pt idx="962">
                  <c:v>96.0</c:v>
                </c:pt>
                <c:pt idx="963">
                  <c:v>64.0</c:v>
                </c:pt>
                <c:pt idx="964">
                  <c:v>27.0</c:v>
                </c:pt>
                <c:pt idx="965">
                  <c:v>97.0</c:v>
                </c:pt>
                <c:pt idx="966">
                  <c:v>18.0</c:v>
                </c:pt>
                <c:pt idx="967">
                  <c:v>109.0</c:v>
                </c:pt>
                <c:pt idx="968">
                  <c:v>71.0</c:v>
                </c:pt>
                <c:pt idx="969">
                  <c:v>241.0</c:v>
                </c:pt>
                <c:pt idx="970">
                  <c:v>91.0</c:v>
                </c:pt>
                <c:pt idx="971">
                  <c:v>20.0</c:v>
                </c:pt>
                <c:pt idx="972">
                  <c:v>85.0</c:v>
                </c:pt>
                <c:pt idx="973">
                  <c:v>9.0</c:v>
                </c:pt>
                <c:pt idx="974">
                  <c:v>0.0</c:v>
                </c:pt>
                <c:pt idx="975">
                  <c:v>28.0</c:v>
                </c:pt>
                <c:pt idx="976">
                  <c:v>0.0</c:v>
                </c:pt>
                <c:pt idx="977">
                  <c:v>15.0</c:v>
                </c:pt>
                <c:pt idx="978">
                  <c:v>83.0</c:v>
                </c:pt>
                <c:pt idx="979">
                  <c:v>88.0</c:v>
                </c:pt>
                <c:pt idx="980">
                  <c:v>59.0</c:v>
                </c:pt>
                <c:pt idx="981">
                  <c:v>0.0</c:v>
                </c:pt>
                <c:pt idx="982">
                  <c:v>7.0</c:v>
                </c:pt>
                <c:pt idx="983">
                  <c:v>24.0</c:v>
                </c:pt>
                <c:pt idx="984">
                  <c:v>24.0</c:v>
                </c:pt>
                <c:pt idx="985">
                  <c:v>19.0</c:v>
                </c:pt>
                <c:pt idx="986">
                  <c:v>166.0</c:v>
                </c:pt>
                <c:pt idx="987">
                  <c:v>64.0</c:v>
                </c:pt>
                <c:pt idx="988">
                  <c:v>167.0</c:v>
                </c:pt>
                <c:pt idx="989">
                  <c:v>18.0</c:v>
                </c:pt>
                <c:pt idx="990">
                  <c:v>92.0</c:v>
                </c:pt>
                <c:pt idx="991">
                  <c:v>157.0</c:v>
                </c:pt>
                <c:pt idx="992">
                  <c:v>46.0</c:v>
                </c:pt>
                <c:pt idx="993">
                  <c:v>0.0</c:v>
                </c:pt>
                <c:pt idx="994">
                  <c:v>0.0</c:v>
                </c:pt>
                <c:pt idx="995">
                  <c:v>41.0</c:v>
                </c:pt>
                <c:pt idx="996">
                  <c:v>0.0</c:v>
                </c:pt>
                <c:pt idx="997">
                  <c:v>39.0</c:v>
                </c:pt>
                <c:pt idx="998">
                  <c:v>0.0</c:v>
                </c:pt>
                <c:pt idx="999">
                  <c:v>17.0</c:v>
                </c:pt>
                <c:pt idx="1000">
                  <c:v>35.0</c:v>
                </c:pt>
                <c:pt idx="1001">
                  <c:v>9.0</c:v>
                </c:pt>
                <c:pt idx="1002">
                  <c:v>49.0</c:v>
                </c:pt>
                <c:pt idx="1003">
                  <c:v>16.0</c:v>
                </c:pt>
                <c:pt idx="1004">
                  <c:v>24.0</c:v>
                </c:pt>
                <c:pt idx="1005">
                  <c:v>0.0</c:v>
                </c:pt>
                <c:pt idx="1006">
                  <c:v>12.0</c:v>
                </c:pt>
                <c:pt idx="1007">
                  <c:v>0.0</c:v>
                </c:pt>
                <c:pt idx="1008">
                  <c:v>90.0</c:v>
                </c:pt>
                <c:pt idx="1009">
                  <c:v>0.0</c:v>
                </c:pt>
                <c:pt idx="1010">
                  <c:v>86.0</c:v>
                </c:pt>
                <c:pt idx="1011">
                  <c:v>159.0</c:v>
                </c:pt>
                <c:pt idx="1012">
                  <c:v>13.0</c:v>
                </c:pt>
                <c:pt idx="1013">
                  <c:v>102.0</c:v>
                </c:pt>
                <c:pt idx="1014">
                  <c:v>98.0</c:v>
                </c:pt>
                <c:pt idx="1015">
                  <c:v>40.0</c:v>
                </c:pt>
                <c:pt idx="1016">
                  <c:v>17.0</c:v>
                </c:pt>
                <c:pt idx="1017">
                  <c:v>16.0</c:v>
                </c:pt>
                <c:pt idx="1018">
                  <c:v>39.0</c:v>
                </c:pt>
                <c:pt idx="1019">
                  <c:v>64.0</c:v>
                </c:pt>
                <c:pt idx="1020">
                  <c:v>24.0</c:v>
                </c:pt>
                <c:pt idx="1021">
                  <c:v>14.0</c:v>
                </c:pt>
                <c:pt idx="1022">
                  <c:v>113.0</c:v>
                </c:pt>
                <c:pt idx="1023">
                  <c:v>124.0</c:v>
                </c:pt>
                <c:pt idx="1024">
                  <c:v>114.0</c:v>
                </c:pt>
                <c:pt idx="1025">
                  <c:v>238.0</c:v>
                </c:pt>
                <c:pt idx="1026">
                  <c:v>37.0</c:v>
                </c:pt>
                <c:pt idx="1027">
                  <c:v>0.0</c:v>
                </c:pt>
                <c:pt idx="1028">
                  <c:v>0.0</c:v>
                </c:pt>
                <c:pt idx="1029">
                  <c:v>18.0</c:v>
                </c:pt>
                <c:pt idx="1030">
                  <c:v>14.0</c:v>
                </c:pt>
                <c:pt idx="1031">
                  <c:v>47.0</c:v>
                </c:pt>
                <c:pt idx="1032">
                  <c:v>131.0</c:v>
                </c:pt>
                <c:pt idx="1033">
                  <c:v>88.0</c:v>
                </c:pt>
                <c:pt idx="1034">
                  <c:v>114.0</c:v>
                </c:pt>
                <c:pt idx="1035">
                  <c:v>326.0</c:v>
                </c:pt>
                <c:pt idx="1036">
                  <c:v>113.0</c:v>
                </c:pt>
                <c:pt idx="1037">
                  <c:v>30.0</c:v>
                </c:pt>
                <c:pt idx="1038">
                  <c:v>46.0</c:v>
                </c:pt>
                <c:pt idx="1039">
                  <c:v>73.0</c:v>
                </c:pt>
                <c:pt idx="1040">
                  <c:v>359.0</c:v>
                </c:pt>
                <c:pt idx="1041">
                  <c:v>217.0</c:v>
                </c:pt>
                <c:pt idx="1042">
                  <c:v>60.0</c:v>
                </c:pt>
                <c:pt idx="1043">
                  <c:v>11.0</c:v>
                </c:pt>
                <c:pt idx="1044">
                  <c:v>333.0</c:v>
                </c:pt>
                <c:pt idx="1045">
                  <c:v>193.0</c:v>
                </c:pt>
                <c:pt idx="1046">
                  <c:v>263.0</c:v>
                </c:pt>
                <c:pt idx="1047">
                  <c:v>21.0</c:v>
                </c:pt>
                <c:pt idx="1048">
                  <c:v>45.0</c:v>
                </c:pt>
                <c:pt idx="1049">
                  <c:v>128.0</c:v>
                </c:pt>
                <c:pt idx="1050">
                  <c:v>61.0</c:v>
                </c:pt>
                <c:pt idx="1051">
                  <c:v>47.0</c:v>
                </c:pt>
                <c:pt idx="1052">
                  <c:v>49.0</c:v>
                </c:pt>
                <c:pt idx="1053">
                  <c:v>31.0</c:v>
                </c:pt>
                <c:pt idx="1054">
                  <c:v>59.0</c:v>
                </c:pt>
                <c:pt idx="1055">
                  <c:v>53.0</c:v>
                </c:pt>
                <c:pt idx="1056">
                  <c:v>40.0</c:v>
                </c:pt>
                <c:pt idx="1057">
                  <c:v>52.0</c:v>
                </c:pt>
              </c:numCache>
            </c:numRef>
          </c:xVal>
          <c:yVal>
            <c:numRef>
              <c:f>'5000_quadRD_Cali'!$F$2:$F$1059</c:f>
              <c:numCache>
                <c:formatCode>General</c:formatCode>
                <c:ptCount val="1058"/>
                <c:pt idx="0">
                  <c:v>49.0</c:v>
                </c:pt>
                <c:pt idx="1">
                  <c:v>75.0</c:v>
                </c:pt>
                <c:pt idx="2">
                  <c:v>91.0</c:v>
                </c:pt>
                <c:pt idx="3">
                  <c:v>66.0</c:v>
                </c:pt>
                <c:pt idx="4">
                  <c:v>309.0</c:v>
                </c:pt>
                <c:pt idx="5">
                  <c:v>137.0</c:v>
                </c:pt>
                <c:pt idx="6">
                  <c:v>99.0</c:v>
                </c:pt>
                <c:pt idx="7">
                  <c:v>186.0</c:v>
                </c:pt>
                <c:pt idx="8">
                  <c:v>11.0</c:v>
                </c:pt>
                <c:pt idx="9">
                  <c:v>85.0</c:v>
                </c:pt>
                <c:pt idx="10">
                  <c:v>183.0</c:v>
                </c:pt>
                <c:pt idx="11">
                  <c:v>228.0</c:v>
                </c:pt>
                <c:pt idx="12">
                  <c:v>364.0</c:v>
                </c:pt>
                <c:pt idx="13">
                  <c:v>15.0</c:v>
                </c:pt>
                <c:pt idx="14">
                  <c:v>46.0</c:v>
                </c:pt>
                <c:pt idx="15">
                  <c:v>114.0</c:v>
                </c:pt>
                <c:pt idx="16">
                  <c:v>13.0</c:v>
                </c:pt>
                <c:pt idx="17">
                  <c:v>132.0</c:v>
                </c:pt>
                <c:pt idx="18">
                  <c:v>32.0</c:v>
                </c:pt>
                <c:pt idx="19">
                  <c:v>66.0</c:v>
                </c:pt>
                <c:pt idx="20">
                  <c:v>10.0</c:v>
                </c:pt>
                <c:pt idx="21">
                  <c:v>35.0</c:v>
                </c:pt>
                <c:pt idx="22">
                  <c:v>65.0</c:v>
                </c:pt>
                <c:pt idx="23">
                  <c:v>53.0</c:v>
                </c:pt>
                <c:pt idx="24">
                  <c:v>60.0</c:v>
                </c:pt>
                <c:pt idx="25">
                  <c:v>0.0</c:v>
                </c:pt>
                <c:pt idx="26">
                  <c:v>57.0</c:v>
                </c:pt>
                <c:pt idx="27">
                  <c:v>15.0</c:v>
                </c:pt>
                <c:pt idx="28">
                  <c:v>164.0</c:v>
                </c:pt>
                <c:pt idx="29">
                  <c:v>88.0</c:v>
                </c:pt>
                <c:pt idx="30">
                  <c:v>12.0</c:v>
                </c:pt>
                <c:pt idx="31">
                  <c:v>42.0</c:v>
                </c:pt>
                <c:pt idx="32">
                  <c:v>135.0</c:v>
                </c:pt>
                <c:pt idx="33">
                  <c:v>103.0</c:v>
                </c:pt>
                <c:pt idx="34">
                  <c:v>16.0</c:v>
                </c:pt>
                <c:pt idx="35">
                  <c:v>34.0</c:v>
                </c:pt>
                <c:pt idx="36">
                  <c:v>141.0</c:v>
                </c:pt>
                <c:pt idx="37">
                  <c:v>23.0</c:v>
                </c:pt>
                <c:pt idx="38">
                  <c:v>14.0</c:v>
                </c:pt>
                <c:pt idx="39">
                  <c:v>85.0</c:v>
                </c:pt>
                <c:pt idx="40">
                  <c:v>44.0</c:v>
                </c:pt>
                <c:pt idx="41">
                  <c:v>72.0</c:v>
                </c:pt>
                <c:pt idx="42">
                  <c:v>0.0</c:v>
                </c:pt>
                <c:pt idx="43">
                  <c:v>57.0</c:v>
                </c:pt>
                <c:pt idx="44">
                  <c:v>47.0</c:v>
                </c:pt>
                <c:pt idx="45">
                  <c:v>12.0</c:v>
                </c:pt>
                <c:pt idx="46">
                  <c:v>29.0</c:v>
                </c:pt>
                <c:pt idx="47">
                  <c:v>51.0</c:v>
                </c:pt>
                <c:pt idx="48">
                  <c:v>25.0</c:v>
                </c:pt>
                <c:pt idx="49">
                  <c:v>28.0</c:v>
                </c:pt>
                <c:pt idx="50">
                  <c:v>12.0</c:v>
                </c:pt>
                <c:pt idx="51">
                  <c:v>23.0</c:v>
                </c:pt>
                <c:pt idx="52">
                  <c:v>29.0</c:v>
                </c:pt>
                <c:pt idx="53">
                  <c:v>8.0</c:v>
                </c:pt>
                <c:pt idx="54">
                  <c:v>0.0</c:v>
                </c:pt>
                <c:pt idx="55">
                  <c:v>69.0</c:v>
                </c:pt>
                <c:pt idx="56">
                  <c:v>71.0</c:v>
                </c:pt>
                <c:pt idx="57">
                  <c:v>12.0</c:v>
                </c:pt>
                <c:pt idx="58">
                  <c:v>14.0</c:v>
                </c:pt>
                <c:pt idx="59">
                  <c:v>44.0</c:v>
                </c:pt>
                <c:pt idx="60">
                  <c:v>37.0</c:v>
                </c:pt>
                <c:pt idx="61">
                  <c:v>157.0</c:v>
                </c:pt>
                <c:pt idx="62">
                  <c:v>77.0</c:v>
                </c:pt>
                <c:pt idx="63">
                  <c:v>0.0</c:v>
                </c:pt>
                <c:pt idx="64">
                  <c:v>60.0</c:v>
                </c:pt>
                <c:pt idx="65">
                  <c:v>17.0</c:v>
                </c:pt>
                <c:pt idx="66">
                  <c:v>88.0</c:v>
                </c:pt>
                <c:pt idx="67">
                  <c:v>20.0</c:v>
                </c:pt>
                <c:pt idx="68">
                  <c:v>102.0</c:v>
                </c:pt>
                <c:pt idx="69">
                  <c:v>14.0</c:v>
                </c:pt>
                <c:pt idx="70">
                  <c:v>55.0</c:v>
                </c:pt>
                <c:pt idx="71">
                  <c:v>128.0</c:v>
                </c:pt>
                <c:pt idx="72">
                  <c:v>64.0</c:v>
                </c:pt>
                <c:pt idx="73">
                  <c:v>262.0</c:v>
                </c:pt>
                <c:pt idx="74">
                  <c:v>44.0</c:v>
                </c:pt>
                <c:pt idx="75">
                  <c:v>294.0</c:v>
                </c:pt>
                <c:pt idx="76">
                  <c:v>139.0</c:v>
                </c:pt>
                <c:pt idx="77">
                  <c:v>49.0</c:v>
                </c:pt>
                <c:pt idx="78">
                  <c:v>234.0</c:v>
                </c:pt>
                <c:pt idx="79">
                  <c:v>115.0</c:v>
                </c:pt>
                <c:pt idx="80">
                  <c:v>26.0</c:v>
                </c:pt>
                <c:pt idx="81">
                  <c:v>39.0</c:v>
                </c:pt>
                <c:pt idx="82">
                  <c:v>120.0</c:v>
                </c:pt>
                <c:pt idx="83">
                  <c:v>10.0</c:v>
                </c:pt>
                <c:pt idx="84">
                  <c:v>11.0</c:v>
                </c:pt>
                <c:pt idx="85">
                  <c:v>33.0</c:v>
                </c:pt>
                <c:pt idx="86">
                  <c:v>77.0</c:v>
                </c:pt>
                <c:pt idx="87">
                  <c:v>43.0</c:v>
                </c:pt>
                <c:pt idx="88">
                  <c:v>110.0</c:v>
                </c:pt>
                <c:pt idx="89">
                  <c:v>88.0</c:v>
                </c:pt>
                <c:pt idx="90">
                  <c:v>99.0</c:v>
                </c:pt>
                <c:pt idx="91">
                  <c:v>99.0</c:v>
                </c:pt>
                <c:pt idx="92">
                  <c:v>391.0</c:v>
                </c:pt>
                <c:pt idx="93">
                  <c:v>257.0</c:v>
                </c:pt>
                <c:pt idx="94">
                  <c:v>150.0</c:v>
                </c:pt>
                <c:pt idx="95">
                  <c:v>117.0</c:v>
                </c:pt>
                <c:pt idx="96">
                  <c:v>346.0</c:v>
                </c:pt>
                <c:pt idx="97">
                  <c:v>13.0</c:v>
                </c:pt>
                <c:pt idx="98">
                  <c:v>125.0</c:v>
                </c:pt>
                <c:pt idx="99">
                  <c:v>338.0</c:v>
                </c:pt>
                <c:pt idx="100">
                  <c:v>397.0</c:v>
                </c:pt>
                <c:pt idx="101">
                  <c:v>149.0</c:v>
                </c:pt>
                <c:pt idx="102">
                  <c:v>79.0</c:v>
                </c:pt>
                <c:pt idx="103">
                  <c:v>24.0</c:v>
                </c:pt>
                <c:pt idx="104">
                  <c:v>66.0</c:v>
                </c:pt>
                <c:pt idx="105">
                  <c:v>138.0</c:v>
                </c:pt>
                <c:pt idx="106">
                  <c:v>58.0</c:v>
                </c:pt>
                <c:pt idx="107">
                  <c:v>89.0</c:v>
                </c:pt>
                <c:pt idx="108">
                  <c:v>268.0</c:v>
                </c:pt>
                <c:pt idx="109">
                  <c:v>176.0</c:v>
                </c:pt>
                <c:pt idx="110">
                  <c:v>234.0</c:v>
                </c:pt>
                <c:pt idx="111">
                  <c:v>247.0</c:v>
                </c:pt>
                <c:pt idx="112">
                  <c:v>411.0</c:v>
                </c:pt>
                <c:pt idx="113">
                  <c:v>292.0</c:v>
                </c:pt>
                <c:pt idx="114">
                  <c:v>535.0</c:v>
                </c:pt>
                <c:pt idx="115">
                  <c:v>109.0</c:v>
                </c:pt>
                <c:pt idx="116">
                  <c:v>37.0</c:v>
                </c:pt>
                <c:pt idx="117">
                  <c:v>60.0</c:v>
                </c:pt>
                <c:pt idx="118">
                  <c:v>537.0</c:v>
                </c:pt>
                <c:pt idx="119">
                  <c:v>0.0</c:v>
                </c:pt>
                <c:pt idx="120">
                  <c:v>200.0</c:v>
                </c:pt>
                <c:pt idx="121">
                  <c:v>144.0</c:v>
                </c:pt>
                <c:pt idx="122">
                  <c:v>238.0</c:v>
                </c:pt>
                <c:pt idx="123">
                  <c:v>327.0</c:v>
                </c:pt>
                <c:pt idx="124">
                  <c:v>257.0</c:v>
                </c:pt>
                <c:pt idx="125">
                  <c:v>99.0</c:v>
                </c:pt>
                <c:pt idx="126">
                  <c:v>71.0</c:v>
                </c:pt>
                <c:pt idx="127">
                  <c:v>0.0</c:v>
                </c:pt>
                <c:pt idx="128">
                  <c:v>29.0</c:v>
                </c:pt>
                <c:pt idx="129">
                  <c:v>223.0</c:v>
                </c:pt>
                <c:pt idx="130">
                  <c:v>471.0</c:v>
                </c:pt>
                <c:pt idx="131">
                  <c:v>284.0</c:v>
                </c:pt>
                <c:pt idx="132">
                  <c:v>304.0</c:v>
                </c:pt>
                <c:pt idx="133">
                  <c:v>334.0</c:v>
                </c:pt>
                <c:pt idx="134">
                  <c:v>112.0</c:v>
                </c:pt>
                <c:pt idx="135">
                  <c:v>105.0</c:v>
                </c:pt>
                <c:pt idx="136">
                  <c:v>170.0</c:v>
                </c:pt>
                <c:pt idx="137">
                  <c:v>129.0</c:v>
                </c:pt>
                <c:pt idx="138">
                  <c:v>230.0</c:v>
                </c:pt>
                <c:pt idx="139">
                  <c:v>50.0</c:v>
                </c:pt>
                <c:pt idx="140">
                  <c:v>90.0</c:v>
                </c:pt>
                <c:pt idx="141">
                  <c:v>91.0</c:v>
                </c:pt>
                <c:pt idx="142">
                  <c:v>174.0</c:v>
                </c:pt>
                <c:pt idx="143">
                  <c:v>304.0</c:v>
                </c:pt>
                <c:pt idx="144">
                  <c:v>104.0</c:v>
                </c:pt>
                <c:pt idx="145">
                  <c:v>136.0</c:v>
                </c:pt>
                <c:pt idx="146">
                  <c:v>231.0</c:v>
                </c:pt>
                <c:pt idx="147">
                  <c:v>105.0</c:v>
                </c:pt>
                <c:pt idx="148">
                  <c:v>96.0</c:v>
                </c:pt>
                <c:pt idx="149">
                  <c:v>154.0</c:v>
                </c:pt>
                <c:pt idx="150">
                  <c:v>186.0</c:v>
                </c:pt>
                <c:pt idx="151">
                  <c:v>196.0</c:v>
                </c:pt>
                <c:pt idx="152">
                  <c:v>116.0</c:v>
                </c:pt>
                <c:pt idx="153">
                  <c:v>259.0</c:v>
                </c:pt>
                <c:pt idx="154">
                  <c:v>260.0</c:v>
                </c:pt>
                <c:pt idx="155">
                  <c:v>178.0</c:v>
                </c:pt>
                <c:pt idx="156">
                  <c:v>125.0</c:v>
                </c:pt>
                <c:pt idx="157">
                  <c:v>265.0</c:v>
                </c:pt>
                <c:pt idx="158">
                  <c:v>152.0</c:v>
                </c:pt>
                <c:pt idx="159">
                  <c:v>318.0</c:v>
                </c:pt>
                <c:pt idx="160">
                  <c:v>138.0</c:v>
                </c:pt>
                <c:pt idx="161">
                  <c:v>48.0</c:v>
                </c:pt>
                <c:pt idx="162">
                  <c:v>226.0</c:v>
                </c:pt>
                <c:pt idx="163">
                  <c:v>56.0</c:v>
                </c:pt>
                <c:pt idx="164">
                  <c:v>23.0</c:v>
                </c:pt>
                <c:pt idx="165">
                  <c:v>135.0</c:v>
                </c:pt>
                <c:pt idx="166">
                  <c:v>119.0</c:v>
                </c:pt>
                <c:pt idx="167">
                  <c:v>308.0</c:v>
                </c:pt>
                <c:pt idx="168">
                  <c:v>7.0</c:v>
                </c:pt>
                <c:pt idx="169">
                  <c:v>130.0</c:v>
                </c:pt>
                <c:pt idx="170">
                  <c:v>370.0</c:v>
                </c:pt>
                <c:pt idx="171">
                  <c:v>415.0</c:v>
                </c:pt>
                <c:pt idx="172">
                  <c:v>21.0</c:v>
                </c:pt>
                <c:pt idx="173">
                  <c:v>44.0</c:v>
                </c:pt>
                <c:pt idx="174">
                  <c:v>9.0</c:v>
                </c:pt>
                <c:pt idx="175">
                  <c:v>0.0</c:v>
                </c:pt>
                <c:pt idx="176">
                  <c:v>9.0</c:v>
                </c:pt>
                <c:pt idx="177">
                  <c:v>27.0</c:v>
                </c:pt>
                <c:pt idx="178">
                  <c:v>62.0</c:v>
                </c:pt>
                <c:pt idx="179">
                  <c:v>143.0</c:v>
                </c:pt>
                <c:pt idx="180">
                  <c:v>96.0</c:v>
                </c:pt>
                <c:pt idx="181">
                  <c:v>357.0</c:v>
                </c:pt>
                <c:pt idx="182">
                  <c:v>252.0</c:v>
                </c:pt>
                <c:pt idx="183">
                  <c:v>288.0</c:v>
                </c:pt>
                <c:pt idx="184">
                  <c:v>46.0</c:v>
                </c:pt>
                <c:pt idx="185">
                  <c:v>186.0</c:v>
                </c:pt>
                <c:pt idx="186">
                  <c:v>392.0</c:v>
                </c:pt>
                <c:pt idx="187">
                  <c:v>9.0</c:v>
                </c:pt>
                <c:pt idx="188">
                  <c:v>311.0</c:v>
                </c:pt>
                <c:pt idx="189">
                  <c:v>142.0</c:v>
                </c:pt>
                <c:pt idx="190">
                  <c:v>540.0</c:v>
                </c:pt>
                <c:pt idx="191">
                  <c:v>691.0</c:v>
                </c:pt>
                <c:pt idx="192">
                  <c:v>465.0</c:v>
                </c:pt>
                <c:pt idx="193">
                  <c:v>402.0</c:v>
                </c:pt>
                <c:pt idx="194">
                  <c:v>238.0</c:v>
                </c:pt>
                <c:pt idx="195">
                  <c:v>62.0</c:v>
                </c:pt>
                <c:pt idx="196">
                  <c:v>184.0</c:v>
                </c:pt>
                <c:pt idx="197">
                  <c:v>120.0</c:v>
                </c:pt>
                <c:pt idx="198">
                  <c:v>83.0</c:v>
                </c:pt>
                <c:pt idx="199">
                  <c:v>206.0</c:v>
                </c:pt>
                <c:pt idx="200">
                  <c:v>65.0</c:v>
                </c:pt>
                <c:pt idx="201">
                  <c:v>138.0</c:v>
                </c:pt>
                <c:pt idx="202">
                  <c:v>161.0</c:v>
                </c:pt>
                <c:pt idx="203">
                  <c:v>125.0</c:v>
                </c:pt>
                <c:pt idx="204">
                  <c:v>129.0</c:v>
                </c:pt>
                <c:pt idx="205">
                  <c:v>111.0</c:v>
                </c:pt>
                <c:pt idx="206">
                  <c:v>352.0</c:v>
                </c:pt>
                <c:pt idx="207">
                  <c:v>534.0</c:v>
                </c:pt>
                <c:pt idx="208">
                  <c:v>163.0</c:v>
                </c:pt>
                <c:pt idx="209">
                  <c:v>284.0</c:v>
                </c:pt>
                <c:pt idx="210">
                  <c:v>122.0</c:v>
                </c:pt>
                <c:pt idx="211">
                  <c:v>191.0</c:v>
                </c:pt>
                <c:pt idx="212">
                  <c:v>338.0</c:v>
                </c:pt>
                <c:pt idx="213">
                  <c:v>171.0</c:v>
                </c:pt>
                <c:pt idx="214">
                  <c:v>462.0</c:v>
                </c:pt>
                <c:pt idx="215">
                  <c:v>250.0</c:v>
                </c:pt>
                <c:pt idx="216">
                  <c:v>42.0</c:v>
                </c:pt>
                <c:pt idx="217">
                  <c:v>41.0</c:v>
                </c:pt>
                <c:pt idx="218">
                  <c:v>71.0</c:v>
                </c:pt>
                <c:pt idx="219">
                  <c:v>113.0</c:v>
                </c:pt>
                <c:pt idx="220">
                  <c:v>48.0</c:v>
                </c:pt>
                <c:pt idx="221">
                  <c:v>50.0</c:v>
                </c:pt>
                <c:pt idx="222">
                  <c:v>55.0</c:v>
                </c:pt>
                <c:pt idx="223">
                  <c:v>766.0</c:v>
                </c:pt>
                <c:pt idx="224">
                  <c:v>101.0</c:v>
                </c:pt>
                <c:pt idx="225">
                  <c:v>13.0</c:v>
                </c:pt>
                <c:pt idx="226">
                  <c:v>0.0</c:v>
                </c:pt>
                <c:pt idx="227">
                  <c:v>33.0</c:v>
                </c:pt>
                <c:pt idx="228">
                  <c:v>401.0</c:v>
                </c:pt>
                <c:pt idx="229">
                  <c:v>81.0</c:v>
                </c:pt>
                <c:pt idx="230">
                  <c:v>94.0</c:v>
                </c:pt>
                <c:pt idx="231">
                  <c:v>116.0</c:v>
                </c:pt>
                <c:pt idx="232">
                  <c:v>12.0</c:v>
                </c:pt>
                <c:pt idx="233">
                  <c:v>190.0</c:v>
                </c:pt>
                <c:pt idx="234">
                  <c:v>59.0</c:v>
                </c:pt>
                <c:pt idx="235">
                  <c:v>49.0</c:v>
                </c:pt>
                <c:pt idx="236">
                  <c:v>8.0</c:v>
                </c:pt>
                <c:pt idx="237">
                  <c:v>175.0</c:v>
                </c:pt>
                <c:pt idx="238">
                  <c:v>38.0</c:v>
                </c:pt>
                <c:pt idx="239">
                  <c:v>265.0</c:v>
                </c:pt>
                <c:pt idx="240">
                  <c:v>63.0</c:v>
                </c:pt>
                <c:pt idx="241">
                  <c:v>76.0</c:v>
                </c:pt>
                <c:pt idx="242">
                  <c:v>200.0</c:v>
                </c:pt>
                <c:pt idx="243">
                  <c:v>142.0</c:v>
                </c:pt>
                <c:pt idx="244">
                  <c:v>385.0</c:v>
                </c:pt>
                <c:pt idx="245">
                  <c:v>34.0</c:v>
                </c:pt>
                <c:pt idx="246">
                  <c:v>66.0</c:v>
                </c:pt>
                <c:pt idx="247">
                  <c:v>30.0</c:v>
                </c:pt>
                <c:pt idx="248">
                  <c:v>232.0</c:v>
                </c:pt>
                <c:pt idx="249">
                  <c:v>61.0</c:v>
                </c:pt>
                <c:pt idx="250">
                  <c:v>66.0</c:v>
                </c:pt>
                <c:pt idx="251">
                  <c:v>339.0</c:v>
                </c:pt>
                <c:pt idx="252">
                  <c:v>171.0</c:v>
                </c:pt>
                <c:pt idx="253">
                  <c:v>495.0</c:v>
                </c:pt>
                <c:pt idx="254">
                  <c:v>179.0</c:v>
                </c:pt>
                <c:pt idx="255">
                  <c:v>553.0</c:v>
                </c:pt>
                <c:pt idx="256">
                  <c:v>594.0</c:v>
                </c:pt>
                <c:pt idx="257">
                  <c:v>119.0</c:v>
                </c:pt>
                <c:pt idx="258">
                  <c:v>23.0</c:v>
                </c:pt>
                <c:pt idx="259">
                  <c:v>88.0</c:v>
                </c:pt>
                <c:pt idx="260">
                  <c:v>0.0</c:v>
                </c:pt>
                <c:pt idx="261">
                  <c:v>215.0</c:v>
                </c:pt>
                <c:pt idx="262">
                  <c:v>346.0</c:v>
                </c:pt>
                <c:pt idx="263">
                  <c:v>394.0</c:v>
                </c:pt>
                <c:pt idx="264">
                  <c:v>148.0</c:v>
                </c:pt>
                <c:pt idx="265">
                  <c:v>602.0</c:v>
                </c:pt>
                <c:pt idx="266">
                  <c:v>12.0</c:v>
                </c:pt>
                <c:pt idx="267">
                  <c:v>308.0</c:v>
                </c:pt>
                <c:pt idx="268">
                  <c:v>66.0</c:v>
                </c:pt>
                <c:pt idx="269">
                  <c:v>154.0</c:v>
                </c:pt>
                <c:pt idx="270">
                  <c:v>85.0</c:v>
                </c:pt>
                <c:pt idx="271">
                  <c:v>33.0</c:v>
                </c:pt>
                <c:pt idx="272">
                  <c:v>313.0</c:v>
                </c:pt>
                <c:pt idx="273">
                  <c:v>125.0</c:v>
                </c:pt>
                <c:pt idx="274">
                  <c:v>92.0</c:v>
                </c:pt>
                <c:pt idx="275">
                  <c:v>118.0</c:v>
                </c:pt>
                <c:pt idx="276">
                  <c:v>265.0</c:v>
                </c:pt>
                <c:pt idx="277">
                  <c:v>77.0</c:v>
                </c:pt>
                <c:pt idx="278">
                  <c:v>309.0</c:v>
                </c:pt>
                <c:pt idx="279">
                  <c:v>296.0</c:v>
                </c:pt>
                <c:pt idx="280">
                  <c:v>101.0</c:v>
                </c:pt>
                <c:pt idx="281">
                  <c:v>465.0</c:v>
                </c:pt>
                <c:pt idx="282">
                  <c:v>302.0</c:v>
                </c:pt>
                <c:pt idx="283">
                  <c:v>136.0</c:v>
                </c:pt>
                <c:pt idx="284">
                  <c:v>471.0</c:v>
                </c:pt>
                <c:pt idx="285">
                  <c:v>74.0</c:v>
                </c:pt>
                <c:pt idx="286">
                  <c:v>91.0</c:v>
                </c:pt>
                <c:pt idx="287">
                  <c:v>180.0</c:v>
                </c:pt>
                <c:pt idx="288">
                  <c:v>371.0</c:v>
                </c:pt>
                <c:pt idx="289">
                  <c:v>233.0</c:v>
                </c:pt>
                <c:pt idx="290">
                  <c:v>31.0</c:v>
                </c:pt>
                <c:pt idx="291">
                  <c:v>82.0</c:v>
                </c:pt>
                <c:pt idx="292">
                  <c:v>200.0</c:v>
                </c:pt>
                <c:pt idx="293">
                  <c:v>372.0</c:v>
                </c:pt>
                <c:pt idx="294">
                  <c:v>17.0</c:v>
                </c:pt>
                <c:pt idx="295">
                  <c:v>321.0</c:v>
                </c:pt>
                <c:pt idx="296">
                  <c:v>55.0</c:v>
                </c:pt>
                <c:pt idx="297">
                  <c:v>26.0</c:v>
                </c:pt>
                <c:pt idx="298">
                  <c:v>37.0</c:v>
                </c:pt>
                <c:pt idx="299">
                  <c:v>23.0</c:v>
                </c:pt>
                <c:pt idx="300">
                  <c:v>0.0</c:v>
                </c:pt>
                <c:pt idx="301">
                  <c:v>658.0</c:v>
                </c:pt>
                <c:pt idx="302">
                  <c:v>241.0</c:v>
                </c:pt>
                <c:pt idx="303">
                  <c:v>15.0</c:v>
                </c:pt>
                <c:pt idx="304">
                  <c:v>47.0</c:v>
                </c:pt>
                <c:pt idx="305">
                  <c:v>33.0</c:v>
                </c:pt>
                <c:pt idx="306">
                  <c:v>17.0</c:v>
                </c:pt>
                <c:pt idx="307">
                  <c:v>151.0</c:v>
                </c:pt>
                <c:pt idx="308">
                  <c:v>59.0</c:v>
                </c:pt>
                <c:pt idx="309">
                  <c:v>0.0</c:v>
                </c:pt>
                <c:pt idx="310">
                  <c:v>74.0</c:v>
                </c:pt>
                <c:pt idx="311">
                  <c:v>90.0</c:v>
                </c:pt>
                <c:pt idx="312">
                  <c:v>0.0</c:v>
                </c:pt>
                <c:pt idx="313">
                  <c:v>87.0</c:v>
                </c:pt>
                <c:pt idx="314">
                  <c:v>386.0</c:v>
                </c:pt>
                <c:pt idx="315">
                  <c:v>334.0</c:v>
                </c:pt>
                <c:pt idx="316">
                  <c:v>186.0</c:v>
                </c:pt>
                <c:pt idx="317">
                  <c:v>191.0</c:v>
                </c:pt>
                <c:pt idx="318">
                  <c:v>43.0</c:v>
                </c:pt>
                <c:pt idx="319">
                  <c:v>23.0</c:v>
                </c:pt>
                <c:pt idx="320">
                  <c:v>0.0</c:v>
                </c:pt>
                <c:pt idx="321">
                  <c:v>20.0</c:v>
                </c:pt>
                <c:pt idx="322">
                  <c:v>39.0</c:v>
                </c:pt>
                <c:pt idx="323">
                  <c:v>0.0</c:v>
                </c:pt>
                <c:pt idx="324">
                  <c:v>68.0</c:v>
                </c:pt>
                <c:pt idx="325">
                  <c:v>7.0</c:v>
                </c:pt>
                <c:pt idx="326">
                  <c:v>0.0</c:v>
                </c:pt>
                <c:pt idx="327">
                  <c:v>36.0</c:v>
                </c:pt>
                <c:pt idx="328">
                  <c:v>38.0</c:v>
                </c:pt>
                <c:pt idx="329">
                  <c:v>192.0</c:v>
                </c:pt>
                <c:pt idx="330">
                  <c:v>134.0</c:v>
                </c:pt>
                <c:pt idx="331">
                  <c:v>112.0</c:v>
                </c:pt>
                <c:pt idx="332">
                  <c:v>14.0</c:v>
                </c:pt>
                <c:pt idx="333">
                  <c:v>75.0</c:v>
                </c:pt>
                <c:pt idx="334">
                  <c:v>18.0</c:v>
                </c:pt>
                <c:pt idx="335">
                  <c:v>38.0</c:v>
                </c:pt>
                <c:pt idx="336">
                  <c:v>118.0</c:v>
                </c:pt>
                <c:pt idx="337">
                  <c:v>0.0</c:v>
                </c:pt>
                <c:pt idx="338">
                  <c:v>17.0</c:v>
                </c:pt>
                <c:pt idx="339">
                  <c:v>53.0</c:v>
                </c:pt>
                <c:pt idx="340">
                  <c:v>42.0</c:v>
                </c:pt>
                <c:pt idx="341">
                  <c:v>39.0</c:v>
                </c:pt>
                <c:pt idx="342">
                  <c:v>35.0</c:v>
                </c:pt>
                <c:pt idx="343">
                  <c:v>148.0</c:v>
                </c:pt>
                <c:pt idx="344">
                  <c:v>147.0</c:v>
                </c:pt>
                <c:pt idx="345">
                  <c:v>137.0</c:v>
                </c:pt>
                <c:pt idx="346">
                  <c:v>75.0</c:v>
                </c:pt>
                <c:pt idx="347">
                  <c:v>133.0</c:v>
                </c:pt>
                <c:pt idx="348">
                  <c:v>143.0</c:v>
                </c:pt>
                <c:pt idx="349">
                  <c:v>80.0</c:v>
                </c:pt>
                <c:pt idx="350">
                  <c:v>87.0</c:v>
                </c:pt>
                <c:pt idx="351">
                  <c:v>0.0</c:v>
                </c:pt>
                <c:pt idx="352">
                  <c:v>9.0</c:v>
                </c:pt>
                <c:pt idx="353">
                  <c:v>35.0</c:v>
                </c:pt>
                <c:pt idx="354">
                  <c:v>103.0</c:v>
                </c:pt>
                <c:pt idx="355">
                  <c:v>47.0</c:v>
                </c:pt>
                <c:pt idx="356">
                  <c:v>10.0</c:v>
                </c:pt>
                <c:pt idx="357">
                  <c:v>0.0</c:v>
                </c:pt>
                <c:pt idx="358">
                  <c:v>239.0</c:v>
                </c:pt>
                <c:pt idx="359">
                  <c:v>7.0</c:v>
                </c:pt>
                <c:pt idx="360">
                  <c:v>19.0</c:v>
                </c:pt>
                <c:pt idx="361">
                  <c:v>38.0</c:v>
                </c:pt>
                <c:pt idx="362">
                  <c:v>37.0</c:v>
                </c:pt>
                <c:pt idx="363">
                  <c:v>258.0</c:v>
                </c:pt>
                <c:pt idx="364">
                  <c:v>136.0</c:v>
                </c:pt>
                <c:pt idx="365">
                  <c:v>106.0</c:v>
                </c:pt>
                <c:pt idx="366">
                  <c:v>8.0</c:v>
                </c:pt>
                <c:pt idx="367">
                  <c:v>77.0</c:v>
                </c:pt>
                <c:pt idx="368">
                  <c:v>284.0</c:v>
                </c:pt>
                <c:pt idx="369">
                  <c:v>138.0</c:v>
                </c:pt>
                <c:pt idx="370">
                  <c:v>108.0</c:v>
                </c:pt>
                <c:pt idx="371">
                  <c:v>162.0</c:v>
                </c:pt>
                <c:pt idx="372">
                  <c:v>55.0</c:v>
                </c:pt>
                <c:pt idx="373">
                  <c:v>49.0</c:v>
                </c:pt>
                <c:pt idx="374">
                  <c:v>6.0</c:v>
                </c:pt>
                <c:pt idx="375">
                  <c:v>38.0</c:v>
                </c:pt>
                <c:pt idx="376">
                  <c:v>67.0</c:v>
                </c:pt>
                <c:pt idx="377">
                  <c:v>13.0</c:v>
                </c:pt>
                <c:pt idx="378">
                  <c:v>81.0</c:v>
                </c:pt>
                <c:pt idx="379">
                  <c:v>9.0</c:v>
                </c:pt>
                <c:pt idx="380">
                  <c:v>47.0</c:v>
                </c:pt>
                <c:pt idx="381">
                  <c:v>49.0</c:v>
                </c:pt>
                <c:pt idx="382">
                  <c:v>140.0</c:v>
                </c:pt>
                <c:pt idx="383">
                  <c:v>16.0</c:v>
                </c:pt>
                <c:pt idx="384">
                  <c:v>0.0</c:v>
                </c:pt>
                <c:pt idx="385">
                  <c:v>15.0</c:v>
                </c:pt>
                <c:pt idx="386">
                  <c:v>87.0</c:v>
                </c:pt>
                <c:pt idx="387">
                  <c:v>102.0</c:v>
                </c:pt>
                <c:pt idx="388">
                  <c:v>15.0</c:v>
                </c:pt>
                <c:pt idx="389">
                  <c:v>129.0</c:v>
                </c:pt>
                <c:pt idx="390">
                  <c:v>75.0</c:v>
                </c:pt>
                <c:pt idx="391">
                  <c:v>135.0</c:v>
                </c:pt>
                <c:pt idx="392">
                  <c:v>49.0</c:v>
                </c:pt>
                <c:pt idx="393">
                  <c:v>26.0</c:v>
                </c:pt>
                <c:pt idx="394">
                  <c:v>38.0</c:v>
                </c:pt>
                <c:pt idx="395">
                  <c:v>44.0</c:v>
                </c:pt>
                <c:pt idx="396">
                  <c:v>57.0</c:v>
                </c:pt>
                <c:pt idx="397">
                  <c:v>16.0</c:v>
                </c:pt>
                <c:pt idx="398">
                  <c:v>210.0</c:v>
                </c:pt>
                <c:pt idx="399">
                  <c:v>61.0</c:v>
                </c:pt>
                <c:pt idx="400">
                  <c:v>137.0</c:v>
                </c:pt>
                <c:pt idx="401">
                  <c:v>98.0</c:v>
                </c:pt>
                <c:pt idx="402">
                  <c:v>18.0</c:v>
                </c:pt>
                <c:pt idx="403">
                  <c:v>22.0</c:v>
                </c:pt>
                <c:pt idx="404">
                  <c:v>71.0</c:v>
                </c:pt>
                <c:pt idx="405">
                  <c:v>134.0</c:v>
                </c:pt>
                <c:pt idx="406">
                  <c:v>104.0</c:v>
                </c:pt>
                <c:pt idx="407">
                  <c:v>214.0</c:v>
                </c:pt>
                <c:pt idx="408">
                  <c:v>65.0</c:v>
                </c:pt>
                <c:pt idx="409">
                  <c:v>151.0</c:v>
                </c:pt>
                <c:pt idx="410">
                  <c:v>38.0</c:v>
                </c:pt>
                <c:pt idx="411">
                  <c:v>15.0</c:v>
                </c:pt>
                <c:pt idx="412">
                  <c:v>48.0</c:v>
                </c:pt>
                <c:pt idx="413">
                  <c:v>84.0</c:v>
                </c:pt>
                <c:pt idx="414">
                  <c:v>79.0</c:v>
                </c:pt>
                <c:pt idx="415">
                  <c:v>136.0</c:v>
                </c:pt>
                <c:pt idx="416">
                  <c:v>14.0</c:v>
                </c:pt>
                <c:pt idx="417">
                  <c:v>17.0</c:v>
                </c:pt>
                <c:pt idx="418">
                  <c:v>46.0</c:v>
                </c:pt>
                <c:pt idx="419">
                  <c:v>0.0</c:v>
                </c:pt>
                <c:pt idx="420">
                  <c:v>240.0</c:v>
                </c:pt>
                <c:pt idx="421">
                  <c:v>123.0</c:v>
                </c:pt>
                <c:pt idx="422">
                  <c:v>7.0</c:v>
                </c:pt>
                <c:pt idx="423">
                  <c:v>47.0</c:v>
                </c:pt>
                <c:pt idx="424">
                  <c:v>0.0</c:v>
                </c:pt>
                <c:pt idx="425">
                  <c:v>70.0</c:v>
                </c:pt>
                <c:pt idx="426">
                  <c:v>80.0</c:v>
                </c:pt>
                <c:pt idx="427">
                  <c:v>86.0</c:v>
                </c:pt>
                <c:pt idx="428">
                  <c:v>74.0</c:v>
                </c:pt>
                <c:pt idx="429">
                  <c:v>104.0</c:v>
                </c:pt>
                <c:pt idx="430">
                  <c:v>91.0</c:v>
                </c:pt>
                <c:pt idx="431">
                  <c:v>13.0</c:v>
                </c:pt>
                <c:pt idx="432">
                  <c:v>347.0</c:v>
                </c:pt>
                <c:pt idx="433">
                  <c:v>30.0</c:v>
                </c:pt>
                <c:pt idx="434">
                  <c:v>390.0</c:v>
                </c:pt>
                <c:pt idx="435">
                  <c:v>223.0</c:v>
                </c:pt>
                <c:pt idx="436">
                  <c:v>93.0</c:v>
                </c:pt>
                <c:pt idx="437">
                  <c:v>33.0</c:v>
                </c:pt>
                <c:pt idx="438">
                  <c:v>113.0</c:v>
                </c:pt>
                <c:pt idx="439">
                  <c:v>273.0</c:v>
                </c:pt>
                <c:pt idx="440">
                  <c:v>27.0</c:v>
                </c:pt>
                <c:pt idx="441">
                  <c:v>79.0</c:v>
                </c:pt>
                <c:pt idx="442">
                  <c:v>9.0</c:v>
                </c:pt>
                <c:pt idx="443">
                  <c:v>16.0</c:v>
                </c:pt>
                <c:pt idx="444">
                  <c:v>72.0</c:v>
                </c:pt>
                <c:pt idx="445">
                  <c:v>50.0</c:v>
                </c:pt>
                <c:pt idx="446">
                  <c:v>284.0</c:v>
                </c:pt>
                <c:pt idx="447">
                  <c:v>178.0</c:v>
                </c:pt>
                <c:pt idx="448">
                  <c:v>42.0</c:v>
                </c:pt>
                <c:pt idx="449">
                  <c:v>159.0</c:v>
                </c:pt>
                <c:pt idx="450">
                  <c:v>27.0</c:v>
                </c:pt>
                <c:pt idx="451">
                  <c:v>12.0</c:v>
                </c:pt>
                <c:pt idx="452">
                  <c:v>125.0</c:v>
                </c:pt>
                <c:pt idx="453">
                  <c:v>83.0</c:v>
                </c:pt>
                <c:pt idx="454">
                  <c:v>54.0</c:v>
                </c:pt>
                <c:pt idx="455">
                  <c:v>52.0</c:v>
                </c:pt>
                <c:pt idx="456">
                  <c:v>106.0</c:v>
                </c:pt>
                <c:pt idx="457">
                  <c:v>126.0</c:v>
                </c:pt>
                <c:pt idx="458">
                  <c:v>37.0</c:v>
                </c:pt>
                <c:pt idx="459">
                  <c:v>97.0</c:v>
                </c:pt>
                <c:pt idx="460">
                  <c:v>81.0</c:v>
                </c:pt>
                <c:pt idx="461">
                  <c:v>143.0</c:v>
                </c:pt>
                <c:pt idx="462">
                  <c:v>52.0</c:v>
                </c:pt>
                <c:pt idx="463">
                  <c:v>52.0</c:v>
                </c:pt>
                <c:pt idx="464">
                  <c:v>171.0</c:v>
                </c:pt>
                <c:pt idx="465">
                  <c:v>0.0</c:v>
                </c:pt>
                <c:pt idx="466">
                  <c:v>0.0</c:v>
                </c:pt>
                <c:pt idx="467">
                  <c:v>0.0</c:v>
                </c:pt>
                <c:pt idx="468">
                  <c:v>18.0</c:v>
                </c:pt>
                <c:pt idx="469">
                  <c:v>16.0</c:v>
                </c:pt>
                <c:pt idx="470">
                  <c:v>16.0</c:v>
                </c:pt>
                <c:pt idx="471">
                  <c:v>145.0</c:v>
                </c:pt>
                <c:pt idx="472">
                  <c:v>44.0</c:v>
                </c:pt>
                <c:pt idx="473">
                  <c:v>187.0</c:v>
                </c:pt>
                <c:pt idx="474">
                  <c:v>115.0</c:v>
                </c:pt>
                <c:pt idx="475">
                  <c:v>86.0</c:v>
                </c:pt>
                <c:pt idx="476">
                  <c:v>77.0</c:v>
                </c:pt>
                <c:pt idx="477">
                  <c:v>148.0</c:v>
                </c:pt>
                <c:pt idx="478">
                  <c:v>21.0</c:v>
                </c:pt>
                <c:pt idx="479">
                  <c:v>103.0</c:v>
                </c:pt>
                <c:pt idx="480">
                  <c:v>35.0</c:v>
                </c:pt>
                <c:pt idx="481">
                  <c:v>9.0</c:v>
                </c:pt>
                <c:pt idx="482">
                  <c:v>103.0</c:v>
                </c:pt>
                <c:pt idx="483">
                  <c:v>105.0</c:v>
                </c:pt>
                <c:pt idx="484">
                  <c:v>138.0</c:v>
                </c:pt>
                <c:pt idx="485">
                  <c:v>41.0</c:v>
                </c:pt>
                <c:pt idx="486">
                  <c:v>23.0</c:v>
                </c:pt>
                <c:pt idx="487">
                  <c:v>63.0</c:v>
                </c:pt>
                <c:pt idx="488">
                  <c:v>50.0</c:v>
                </c:pt>
                <c:pt idx="489">
                  <c:v>43.0</c:v>
                </c:pt>
                <c:pt idx="490">
                  <c:v>113.0</c:v>
                </c:pt>
                <c:pt idx="491">
                  <c:v>69.0</c:v>
                </c:pt>
                <c:pt idx="492">
                  <c:v>88.0</c:v>
                </c:pt>
                <c:pt idx="493">
                  <c:v>53.0</c:v>
                </c:pt>
                <c:pt idx="494">
                  <c:v>12.0</c:v>
                </c:pt>
                <c:pt idx="495">
                  <c:v>129.0</c:v>
                </c:pt>
                <c:pt idx="496">
                  <c:v>30.0</c:v>
                </c:pt>
                <c:pt idx="497">
                  <c:v>10.0</c:v>
                </c:pt>
                <c:pt idx="498">
                  <c:v>73.0</c:v>
                </c:pt>
                <c:pt idx="499">
                  <c:v>59.0</c:v>
                </c:pt>
                <c:pt idx="500">
                  <c:v>67.0</c:v>
                </c:pt>
                <c:pt idx="501">
                  <c:v>12.0</c:v>
                </c:pt>
                <c:pt idx="502">
                  <c:v>88.0</c:v>
                </c:pt>
                <c:pt idx="503">
                  <c:v>7.0</c:v>
                </c:pt>
                <c:pt idx="504">
                  <c:v>134.0</c:v>
                </c:pt>
                <c:pt idx="505">
                  <c:v>196.0</c:v>
                </c:pt>
                <c:pt idx="506">
                  <c:v>90.0</c:v>
                </c:pt>
                <c:pt idx="507">
                  <c:v>50.0</c:v>
                </c:pt>
                <c:pt idx="508">
                  <c:v>102.0</c:v>
                </c:pt>
                <c:pt idx="509">
                  <c:v>30.0</c:v>
                </c:pt>
                <c:pt idx="510">
                  <c:v>42.0</c:v>
                </c:pt>
                <c:pt idx="511">
                  <c:v>114.0</c:v>
                </c:pt>
                <c:pt idx="512">
                  <c:v>39.0</c:v>
                </c:pt>
                <c:pt idx="513">
                  <c:v>106.0</c:v>
                </c:pt>
                <c:pt idx="514">
                  <c:v>157.0</c:v>
                </c:pt>
                <c:pt idx="515">
                  <c:v>124.0</c:v>
                </c:pt>
                <c:pt idx="516">
                  <c:v>107.0</c:v>
                </c:pt>
                <c:pt idx="517">
                  <c:v>20.0</c:v>
                </c:pt>
                <c:pt idx="518">
                  <c:v>265.0</c:v>
                </c:pt>
                <c:pt idx="519">
                  <c:v>561.0</c:v>
                </c:pt>
                <c:pt idx="520">
                  <c:v>0.0</c:v>
                </c:pt>
                <c:pt idx="521">
                  <c:v>149.0</c:v>
                </c:pt>
                <c:pt idx="522">
                  <c:v>59.0</c:v>
                </c:pt>
                <c:pt idx="523">
                  <c:v>18.0</c:v>
                </c:pt>
                <c:pt idx="524">
                  <c:v>55.0</c:v>
                </c:pt>
                <c:pt idx="525">
                  <c:v>98.0</c:v>
                </c:pt>
                <c:pt idx="526">
                  <c:v>50.0</c:v>
                </c:pt>
                <c:pt idx="527">
                  <c:v>143.0</c:v>
                </c:pt>
                <c:pt idx="528">
                  <c:v>295.0</c:v>
                </c:pt>
                <c:pt idx="529">
                  <c:v>73.0</c:v>
                </c:pt>
                <c:pt idx="530">
                  <c:v>58.0</c:v>
                </c:pt>
                <c:pt idx="531">
                  <c:v>185.0</c:v>
                </c:pt>
                <c:pt idx="532">
                  <c:v>255.0</c:v>
                </c:pt>
                <c:pt idx="533">
                  <c:v>60.0</c:v>
                </c:pt>
                <c:pt idx="534">
                  <c:v>73.0</c:v>
                </c:pt>
                <c:pt idx="535">
                  <c:v>58.0</c:v>
                </c:pt>
                <c:pt idx="536">
                  <c:v>31.0</c:v>
                </c:pt>
                <c:pt idx="537">
                  <c:v>33.0</c:v>
                </c:pt>
                <c:pt idx="538">
                  <c:v>59.0</c:v>
                </c:pt>
                <c:pt idx="539">
                  <c:v>98.0</c:v>
                </c:pt>
                <c:pt idx="540">
                  <c:v>29.0</c:v>
                </c:pt>
                <c:pt idx="541">
                  <c:v>90.0</c:v>
                </c:pt>
                <c:pt idx="542">
                  <c:v>72.0</c:v>
                </c:pt>
                <c:pt idx="543">
                  <c:v>11.0</c:v>
                </c:pt>
                <c:pt idx="544">
                  <c:v>22.0</c:v>
                </c:pt>
                <c:pt idx="545">
                  <c:v>55.0</c:v>
                </c:pt>
                <c:pt idx="546">
                  <c:v>200.0</c:v>
                </c:pt>
                <c:pt idx="547">
                  <c:v>220.0</c:v>
                </c:pt>
                <c:pt idx="548">
                  <c:v>4.0</c:v>
                </c:pt>
                <c:pt idx="549">
                  <c:v>67.0</c:v>
                </c:pt>
                <c:pt idx="550">
                  <c:v>60.0</c:v>
                </c:pt>
                <c:pt idx="551">
                  <c:v>134.0</c:v>
                </c:pt>
                <c:pt idx="552">
                  <c:v>64.0</c:v>
                </c:pt>
                <c:pt idx="553">
                  <c:v>163.0</c:v>
                </c:pt>
                <c:pt idx="554">
                  <c:v>0.0</c:v>
                </c:pt>
                <c:pt idx="555">
                  <c:v>235.0</c:v>
                </c:pt>
                <c:pt idx="556">
                  <c:v>257.0</c:v>
                </c:pt>
                <c:pt idx="557">
                  <c:v>492.0</c:v>
                </c:pt>
                <c:pt idx="558">
                  <c:v>17.0</c:v>
                </c:pt>
                <c:pt idx="559">
                  <c:v>217.0</c:v>
                </c:pt>
                <c:pt idx="560">
                  <c:v>26.0</c:v>
                </c:pt>
                <c:pt idx="561">
                  <c:v>44.0</c:v>
                </c:pt>
                <c:pt idx="562">
                  <c:v>33.0</c:v>
                </c:pt>
                <c:pt idx="563">
                  <c:v>34.0</c:v>
                </c:pt>
                <c:pt idx="564">
                  <c:v>23.0</c:v>
                </c:pt>
                <c:pt idx="565">
                  <c:v>18.0</c:v>
                </c:pt>
                <c:pt idx="566">
                  <c:v>0.0</c:v>
                </c:pt>
                <c:pt idx="567">
                  <c:v>39.0</c:v>
                </c:pt>
                <c:pt idx="568">
                  <c:v>69.0</c:v>
                </c:pt>
                <c:pt idx="569">
                  <c:v>212.0</c:v>
                </c:pt>
                <c:pt idx="570">
                  <c:v>203.0</c:v>
                </c:pt>
                <c:pt idx="571">
                  <c:v>147.0</c:v>
                </c:pt>
                <c:pt idx="572">
                  <c:v>55.0</c:v>
                </c:pt>
                <c:pt idx="573">
                  <c:v>183.0</c:v>
                </c:pt>
                <c:pt idx="574">
                  <c:v>20.0</c:v>
                </c:pt>
                <c:pt idx="575">
                  <c:v>37.0</c:v>
                </c:pt>
                <c:pt idx="576">
                  <c:v>0.0</c:v>
                </c:pt>
                <c:pt idx="577">
                  <c:v>68.0</c:v>
                </c:pt>
                <c:pt idx="578">
                  <c:v>135.0</c:v>
                </c:pt>
                <c:pt idx="579">
                  <c:v>47.0</c:v>
                </c:pt>
                <c:pt idx="580">
                  <c:v>191.0</c:v>
                </c:pt>
                <c:pt idx="581">
                  <c:v>29.0</c:v>
                </c:pt>
                <c:pt idx="582">
                  <c:v>146.0</c:v>
                </c:pt>
                <c:pt idx="583">
                  <c:v>188.0</c:v>
                </c:pt>
                <c:pt idx="584">
                  <c:v>302.0</c:v>
                </c:pt>
                <c:pt idx="585">
                  <c:v>165.0</c:v>
                </c:pt>
                <c:pt idx="586">
                  <c:v>121.0</c:v>
                </c:pt>
                <c:pt idx="587">
                  <c:v>78.0</c:v>
                </c:pt>
                <c:pt idx="588">
                  <c:v>121.0</c:v>
                </c:pt>
                <c:pt idx="589">
                  <c:v>121.0</c:v>
                </c:pt>
                <c:pt idx="590">
                  <c:v>59.0</c:v>
                </c:pt>
                <c:pt idx="591">
                  <c:v>121.0</c:v>
                </c:pt>
                <c:pt idx="592">
                  <c:v>138.0</c:v>
                </c:pt>
                <c:pt idx="593">
                  <c:v>38.0</c:v>
                </c:pt>
                <c:pt idx="594">
                  <c:v>6.0</c:v>
                </c:pt>
                <c:pt idx="595">
                  <c:v>19.0</c:v>
                </c:pt>
                <c:pt idx="596">
                  <c:v>2.0</c:v>
                </c:pt>
                <c:pt idx="597">
                  <c:v>7.0</c:v>
                </c:pt>
                <c:pt idx="598">
                  <c:v>35.0</c:v>
                </c:pt>
                <c:pt idx="599">
                  <c:v>59.0</c:v>
                </c:pt>
                <c:pt idx="600">
                  <c:v>17.0</c:v>
                </c:pt>
                <c:pt idx="601">
                  <c:v>17.0</c:v>
                </c:pt>
                <c:pt idx="602">
                  <c:v>32.0</c:v>
                </c:pt>
                <c:pt idx="603">
                  <c:v>124.0</c:v>
                </c:pt>
                <c:pt idx="604">
                  <c:v>153.0</c:v>
                </c:pt>
                <c:pt idx="605">
                  <c:v>174.0</c:v>
                </c:pt>
                <c:pt idx="606">
                  <c:v>23.0</c:v>
                </c:pt>
                <c:pt idx="607">
                  <c:v>40.0</c:v>
                </c:pt>
                <c:pt idx="608">
                  <c:v>246.0</c:v>
                </c:pt>
                <c:pt idx="609">
                  <c:v>29.0</c:v>
                </c:pt>
                <c:pt idx="610">
                  <c:v>35.0</c:v>
                </c:pt>
                <c:pt idx="611">
                  <c:v>239.0</c:v>
                </c:pt>
                <c:pt idx="612">
                  <c:v>21.0</c:v>
                </c:pt>
                <c:pt idx="613">
                  <c:v>9.0</c:v>
                </c:pt>
                <c:pt idx="614">
                  <c:v>52.0</c:v>
                </c:pt>
                <c:pt idx="615">
                  <c:v>115.0</c:v>
                </c:pt>
                <c:pt idx="616">
                  <c:v>266.0</c:v>
                </c:pt>
                <c:pt idx="617">
                  <c:v>75.0</c:v>
                </c:pt>
                <c:pt idx="618">
                  <c:v>8.0</c:v>
                </c:pt>
                <c:pt idx="619">
                  <c:v>28.0</c:v>
                </c:pt>
                <c:pt idx="620">
                  <c:v>318.0</c:v>
                </c:pt>
                <c:pt idx="621">
                  <c:v>186.0</c:v>
                </c:pt>
                <c:pt idx="622">
                  <c:v>102.0</c:v>
                </c:pt>
                <c:pt idx="623">
                  <c:v>116.0</c:v>
                </c:pt>
                <c:pt idx="624">
                  <c:v>74.0</c:v>
                </c:pt>
                <c:pt idx="625">
                  <c:v>102.0</c:v>
                </c:pt>
                <c:pt idx="626">
                  <c:v>24.0</c:v>
                </c:pt>
                <c:pt idx="627">
                  <c:v>52.0</c:v>
                </c:pt>
                <c:pt idx="628">
                  <c:v>24.0</c:v>
                </c:pt>
                <c:pt idx="629">
                  <c:v>30.0</c:v>
                </c:pt>
                <c:pt idx="630">
                  <c:v>68.0</c:v>
                </c:pt>
                <c:pt idx="631">
                  <c:v>18.0</c:v>
                </c:pt>
                <c:pt idx="632">
                  <c:v>73.0</c:v>
                </c:pt>
                <c:pt idx="633">
                  <c:v>174.0</c:v>
                </c:pt>
                <c:pt idx="634">
                  <c:v>11.0</c:v>
                </c:pt>
                <c:pt idx="635">
                  <c:v>94.0</c:v>
                </c:pt>
                <c:pt idx="636">
                  <c:v>174.0</c:v>
                </c:pt>
                <c:pt idx="637">
                  <c:v>48.0</c:v>
                </c:pt>
                <c:pt idx="638">
                  <c:v>18.0</c:v>
                </c:pt>
                <c:pt idx="639">
                  <c:v>71.0</c:v>
                </c:pt>
                <c:pt idx="640">
                  <c:v>18.0</c:v>
                </c:pt>
                <c:pt idx="641">
                  <c:v>4.0</c:v>
                </c:pt>
                <c:pt idx="642">
                  <c:v>27.0</c:v>
                </c:pt>
                <c:pt idx="643">
                  <c:v>189.0</c:v>
                </c:pt>
                <c:pt idx="644">
                  <c:v>161.0</c:v>
                </c:pt>
                <c:pt idx="645">
                  <c:v>162.0</c:v>
                </c:pt>
                <c:pt idx="646">
                  <c:v>50.0</c:v>
                </c:pt>
                <c:pt idx="647">
                  <c:v>65.0</c:v>
                </c:pt>
                <c:pt idx="648">
                  <c:v>68.0</c:v>
                </c:pt>
                <c:pt idx="649">
                  <c:v>19.0</c:v>
                </c:pt>
                <c:pt idx="650">
                  <c:v>80.0</c:v>
                </c:pt>
                <c:pt idx="651">
                  <c:v>51.0</c:v>
                </c:pt>
                <c:pt idx="652">
                  <c:v>7.0</c:v>
                </c:pt>
                <c:pt idx="653">
                  <c:v>8.0</c:v>
                </c:pt>
                <c:pt idx="654">
                  <c:v>79.0</c:v>
                </c:pt>
                <c:pt idx="655">
                  <c:v>158.0</c:v>
                </c:pt>
                <c:pt idx="656">
                  <c:v>90.0</c:v>
                </c:pt>
                <c:pt idx="657">
                  <c:v>13.0</c:v>
                </c:pt>
                <c:pt idx="658">
                  <c:v>66.0</c:v>
                </c:pt>
                <c:pt idx="659">
                  <c:v>86.0</c:v>
                </c:pt>
                <c:pt idx="660">
                  <c:v>68.0</c:v>
                </c:pt>
                <c:pt idx="661">
                  <c:v>192.0</c:v>
                </c:pt>
                <c:pt idx="662">
                  <c:v>107.0</c:v>
                </c:pt>
                <c:pt idx="663">
                  <c:v>77.0</c:v>
                </c:pt>
                <c:pt idx="664">
                  <c:v>86.0</c:v>
                </c:pt>
                <c:pt idx="665">
                  <c:v>59.0</c:v>
                </c:pt>
                <c:pt idx="666">
                  <c:v>30.0</c:v>
                </c:pt>
                <c:pt idx="667">
                  <c:v>29.0</c:v>
                </c:pt>
                <c:pt idx="668">
                  <c:v>139.0</c:v>
                </c:pt>
                <c:pt idx="669">
                  <c:v>141.0</c:v>
                </c:pt>
                <c:pt idx="670">
                  <c:v>29.0</c:v>
                </c:pt>
                <c:pt idx="671">
                  <c:v>98.0</c:v>
                </c:pt>
                <c:pt idx="672">
                  <c:v>227.0</c:v>
                </c:pt>
                <c:pt idx="673">
                  <c:v>18.0</c:v>
                </c:pt>
                <c:pt idx="674">
                  <c:v>21.0</c:v>
                </c:pt>
                <c:pt idx="675">
                  <c:v>133.0</c:v>
                </c:pt>
                <c:pt idx="676">
                  <c:v>7.0</c:v>
                </c:pt>
                <c:pt idx="677">
                  <c:v>36.0</c:v>
                </c:pt>
                <c:pt idx="678">
                  <c:v>167.0</c:v>
                </c:pt>
                <c:pt idx="679">
                  <c:v>100.0</c:v>
                </c:pt>
                <c:pt idx="680">
                  <c:v>18.0</c:v>
                </c:pt>
                <c:pt idx="681">
                  <c:v>41.0</c:v>
                </c:pt>
                <c:pt idx="682">
                  <c:v>16.0</c:v>
                </c:pt>
                <c:pt idx="683">
                  <c:v>17.0</c:v>
                </c:pt>
                <c:pt idx="684">
                  <c:v>45.0</c:v>
                </c:pt>
                <c:pt idx="685">
                  <c:v>58.0</c:v>
                </c:pt>
                <c:pt idx="686">
                  <c:v>84.0</c:v>
                </c:pt>
                <c:pt idx="687">
                  <c:v>94.0</c:v>
                </c:pt>
                <c:pt idx="688">
                  <c:v>105.0</c:v>
                </c:pt>
                <c:pt idx="689">
                  <c:v>183.0</c:v>
                </c:pt>
                <c:pt idx="690">
                  <c:v>111.0</c:v>
                </c:pt>
                <c:pt idx="691">
                  <c:v>19.0</c:v>
                </c:pt>
                <c:pt idx="692">
                  <c:v>16.0</c:v>
                </c:pt>
                <c:pt idx="693">
                  <c:v>12.0</c:v>
                </c:pt>
                <c:pt idx="694">
                  <c:v>34.0</c:v>
                </c:pt>
                <c:pt idx="695">
                  <c:v>15.0</c:v>
                </c:pt>
                <c:pt idx="696">
                  <c:v>27.0</c:v>
                </c:pt>
                <c:pt idx="697">
                  <c:v>59.0</c:v>
                </c:pt>
                <c:pt idx="698">
                  <c:v>46.0</c:v>
                </c:pt>
                <c:pt idx="699">
                  <c:v>37.0</c:v>
                </c:pt>
                <c:pt idx="700">
                  <c:v>256.0</c:v>
                </c:pt>
                <c:pt idx="701">
                  <c:v>78.0</c:v>
                </c:pt>
                <c:pt idx="702">
                  <c:v>42.0</c:v>
                </c:pt>
                <c:pt idx="703">
                  <c:v>104.0</c:v>
                </c:pt>
                <c:pt idx="704">
                  <c:v>16.0</c:v>
                </c:pt>
                <c:pt idx="705">
                  <c:v>80.0</c:v>
                </c:pt>
                <c:pt idx="706">
                  <c:v>118.0</c:v>
                </c:pt>
                <c:pt idx="707">
                  <c:v>135.0</c:v>
                </c:pt>
                <c:pt idx="708">
                  <c:v>259.0</c:v>
                </c:pt>
                <c:pt idx="709">
                  <c:v>28.0</c:v>
                </c:pt>
                <c:pt idx="710">
                  <c:v>13.0</c:v>
                </c:pt>
                <c:pt idx="711">
                  <c:v>34.0</c:v>
                </c:pt>
                <c:pt idx="712">
                  <c:v>58.0</c:v>
                </c:pt>
                <c:pt idx="713">
                  <c:v>81.0</c:v>
                </c:pt>
                <c:pt idx="714">
                  <c:v>141.0</c:v>
                </c:pt>
                <c:pt idx="715">
                  <c:v>30.0</c:v>
                </c:pt>
                <c:pt idx="716">
                  <c:v>128.0</c:v>
                </c:pt>
                <c:pt idx="717">
                  <c:v>128.0</c:v>
                </c:pt>
                <c:pt idx="718">
                  <c:v>331.0</c:v>
                </c:pt>
                <c:pt idx="719">
                  <c:v>333.0</c:v>
                </c:pt>
                <c:pt idx="720">
                  <c:v>112.0</c:v>
                </c:pt>
                <c:pt idx="721">
                  <c:v>28.0</c:v>
                </c:pt>
                <c:pt idx="722">
                  <c:v>142.0</c:v>
                </c:pt>
                <c:pt idx="723">
                  <c:v>54.0</c:v>
                </c:pt>
                <c:pt idx="724">
                  <c:v>75.0</c:v>
                </c:pt>
                <c:pt idx="725">
                  <c:v>91.0</c:v>
                </c:pt>
                <c:pt idx="726">
                  <c:v>87.0</c:v>
                </c:pt>
                <c:pt idx="727">
                  <c:v>54.0</c:v>
                </c:pt>
                <c:pt idx="728">
                  <c:v>110.0</c:v>
                </c:pt>
                <c:pt idx="729">
                  <c:v>37.0</c:v>
                </c:pt>
                <c:pt idx="730">
                  <c:v>0.0</c:v>
                </c:pt>
                <c:pt idx="731">
                  <c:v>16.0</c:v>
                </c:pt>
                <c:pt idx="732">
                  <c:v>0.0</c:v>
                </c:pt>
                <c:pt idx="733">
                  <c:v>23.0</c:v>
                </c:pt>
                <c:pt idx="734">
                  <c:v>73.0</c:v>
                </c:pt>
                <c:pt idx="735">
                  <c:v>3.0</c:v>
                </c:pt>
                <c:pt idx="736">
                  <c:v>23.0</c:v>
                </c:pt>
                <c:pt idx="737">
                  <c:v>107.0</c:v>
                </c:pt>
                <c:pt idx="738">
                  <c:v>96.0</c:v>
                </c:pt>
                <c:pt idx="739">
                  <c:v>40.0</c:v>
                </c:pt>
                <c:pt idx="740">
                  <c:v>121.0</c:v>
                </c:pt>
                <c:pt idx="741">
                  <c:v>133.0</c:v>
                </c:pt>
                <c:pt idx="742">
                  <c:v>70.0</c:v>
                </c:pt>
                <c:pt idx="743">
                  <c:v>169.0</c:v>
                </c:pt>
                <c:pt idx="744">
                  <c:v>150.0</c:v>
                </c:pt>
                <c:pt idx="745">
                  <c:v>14.0</c:v>
                </c:pt>
                <c:pt idx="746">
                  <c:v>20.0</c:v>
                </c:pt>
                <c:pt idx="747">
                  <c:v>226.0</c:v>
                </c:pt>
                <c:pt idx="748">
                  <c:v>141.0</c:v>
                </c:pt>
                <c:pt idx="749">
                  <c:v>120.0</c:v>
                </c:pt>
                <c:pt idx="750">
                  <c:v>0.0</c:v>
                </c:pt>
                <c:pt idx="751">
                  <c:v>33.0</c:v>
                </c:pt>
                <c:pt idx="752">
                  <c:v>34.0</c:v>
                </c:pt>
                <c:pt idx="753">
                  <c:v>80.0</c:v>
                </c:pt>
                <c:pt idx="754">
                  <c:v>126.0</c:v>
                </c:pt>
                <c:pt idx="755">
                  <c:v>38.0</c:v>
                </c:pt>
                <c:pt idx="756">
                  <c:v>75.0</c:v>
                </c:pt>
                <c:pt idx="757">
                  <c:v>64.0</c:v>
                </c:pt>
                <c:pt idx="758">
                  <c:v>175.0</c:v>
                </c:pt>
                <c:pt idx="759">
                  <c:v>69.0</c:v>
                </c:pt>
                <c:pt idx="760">
                  <c:v>22.0</c:v>
                </c:pt>
                <c:pt idx="761">
                  <c:v>238.0</c:v>
                </c:pt>
                <c:pt idx="762">
                  <c:v>236.0</c:v>
                </c:pt>
                <c:pt idx="763">
                  <c:v>89.0</c:v>
                </c:pt>
                <c:pt idx="764">
                  <c:v>7.0</c:v>
                </c:pt>
                <c:pt idx="765">
                  <c:v>416.0</c:v>
                </c:pt>
                <c:pt idx="766">
                  <c:v>45.0</c:v>
                </c:pt>
                <c:pt idx="767">
                  <c:v>123.0</c:v>
                </c:pt>
                <c:pt idx="768">
                  <c:v>272.0</c:v>
                </c:pt>
                <c:pt idx="769">
                  <c:v>67.0</c:v>
                </c:pt>
                <c:pt idx="770">
                  <c:v>127.0</c:v>
                </c:pt>
                <c:pt idx="771">
                  <c:v>92.0</c:v>
                </c:pt>
                <c:pt idx="772">
                  <c:v>252.0</c:v>
                </c:pt>
                <c:pt idx="773">
                  <c:v>308.0</c:v>
                </c:pt>
                <c:pt idx="774">
                  <c:v>114.0</c:v>
                </c:pt>
                <c:pt idx="775">
                  <c:v>17.0</c:v>
                </c:pt>
                <c:pt idx="776">
                  <c:v>217.0</c:v>
                </c:pt>
                <c:pt idx="777">
                  <c:v>88.0</c:v>
                </c:pt>
                <c:pt idx="778">
                  <c:v>203.0</c:v>
                </c:pt>
                <c:pt idx="779">
                  <c:v>92.0</c:v>
                </c:pt>
                <c:pt idx="780">
                  <c:v>51.0</c:v>
                </c:pt>
                <c:pt idx="781">
                  <c:v>186.0</c:v>
                </c:pt>
                <c:pt idx="782">
                  <c:v>315.0</c:v>
                </c:pt>
                <c:pt idx="783">
                  <c:v>55.0</c:v>
                </c:pt>
                <c:pt idx="784">
                  <c:v>75.0</c:v>
                </c:pt>
                <c:pt idx="785">
                  <c:v>69.0</c:v>
                </c:pt>
                <c:pt idx="786">
                  <c:v>374.0</c:v>
                </c:pt>
                <c:pt idx="787">
                  <c:v>88.0</c:v>
                </c:pt>
                <c:pt idx="788">
                  <c:v>95.0</c:v>
                </c:pt>
                <c:pt idx="789">
                  <c:v>88.0</c:v>
                </c:pt>
                <c:pt idx="790">
                  <c:v>33.0</c:v>
                </c:pt>
                <c:pt idx="791">
                  <c:v>9.0</c:v>
                </c:pt>
                <c:pt idx="792">
                  <c:v>118.0</c:v>
                </c:pt>
                <c:pt idx="793">
                  <c:v>155.0</c:v>
                </c:pt>
                <c:pt idx="794">
                  <c:v>144.0</c:v>
                </c:pt>
                <c:pt idx="795">
                  <c:v>127.0</c:v>
                </c:pt>
                <c:pt idx="796">
                  <c:v>139.0</c:v>
                </c:pt>
                <c:pt idx="797">
                  <c:v>102.0</c:v>
                </c:pt>
                <c:pt idx="798">
                  <c:v>87.0</c:v>
                </c:pt>
                <c:pt idx="799">
                  <c:v>141.0</c:v>
                </c:pt>
                <c:pt idx="800">
                  <c:v>59.0</c:v>
                </c:pt>
                <c:pt idx="801">
                  <c:v>103.0</c:v>
                </c:pt>
                <c:pt idx="802">
                  <c:v>153.0</c:v>
                </c:pt>
                <c:pt idx="803">
                  <c:v>99.0</c:v>
                </c:pt>
                <c:pt idx="804">
                  <c:v>87.0</c:v>
                </c:pt>
                <c:pt idx="805">
                  <c:v>164.0</c:v>
                </c:pt>
                <c:pt idx="806">
                  <c:v>59.0</c:v>
                </c:pt>
                <c:pt idx="807">
                  <c:v>110.0</c:v>
                </c:pt>
                <c:pt idx="808">
                  <c:v>55.0</c:v>
                </c:pt>
                <c:pt idx="809">
                  <c:v>0.0</c:v>
                </c:pt>
                <c:pt idx="810">
                  <c:v>319.0</c:v>
                </c:pt>
                <c:pt idx="811">
                  <c:v>390.0</c:v>
                </c:pt>
                <c:pt idx="812">
                  <c:v>71.0</c:v>
                </c:pt>
                <c:pt idx="813">
                  <c:v>166.0</c:v>
                </c:pt>
                <c:pt idx="814">
                  <c:v>347.0</c:v>
                </c:pt>
                <c:pt idx="815">
                  <c:v>9.0</c:v>
                </c:pt>
                <c:pt idx="816">
                  <c:v>94.0</c:v>
                </c:pt>
                <c:pt idx="817">
                  <c:v>41.0</c:v>
                </c:pt>
                <c:pt idx="818">
                  <c:v>210.0</c:v>
                </c:pt>
                <c:pt idx="819">
                  <c:v>375.0</c:v>
                </c:pt>
                <c:pt idx="820">
                  <c:v>246.0</c:v>
                </c:pt>
                <c:pt idx="821">
                  <c:v>237.0</c:v>
                </c:pt>
                <c:pt idx="822">
                  <c:v>197.0</c:v>
                </c:pt>
                <c:pt idx="823">
                  <c:v>341.0</c:v>
                </c:pt>
                <c:pt idx="824">
                  <c:v>166.0</c:v>
                </c:pt>
                <c:pt idx="825">
                  <c:v>211.0</c:v>
                </c:pt>
                <c:pt idx="826">
                  <c:v>262.0</c:v>
                </c:pt>
                <c:pt idx="827">
                  <c:v>69.0</c:v>
                </c:pt>
                <c:pt idx="828">
                  <c:v>54.0</c:v>
                </c:pt>
                <c:pt idx="829">
                  <c:v>11.0</c:v>
                </c:pt>
                <c:pt idx="830">
                  <c:v>35.0</c:v>
                </c:pt>
                <c:pt idx="831">
                  <c:v>70.0</c:v>
                </c:pt>
                <c:pt idx="832">
                  <c:v>180.0</c:v>
                </c:pt>
                <c:pt idx="833">
                  <c:v>122.0</c:v>
                </c:pt>
                <c:pt idx="834">
                  <c:v>171.0</c:v>
                </c:pt>
                <c:pt idx="835">
                  <c:v>15.0</c:v>
                </c:pt>
                <c:pt idx="836">
                  <c:v>16.0</c:v>
                </c:pt>
                <c:pt idx="837">
                  <c:v>93.0</c:v>
                </c:pt>
                <c:pt idx="838">
                  <c:v>25.0</c:v>
                </c:pt>
                <c:pt idx="839">
                  <c:v>161.0</c:v>
                </c:pt>
                <c:pt idx="840">
                  <c:v>124.0</c:v>
                </c:pt>
                <c:pt idx="841">
                  <c:v>187.0</c:v>
                </c:pt>
                <c:pt idx="842">
                  <c:v>129.0</c:v>
                </c:pt>
                <c:pt idx="843">
                  <c:v>13.0</c:v>
                </c:pt>
                <c:pt idx="844">
                  <c:v>177.0</c:v>
                </c:pt>
                <c:pt idx="845">
                  <c:v>187.0</c:v>
                </c:pt>
                <c:pt idx="846">
                  <c:v>101.0</c:v>
                </c:pt>
                <c:pt idx="847">
                  <c:v>192.0</c:v>
                </c:pt>
                <c:pt idx="848">
                  <c:v>51.0</c:v>
                </c:pt>
                <c:pt idx="849">
                  <c:v>0.0</c:v>
                </c:pt>
                <c:pt idx="850">
                  <c:v>272.0</c:v>
                </c:pt>
                <c:pt idx="851">
                  <c:v>130.0</c:v>
                </c:pt>
                <c:pt idx="852">
                  <c:v>91.0</c:v>
                </c:pt>
                <c:pt idx="853">
                  <c:v>90.0</c:v>
                </c:pt>
                <c:pt idx="854">
                  <c:v>220.0</c:v>
                </c:pt>
                <c:pt idx="855">
                  <c:v>602.0</c:v>
                </c:pt>
                <c:pt idx="856">
                  <c:v>111.0</c:v>
                </c:pt>
                <c:pt idx="857">
                  <c:v>22.0</c:v>
                </c:pt>
                <c:pt idx="858">
                  <c:v>76.0</c:v>
                </c:pt>
                <c:pt idx="859">
                  <c:v>152.0</c:v>
                </c:pt>
                <c:pt idx="860">
                  <c:v>58.0</c:v>
                </c:pt>
                <c:pt idx="861">
                  <c:v>65.0</c:v>
                </c:pt>
                <c:pt idx="862">
                  <c:v>57.0</c:v>
                </c:pt>
                <c:pt idx="863">
                  <c:v>87.0</c:v>
                </c:pt>
                <c:pt idx="864">
                  <c:v>157.0</c:v>
                </c:pt>
                <c:pt idx="865">
                  <c:v>57.0</c:v>
                </c:pt>
                <c:pt idx="866">
                  <c:v>112.0</c:v>
                </c:pt>
                <c:pt idx="867">
                  <c:v>28.0</c:v>
                </c:pt>
                <c:pt idx="868">
                  <c:v>25.0</c:v>
                </c:pt>
                <c:pt idx="869">
                  <c:v>2.0</c:v>
                </c:pt>
                <c:pt idx="870">
                  <c:v>48.0</c:v>
                </c:pt>
                <c:pt idx="871">
                  <c:v>52.0</c:v>
                </c:pt>
                <c:pt idx="872">
                  <c:v>73.0</c:v>
                </c:pt>
                <c:pt idx="873">
                  <c:v>26.0</c:v>
                </c:pt>
                <c:pt idx="874">
                  <c:v>62.0</c:v>
                </c:pt>
                <c:pt idx="875">
                  <c:v>12.0</c:v>
                </c:pt>
                <c:pt idx="876">
                  <c:v>29.0</c:v>
                </c:pt>
                <c:pt idx="877">
                  <c:v>30.0</c:v>
                </c:pt>
                <c:pt idx="878">
                  <c:v>33.0</c:v>
                </c:pt>
                <c:pt idx="879">
                  <c:v>25.0</c:v>
                </c:pt>
                <c:pt idx="880">
                  <c:v>25.0</c:v>
                </c:pt>
                <c:pt idx="881">
                  <c:v>85.0</c:v>
                </c:pt>
                <c:pt idx="882">
                  <c:v>33.0</c:v>
                </c:pt>
                <c:pt idx="883">
                  <c:v>12.0</c:v>
                </c:pt>
                <c:pt idx="884">
                  <c:v>58.0</c:v>
                </c:pt>
                <c:pt idx="885">
                  <c:v>14.0</c:v>
                </c:pt>
                <c:pt idx="886">
                  <c:v>46.0</c:v>
                </c:pt>
                <c:pt idx="887">
                  <c:v>133.0</c:v>
                </c:pt>
                <c:pt idx="888">
                  <c:v>133.0</c:v>
                </c:pt>
                <c:pt idx="889">
                  <c:v>62.0</c:v>
                </c:pt>
                <c:pt idx="890">
                  <c:v>89.0</c:v>
                </c:pt>
                <c:pt idx="891">
                  <c:v>65.0</c:v>
                </c:pt>
                <c:pt idx="892">
                  <c:v>50.0</c:v>
                </c:pt>
                <c:pt idx="893">
                  <c:v>65.0</c:v>
                </c:pt>
                <c:pt idx="894">
                  <c:v>39.0</c:v>
                </c:pt>
                <c:pt idx="895">
                  <c:v>31.0</c:v>
                </c:pt>
                <c:pt idx="896">
                  <c:v>123.0</c:v>
                </c:pt>
                <c:pt idx="897">
                  <c:v>5.0</c:v>
                </c:pt>
                <c:pt idx="898">
                  <c:v>53.0</c:v>
                </c:pt>
                <c:pt idx="899">
                  <c:v>0.0</c:v>
                </c:pt>
                <c:pt idx="900">
                  <c:v>104.0</c:v>
                </c:pt>
                <c:pt idx="901">
                  <c:v>59.0</c:v>
                </c:pt>
                <c:pt idx="902">
                  <c:v>108.0</c:v>
                </c:pt>
                <c:pt idx="903">
                  <c:v>148.0</c:v>
                </c:pt>
                <c:pt idx="904">
                  <c:v>20.0</c:v>
                </c:pt>
                <c:pt idx="905">
                  <c:v>15.0</c:v>
                </c:pt>
                <c:pt idx="906">
                  <c:v>0.0</c:v>
                </c:pt>
                <c:pt idx="907">
                  <c:v>81.0</c:v>
                </c:pt>
                <c:pt idx="908">
                  <c:v>24.0</c:v>
                </c:pt>
                <c:pt idx="909">
                  <c:v>72.0</c:v>
                </c:pt>
                <c:pt idx="910">
                  <c:v>54.0</c:v>
                </c:pt>
                <c:pt idx="911">
                  <c:v>94.0</c:v>
                </c:pt>
                <c:pt idx="912">
                  <c:v>170.0</c:v>
                </c:pt>
                <c:pt idx="913">
                  <c:v>68.0</c:v>
                </c:pt>
                <c:pt idx="914">
                  <c:v>11.0</c:v>
                </c:pt>
                <c:pt idx="915">
                  <c:v>116.0</c:v>
                </c:pt>
                <c:pt idx="916">
                  <c:v>217.0</c:v>
                </c:pt>
                <c:pt idx="917">
                  <c:v>27.0</c:v>
                </c:pt>
                <c:pt idx="918">
                  <c:v>16.0</c:v>
                </c:pt>
                <c:pt idx="919">
                  <c:v>69.0</c:v>
                </c:pt>
                <c:pt idx="920">
                  <c:v>95.0</c:v>
                </c:pt>
                <c:pt idx="921">
                  <c:v>8.0</c:v>
                </c:pt>
                <c:pt idx="922">
                  <c:v>26.0</c:v>
                </c:pt>
                <c:pt idx="923">
                  <c:v>45.0</c:v>
                </c:pt>
                <c:pt idx="924">
                  <c:v>15.0</c:v>
                </c:pt>
                <c:pt idx="925">
                  <c:v>54.0</c:v>
                </c:pt>
                <c:pt idx="926">
                  <c:v>96.0</c:v>
                </c:pt>
                <c:pt idx="927">
                  <c:v>98.0</c:v>
                </c:pt>
                <c:pt idx="928">
                  <c:v>25.0</c:v>
                </c:pt>
                <c:pt idx="929">
                  <c:v>158.0</c:v>
                </c:pt>
                <c:pt idx="930">
                  <c:v>15.0</c:v>
                </c:pt>
                <c:pt idx="931">
                  <c:v>44.0</c:v>
                </c:pt>
                <c:pt idx="932">
                  <c:v>28.0</c:v>
                </c:pt>
                <c:pt idx="933">
                  <c:v>43.0</c:v>
                </c:pt>
                <c:pt idx="934">
                  <c:v>140.0</c:v>
                </c:pt>
                <c:pt idx="935">
                  <c:v>14.0</c:v>
                </c:pt>
                <c:pt idx="936">
                  <c:v>24.0</c:v>
                </c:pt>
                <c:pt idx="937">
                  <c:v>167.0</c:v>
                </c:pt>
                <c:pt idx="938">
                  <c:v>69.0</c:v>
                </c:pt>
                <c:pt idx="939">
                  <c:v>19.0</c:v>
                </c:pt>
                <c:pt idx="940">
                  <c:v>0.0</c:v>
                </c:pt>
                <c:pt idx="941">
                  <c:v>53.0</c:v>
                </c:pt>
                <c:pt idx="942">
                  <c:v>259.0</c:v>
                </c:pt>
                <c:pt idx="943">
                  <c:v>112.0</c:v>
                </c:pt>
                <c:pt idx="944">
                  <c:v>0.0</c:v>
                </c:pt>
                <c:pt idx="945">
                  <c:v>44.0</c:v>
                </c:pt>
                <c:pt idx="946">
                  <c:v>30.0</c:v>
                </c:pt>
                <c:pt idx="947">
                  <c:v>70.0</c:v>
                </c:pt>
                <c:pt idx="948">
                  <c:v>80.0</c:v>
                </c:pt>
                <c:pt idx="949">
                  <c:v>23.0</c:v>
                </c:pt>
                <c:pt idx="950">
                  <c:v>23.0</c:v>
                </c:pt>
                <c:pt idx="951">
                  <c:v>23.0</c:v>
                </c:pt>
                <c:pt idx="952">
                  <c:v>188.0</c:v>
                </c:pt>
                <c:pt idx="953">
                  <c:v>112.0</c:v>
                </c:pt>
                <c:pt idx="954">
                  <c:v>0.0</c:v>
                </c:pt>
                <c:pt idx="955">
                  <c:v>98.0</c:v>
                </c:pt>
                <c:pt idx="956">
                  <c:v>36.0</c:v>
                </c:pt>
                <c:pt idx="957">
                  <c:v>49.0</c:v>
                </c:pt>
                <c:pt idx="958">
                  <c:v>32.0</c:v>
                </c:pt>
                <c:pt idx="959">
                  <c:v>38.0</c:v>
                </c:pt>
                <c:pt idx="960">
                  <c:v>135.0</c:v>
                </c:pt>
                <c:pt idx="961">
                  <c:v>112.0</c:v>
                </c:pt>
                <c:pt idx="962">
                  <c:v>96.0</c:v>
                </c:pt>
                <c:pt idx="963">
                  <c:v>64.0</c:v>
                </c:pt>
                <c:pt idx="964">
                  <c:v>27.0</c:v>
                </c:pt>
                <c:pt idx="965">
                  <c:v>97.0</c:v>
                </c:pt>
                <c:pt idx="966">
                  <c:v>18.0</c:v>
                </c:pt>
                <c:pt idx="967">
                  <c:v>109.0</c:v>
                </c:pt>
                <c:pt idx="968">
                  <c:v>71.0</c:v>
                </c:pt>
                <c:pt idx="969">
                  <c:v>241.0</c:v>
                </c:pt>
                <c:pt idx="970">
                  <c:v>91.0</c:v>
                </c:pt>
                <c:pt idx="971">
                  <c:v>20.0</c:v>
                </c:pt>
                <c:pt idx="972">
                  <c:v>85.0</c:v>
                </c:pt>
                <c:pt idx="973">
                  <c:v>9.0</c:v>
                </c:pt>
                <c:pt idx="974">
                  <c:v>0.0</c:v>
                </c:pt>
                <c:pt idx="975">
                  <c:v>28.0</c:v>
                </c:pt>
                <c:pt idx="976">
                  <c:v>0.0</c:v>
                </c:pt>
                <c:pt idx="977">
                  <c:v>15.0</c:v>
                </c:pt>
                <c:pt idx="978">
                  <c:v>83.0</c:v>
                </c:pt>
                <c:pt idx="979">
                  <c:v>88.0</c:v>
                </c:pt>
                <c:pt idx="980">
                  <c:v>59.0</c:v>
                </c:pt>
                <c:pt idx="981">
                  <c:v>0.0</c:v>
                </c:pt>
                <c:pt idx="982">
                  <c:v>7.0</c:v>
                </c:pt>
                <c:pt idx="983">
                  <c:v>24.0</c:v>
                </c:pt>
                <c:pt idx="984">
                  <c:v>24.0</c:v>
                </c:pt>
                <c:pt idx="985">
                  <c:v>19.0</c:v>
                </c:pt>
                <c:pt idx="986">
                  <c:v>166.0</c:v>
                </c:pt>
                <c:pt idx="987">
                  <c:v>64.0</c:v>
                </c:pt>
                <c:pt idx="988">
                  <c:v>167.0</c:v>
                </c:pt>
                <c:pt idx="989">
                  <c:v>18.0</c:v>
                </c:pt>
                <c:pt idx="990">
                  <c:v>92.0</c:v>
                </c:pt>
                <c:pt idx="991">
                  <c:v>157.0</c:v>
                </c:pt>
                <c:pt idx="992">
                  <c:v>46.0</c:v>
                </c:pt>
                <c:pt idx="993">
                  <c:v>0.0</c:v>
                </c:pt>
                <c:pt idx="994">
                  <c:v>0.0</c:v>
                </c:pt>
                <c:pt idx="995">
                  <c:v>41.0</c:v>
                </c:pt>
                <c:pt idx="996">
                  <c:v>0.0</c:v>
                </c:pt>
                <c:pt idx="997">
                  <c:v>39.0</c:v>
                </c:pt>
                <c:pt idx="998">
                  <c:v>0.0</c:v>
                </c:pt>
                <c:pt idx="999">
                  <c:v>17.0</c:v>
                </c:pt>
                <c:pt idx="1000">
                  <c:v>35.0</c:v>
                </c:pt>
                <c:pt idx="1001">
                  <c:v>9.0</c:v>
                </c:pt>
                <c:pt idx="1002">
                  <c:v>49.0</c:v>
                </c:pt>
                <c:pt idx="1003">
                  <c:v>16.0</c:v>
                </c:pt>
                <c:pt idx="1004">
                  <c:v>24.0</c:v>
                </c:pt>
                <c:pt idx="1005">
                  <c:v>0.0</c:v>
                </c:pt>
                <c:pt idx="1006">
                  <c:v>12.0</c:v>
                </c:pt>
                <c:pt idx="1007">
                  <c:v>0.0</c:v>
                </c:pt>
                <c:pt idx="1008">
                  <c:v>90.0</c:v>
                </c:pt>
                <c:pt idx="1009">
                  <c:v>0.0</c:v>
                </c:pt>
                <c:pt idx="1010">
                  <c:v>86.0</c:v>
                </c:pt>
                <c:pt idx="1011">
                  <c:v>159.0</c:v>
                </c:pt>
                <c:pt idx="1012">
                  <c:v>13.0</c:v>
                </c:pt>
                <c:pt idx="1013">
                  <c:v>102.0</c:v>
                </c:pt>
                <c:pt idx="1014">
                  <c:v>98.0</c:v>
                </c:pt>
                <c:pt idx="1015">
                  <c:v>40.0</c:v>
                </c:pt>
                <c:pt idx="1016">
                  <c:v>17.0</c:v>
                </c:pt>
                <c:pt idx="1017">
                  <c:v>16.0</c:v>
                </c:pt>
                <c:pt idx="1018">
                  <c:v>39.0</c:v>
                </c:pt>
                <c:pt idx="1019">
                  <c:v>64.0</c:v>
                </c:pt>
                <c:pt idx="1020">
                  <c:v>24.0</c:v>
                </c:pt>
                <c:pt idx="1021">
                  <c:v>14.0</c:v>
                </c:pt>
                <c:pt idx="1022">
                  <c:v>113.0</c:v>
                </c:pt>
                <c:pt idx="1023">
                  <c:v>124.0</c:v>
                </c:pt>
                <c:pt idx="1024">
                  <c:v>114.0</c:v>
                </c:pt>
                <c:pt idx="1025">
                  <c:v>238.0</c:v>
                </c:pt>
                <c:pt idx="1026">
                  <c:v>37.0</c:v>
                </c:pt>
                <c:pt idx="1027">
                  <c:v>0.0</c:v>
                </c:pt>
                <c:pt idx="1028">
                  <c:v>0.0</c:v>
                </c:pt>
                <c:pt idx="1029">
                  <c:v>18.0</c:v>
                </c:pt>
                <c:pt idx="1030">
                  <c:v>14.0</c:v>
                </c:pt>
                <c:pt idx="1031">
                  <c:v>47.0</c:v>
                </c:pt>
                <c:pt idx="1032">
                  <c:v>131.0</c:v>
                </c:pt>
                <c:pt idx="1033">
                  <c:v>88.0</c:v>
                </c:pt>
                <c:pt idx="1034">
                  <c:v>114.0</c:v>
                </c:pt>
                <c:pt idx="1035">
                  <c:v>326.0</c:v>
                </c:pt>
                <c:pt idx="1036">
                  <c:v>113.0</c:v>
                </c:pt>
                <c:pt idx="1037">
                  <c:v>30.0</c:v>
                </c:pt>
                <c:pt idx="1038">
                  <c:v>46.0</c:v>
                </c:pt>
                <c:pt idx="1039">
                  <c:v>73.0</c:v>
                </c:pt>
                <c:pt idx="1040">
                  <c:v>359.0</c:v>
                </c:pt>
                <c:pt idx="1041">
                  <c:v>217.0</c:v>
                </c:pt>
                <c:pt idx="1042">
                  <c:v>60.0</c:v>
                </c:pt>
                <c:pt idx="1043">
                  <c:v>11.0</c:v>
                </c:pt>
                <c:pt idx="1044">
                  <c:v>333.0</c:v>
                </c:pt>
                <c:pt idx="1045">
                  <c:v>193.0</c:v>
                </c:pt>
                <c:pt idx="1046">
                  <c:v>263.0</c:v>
                </c:pt>
                <c:pt idx="1047">
                  <c:v>21.0</c:v>
                </c:pt>
                <c:pt idx="1048">
                  <c:v>45.0</c:v>
                </c:pt>
                <c:pt idx="1049">
                  <c:v>128.0</c:v>
                </c:pt>
                <c:pt idx="1050">
                  <c:v>61.0</c:v>
                </c:pt>
                <c:pt idx="1051">
                  <c:v>47.0</c:v>
                </c:pt>
                <c:pt idx="1052">
                  <c:v>49.0</c:v>
                </c:pt>
                <c:pt idx="1053">
                  <c:v>31.0</c:v>
                </c:pt>
                <c:pt idx="1054">
                  <c:v>59.0</c:v>
                </c:pt>
                <c:pt idx="1055">
                  <c:v>53.0</c:v>
                </c:pt>
                <c:pt idx="1056">
                  <c:v>40.0</c:v>
                </c:pt>
                <c:pt idx="1057">
                  <c:v>52.0</c:v>
                </c:pt>
              </c:numCache>
            </c:numRef>
          </c:yVal>
          <c:smooth val="0"/>
        </c:ser>
        <c:dLbls>
          <c:showLegendKey val="0"/>
          <c:showVal val="0"/>
          <c:showCatName val="0"/>
          <c:showSerName val="0"/>
          <c:showPercent val="0"/>
          <c:showBubbleSize val="0"/>
        </c:dLbls>
        <c:axId val="558567240"/>
        <c:axId val="558572568"/>
      </c:scatterChart>
      <c:valAx>
        <c:axId val="558567240"/>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n-US"/>
                  <a:t>ACS</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58572568"/>
        <c:crosses val="autoZero"/>
        <c:crossBetween val="midCat"/>
      </c:valAx>
      <c:valAx>
        <c:axId val="558572568"/>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Model</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58567240"/>
        <c:crosses val="autoZero"/>
        <c:crossBetween val="midCat"/>
      </c:valAx>
    </c:plotArea>
    <c:legend>
      <c:legendPos val="r"/>
      <c:layout/>
      <c:overlay val="0"/>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99334073251945"/>
          <c:y val="0.0880913539967378"/>
          <c:w val="0.748057713651502"/>
          <c:h val="0.840130505709623"/>
        </c:manualLayout>
      </c:layout>
      <c:scatterChart>
        <c:scatterStyle val="lineMarker"/>
        <c:varyColors val="0"/>
        <c:ser>
          <c:idx val="0"/>
          <c:order val="0"/>
          <c:tx>
            <c:v>1 Vehicle </c:v>
          </c:tx>
          <c:spPr>
            <a:ln w="28575">
              <a:noFill/>
            </a:ln>
          </c:spPr>
          <c:xVal>
            <c:numRef>
              <c:f>'5000_quadRD_Cali'!$G$2:$G$1059</c:f>
              <c:numCache>
                <c:formatCode>General</c:formatCode>
                <c:ptCount val="1058"/>
                <c:pt idx="0">
                  <c:v>342.0</c:v>
                </c:pt>
                <c:pt idx="1">
                  <c:v>1179.0</c:v>
                </c:pt>
                <c:pt idx="2">
                  <c:v>940.0</c:v>
                </c:pt>
                <c:pt idx="3">
                  <c:v>2292.0</c:v>
                </c:pt>
                <c:pt idx="4">
                  <c:v>1461.0</c:v>
                </c:pt>
                <c:pt idx="5">
                  <c:v>1908.0</c:v>
                </c:pt>
                <c:pt idx="6">
                  <c:v>2773.0</c:v>
                </c:pt>
                <c:pt idx="7">
                  <c:v>3426.0</c:v>
                </c:pt>
                <c:pt idx="8">
                  <c:v>539.0</c:v>
                </c:pt>
                <c:pt idx="9">
                  <c:v>1595.0</c:v>
                </c:pt>
                <c:pt idx="10">
                  <c:v>1012.0</c:v>
                </c:pt>
                <c:pt idx="11">
                  <c:v>1644.0</c:v>
                </c:pt>
                <c:pt idx="12">
                  <c:v>1065.0</c:v>
                </c:pt>
                <c:pt idx="13">
                  <c:v>496.0</c:v>
                </c:pt>
                <c:pt idx="14">
                  <c:v>546.0</c:v>
                </c:pt>
                <c:pt idx="15">
                  <c:v>814.0</c:v>
                </c:pt>
                <c:pt idx="16">
                  <c:v>299.0</c:v>
                </c:pt>
                <c:pt idx="17">
                  <c:v>789.0</c:v>
                </c:pt>
                <c:pt idx="18">
                  <c:v>1689.0</c:v>
                </c:pt>
                <c:pt idx="19">
                  <c:v>719.0</c:v>
                </c:pt>
                <c:pt idx="20">
                  <c:v>1047.0</c:v>
                </c:pt>
                <c:pt idx="21">
                  <c:v>392.0</c:v>
                </c:pt>
                <c:pt idx="22">
                  <c:v>2128.0</c:v>
                </c:pt>
                <c:pt idx="23">
                  <c:v>609.0</c:v>
                </c:pt>
                <c:pt idx="24">
                  <c:v>935.0</c:v>
                </c:pt>
                <c:pt idx="25">
                  <c:v>1247.0</c:v>
                </c:pt>
                <c:pt idx="26">
                  <c:v>336.0</c:v>
                </c:pt>
                <c:pt idx="27">
                  <c:v>424.0</c:v>
                </c:pt>
                <c:pt idx="28">
                  <c:v>1151.0</c:v>
                </c:pt>
                <c:pt idx="29">
                  <c:v>267.0</c:v>
                </c:pt>
                <c:pt idx="30">
                  <c:v>607.0</c:v>
                </c:pt>
                <c:pt idx="31">
                  <c:v>521.0</c:v>
                </c:pt>
                <c:pt idx="32">
                  <c:v>864.0</c:v>
                </c:pt>
                <c:pt idx="33">
                  <c:v>1307.0</c:v>
                </c:pt>
                <c:pt idx="34">
                  <c:v>559.0</c:v>
                </c:pt>
                <c:pt idx="35">
                  <c:v>462.0</c:v>
                </c:pt>
                <c:pt idx="36">
                  <c:v>773.0</c:v>
                </c:pt>
                <c:pt idx="37">
                  <c:v>474.0</c:v>
                </c:pt>
                <c:pt idx="38">
                  <c:v>167.0</c:v>
                </c:pt>
                <c:pt idx="39">
                  <c:v>319.0</c:v>
                </c:pt>
                <c:pt idx="40">
                  <c:v>339.0</c:v>
                </c:pt>
                <c:pt idx="41">
                  <c:v>354.0</c:v>
                </c:pt>
                <c:pt idx="42">
                  <c:v>273.0</c:v>
                </c:pt>
                <c:pt idx="43">
                  <c:v>597.0</c:v>
                </c:pt>
                <c:pt idx="44">
                  <c:v>766.0</c:v>
                </c:pt>
                <c:pt idx="45">
                  <c:v>330.0</c:v>
                </c:pt>
                <c:pt idx="46">
                  <c:v>497.0</c:v>
                </c:pt>
                <c:pt idx="47">
                  <c:v>766.0</c:v>
                </c:pt>
                <c:pt idx="48">
                  <c:v>688.0</c:v>
                </c:pt>
                <c:pt idx="49">
                  <c:v>226.0</c:v>
                </c:pt>
                <c:pt idx="50">
                  <c:v>220.0</c:v>
                </c:pt>
                <c:pt idx="51">
                  <c:v>469.0</c:v>
                </c:pt>
                <c:pt idx="52">
                  <c:v>1064.0</c:v>
                </c:pt>
                <c:pt idx="53">
                  <c:v>358.0</c:v>
                </c:pt>
                <c:pt idx="54">
                  <c:v>303.0</c:v>
                </c:pt>
                <c:pt idx="55">
                  <c:v>712.0</c:v>
                </c:pt>
                <c:pt idx="56">
                  <c:v>1736.0</c:v>
                </c:pt>
                <c:pt idx="57">
                  <c:v>53.0</c:v>
                </c:pt>
                <c:pt idx="58">
                  <c:v>291.0</c:v>
                </c:pt>
                <c:pt idx="59">
                  <c:v>707.0</c:v>
                </c:pt>
                <c:pt idx="60">
                  <c:v>535.0</c:v>
                </c:pt>
                <c:pt idx="61">
                  <c:v>401.0</c:v>
                </c:pt>
                <c:pt idx="62">
                  <c:v>1123.0</c:v>
                </c:pt>
                <c:pt idx="63">
                  <c:v>289.0</c:v>
                </c:pt>
                <c:pt idx="64">
                  <c:v>1745.0</c:v>
                </c:pt>
                <c:pt idx="65">
                  <c:v>987.0</c:v>
                </c:pt>
                <c:pt idx="66">
                  <c:v>2077.0</c:v>
                </c:pt>
                <c:pt idx="67">
                  <c:v>1648.0</c:v>
                </c:pt>
                <c:pt idx="68">
                  <c:v>3543.0</c:v>
                </c:pt>
                <c:pt idx="69">
                  <c:v>54.0</c:v>
                </c:pt>
                <c:pt idx="70">
                  <c:v>2189.0</c:v>
                </c:pt>
                <c:pt idx="71">
                  <c:v>950.0</c:v>
                </c:pt>
                <c:pt idx="72">
                  <c:v>1011.0</c:v>
                </c:pt>
                <c:pt idx="73">
                  <c:v>1805.0</c:v>
                </c:pt>
                <c:pt idx="74">
                  <c:v>1027.0</c:v>
                </c:pt>
                <c:pt idx="75">
                  <c:v>737.0</c:v>
                </c:pt>
                <c:pt idx="76">
                  <c:v>517.0</c:v>
                </c:pt>
                <c:pt idx="77">
                  <c:v>386.0</c:v>
                </c:pt>
                <c:pt idx="78">
                  <c:v>786.0</c:v>
                </c:pt>
                <c:pt idx="79">
                  <c:v>1062.0</c:v>
                </c:pt>
                <c:pt idx="80">
                  <c:v>827.0</c:v>
                </c:pt>
                <c:pt idx="81">
                  <c:v>1150.0</c:v>
                </c:pt>
                <c:pt idx="82">
                  <c:v>1210.0</c:v>
                </c:pt>
                <c:pt idx="83">
                  <c:v>424.0</c:v>
                </c:pt>
                <c:pt idx="84">
                  <c:v>326.0</c:v>
                </c:pt>
                <c:pt idx="85">
                  <c:v>1006.0</c:v>
                </c:pt>
                <c:pt idx="86">
                  <c:v>563.0</c:v>
                </c:pt>
                <c:pt idx="87">
                  <c:v>894.0</c:v>
                </c:pt>
                <c:pt idx="88">
                  <c:v>869.0</c:v>
                </c:pt>
                <c:pt idx="89">
                  <c:v>429.0</c:v>
                </c:pt>
                <c:pt idx="90">
                  <c:v>873.0</c:v>
                </c:pt>
                <c:pt idx="91">
                  <c:v>1095.0</c:v>
                </c:pt>
                <c:pt idx="92">
                  <c:v>706.0</c:v>
                </c:pt>
                <c:pt idx="93">
                  <c:v>1196.0</c:v>
                </c:pt>
                <c:pt idx="94">
                  <c:v>1840.0</c:v>
                </c:pt>
                <c:pt idx="95">
                  <c:v>1455.0</c:v>
                </c:pt>
                <c:pt idx="96">
                  <c:v>2200.0</c:v>
                </c:pt>
                <c:pt idx="97">
                  <c:v>1425.0</c:v>
                </c:pt>
                <c:pt idx="98">
                  <c:v>1438.0</c:v>
                </c:pt>
                <c:pt idx="99">
                  <c:v>1250.0</c:v>
                </c:pt>
                <c:pt idx="100">
                  <c:v>906.0</c:v>
                </c:pt>
                <c:pt idx="101">
                  <c:v>308.0</c:v>
                </c:pt>
                <c:pt idx="102">
                  <c:v>410.0</c:v>
                </c:pt>
                <c:pt idx="103">
                  <c:v>957.0</c:v>
                </c:pt>
                <c:pt idx="104">
                  <c:v>534.0</c:v>
                </c:pt>
                <c:pt idx="105">
                  <c:v>1022.0</c:v>
                </c:pt>
                <c:pt idx="106">
                  <c:v>194.0</c:v>
                </c:pt>
                <c:pt idx="107">
                  <c:v>171.0</c:v>
                </c:pt>
                <c:pt idx="108">
                  <c:v>802.0</c:v>
                </c:pt>
                <c:pt idx="109">
                  <c:v>756.0</c:v>
                </c:pt>
                <c:pt idx="110">
                  <c:v>736.0</c:v>
                </c:pt>
                <c:pt idx="111">
                  <c:v>714.0</c:v>
                </c:pt>
                <c:pt idx="112">
                  <c:v>657.0</c:v>
                </c:pt>
                <c:pt idx="113">
                  <c:v>819.0</c:v>
                </c:pt>
                <c:pt idx="114">
                  <c:v>804.0</c:v>
                </c:pt>
                <c:pt idx="115">
                  <c:v>1726.0</c:v>
                </c:pt>
                <c:pt idx="116">
                  <c:v>1512.0</c:v>
                </c:pt>
                <c:pt idx="117">
                  <c:v>1075.0</c:v>
                </c:pt>
                <c:pt idx="118">
                  <c:v>1030.0</c:v>
                </c:pt>
                <c:pt idx="119">
                  <c:v>168.0</c:v>
                </c:pt>
                <c:pt idx="120">
                  <c:v>661.0</c:v>
                </c:pt>
                <c:pt idx="121">
                  <c:v>238.0</c:v>
                </c:pt>
                <c:pt idx="122">
                  <c:v>691.0</c:v>
                </c:pt>
                <c:pt idx="123">
                  <c:v>432.0</c:v>
                </c:pt>
                <c:pt idx="124">
                  <c:v>323.0</c:v>
                </c:pt>
                <c:pt idx="125">
                  <c:v>71.0</c:v>
                </c:pt>
                <c:pt idx="126">
                  <c:v>1015.0</c:v>
                </c:pt>
                <c:pt idx="127">
                  <c:v>633.0</c:v>
                </c:pt>
                <c:pt idx="128">
                  <c:v>834.0</c:v>
                </c:pt>
                <c:pt idx="129">
                  <c:v>353.0</c:v>
                </c:pt>
                <c:pt idx="130">
                  <c:v>302.0</c:v>
                </c:pt>
                <c:pt idx="131">
                  <c:v>640.0</c:v>
                </c:pt>
                <c:pt idx="132">
                  <c:v>377.0</c:v>
                </c:pt>
                <c:pt idx="133">
                  <c:v>151.0</c:v>
                </c:pt>
                <c:pt idx="134">
                  <c:v>458.0</c:v>
                </c:pt>
                <c:pt idx="135">
                  <c:v>126.0</c:v>
                </c:pt>
                <c:pt idx="136">
                  <c:v>99.0</c:v>
                </c:pt>
                <c:pt idx="137">
                  <c:v>615.0</c:v>
                </c:pt>
                <c:pt idx="138">
                  <c:v>434.0</c:v>
                </c:pt>
                <c:pt idx="139">
                  <c:v>250.0</c:v>
                </c:pt>
                <c:pt idx="140">
                  <c:v>585.0</c:v>
                </c:pt>
                <c:pt idx="141">
                  <c:v>653.0</c:v>
                </c:pt>
                <c:pt idx="142">
                  <c:v>173.0</c:v>
                </c:pt>
                <c:pt idx="143">
                  <c:v>369.0</c:v>
                </c:pt>
                <c:pt idx="144">
                  <c:v>523.0</c:v>
                </c:pt>
                <c:pt idx="145">
                  <c:v>717.0</c:v>
                </c:pt>
                <c:pt idx="146">
                  <c:v>262.0</c:v>
                </c:pt>
                <c:pt idx="147">
                  <c:v>241.0</c:v>
                </c:pt>
                <c:pt idx="148">
                  <c:v>386.0</c:v>
                </c:pt>
                <c:pt idx="149">
                  <c:v>745.0</c:v>
                </c:pt>
                <c:pt idx="150">
                  <c:v>592.0</c:v>
                </c:pt>
                <c:pt idx="151">
                  <c:v>600.0</c:v>
                </c:pt>
                <c:pt idx="152">
                  <c:v>604.0</c:v>
                </c:pt>
                <c:pt idx="153">
                  <c:v>528.0</c:v>
                </c:pt>
                <c:pt idx="154">
                  <c:v>837.0</c:v>
                </c:pt>
                <c:pt idx="155">
                  <c:v>830.0</c:v>
                </c:pt>
                <c:pt idx="156">
                  <c:v>480.0</c:v>
                </c:pt>
                <c:pt idx="157">
                  <c:v>489.0</c:v>
                </c:pt>
                <c:pt idx="158">
                  <c:v>679.0</c:v>
                </c:pt>
                <c:pt idx="159">
                  <c:v>553.0</c:v>
                </c:pt>
                <c:pt idx="160">
                  <c:v>413.0</c:v>
                </c:pt>
                <c:pt idx="161">
                  <c:v>477.0</c:v>
                </c:pt>
                <c:pt idx="162">
                  <c:v>629.0</c:v>
                </c:pt>
                <c:pt idx="163">
                  <c:v>394.0</c:v>
                </c:pt>
                <c:pt idx="164">
                  <c:v>375.0</c:v>
                </c:pt>
                <c:pt idx="165">
                  <c:v>636.0</c:v>
                </c:pt>
                <c:pt idx="166">
                  <c:v>654.0</c:v>
                </c:pt>
                <c:pt idx="167">
                  <c:v>575.0</c:v>
                </c:pt>
                <c:pt idx="168">
                  <c:v>502.0</c:v>
                </c:pt>
                <c:pt idx="169">
                  <c:v>1318.0</c:v>
                </c:pt>
                <c:pt idx="170">
                  <c:v>1355.0</c:v>
                </c:pt>
                <c:pt idx="171">
                  <c:v>1368.0</c:v>
                </c:pt>
                <c:pt idx="172">
                  <c:v>293.0</c:v>
                </c:pt>
                <c:pt idx="173">
                  <c:v>452.0</c:v>
                </c:pt>
                <c:pt idx="174">
                  <c:v>66.0</c:v>
                </c:pt>
                <c:pt idx="175">
                  <c:v>27.0</c:v>
                </c:pt>
                <c:pt idx="176">
                  <c:v>132.0</c:v>
                </c:pt>
                <c:pt idx="177">
                  <c:v>244.0</c:v>
                </c:pt>
                <c:pt idx="178">
                  <c:v>251.0</c:v>
                </c:pt>
                <c:pt idx="179">
                  <c:v>1585.0</c:v>
                </c:pt>
                <c:pt idx="180">
                  <c:v>557.0</c:v>
                </c:pt>
                <c:pt idx="181">
                  <c:v>1366.0</c:v>
                </c:pt>
                <c:pt idx="182">
                  <c:v>553.0</c:v>
                </c:pt>
                <c:pt idx="183">
                  <c:v>774.0</c:v>
                </c:pt>
                <c:pt idx="184">
                  <c:v>585.0</c:v>
                </c:pt>
                <c:pt idx="185">
                  <c:v>659.0</c:v>
                </c:pt>
                <c:pt idx="186">
                  <c:v>1743.0</c:v>
                </c:pt>
                <c:pt idx="187">
                  <c:v>256.0</c:v>
                </c:pt>
                <c:pt idx="188">
                  <c:v>1211.0</c:v>
                </c:pt>
                <c:pt idx="189">
                  <c:v>1056.0</c:v>
                </c:pt>
                <c:pt idx="190">
                  <c:v>1106.0</c:v>
                </c:pt>
                <c:pt idx="191">
                  <c:v>1993.0</c:v>
                </c:pt>
                <c:pt idx="192">
                  <c:v>1636.0</c:v>
                </c:pt>
                <c:pt idx="193">
                  <c:v>946.0</c:v>
                </c:pt>
                <c:pt idx="194">
                  <c:v>1306.0</c:v>
                </c:pt>
                <c:pt idx="195">
                  <c:v>266.0</c:v>
                </c:pt>
                <c:pt idx="196">
                  <c:v>1946.0</c:v>
                </c:pt>
                <c:pt idx="197">
                  <c:v>412.0</c:v>
                </c:pt>
                <c:pt idx="198">
                  <c:v>2154.0</c:v>
                </c:pt>
                <c:pt idx="199">
                  <c:v>2571.0</c:v>
                </c:pt>
                <c:pt idx="200">
                  <c:v>802.0</c:v>
                </c:pt>
                <c:pt idx="201">
                  <c:v>1536.0</c:v>
                </c:pt>
                <c:pt idx="202">
                  <c:v>686.0</c:v>
                </c:pt>
                <c:pt idx="203">
                  <c:v>1044.0</c:v>
                </c:pt>
                <c:pt idx="204">
                  <c:v>482.0</c:v>
                </c:pt>
                <c:pt idx="205">
                  <c:v>113.0</c:v>
                </c:pt>
                <c:pt idx="206">
                  <c:v>483.0</c:v>
                </c:pt>
                <c:pt idx="207">
                  <c:v>821.0</c:v>
                </c:pt>
                <c:pt idx="208">
                  <c:v>378.0</c:v>
                </c:pt>
                <c:pt idx="209">
                  <c:v>399.0</c:v>
                </c:pt>
                <c:pt idx="210">
                  <c:v>111.0</c:v>
                </c:pt>
                <c:pt idx="211">
                  <c:v>457.0</c:v>
                </c:pt>
                <c:pt idx="212">
                  <c:v>764.0</c:v>
                </c:pt>
                <c:pt idx="213">
                  <c:v>435.0</c:v>
                </c:pt>
                <c:pt idx="214">
                  <c:v>782.0</c:v>
                </c:pt>
                <c:pt idx="215">
                  <c:v>402.0</c:v>
                </c:pt>
                <c:pt idx="216">
                  <c:v>429.0</c:v>
                </c:pt>
                <c:pt idx="217">
                  <c:v>287.0</c:v>
                </c:pt>
                <c:pt idx="218">
                  <c:v>289.0</c:v>
                </c:pt>
                <c:pt idx="219">
                  <c:v>595.0</c:v>
                </c:pt>
                <c:pt idx="220">
                  <c:v>562.0</c:v>
                </c:pt>
                <c:pt idx="221">
                  <c:v>265.0</c:v>
                </c:pt>
                <c:pt idx="222">
                  <c:v>331.0</c:v>
                </c:pt>
                <c:pt idx="223">
                  <c:v>694.0</c:v>
                </c:pt>
                <c:pt idx="224">
                  <c:v>550.0</c:v>
                </c:pt>
                <c:pt idx="225">
                  <c:v>457.0</c:v>
                </c:pt>
                <c:pt idx="226">
                  <c:v>161.0</c:v>
                </c:pt>
                <c:pt idx="227">
                  <c:v>494.0</c:v>
                </c:pt>
                <c:pt idx="228">
                  <c:v>849.0</c:v>
                </c:pt>
                <c:pt idx="229">
                  <c:v>631.0</c:v>
                </c:pt>
                <c:pt idx="230">
                  <c:v>536.0</c:v>
                </c:pt>
                <c:pt idx="231">
                  <c:v>639.0</c:v>
                </c:pt>
                <c:pt idx="232">
                  <c:v>226.0</c:v>
                </c:pt>
                <c:pt idx="233">
                  <c:v>808.0</c:v>
                </c:pt>
                <c:pt idx="234">
                  <c:v>416.0</c:v>
                </c:pt>
                <c:pt idx="235">
                  <c:v>523.0</c:v>
                </c:pt>
                <c:pt idx="236">
                  <c:v>395.0</c:v>
                </c:pt>
                <c:pt idx="237">
                  <c:v>720.0</c:v>
                </c:pt>
                <c:pt idx="238">
                  <c:v>318.0</c:v>
                </c:pt>
                <c:pt idx="239">
                  <c:v>1384.0</c:v>
                </c:pt>
                <c:pt idx="240">
                  <c:v>673.0</c:v>
                </c:pt>
                <c:pt idx="241">
                  <c:v>284.0</c:v>
                </c:pt>
                <c:pt idx="242">
                  <c:v>430.0</c:v>
                </c:pt>
                <c:pt idx="243">
                  <c:v>331.0</c:v>
                </c:pt>
                <c:pt idx="244">
                  <c:v>435.0</c:v>
                </c:pt>
                <c:pt idx="245">
                  <c:v>8.0</c:v>
                </c:pt>
                <c:pt idx="246">
                  <c:v>275.0</c:v>
                </c:pt>
                <c:pt idx="247">
                  <c:v>497.0</c:v>
                </c:pt>
                <c:pt idx="248">
                  <c:v>135.0</c:v>
                </c:pt>
                <c:pt idx="249">
                  <c:v>636.0</c:v>
                </c:pt>
                <c:pt idx="250">
                  <c:v>201.0</c:v>
                </c:pt>
                <c:pt idx="251">
                  <c:v>755.0</c:v>
                </c:pt>
                <c:pt idx="252">
                  <c:v>1011.0</c:v>
                </c:pt>
                <c:pt idx="253">
                  <c:v>1132.0</c:v>
                </c:pt>
                <c:pt idx="254">
                  <c:v>733.0</c:v>
                </c:pt>
                <c:pt idx="255">
                  <c:v>1610.0</c:v>
                </c:pt>
                <c:pt idx="256">
                  <c:v>1220.0</c:v>
                </c:pt>
                <c:pt idx="257">
                  <c:v>1025.0</c:v>
                </c:pt>
                <c:pt idx="258">
                  <c:v>370.0</c:v>
                </c:pt>
                <c:pt idx="259">
                  <c:v>542.0</c:v>
                </c:pt>
                <c:pt idx="260">
                  <c:v>368.0</c:v>
                </c:pt>
                <c:pt idx="261">
                  <c:v>490.0</c:v>
                </c:pt>
                <c:pt idx="262">
                  <c:v>511.0</c:v>
                </c:pt>
                <c:pt idx="263">
                  <c:v>697.0</c:v>
                </c:pt>
                <c:pt idx="264">
                  <c:v>675.0</c:v>
                </c:pt>
                <c:pt idx="265">
                  <c:v>627.0</c:v>
                </c:pt>
                <c:pt idx="266">
                  <c:v>86.0</c:v>
                </c:pt>
                <c:pt idx="267">
                  <c:v>467.0</c:v>
                </c:pt>
                <c:pt idx="268">
                  <c:v>455.0</c:v>
                </c:pt>
                <c:pt idx="269">
                  <c:v>447.0</c:v>
                </c:pt>
                <c:pt idx="270">
                  <c:v>657.0</c:v>
                </c:pt>
                <c:pt idx="271">
                  <c:v>433.0</c:v>
                </c:pt>
                <c:pt idx="272">
                  <c:v>991.0</c:v>
                </c:pt>
                <c:pt idx="273">
                  <c:v>658.0</c:v>
                </c:pt>
                <c:pt idx="274">
                  <c:v>975.0</c:v>
                </c:pt>
                <c:pt idx="275">
                  <c:v>799.0</c:v>
                </c:pt>
                <c:pt idx="276">
                  <c:v>963.0</c:v>
                </c:pt>
                <c:pt idx="277">
                  <c:v>461.0</c:v>
                </c:pt>
                <c:pt idx="278">
                  <c:v>1053.0</c:v>
                </c:pt>
                <c:pt idx="279">
                  <c:v>221.0</c:v>
                </c:pt>
                <c:pt idx="280">
                  <c:v>442.0</c:v>
                </c:pt>
                <c:pt idx="281">
                  <c:v>706.0</c:v>
                </c:pt>
                <c:pt idx="282">
                  <c:v>914.0</c:v>
                </c:pt>
                <c:pt idx="283">
                  <c:v>714.0</c:v>
                </c:pt>
                <c:pt idx="284">
                  <c:v>1080.0</c:v>
                </c:pt>
                <c:pt idx="285">
                  <c:v>868.0</c:v>
                </c:pt>
                <c:pt idx="286">
                  <c:v>841.0</c:v>
                </c:pt>
                <c:pt idx="287">
                  <c:v>856.0</c:v>
                </c:pt>
                <c:pt idx="288">
                  <c:v>1685.0</c:v>
                </c:pt>
                <c:pt idx="289">
                  <c:v>818.0</c:v>
                </c:pt>
                <c:pt idx="290">
                  <c:v>345.0</c:v>
                </c:pt>
                <c:pt idx="291">
                  <c:v>1180.0</c:v>
                </c:pt>
                <c:pt idx="292">
                  <c:v>775.0</c:v>
                </c:pt>
                <c:pt idx="293">
                  <c:v>448.0</c:v>
                </c:pt>
                <c:pt idx="294">
                  <c:v>574.0</c:v>
                </c:pt>
                <c:pt idx="295">
                  <c:v>1921.0</c:v>
                </c:pt>
                <c:pt idx="296">
                  <c:v>380.0</c:v>
                </c:pt>
                <c:pt idx="297">
                  <c:v>552.0</c:v>
                </c:pt>
                <c:pt idx="298">
                  <c:v>1015.0</c:v>
                </c:pt>
                <c:pt idx="299">
                  <c:v>554.0</c:v>
                </c:pt>
                <c:pt idx="300">
                  <c:v>377.0</c:v>
                </c:pt>
                <c:pt idx="301">
                  <c:v>2531.0</c:v>
                </c:pt>
                <c:pt idx="302">
                  <c:v>1307.0</c:v>
                </c:pt>
                <c:pt idx="303">
                  <c:v>64.0</c:v>
                </c:pt>
                <c:pt idx="304">
                  <c:v>133.0</c:v>
                </c:pt>
                <c:pt idx="305">
                  <c:v>111.0</c:v>
                </c:pt>
                <c:pt idx="306">
                  <c:v>538.0</c:v>
                </c:pt>
                <c:pt idx="307">
                  <c:v>1225.0</c:v>
                </c:pt>
                <c:pt idx="308">
                  <c:v>262.0</c:v>
                </c:pt>
                <c:pt idx="309">
                  <c:v>206.0</c:v>
                </c:pt>
                <c:pt idx="310">
                  <c:v>409.0</c:v>
                </c:pt>
                <c:pt idx="311">
                  <c:v>386.0</c:v>
                </c:pt>
                <c:pt idx="312">
                  <c:v>584.0</c:v>
                </c:pt>
                <c:pt idx="313">
                  <c:v>3356.0</c:v>
                </c:pt>
                <c:pt idx="314">
                  <c:v>3267.0</c:v>
                </c:pt>
                <c:pt idx="315">
                  <c:v>2796.0</c:v>
                </c:pt>
                <c:pt idx="316">
                  <c:v>1293.0</c:v>
                </c:pt>
                <c:pt idx="317">
                  <c:v>1600.0</c:v>
                </c:pt>
                <c:pt idx="318">
                  <c:v>663.0</c:v>
                </c:pt>
                <c:pt idx="319">
                  <c:v>305.0</c:v>
                </c:pt>
                <c:pt idx="320">
                  <c:v>531.0</c:v>
                </c:pt>
                <c:pt idx="321">
                  <c:v>1437.0</c:v>
                </c:pt>
                <c:pt idx="322">
                  <c:v>329.0</c:v>
                </c:pt>
                <c:pt idx="323">
                  <c:v>80.0</c:v>
                </c:pt>
                <c:pt idx="324">
                  <c:v>236.0</c:v>
                </c:pt>
                <c:pt idx="325">
                  <c:v>340.0</c:v>
                </c:pt>
                <c:pt idx="326">
                  <c:v>162.0</c:v>
                </c:pt>
                <c:pt idx="327">
                  <c:v>312.0</c:v>
                </c:pt>
                <c:pt idx="328">
                  <c:v>224.0</c:v>
                </c:pt>
                <c:pt idx="329">
                  <c:v>467.0</c:v>
                </c:pt>
                <c:pt idx="330">
                  <c:v>449.0</c:v>
                </c:pt>
                <c:pt idx="331">
                  <c:v>776.0</c:v>
                </c:pt>
                <c:pt idx="332">
                  <c:v>568.0</c:v>
                </c:pt>
                <c:pt idx="333">
                  <c:v>863.0</c:v>
                </c:pt>
                <c:pt idx="334">
                  <c:v>997.0</c:v>
                </c:pt>
                <c:pt idx="335">
                  <c:v>974.0</c:v>
                </c:pt>
                <c:pt idx="336">
                  <c:v>1656.0</c:v>
                </c:pt>
                <c:pt idx="337">
                  <c:v>865.0</c:v>
                </c:pt>
                <c:pt idx="338">
                  <c:v>471.0</c:v>
                </c:pt>
                <c:pt idx="339">
                  <c:v>224.0</c:v>
                </c:pt>
                <c:pt idx="340">
                  <c:v>335.0</c:v>
                </c:pt>
                <c:pt idx="341">
                  <c:v>334.0</c:v>
                </c:pt>
                <c:pt idx="342">
                  <c:v>194.0</c:v>
                </c:pt>
                <c:pt idx="343">
                  <c:v>901.0</c:v>
                </c:pt>
                <c:pt idx="344">
                  <c:v>2611.0</c:v>
                </c:pt>
                <c:pt idx="345">
                  <c:v>2690.0</c:v>
                </c:pt>
                <c:pt idx="346">
                  <c:v>983.0</c:v>
                </c:pt>
                <c:pt idx="347">
                  <c:v>955.0</c:v>
                </c:pt>
                <c:pt idx="348">
                  <c:v>881.0</c:v>
                </c:pt>
                <c:pt idx="349">
                  <c:v>632.0</c:v>
                </c:pt>
                <c:pt idx="350">
                  <c:v>1262.0</c:v>
                </c:pt>
                <c:pt idx="351">
                  <c:v>263.0</c:v>
                </c:pt>
                <c:pt idx="352">
                  <c:v>186.0</c:v>
                </c:pt>
                <c:pt idx="353">
                  <c:v>353.0</c:v>
                </c:pt>
                <c:pt idx="354">
                  <c:v>1184.0</c:v>
                </c:pt>
                <c:pt idx="355">
                  <c:v>760.0</c:v>
                </c:pt>
                <c:pt idx="356">
                  <c:v>249.0</c:v>
                </c:pt>
                <c:pt idx="357">
                  <c:v>172.0</c:v>
                </c:pt>
                <c:pt idx="358">
                  <c:v>2650.0</c:v>
                </c:pt>
                <c:pt idx="359">
                  <c:v>350.0</c:v>
                </c:pt>
                <c:pt idx="360">
                  <c:v>1170.0</c:v>
                </c:pt>
                <c:pt idx="361">
                  <c:v>386.0</c:v>
                </c:pt>
                <c:pt idx="362">
                  <c:v>164.0</c:v>
                </c:pt>
                <c:pt idx="363">
                  <c:v>493.0</c:v>
                </c:pt>
                <c:pt idx="364">
                  <c:v>2278.0</c:v>
                </c:pt>
                <c:pt idx="365">
                  <c:v>556.0</c:v>
                </c:pt>
                <c:pt idx="366">
                  <c:v>732.0</c:v>
                </c:pt>
                <c:pt idx="367">
                  <c:v>707.0</c:v>
                </c:pt>
                <c:pt idx="368">
                  <c:v>843.0</c:v>
                </c:pt>
                <c:pt idx="369">
                  <c:v>624.0</c:v>
                </c:pt>
                <c:pt idx="370">
                  <c:v>795.0</c:v>
                </c:pt>
                <c:pt idx="371">
                  <c:v>419.0</c:v>
                </c:pt>
                <c:pt idx="372">
                  <c:v>518.0</c:v>
                </c:pt>
                <c:pt idx="373">
                  <c:v>1173.0</c:v>
                </c:pt>
                <c:pt idx="374">
                  <c:v>619.0</c:v>
                </c:pt>
                <c:pt idx="375">
                  <c:v>333.0</c:v>
                </c:pt>
                <c:pt idx="376">
                  <c:v>523.0</c:v>
                </c:pt>
                <c:pt idx="377">
                  <c:v>219.0</c:v>
                </c:pt>
                <c:pt idx="378">
                  <c:v>455.0</c:v>
                </c:pt>
                <c:pt idx="379">
                  <c:v>124.0</c:v>
                </c:pt>
                <c:pt idx="380">
                  <c:v>646.0</c:v>
                </c:pt>
                <c:pt idx="381">
                  <c:v>493.0</c:v>
                </c:pt>
                <c:pt idx="382">
                  <c:v>213.0</c:v>
                </c:pt>
                <c:pt idx="383">
                  <c:v>180.0</c:v>
                </c:pt>
                <c:pt idx="384">
                  <c:v>113.0</c:v>
                </c:pt>
                <c:pt idx="385">
                  <c:v>272.0</c:v>
                </c:pt>
                <c:pt idx="386">
                  <c:v>288.0</c:v>
                </c:pt>
                <c:pt idx="387">
                  <c:v>835.0</c:v>
                </c:pt>
                <c:pt idx="388">
                  <c:v>742.0</c:v>
                </c:pt>
                <c:pt idx="389">
                  <c:v>327.0</c:v>
                </c:pt>
                <c:pt idx="390">
                  <c:v>583.0</c:v>
                </c:pt>
                <c:pt idx="391">
                  <c:v>418.0</c:v>
                </c:pt>
                <c:pt idx="392">
                  <c:v>306.0</c:v>
                </c:pt>
                <c:pt idx="393">
                  <c:v>292.0</c:v>
                </c:pt>
                <c:pt idx="394">
                  <c:v>311.0</c:v>
                </c:pt>
                <c:pt idx="395">
                  <c:v>387.0</c:v>
                </c:pt>
                <c:pt idx="396">
                  <c:v>429.0</c:v>
                </c:pt>
                <c:pt idx="397">
                  <c:v>1015.0</c:v>
                </c:pt>
                <c:pt idx="398">
                  <c:v>684.0</c:v>
                </c:pt>
                <c:pt idx="399">
                  <c:v>677.0</c:v>
                </c:pt>
                <c:pt idx="400">
                  <c:v>542.0</c:v>
                </c:pt>
                <c:pt idx="401">
                  <c:v>444.0</c:v>
                </c:pt>
                <c:pt idx="402">
                  <c:v>155.0</c:v>
                </c:pt>
                <c:pt idx="403">
                  <c:v>254.0</c:v>
                </c:pt>
                <c:pt idx="404">
                  <c:v>436.0</c:v>
                </c:pt>
                <c:pt idx="405">
                  <c:v>572.0</c:v>
                </c:pt>
                <c:pt idx="406">
                  <c:v>441.0</c:v>
                </c:pt>
                <c:pt idx="407">
                  <c:v>570.0</c:v>
                </c:pt>
                <c:pt idx="408">
                  <c:v>376.0</c:v>
                </c:pt>
                <c:pt idx="409">
                  <c:v>1009.0</c:v>
                </c:pt>
                <c:pt idx="410">
                  <c:v>317.0</c:v>
                </c:pt>
                <c:pt idx="411">
                  <c:v>116.0</c:v>
                </c:pt>
                <c:pt idx="412">
                  <c:v>589.0</c:v>
                </c:pt>
                <c:pt idx="413">
                  <c:v>701.0</c:v>
                </c:pt>
                <c:pt idx="414">
                  <c:v>608.0</c:v>
                </c:pt>
                <c:pt idx="415">
                  <c:v>679.0</c:v>
                </c:pt>
                <c:pt idx="416">
                  <c:v>786.0</c:v>
                </c:pt>
                <c:pt idx="417">
                  <c:v>125.0</c:v>
                </c:pt>
                <c:pt idx="418">
                  <c:v>286.0</c:v>
                </c:pt>
                <c:pt idx="419">
                  <c:v>399.0</c:v>
                </c:pt>
                <c:pt idx="420">
                  <c:v>1604.0</c:v>
                </c:pt>
                <c:pt idx="421">
                  <c:v>530.0</c:v>
                </c:pt>
                <c:pt idx="422">
                  <c:v>727.0</c:v>
                </c:pt>
                <c:pt idx="423">
                  <c:v>1150.0</c:v>
                </c:pt>
                <c:pt idx="424">
                  <c:v>338.0</c:v>
                </c:pt>
                <c:pt idx="425">
                  <c:v>295.0</c:v>
                </c:pt>
                <c:pt idx="426">
                  <c:v>590.0</c:v>
                </c:pt>
                <c:pt idx="427">
                  <c:v>660.0</c:v>
                </c:pt>
                <c:pt idx="428">
                  <c:v>809.0</c:v>
                </c:pt>
                <c:pt idx="429">
                  <c:v>662.0</c:v>
                </c:pt>
                <c:pt idx="430">
                  <c:v>596.0</c:v>
                </c:pt>
                <c:pt idx="431">
                  <c:v>127.0</c:v>
                </c:pt>
                <c:pt idx="432">
                  <c:v>1355.0</c:v>
                </c:pt>
                <c:pt idx="433">
                  <c:v>1223.0</c:v>
                </c:pt>
                <c:pt idx="434">
                  <c:v>992.0</c:v>
                </c:pt>
                <c:pt idx="435">
                  <c:v>753.0</c:v>
                </c:pt>
                <c:pt idx="436">
                  <c:v>612.0</c:v>
                </c:pt>
                <c:pt idx="437">
                  <c:v>868.0</c:v>
                </c:pt>
                <c:pt idx="438">
                  <c:v>1481.0</c:v>
                </c:pt>
                <c:pt idx="439">
                  <c:v>1764.0</c:v>
                </c:pt>
                <c:pt idx="440">
                  <c:v>427.0</c:v>
                </c:pt>
                <c:pt idx="441">
                  <c:v>372.0</c:v>
                </c:pt>
                <c:pt idx="442">
                  <c:v>213.0</c:v>
                </c:pt>
                <c:pt idx="443">
                  <c:v>507.0</c:v>
                </c:pt>
                <c:pt idx="444">
                  <c:v>631.0</c:v>
                </c:pt>
                <c:pt idx="445">
                  <c:v>464.0</c:v>
                </c:pt>
                <c:pt idx="446">
                  <c:v>840.0</c:v>
                </c:pt>
                <c:pt idx="447">
                  <c:v>1135.0</c:v>
                </c:pt>
                <c:pt idx="448">
                  <c:v>386.0</c:v>
                </c:pt>
                <c:pt idx="449">
                  <c:v>1033.0</c:v>
                </c:pt>
                <c:pt idx="450">
                  <c:v>314.0</c:v>
                </c:pt>
                <c:pt idx="451">
                  <c:v>958.0</c:v>
                </c:pt>
                <c:pt idx="452">
                  <c:v>1033.0</c:v>
                </c:pt>
                <c:pt idx="453">
                  <c:v>401.0</c:v>
                </c:pt>
                <c:pt idx="454">
                  <c:v>329.0</c:v>
                </c:pt>
                <c:pt idx="455">
                  <c:v>533.0</c:v>
                </c:pt>
                <c:pt idx="456">
                  <c:v>623.0</c:v>
                </c:pt>
                <c:pt idx="457">
                  <c:v>597.0</c:v>
                </c:pt>
                <c:pt idx="458">
                  <c:v>1263.0</c:v>
                </c:pt>
                <c:pt idx="459">
                  <c:v>552.0</c:v>
                </c:pt>
                <c:pt idx="460">
                  <c:v>520.0</c:v>
                </c:pt>
                <c:pt idx="461">
                  <c:v>621.0</c:v>
                </c:pt>
                <c:pt idx="462">
                  <c:v>960.0</c:v>
                </c:pt>
                <c:pt idx="463">
                  <c:v>442.0</c:v>
                </c:pt>
                <c:pt idx="464">
                  <c:v>590.0</c:v>
                </c:pt>
                <c:pt idx="465">
                  <c:v>429.0</c:v>
                </c:pt>
                <c:pt idx="466">
                  <c:v>518.0</c:v>
                </c:pt>
                <c:pt idx="467">
                  <c:v>443.0</c:v>
                </c:pt>
                <c:pt idx="468">
                  <c:v>552.0</c:v>
                </c:pt>
                <c:pt idx="469">
                  <c:v>372.0</c:v>
                </c:pt>
                <c:pt idx="470">
                  <c:v>153.0</c:v>
                </c:pt>
                <c:pt idx="471">
                  <c:v>955.0</c:v>
                </c:pt>
                <c:pt idx="472">
                  <c:v>265.0</c:v>
                </c:pt>
                <c:pt idx="473">
                  <c:v>1051.0</c:v>
                </c:pt>
                <c:pt idx="474">
                  <c:v>649.0</c:v>
                </c:pt>
                <c:pt idx="475">
                  <c:v>555.0</c:v>
                </c:pt>
                <c:pt idx="476">
                  <c:v>911.0</c:v>
                </c:pt>
                <c:pt idx="477">
                  <c:v>764.0</c:v>
                </c:pt>
                <c:pt idx="478">
                  <c:v>561.0</c:v>
                </c:pt>
                <c:pt idx="479">
                  <c:v>893.0</c:v>
                </c:pt>
                <c:pt idx="480">
                  <c:v>495.0</c:v>
                </c:pt>
                <c:pt idx="481">
                  <c:v>431.0</c:v>
                </c:pt>
                <c:pt idx="482">
                  <c:v>258.0</c:v>
                </c:pt>
                <c:pt idx="483">
                  <c:v>1364.0</c:v>
                </c:pt>
                <c:pt idx="484">
                  <c:v>482.0</c:v>
                </c:pt>
                <c:pt idx="485">
                  <c:v>537.0</c:v>
                </c:pt>
                <c:pt idx="486">
                  <c:v>752.0</c:v>
                </c:pt>
                <c:pt idx="487">
                  <c:v>367.0</c:v>
                </c:pt>
                <c:pt idx="488">
                  <c:v>402.0</c:v>
                </c:pt>
                <c:pt idx="489">
                  <c:v>570.0</c:v>
                </c:pt>
                <c:pt idx="490">
                  <c:v>290.0</c:v>
                </c:pt>
                <c:pt idx="491">
                  <c:v>377.0</c:v>
                </c:pt>
                <c:pt idx="492">
                  <c:v>521.0</c:v>
                </c:pt>
                <c:pt idx="493">
                  <c:v>881.0</c:v>
                </c:pt>
                <c:pt idx="494">
                  <c:v>742.0</c:v>
                </c:pt>
                <c:pt idx="495">
                  <c:v>1245.0</c:v>
                </c:pt>
                <c:pt idx="496">
                  <c:v>383.0</c:v>
                </c:pt>
                <c:pt idx="497">
                  <c:v>250.0</c:v>
                </c:pt>
                <c:pt idx="498">
                  <c:v>765.0</c:v>
                </c:pt>
                <c:pt idx="499">
                  <c:v>578.0</c:v>
                </c:pt>
                <c:pt idx="500">
                  <c:v>754.0</c:v>
                </c:pt>
                <c:pt idx="501">
                  <c:v>812.0</c:v>
                </c:pt>
                <c:pt idx="502">
                  <c:v>751.0</c:v>
                </c:pt>
                <c:pt idx="503">
                  <c:v>368.0</c:v>
                </c:pt>
                <c:pt idx="504">
                  <c:v>700.0</c:v>
                </c:pt>
                <c:pt idx="505">
                  <c:v>693.0</c:v>
                </c:pt>
                <c:pt idx="506">
                  <c:v>812.0</c:v>
                </c:pt>
                <c:pt idx="507">
                  <c:v>1260.0</c:v>
                </c:pt>
                <c:pt idx="508">
                  <c:v>442.0</c:v>
                </c:pt>
                <c:pt idx="509">
                  <c:v>435.0</c:v>
                </c:pt>
                <c:pt idx="510">
                  <c:v>331.0</c:v>
                </c:pt>
                <c:pt idx="511">
                  <c:v>490.0</c:v>
                </c:pt>
                <c:pt idx="512">
                  <c:v>420.0</c:v>
                </c:pt>
                <c:pt idx="513">
                  <c:v>746.0</c:v>
                </c:pt>
                <c:pt idx="514">
                  <c:v>445.0</c:v>
                </c:pt>
                <c:pt idx="515">
                  <c:v>334.0</c:v>
                </c:pt>
                <c:pt idx="516">
                  <c:v>235.0</c:v>
                </c:pt>
                <c:pt idx="517">
                  <c:v>200.0</c:v>
                </c:pt>
                <c:pt idx="518">
                  <c:v>1253.0</c:v>
                </c:pt>
                <c:pt idx="519">
                  <c:v>1336.0</c:v>
                </c:pt>
                <c:pt idx="520">
                  <c:v>442.0</c:v>
                </c:pt>
                <c:pt idx="521">
                  <c:v>645.0</c:v>
                </c:pt>
                <c:pt idx="522">
                  <c:v>408.0</c:v>
                </c:pt>
                <c:pt idx="523">
                  <c:v>84.0</c:v>
                </c:pt>
                <c:pt idx="524">
                  <c:v>563.0</c:v>
                </c:pt>
                <c:pt idx="525">
                  <c:v>762.0</c:v>
                </c:pt>
                <c:pt idx="526">
                  <c:v>731.0</c:v>
                </c:pt>
                <c:pt idx="527">
                  <c:v>1864.0</c:v>
                </c:pt>
                <c:pt idx="528">
                  <c:v>618.0</c:v>
                </c:pt>
                <c:pt idx="529">
                  <c:v>418.0</c:v>
                </c:pt>
                <c:pt idx="530">
                  <c:v>784.0</c:v>
                </c:pt>
                <c:pt idx="531">
                  <c:v>962.0</c:v>
                </c:pt>
                <c:pt idx="532">
                  <c:v>1278.0</c:v>
                </c:pt>
                <c:pt idx="533">
                  <c:v>858.0</c:v>
                </c:pt>
                <c:pt idx="534">
                  <c:v>703.0</c:v>
                </c:pt>
                <c:pt idx="535">
                  <c:v>670.0</c:v>
                </c:pt>
                <c:pt idx="536">
                  <c:v>195.0</c:v>
                </c:pt>
                <c:pt idx="537">
                  <c:v>225.0</c:v>
                </c:pt>
                <c:pt idx="538">
                  <c:v>643.0</c:v>
                </c:pt>
                <c:pt idx="539">
                  <c:v>774.0</c:v>
                </c:pt>
                <c:pt idx="540">
                  <c:v>344.0</c:v>
                </c:pt>
                <c:pt idx="541">
                  <c:v>662.0</c:v>
                </c:pt>
                <c:pt idx="542">
                  <c:v>805.0</c:v>
                </c:pt>
                <c:pt idx="543">
                  <c:v>440.0</c:v>
                </c:pt>
                <c:pt idx="544">
                  <c:v>339.0</c:v>
                </c:pt>
                <c:pt idx="545">
                  <c:v>313.0</c:v>
                </c:pt>
                <c:pt idx="546">
                  <c:v>807.0</c:v>
                </c:pt>
                <c:pt idx="547">
                  <c:v>1283.0</c:v>
                </c:pt>
                <c:pt idx="548">
                  <c:v>211.0</c:v>
                </c:pt>
                <c:pt idx="549">
                  <c:v>222.0</c:v>
                </c:pt>
                <c:pt idx="550">
                  <c:v>668.0</c:v>
                </c:pt>
                <c:pt idx="551">
                  <c:v>829.0</c:v>
                </c:pt>
                <c:pt idx="552">
                  <c:v>703.0</c:v>
                </c:pt>
                <c:pt idx="553">
                  <c:v>1050.0</c:v>
                </c:pt>
                <c:pt idx="554">
                  <c:v>230.0</c:v>
                </c:pt>
                <c:pt idx="555">
                  <c:v>958.0</c:v>
                </c:pt>
                <c:pt idx="556">
                  <c:v>1017.0</c:v>
                </c:pt>
                <c:pt idx="557">
                  <c:v>1309.0</c:v>
                </c:pt>
                <c:pt idx="558">
                  <c:v>324.0</c:v>
                </c:pt>
                <c:pt idx="559">
                  <c:v>793.0</c:v>
                </c:pt>
                <c:pt idx="560">
                  <c:v>207.0</c:v>
                </c:pt>
                <c:pt idx="561">
                  <c:v>358.0</c:v>
                </c:pt>
                <c:pt idx="562">
                  <c:v>505.0</c:v>
                </c:pt>
                <c:pt idx="563">
                  <c:v>294.0</c:v>
                </c:pt>
                <c:pt idx="564">
                  <c:v>547.0</c:v>
                </c:pt>
                <c:pt idx="565">
                  <c:v>241.0</c:v>
                </c:pt>
                <c:pt idx="566">
                  <c:v>194.0</c:v>
                </c:pt>
                <c:pt idx="567">
                  <c:v>626.0</c:v>
                </c:pt>
                <c:pt idx="568">
                  <c:v>274.0</c:v>
                </c:pt>
                <c:pt idx="569">
                  <c:v>1475.0</c:v>
                </c:pt>
                <c:pt idx="570">
                  <c:v>2119.0</c:v>
                </c:pt>
                <c:pt idx="571">
                  <c:v>1031.0</c:v>
                </c:pt>
                <c:pt idx="572">
                  <c:v>570.0</c:v>
                </c:pt>
                <c:pt idx="573">
                  <c:v>1161.0</c:v>
                </c:pt>
                <c:pt idx="574">
                  <c:v>493.0</c:v>
                </c:pt>
                <c:pt idx="575">
                  <c:v>985.0</c:v>
                </c:pt>
                <c:pt idx="576">
                  <c:v>398.0</c:v>
                </c:pt>
                <c:pt idx="577">
                  <c:v>510.0</c:v>
                </c:pt>
                <c:pt idx="578">
                  <c:v>475.0</c:v>
                </c:pt>
                <c:pt idx="579">
                  <c:v>684.0</c:v>
                </c:pt>
                <c:pt idx="580">
                  <c:v>1424.0</c:v>
                </c:pt>
                <c:pt idx="581">
                  <c:v>972.0</c:v>
                </c:pt>
                <c:pt idx="582">
                  <c:v>617.0</c:v>
                </c:pt>
                <c:pt idx="583">
                  <c:v>850.0</c:v>
                </c:pt>
                <c:pt idx="584">
                  <c:v>963.0</c:v>
                </c:pt>
                <c:pt idx="585">
                  <c:v>1022.0</c:v>
                </c:pt>
                <c:pt idx="586">
                  <c:v>633.0</c:v>
                </c:pt>
                <c:pt idx="587">
                  <c:v>536.0</c:v>
                </c:pt>
                <c:pt idx="588">
                  <c:v>770.0</c:v>
                </c:pt>
                <c:pt idx="589">
                  <c:v>1423.0</c:v>
                </c:pt>
                <c:pt idx="590">
                  <c:v>587.0</c:v>
                </c:pt>
                <c:pt idx="591">
                  <c:v>1407.0</c:v>
                </c:pt>
                <c:pt idx="592">
                  <c:v>1121.0</c:v>
                </c:pt>
                <c:pt idx="593">
                  <c:v>1416.0</c:v>
                </c:pt>
                <c:pt idx="594">
                  <c:v>697.0</c:v>
                </c:pt>
                <c:pt idx="595">
                  <c:v>821.0</c:v>
                </c:pt>
                <c:pt idx="596">
                  <c:v>444.0</c:v>
                </c:pt>
                <c:pt idx="597">
                  <c:v>506.0</c:v>
                </c:pt>
                <c:pt idx="598">
                  <c:v>768.0</c:v>
                </c:pt>
                <c:pt idx="599">
                  <c:v>927.0</c:v>
                </c:pt>
                <c:pt idx="600">
                  <c:v>545.0</c:v>
                </c:pt>
                <c:pt idx="601">
                  <c:v>295.0</c:v>
                </c:pt>
                <c:pt idx="602">
                  <c:v>167.0</c:v>
                </c:pt>
                <c:pt idx="603">
                  <c:v>1174.0</c:v>
                </c:pt>
                <c:pt idx="604">
                  <c:v>1617.0</c:v>
                </c:pt>
                <c:pt idx="605">
                  <c:v>2468.0</c:v>
                </c:pt>
                <c:pt idx="606">
                  <c:v>1049.0</c:v>
                </c:pt>
                <c:pt idx="607">
                  <c:v>750.0</c:v>
                </c:pt>
                <c:pt idx="608">
                  <c:v>4867.0</c:v>
                </c:pt>
                <c:pt idx="609">
                  <c:v>302.0</c:v>
                </c:pt>
                <c:pt idx="610">
                  <c:v>592.0</c:v>
                </c:pt>
                <c:pt idx="611">
                  <c:v>702.0</c:v>
                </c:pt>
                <c:pt idx="612">
                  <c:v>343.0</c:v>
                </c:pt>
                <c:pt idx="613">
                  <c:v>268.0</c:v>
                </c:pt>
                <c:pt idx="614">
                  <c:v>1075.0</c:v>
                </c:pt>
                <c:pt idx="615">
                  <c:v>1582.0</c:v>
                </c:pt>
                <c:pt idx="616">
                  <c:v>1770.0</c:v>
                </c:pt>
                <c:pt idx="617">
                  <c:v>270.0</c:v>
                </c:pt>
                <c:pt idx="618">
                  <c:v>774.0</c:v>
                </c:pt>
                <c:pt idx="619">
                  <c:v>1293.0</c:v>
                </c:pt>
                <c:pt idx="620">
                  <c:v>5419.0</c:v>
                </c:pt>
                <c:pt idx="621">
                  <c:v>2297.0</c:v>
                </c:pt>
                <c:pt idx="622">
                  <c:v>1029.0</c:v>
                </c:pt>
                <c:pt idx="623">
                  <c:v>1105.0</c:v>
                </c:pt>
                <c:pt idx="624">
                  <c:v>1162.0</c:v>
                </c:pt>
                <c:pt idx="625">
                  <c:v>402.0</c:v>
                </c:pt>
                <c:pt idx="626">
                  <c:v>526.0</c:v>
                </c:pt>
                <c:pt idx="627">
                  <c:v>981.0</c:v>
                </c:pt>
                <c:pt idx="628">
                  <c:v>513.0</c:v>
                </c:pt>
                <c:pt idx="629">
                  <c:v>618.0</c:v>
                </c:pt>
                <c:pt idx="630">
                  <c:v>506.0</c:v>
                </c:pt>
                <c:pt idx="631">
                  <c:v>333.0</c:v>
                </c:pt>
                <c:pt idx="632">
                  <c:v>486.0</c:v>
                </c:pt>
                <c:pt idx="633">
                  <c:v>749.0</c:v>
                </c:pt>
                <c:pt idx="634">
                  <c:v>374.0</c:v>
                </c:pt>
                <c:pt idx="635">
                  <c:v>1224.0</c:v>
                </c:pt>
                <c:pt idx="636">
                  <c:v>417.0</c:v>
                </c:pt>
                <c:pt idx="637">
                  <c:v>677.0</c:v>
                </c:pt>
                <c:pt idx="638">
                  <c:v>284.0</c:v>
                </c:pt>
                <c:pt idx="639">
                  <c:v>303.0</c:v>
                </c:pt>
                <c:pt idx="640">
                  <c:v>312.0</c:v>
                </c:pt>
                <c:pt idx="641">
                  <c:v>122.0</c:v>
                </c:pt>
                <c:pt idx="642">
                  <c:v>140.0</c:v>
                </c:pt>
                <c:pt idx="643">
                  <c:v>847.0</c:v>
                </c:pt>
                <c:pt idx="644">
                  <c:v>515.0</c:v>
                </c:pt>
                <c:pt idx="645">
                  <c:v>917.0</c:v>
                </c:pt>
                <c:pt idx="646">
                  <c:v>204.0</c:v>
                </c:pt>
                <c:pt idx="647">
                  <c:v>386.0</c:v>
                </c:pt>
                <c:pt idx="648">
                  <c:v>468.0</c:v>
                </c:pt>
                <c:pt idx="649">
                  <c:v>259.0</c:v>
                </c:pt>
                <c:pt idx="650">
                  <c:v>590.0</c:v>
                </c:pt>
                <c:pt idx="651">
                  <c:v>182.0</c:v>
                </c:pt>
                <c:pt idx="652">
                  <c:v>268.0</c:v>
                </c:pt>
                <c:pt idx="653">
                  <c:v>568.0</c:v>
                </c:pt>
                <c:pt idx="654">
                  <c:v>265.0</c:v>
                </c:pt>
                <c:pt idx="655">
                  <c:v>281.0</c:v>
                </c:pt>
                <c:pt idx="656">
                  <c:v>223.0</c:v>
                </c:pt>
                <c:pt idx="657">
                  <c:v>85.0</c:v>
                </c:pt>
                <c:pt idx="658">
                  <c:v>348.0</c:v>
                </c:pt>
                <c:pt idx="659">
                  <c:v>740.0</c:v>
                </c:pt>
                <c:pt idx="660">
                  <c:v>1005.0</c:v>
                </c:pt>
                <c:pt idx="661">
                  <c:v>1690.0</c:v>
                </c:pt>
                <c:pt idx="662">
                  <c:v>986.0</c:v>
                </c:pt>
                <c:pt idx="663">
                  <c:v>821.0</c:v>
                </c:pt>
                <c:pt idx="664">
                  <c:v>224.0</c:v>
                </c:pt>
                <c:pt idx="665">
                  <c:v>380.0</c:v>
                </c:pt>
                <c:pt idx="666">
                  <c:v>360.0</c:v>
                </c:pt>
                <c:pt idx="667">
                  <c:v>555.0</c:v>
                </c:pt>
                <c:pt idx="668">
                  <c:v>697.0</c:v>
                </c:pt>
                <c:pt idx="669">
                  <c:v>644.0</c:v>
                </c:pt>
                <c:pt idx="670">
                  <c:v>632.0</c:v>
                </c:pt>
                <c:pt idx="671">
                  <c:v>435.0</c:v>
                </c:pt>
                <c:pt idx="672">
                  <c:v>891.0</c:v>
                </c:pt>
                <c:pt idx="673">
                  <c:v>618.0</c:v>
                </c:pt>
                <c:pt idx="674">
                  <c:v>483.0</c:v>
                </c:pt>
                <c:pt idx="675">
                  <c:v>505.0</c:v>
                </c:pt>
                <c:pt idx="676">
                  <c:v>895.0</c:v>
                </c:pt>
                <c:pt idx="677">
                  <c:v>555.0</c:v>
                </c:pt>
                <c:pt idx="678">
                  <c:v>1016.0</c:v>
                </c:pt>
                <c:pt idx="679">
                  <c:v>884.0</c:v>
                </c:pt>
                <c:pt idx="680">
                  <c:v>277.0</c:v>
                </c:pt>
                <c:pt idx="681">
                  <c:v>293.0</c:v>
                </c:pt>
                <c:pt idx="682">
                  <c:v>819.0</c:v>
                </c:pt>
                <c:pt idx="683">
                  <c:v>807.0</c:v>
                </c:pt>
                <c:pt idx="684">
                  <c:v>660.0</c:v>
                </c:pt>
                <c:pt idx="685">
                  <c:v>523.0</c:v>
                </c:pt>
                <c:pt idx="686">
                  <c:v>528.0</c:v>
                </c:pt>
                <c:pt idx="687">
                  <c:v>685.0</c:v>
                </c:pt>
                <c:pt idx="688">
                  <c:v>857.0</c:v>
                </c:pt>
                <c:pt idx="689">
                  <c:v>1306.0</c:v>
                </c:pt>
                <c:pt idx="690">
                  <c:v>764.0</c:v>
                </c:pt>
                <c:pt idx="691">
                  <c:v>346.0</c:v>
                </c:pt>
                <c:pt idx="692">
                  <c:v>260.0</c:v>
                </c:pt>
                <c:pt idx="693">
                  <c:v>473.0</c:v>
                </c:pt>
                <c:pt idx="694">
                  <c:v>396.0</c:v>
                </c:pt>
                <c:pt idx="695">
                  <c:v>354.0</c:v>
                </c:pt>
                <c:pt idx="696">
                  <c:v>571.0</c:v>
                </c:pt>
                <c:pt idx="697">
                  <c:v>690.0</c:v>
                </c:pt>
                <c:pt idx="698">
                  <c:v>535.0</c:v>
                </c:pt>
                <c:pt idx="699">
                  <c:v>511.0</c:v>
                </c:pt>
                <c:pt idx="700">
                  <c:v>603.0</c:v>
                </c:pt>
                <c:pt idx="701">
                  <c:v>270.0</c:v>
                </c:pt>
                <c:pt idx="702">
                  <c:v>333.0</c:v>
                </c:pt>
                <c:pt idx="703">
                  <c:v>561.0</c:v>
                </c:pt>
                <c:pt idx="704">
                  <c:v>273.0</c:v>
                </c:pt>
                <c:pt idx="705">
                  <c:v>989.0</c:v>
                </c:pt>
                <c:pt idx="706">
                  <c:v>565.0</c:v>
                </c:pt>
                <c:pt idx="707">
                  <c:v>858.0</c:v>
                </c:pt>
                <c:pt idx="708">
                  <c:v>662.0</c:v>
                </c:pt>
                <c:pt idx="709">
                  <c:v>664.0</c:v>
                </c:pt>
                <c:pt idx="710">
                  <c:v>205.0</c:v>
                </c:pt>
                <c:pt idx="711">
                  <c:v>309.0</c:v>
                </c:pt>
                <c:pt idx="712">
                  <c:v>490.0</c:v>
                </c:pt>
                <c:pt idx="713">
                  <c:v>174.0</c:v>
                </c:pt>
                <c:pt idx="714">
                  <c:v>541.0</c:v>
                </c:pt>
                <c:pt idx="715">
                  <c:v>626.0</c:v>
                </c:pt>
                <c:pt idx="716">
                  <c:v>935.0</c:v>
                </c:pt>
                <c:pt idx="717">
                  <c:v>1104.0</c:v>
                </c:pt>
                <c:pt idx="718">
                  <c:v>1255.0</c:v>
                </c:pt>
                <c:pt idx="719">
                  <c:v>818.0</c:v>
                </c:pt>
                <c:pt idx="720">
                  <c:v>511.0</c:v>
                </c:pt>
                <c:pt idx="721">
                  <c:v>458.0</c:v>
                </c:pt>
                <c:pt idx="722">
                  <c:v>484.0</c:v>
                </c:pt>
                <c:pt idx="723">
                  <c:v>615.0</c:v>
                </c:pt>
                <c:pt idx="724">
                  <c:v>629.0</c:v>
                </c:pt>
                <c:pt idx="725">
                  <c:v>667.0</c:v>
                </c:pt>
                <c:pt idx="726">
                  <c:v>435.0</c:v>
                </c:pt>
                <c:pt idx="727">
                  <c:v>606.0</c:v>
                </c:pt>
                <c:pt idx="728">
                  <c:v>624.0</c:v>
                </c:pt>
                <c:pt idx="729">
                  <c:v>523.0</c:v>
                </c:pt>
                <c:pt idx="730">
                  <c:v>807.0</c:v>
                </c:pt>
                <c:pt idx="731">
                  <c:v>150.0</c:v>
                </c:pt>
                <c:pt idx="732">
                  <c:v>359.0</c:v>
                </c:pt>
                <c:pt idx="733">
                  <c:v>874.0</c:v>
                </c:pt>
                <c:pt idx="734">
                  <c:v>898.0</c:v>
                </c:pt>
                <c:pt idx="735">
                  <c:v>582.0</c:v>
                </c:pt>
                <c:pt idx="736">
                  <c:v>1133.0</c:v>
                </c:pt>
                <c:pt idx="737">
                  <c:v>447.0</c:v>
                </c:pt>
                <c:pt idx="738">
                  <c:v>456.0</c:v>
                </c:pt>
                <c:pt idx="739">
                  <c:v>318.0</c:v>
                </c:pt>
                <c:pt idx="740">
                  <c:v>352.0</c:v>
                </c:pt>
                <c:pt idx="741">
                  <c:v>448.0</c:v>
                </c:pt>
                <c:pt idx="742">
                  <c:v>862.0</c:v>
                </c:pt>
                <c:pt idx="743">
                  <c:v>1117.0</c:v>
                </c:pt>
                <c:pt idx="744">
                  <c:v>767.0</c:v>
                </c:pt>
                <c:pt idx="745">
                  <c:v>323.0</c:v>
                </c:pt>
                <c:pt idx="746">
                  <c:v>203.0</c:v>
                </c:pt>
                <c:pt idx="747">
                  <c:v>538.0</c:v>
                </c:pt>
                <c:pt idx="748">
                  <c:v>492.0</c:v>
                </c:pt>
                <c:pt idx="749">
                  <c:v>297.0</c:v>
                </c:pt>
                <c:pt idx="750">
                  <c:v>160.0</c:v>
                </c:pt>
                <c:pt idx="751">
                  <c:v>103.0</c:v>
                </c:pt>
                <c:pt idx="752">
                  <c:v>153.0</c:v>
                </c:pt>
                <c:pt idx="753">
                  <c:v>439.0</c:v>
                </c:pt>
                <c:pt idx="754">
                  <c:v>556.0</c:v>
                </c:pt>
                <c:pt idx="755">
                  <c:v>518.0</c:v>
                </c:pt>
                <c:pt idx="756">
                  <c:v>681.0</c:v>
                </c:pt>
                <c:pt idx="757">
                  <c:v>547.0</c:v>
                </c:pt>
                <c:pt idx="758">
                  <c:v>568.0</c:v>
                </c:pt>
                <c:pt idx="759">
                  <c:v>403.0</c:v>
                </c:pt>
                <c:pt idx="760">
                  <c:v>151.0</c:v>
                </c:pt>
                <c:pt idx="761">
                  <c:v>202.0</c:v>
                </c:pt>
                <c:pt idx="762">
                  <c:v>436.0</c:v>
                </c:pt>
                <c:pt idx="763">
                  <c:v>497.0</c:v>
                </c:pt>
                <c:pt idx="764">
                  <c:v>186.0</c:v>
                </c:pt>
                <c:pt idx="765">
                  <c:v>1327.0</c:v>
                </c:pt>
                <c:pt idx="766">
                  <c:v>597.0</c:v>
                </c:pt>
                <c:pt idx="767">
                  <c:v>555.0</c:v>
                </c:pt>
                <c:pt idx="768">
                  <c:v>555.0</c:v>
                </c:pt>
                <c:pt idx="769">
                  <c:v>782.0</c:v>
                </c:pt>
                <c:pt idx="770">
                  <c:v>923.0</c:v>
                </c:pt>
                <c:pt idx="771">
                  <c:v>658.0</c:v>
                </c:pt>
                <c:pt idx="772">
                  <c:v>636.0</c:v>
                </c:pt>
                <c:pt idx="773">
                  <c:v>1220.0</c:v>
                </c:pt>
                <c:pt idx="774">
                  <c:v>730.0</c:v>
                </c:pt>
                <c:pt idx="775">
                  <c:v>245.0</c:v>
                </c:pt>
                <c:pt idx="776">
                  <c:v>72.0</c:v>
                </c:pt>
                <c:pt idx="777">
                  <c:v>275.0</c:v>
                </c:pt>
                <c:pt idx="778">
                  <c:v>233.0</c:v>
                </c:pt>
                <c:pt idx="779">
                  <c:v>288.0</c:v>
                </c:pt>
                <c:pt idx="780">
                  <c:v>51.0</c:v>
                </c:pt>
                <c:pt idx="781">
                  <c:v>472.0</c:v>
                </c:pt>
                <c:pt idx="782">
                  <c:v>269.0</c:v>
                </c:pt>
                <c:pt idx="783">
                  <c:v>323.0</c:v>
                </c:pt>
                <c:pt idx="784">
                  <c:v>339.0</c:v>
                </c:pt>
                <c:pt idx="785">
                  <c:v>222.0</c:v>
                </c:pt>
                <c:pt idx="786">
                  <c:v>401.0</c:v>
                </c:pt>
                <c:pt idx="787">
                  <c:v>307.0</c:v>
                </c:pt>
                <c:pt idx="788">
                  <c:v>146.0</c:v>
                </c:pt>
                <c:pt idx="789">
                  <c:v>543.0</c:v>
                </c:pt>
                <c:pt idx="790">
                  <c:v>560.0</c:v>
                </c:pt>
                <c:pt idx="791">
                  <c:v>608.0</c:v>
                </c:pt>
                <c:pt idx="792">
                  <c:v>997.0</c:v>
                </c:pt>
                <c:pt idx="793">
                  <c:v>498.0</c:v>
                </c:pt>
                <c:pt idx="794">
                  <c:v>297.0</c:v>
                </c:pt>
                <c:pt idx="795">
                  <c:v>251.0</c:v>
                </c:pt>
                <c:pt idx="796">
                  <c:v>374.0</c:v>
                </c:pt>
                <c:pt idx="797">
                  <c:v>599.0</c:v>
                </c:pt>
                <c:pt idx="798">
                  <c:v>480.0</c:v>
                </c:pt>
                <c:pt idx="799">
                  <c:v>548.0</c:v>
                </c:pt>
                <c:pt idx="800">
                  <c:v>405.0</c:v>
                </c:pt>
                <c:pt idx="801">
                  <c:v>249.0</c:v>
                </c:pt>
                <c:pt idx="802">
                  <c:v>622.0</c:v>
                </c:pt>
                <c:pt idx="803">
                  <c:v>693.0</c:v>
                </c:pt>
                <c:pt idx="804">
                  <c:v>771.0</c:v>
                </c:pt>
                <c:pt idx="805">
                  <c:v>709.0</c:v>
                </c:pt>
                <c:pt idx="806">
                  <c:v>145.0</c:v>
                </c:pt>
                <c:pt idx="807">
                  <c:v>462.0</c:v>
                </c:pt>
                <c:pt idx="808">
                  <c:v>1564.0</c:v>
                </c:pt>
                <c:pt idx="809">
                  <c:v>93.0</c:v>
                </c:pt>
                <c:pt idx="810">
                  <c:v>1380.0</c:v>
                </c:pt>
                <c:pt idx="811">
                  <c:v>782.0</c:v>
                </c:pt>
                <c:pt idx="812">
                  <c:v>494.0</c:v>
                </c:pt>
                <c:pt idx="813">
                  <c:v>795.0</c:v>
                </c:pt>
                <c:pt idx="814">
                  <c:v>1503.0</c:v>
                </c:pt>
                <c:pt idx="815">
                  <c:v>20.0</c:v>
                </c:pt>
                <c:pt idx="816">
                  <c:v>1203.0</c:v>
                </c:pt>
                <c:pt idx="817">
                  <c:v>522.0</c:v>
                </c:pt>
                <c:pt idx="818">
                  <c:v>1126.0</c:v>
                </c:pt>
                <c:pt idx="819">
                  <c:v>1455.0</c:v>
                </c:pt>
                <c:pt idx="820">
                  <c:v>679.0</c:v>
                </c:pt>
                <c:pt idx="821">
                  <c:v>713.0</c:v>
                </c:pt>
                <c:pt idx="822">
                  <c:v>1094.0</c:v>
                </c:pt>
                <c:pt idx="823">
                  <c:v>1832.0</c:v>
                </c:pt>
                <c:pt idx="824">
                  <c:v>1042.0</c:v>
                </c:pt>
                <c:pt idx="825">
                  <c:v>1490.0</c:v>
                </c:pt>
                <c:pt idx="826">
                  <c:v>692.0</c:v>
                </c:pt>
                <c:pt idx="827">
                  <c:v>612.0</c:v>
                </c:pt>
                <c:pt idx="828">
                  <c:v>467.0</c:v>
                </c:pt>
                <c:pt idx="829">
                  <c:v>683.0</c:v>
                </c:pt>
                <c:pt idx="830">
                  <c:v>501.0</c:v>
                </c:pt>
                <c:pt idx="831">
                  <c:v>555.0</c:v>
                </c:pt>
                <c:pt idx="832">
                  <c:v>993.0</c:v>
                </c:pt>
                <c:pt idx="833">
                  <c:v>287.0</c:v>
                </c:pt>
                <c:pt idx="834">
                  <c:v>869.0</c:v>
                </c:pt>
                <c:pt idx="835">
                  <c:v>713.0</c:v>
                </c:pt>
                <c:pt idx="836">
                  <c:v>368.0</c:v>
                </c:pt>
                <c:pt idx="837">
                  <c:v>443.0</c:v>
                </c:pt>
                <c:pt idx="838">
                  <c:v>182.0</c:v>
                </c:pt>
                <c:pt idx="839">
                  <c:v>808.0</c:v>
                </c:pt>
                <c:pt idx="840">
                  <c:v>596.0</c:v>
                </c:pt>
                <c:pt idx="841">
                  <c:v>654.0</c:v>
                </c:pt>
                <c:pt idx="842">
                  <c:v>355.0</c:v>
                </c:pt>
                <c:pt idx="843">
                  <c:v>457.0</c:v>
                </c:pt>
                <c:pt idx="844">
                  <c:v>211.0</c:v>
                </c:pt>
                <c:pt idx="845">
                  <c:v>967.0</c:v>
                </c:pt>
                <c:pt idx="846">
                  <c:v>286.0</c:v>
                </c:pt>
                <c:pt idx="847">
                  <c:v>2677.0</c:v>
                </c:pt>
                <c:pt idx="848">
                  <c:v>632.0</c:v>
                </c:pt>
                <c:pt idx="849">
                  <c:v>522.0</c:v>
                </c:pt>
                <c:pt idx="850">
                  <c:v>772.0</c:v>
                </c:pt>
                <c:pt idx="851">
                  <c:v>1147.0</c:v>
                </c:pt>
                <c:pt idx="852">
                  <c:v>218.0</c:v>
                </c:pt>
                <c:pt idx="853">
                  <c:v>1444.0</c:v>
                </c:pt>
                <c:pt idx="854">
                  <c:v>862.0</c:v>
                </c:pt>
                <c:pt idx="855">
                  <c:v>1247.0</c:v>
                </c:pt>
                <c:pt idx="856">
                  <c:v>470.0</c:v>
                </c:pt>
                <c:pt idx="857">
                  <c:v>227.0</c:v>
                </c:pt>
                <c:pt idx="858">
                  <c:v>1014.0</c:v>
                </c:pt>
                <c:pt idx="859">
                  <c:v>575.0</c:v>
                </c:pt>
                <c:pt idx="860">
                  <c:v>429.0</c:v>
                </c:pt>
                <c:pt idx="861">
                  <c:v>1078.0</c:v>
                </c:pt>
                <c:pt idx="862">
                  <c:v>772.0</c:v>
                </c:pt>
                <c:pt idx="863">
                  <c:v>507.0</c:v>
                </c:pt>
                <c:pt idx="864">
                  <c:v>592.0</c:v>
                </c:pt>
                <c:pt idx="865">
                  <c:v>491.0</c:v>
                </c:pt>
                <c:pt idx="866">
                  <c:v>443.0</c:v>
                </c:pt>
                <c:pt idx="867">
                  <c:v>1041.0</c:v>
                </c:pt>
                <c:pt idx="868">
                  <c:v>368.0</c:v>
                </c:pt>
                <c:pt idx="869">
                  <c:v>19.0</c:v>
                </c:pt>
                <c:pt idx="870">
                  <c:v>991.0</c:v>
                </c:pt>
                <c:pt idx="871">
                  <c:v>715.0</c:v>
                </c:pt>
                <c:pt idx="872">
                  <c:v>686.0</c:v>
                </c:pt>
                <c:pt idx="873">
                  <c:v>930.0</c:v>
                </c:pt>
                <c:pt idx="874">
                  <c:v>768.0</c:v>
                </c:pt>
                <c:pt idx="875">
                  <c:v>534.0</c:v>
                </c:pt>
                <c:pt idx="876">
                  <c:v>432.0</c:v>
                </c:pt>
                <c:pt idx="877">
                  <c:v>550.0</c:v>
                </c:pt>
                <c:pt idx="878">
                  <c:v>538.0</c:v>
                </c:pt>
                <c:pt idx="879">
                  <c:v>381.0</c:v>
                </c:pt>
                <c:pt idx="880">
                  <c:v>299.0</c:v>
                </c:pt>
                <c:pt idx="881">
                  <c:v>903.0</c:v>
                </c:pt>
                <c:pt idx="882">
                  <c:v>393.0</c:v>
                </c:pt>
                <c:pt idx="883">
                  <c:v>493.0</c:v>
                </c:pt>
                <c:pt idx="884">
                  <c:v>348.0</c:v>
                </c:pt>
                <c:pt idx="885">
                  <c:v>619.0</c:v>
                </c:pt>
                <c:pt idx="886">
                  <c:v>543.0</c:v>
                </c:pt>
                <c:pt idx="887">
                  <c:v>597.0</c:v>
                </c:pt>
                <c:pt idx="888">
                  <c:v>628.0</c:v>
                </c:pt>
                <c:pt idx="889">
                  <c:v>532.0</c:v>
                </c:pt>
                <c:pt idx="890">
                  <c:v>514.0</c:v>
                </c:pt>
                <c:pt idx="891">
                  <c:v>847.0</c:v>
                </c:pt>
                <c:pt idx="892">
                  <c:v>690.0</c:v>
                </c:pt>
                <c:pt idx="893">
                  <c:v>364.0</c:v>
                </c:pt>
                <c:pt idx="894">
                  <c:v>912.0</c:v>
                </c:pt>
                <c:pt idx="895">
                  <c:v>343.0</c:v>
                </c:pt>
                <c:pt idx="896">
                  <c:v>910.0</c:v>
                </c:pt>
                <c:pt idx="897">
                  <c:v>278.0</c:v>
                </c:pt>
                <c:pt idx="898">
                  <c:v>595.0</c:v>
                </c:pt>
                <c:pt idx="899">
                  <c:v>363.0</c:v>
                </c:pt>
                <c:pt idx="900">
                  <c:v>1477.0</c:v>
                </c:pt>
                <c:pt idx="901">
                  <c:v>291.0</c:v>
                </c:pt>
                <c:pt idx="902">
                  <c:v>686.0</c:v>
                </c:pt>
                <c:pt idx="903">
                  <c:v>901.0</c:v>
                </c:pt>
                <c:pt idx="904">
                  <c:v>208.0</c:v>
                </c:pt>
                <c:pt idx="905">
                  <c:v>538.0</c:v>
                </c:pt>
                <c:pt idx="906">
                  <c:v>670.0</c:v>
                </c:pt>
                <c:pt idx="907">
                  <c:v>1215.0</c:v>
                </c:pt>
                <c:pt idx="908">
                  <c:v>1034.0</c:v>
                </c:pt>
                <c:pt idx="909">
                  <c:v>1243.0</c:v>
                </c:pt>
                <c:pt idx="910">
                  <c:v>591.0</c:v>
                </c:pt>
                <c:pt idx="911">
                  <c:v>1253.0</c:v>
                </c:pt>
                <c:pt idx="912">
                  <c:v>947.0</c:v>
                </c:pt>
                <c:pt idx="913">
                  <c:v>797.0</c:v>
                </c:pt>
                <c:pt idx="914">
                  <c:v>679.0</c:v>
                </c:pt>
                <c:pt idx="915">
                  <c:v>1502.0</c:v>
                </c:pt>
                <c:pt idx="916">
                  <c:v>302.0</c:v>
                </c:pt>
                <c:pt idx="917">
                  <c:v>542.0</c:v>
                </c:pt>
                <c:pt idx="918">
                  <c:v>449.0</c:v>
                </c:pt>
                <c:pt idx="919">
                  <c:v>1008.0</c:v>
                </c:pt>
                <c:pt idx="920">
                  <c:v>384.0</c:v>
                </c:pt>
                <c:pt idx="921">
                  <c:v>725.0</c:v>
                </c:pt>
                <c:pt idx="922">
                  <c:v>422.0</c:v>
                </c:pt>
                <c:pt idx="923">
                  <c:v>783.0</c:v>
                </c:pt>
                <c:pt idx="924">
                  <c:v>494.0</c:v>
                </c:pt>
                <c:pt idx="925">
                  <c:v>410.0</c:v>
                </c:pt>
                <c:pt idx="926">
                  <c:v>571.0</c:v>
                </c:pt>
                <c:pt idx="927">
                  <c:v>311.0</c:v>
                </c:pt>
                <c:pt idx="928">
                  <c:v>406.0</c:v>
                </c:pt>
                <c:pt idx="929">
                  <c:v>736.0</c:v>
                </c:pt>
                <c:pt idx="930">
                  <c:v>594.0</c:v>
                </c:pt>
                <c:pt idx="931">
                  <c:v>275.0</c:v>
                </c:pt>
                <c:pt idx="932">
                  <c:v>400.0</c:v>
                </c:pt>
                <c:pt idx="933">
                  <c:v>517.0</c:v>
                </c:pt>
                <c:pt idx="934">
                  <c:v>608.0</c:v>
                </c:pt>
                <c:pt idx="935">
                  <c:v>1529.0</c:v>
                </c:pt>
                <c:pt idx="936">
                  <c:v>1177.0</c:v>
                </c:pt>
                <c:pt idx="937">
                  <c:v>2028.0</c:v>
                </c:pt>
                <c:pt idx="938">
                  <c:v>1091.0</c:v>
                </c:pt>
                <c:pt idx="939">
                  <c:v>271.0</c:v>
                </c:pt>
                <c:pt idx="940">
                  <c:v>296.0</c:v>
                </c:pt>
                <c:pt idx="941">
                  <c:v>1078.0</c:v>
                </c:pt>
                <c:pt idx="942">
                  <c:v>1501.0</c:v>
                </c:pt>
                <c:pt idx="943">
                  <c:v>1375.0</c:v>
                </c:pt>
                <c:pt idx="944">
                  <c:v>523.0</c:v>
                </c:pt>
                <c:pt idx="945">
                  <c:v>814.0</c:v>
                </c:pt>
                <c:pt idx="946">
                  <c:v>239.0</c:v>
                </c:pt>
                <c:pt idx="947">
                  <c:v>482.0</c:v>
                </c:pt>
                <c:pt idx="948">
                  <c:v>590.0</c:v>
                </c:pt>
                <c:pt idx="949">
                  <c:v>556.0</c:v>
                </c:pt>
                <c:pt idx="950">
                  <c:v>610.0</c:v>
                </c:pt>
                <c:pt idx="951">
                  <c:v>509.0</c:v>
                </c:pt>
                <c:pt idx="952">
                  <c:v>918.0</c:v>
                </c:pt>
                <c:pt idx="953">
                  <c:v>600.0</c:v>
                </c:pt>
                <c:pt idx="954">
                  <c:v>81.0</c:v>
                </c:pt>
                <c:pt idx="955">
                  <c:v>1539.0</c:v>
                </c:pt>
                <c:pt idx="956">
                  <c:v>503.0</c:v>
                </c:pt>
                <c:pt idx="957">
                  <c:v>583.0</c:v>
                </c:pt>
                <c:pt idx="958">
                  <c:v>293.0</c:v>
                </c:pt>
                <c:pt idx="959">
                  <c:v>811.0</c:v>
                </c:pt>
                <c:pt idx="960">
                  <c:v>1380.0</c:v>
                </c:pt>
                <c:pt idx="961">
                  <c:v>769.0</c:v>
                </c:pt>
                <c:pt idx="962">
                  <c:v>499.0</c:v>
                </c:pt>
                <c:pt idx="963">
                  <c:v>2200.0</c:v>
                </c:pt>
                <c:pt idx="964">
                  <c:v>696.0</c:v>
                </c:pt>
                <c:pt idx="965">
                  <c:v>785.0</c:v>
                </c:pt>
                <c:pt idx="966">
                  <c:v>451.0</c:v>
                </c:pt>
                <c:pt idx="967">
                  <c:v>834.0</c:v>
                </c:pt>
                <c:pt idx="968">
                  <c:v>881.0</c:v>
                </c:pt>
                <c:pt idx="969">
                  <c:v>1015.0</c:v>
                </c:pt>
                <c:pt idx="970">
                  <c:v>2763.0</c:v>
                </c:pt>
                <c:pt idx="971">
                  <c:v>407.0</c:v>
                </c:pt>
                <c:pt idx="972">
                  <c:v>731.0</c:v>
                </c:pt>
                <c:pt idx="973">
                  <c:v>511.0</c:v>
                </c:pt>
                <c:pt idx="974">
                  <c:v>353.0</c:v>
                </c:pt>
                <c:pt idx="975">
                  <c:v>389.0</c:v>
                </c:pt>
                <c:pt idx="976">
                  <c:v>656.0</c:v>
                </c:pt>
                <c:pt idx="977">
                  <c:v>1013.0</c:v>
                </c:pt>
                <c:pt idx="978">
                  <c:v>1257.0</c:v>
                </c:pt>
                <c:pt idx="979">
                  <c:v>1659.0</c:v>
                </c:pt>
                <c:pt idx="980">
                  <c:v>535.0</c:v>
                </c:pt>
                <c:pt idx="981">
                  <c:v>72.0</c:v>
                </c:pt>
                <c:pt idx="982">
                  <c:v>188.0</c:v>
                </c:pt>
                <c:pt idx="983">
                  <c:v>353.0</c:v>
                </c:pt>
                <c:pt idx="984">
                  <c:v>291.0</c:v>
                </c:pt>
                <c:pt idx="985">
                  <c:v>374.0</c:v>
                </c:pt>
                <c:pt idx="986">
                  <c:v>1367.0</c:v>
                </c:pt>
                <c:pt idx="987">
                  <c:v>1188.0</c:v>
                </c:pt>
                <c:pt idx="988">
                  <c:v>780.0</c:v>
                </c:pt>
                <c:pt idx="989">
                  <c:v>825.0</c:v>
                </c:pt>
                <c:pt idx="990">
                  <c:v>1820.0</c:v>
                </c:pt>
                <c:pt idx="991">
                  <c:v>799.0</c:v>
                </c:pt>
                <c:pt idx="992">
                  <c:v>244.0</c:v>
                </c:pt>
                <c:pt idx="993">
                  <c:v>391.0</c:v>
                </c:pt>
                <c:pt idx="994">
                  <c:v>1028.0</c:v>
                </c:pt>
                <c:pt idx="995">
                  <c:v>515.0</c:v>
                </c:pt>
                <c:pt idx="996">
                  <c:v>747.0</c:v>
                </c:pt>
                <c:pt idx="997">
                  <c:v>228.0</c:v>
                </c:pt>
                <c:pt idx="998">
                  <c:v>563.0</c:v>
                </c:pt>
                <c:pt idx="999">
                  <c:v>635.0</c:v>
                </c:pt>
                <c:pt idx="1000">
                  <c:v>294.0</c:v>
                </c:pt>
                <c:pt idx="1001">
                  <c:v>361.0</c:v>
                </c:pt>
                <c:pt idx="1002">
                  <c:v>1314.0</c:v>
                </c:pt>
                <c:pt idx="1003">
                  <c:v>49.0</c:v>
                </c:pt>
                <c:pt idx="1004">
                  <c:v>180.0</c:v>
                </c:pt>
                <c:pt idx="1005">
                  <c:v>59.0</c:v>
                </c:pt>
                <c:pt idx="1006">
                  <c:v>181.0</c:v>
                </c:pt>
                <c:pt idx="1007">
                  <c:v>319.0</c:v>
                </c:pt>
                <c:pt idx="1008">
                  <c:v>943.0</c:v>
                </c:pt>
                <c:pt idx="1009">
                  <c:v>156.0</c:v>
                </c:pt>
                <c:pt idx="1010">
                  <c:v>1671.0</c:v>
                </c:pt>
                <c:pt idx="1011">
                  <c:v>2062.0</c:v>
                </c:pt>
                <c:pt idx="1012">
                  <c:v>662.0</c:v>
                </c:pt>
                <c:pt idx="1013">
                  <c:v>423.0</c:v>
                </c:pt>
                <c:pt idx="1014">
                  <c:v>1174.0</c:v>
                </c:pt>
                <c:pt idx="1015">
                  <c:v>426.0</c:v>
                </c:pt>
                <c:pt idx="1016">
                  <c:v>598.0</c:v>
                </c:pt>
                <c:pt idx="1017">
                  <c:v>510.0</c:v>
                </c:pt>
                <c:pt idx="1018">
                  <c:v>781.0</c:v>
                </c:pt>
                <c:pt idx="1019">
                  <c:v>729.0</c:v>
                </c:pt>
                <c:pt idx="1020">
                  <c:v>741.0</c:v>
                </c:pt>
                <c:pt idx="1021">
                  <c:v>566.0</c:v>
                </c:pt>
                <c:pt idx="1022">
                  <c:v>767.0</c:v>
                </c:pt>
                <c:pt idx="1023">
                  <c:v>378.0</c:v>
                </c:pt>
                <c:pt idx="1024">
                  <c:v>1047.0</c:v>
                </c:pt>
                <c:pt idx="1025">
                  <c:v>1045.0</c:v>
                </c:pt>
                <c:pt idx="1026">
                  <c:v>357.0</c:v>
                </c:pt>
                <c:pt idx="1027">
                  <c:v>231.0</c:v>
                </c:pt>
                <c:pt idx="1028">
                  <c:v>647.0</c:v>
                </c:pt>
                <c:pt idx="1029">
                  <c:v>202.0</c:v>
                </c:pt>
                <c:pt idx="1030">
                  <c:v>260.0</c:v>
                </c:pt>
                <c:pt idx="1031">
                  <c:v>390.0</c:v>
                </c:pt>
                <c:pt idx="1032">
                  <c:v>574.0</c:v>
                </c:pt>
                <c:pt idx="1033">
                  <c:v>900.0</c:v>
                </c:pt>
                <c:pt idx="1034">
                  <c:v>452.0</c:v>
                </c:pt>
                <c:pt idx="1035">
                  <c:v>1983.0</c:v>
                </c:pt>
                <c:pt idx="1036">
                  <c:v>1491.0</c:v>
                </c:pt>
                <c:pt idx="1037">
                  <c:v>818.0</c:v>
                </c:pt>
                <c:pt idx="1038">
                  <c:v>713.0</c:v>
                </c:pt>
                <c:pt idx="1039">
                  <c:v>429.0</c:v>
                </c:pt>
                <c:pt idx="1040">
                  <c:v>823.0</c:v>
                </c:pt>
                <c:pt idx="1041">
                  <c:v>1186.0</c:v>
                </c:pt>
                <c:pt idx="1042">
                  <c:v>669.0</c:v>
                </c:pt>
                <c:pt idx="1043">
                  <c:v>535.0</c:v>
                </c:pt>
                <c:pt idx="1044">
                  <c:v>1162.0</c:v>
                </c:pt>
                <c:pt idx="1045">
                  <c:v>1391.0</c:v>
                </c:pt>
                <c:pt idx="1046">
                  <c:v>521.0</c:v>
                </c:pt>
                <c:pt idx="1047">
                  <c:v>214.0</c:v>
                </c:pt>
                <c:pt idx="1048">
                  <c:v>388.0</c:v>
                </c:pt>
                <c:pt idx="1049">
                  <c:v>513.0</c:v>
                </c:pt>
                <c:pt idx="1050">
                  <c:v>182.0</c:v>
                </c:pt>
                <c:pt idx="1051">
                  <c:v>509.0</c:v>
                </c:pt>
                <c:pt idx="1052">
                  <c:v>399.0</c:v>
                </c:pt>
                <c:pt idx="1053">
                  <c:v>339.0</c:v>
                </c:pt>
                <c:pt idx="1054">
                  <c:v>482.0</c:v>
                </c:pt>
                <c:pt idx="1055">
                  <c:v>813.0</c:v>
                </c:pt>
                <c:pt idx="1056">
                  <c:v>374.0</c:v>
                </c:pt>
                <c:pt idx="1057">
                  <c:v>243.0</c:v>
                </c:pt>
              </c:numCache>
            </c:numRef>
          </c:xVal>
          <c:yVal>
            <c:numRef>
              <c:f>'5000_quadRD_Cali'!$C$2:$C$1059</c:f>
              <c:numCache>
                <c:formatCode>General</c:formatCode>
                <c:ptCount val="1058"/>
                <c:pt idx="0">
                  <c:v>327.6345759999996</c:v>
                </c:pt>
                <c:pt idx="1">
                  <c:v>936.4513239999978</c:v>
                </c:pt>
                <c:pt idx="2">
                  <c:v>855.4491479999994</c:v>
                </c:pt>
                <c:pt idx="3">
                  <c:v>1932.752346999997</c:v>
                </c:pt>
                <c:pt idx="4">
                  <c:v>1505.23136</c:v>
                </c:pt>
                <c:pt idx="5">
                  <c:v>1767.221782</c:v>
                </c:pt>
                <c:pt idx="6">
                  <c:v>2952.390223000001</c:v>
                </c:pt>
                <c:pt idx="7">
                  <c:v>3975.910681</c:v>
                </c:pt>
                <c:pt idx="8">
                  <c:v>492.152913</c:v>
                </c:pt>
                <c:pt idx="9">
                  <c:v>1574.71624</c:v>
                </c:pt>
                <c:pt idx="10">
                  <c:v>1028.622585</c:v>
                </c:pt>
                <c:pt idx="11">
                  <c:v>1500.799721</c:v>
                </c:pt>
                <c:pt idx="12">
                  <c:v>1017.690426</c:v>
                </c:pt>
                <c:pt idx="13">
                  <c:v>387.6060589999992</c:v>
                </c:pt>
                <c:pt idx="14">
                  <c:v>606.718730000002</c:v>
                </c:pt>
                <c:pt idx="15">
                  <c:v>621.5573469999994</c:v>
                </c:pt>
                <c:pt idx="16">
                  <c:v>330.3934079999992</c:v>
                </c:pt>
                <c:pt idx="17">
                  <c:v>877.563207999999</c:v>
                </c:pt>
                <c:pt idx="18">
                  <c:v>1438.319802</c:v>
                </c:pt>
                <c:pt idx="19">
                  <c:v>763.7986860000005</c:v>
                </c:pt>
                <c:pt idx="20">
                  <c:v>976.2556149999994</c:v>
                </c:pt>
                <c:pt idx="21">
                  <c:v>465.8310269999992</c:v>
                </c:pt>
                <c:pt idx="22">
                  <c:v>1718.130265</c:v>
                </c:pt>
                <c:pt idx="23">
                  <c:v>740.546307</c:v>
                </c:pt>
                <c:pt idx="24">
                  <c:v>895.295769</c:v>
                </c:pt>
                <c:pt idx="25">
                  <c:v>998.4680069999994</c:v>
                </c:pt>
                <c:pt idx="26">
                  <c:v>447.7911839999989</c:v>
                </c:pt>
                <c:pt idx="27">
                  <c:v>393.9007429999996</c:v>
                </c:pt>
                <c:pt idx="28">
                  <c:v>1157.035583000003</c:v>
                </c:pt>
                <c:pt idx="29">
                  <c:v>450.0756189999992</c:v>
                </c:pt>
                <c:pt idx="30">
                  <c:v>622.0788990000005</c:v>
                </c:pt>
                <c:pt idx="31">
                  <c:v>557.069986</c:v>
                </c:pt>
                <c:pt idx="32">
                  <c:v>1088.966233</c:v>
                </c:pt>
                <c:pt idx="33">
                  <c:v>1028.628498</c:v>
                </c:pt>
                <c:pt idx="34">
                  <c:v>597.421334</c:v>
                </c:pt>
                <c:pt idx="35">
                  <c:v>353.755292</c:v>
                </c:pt>
                <c:pt idx="36">
                  <c:v>796.144825</c:v>
                </c:pt>
                <c:pt idx="37">
                  <c:v>529.8900239999994</c:v>
                </c:pt>
                <c:pt idx="38">
                  <c:v>219.728213</c:v>
                </c:pt>
                <c:pt idx="39">
                  <c:v>461.9443769999996</c:v>
                </c:pt>
                <c:pt idx="40">
                  <c:v>412.6826420000004</c:v>
                </c:pt>
                <c:pt idx="41">
                  <c:v>383.2627289999996</c:v>
                </c:pt>
                <c:pt idx="42">
                  <c:v>379.615789</c:v>
                </c:pt>
                <c:pt idx="43">
                  <c:v>599.8355099999978</c:v>
                </c:pt>
                <c:pt idx="44">
                  <c:v>785.792535</c:v>
                </c:pt>
                <c:pt idx="45">
                  <c:v>419.6771</c:v>
                </c:pt>
                <c:pt idx="46">
                  <c:v>416.976861</c:v>
                </c:pt>
                <c:pt idx="47">
                  <c:v>678.1476549999978</c:v>
                </c:pt>
                <c:pt idx="48">
                  <c:v>750.4432649999978</c:v>
                </c:pt>
                <c:pt idx="49">
                  <c:v>312.8601049999996</c:v>
                </c:pt>
                <c:pt idx="50">
                  <c:v>289.3366049999992</c:v>
                </c:pt>
                <c:pt idx="51">
                  <c:v>466.0990699999999</c:v>
                </c:pt>
                <c:pt idx="52">
                  <c:v>1018.19767</c:v>
                </c:pt>
                <c:pt idx="53">
                  <c:v>334.3999559999996</c:v>
                </c:pt>
                <c:pt idx="54">
                  <c:v>287.2961539999982</c:v>
                </c:pt>
                <c:pt idx="55">
                  <c:v>698.157742</c:v>
                </c:pt>
                <c:pt idx="56">
                  <c:v>1795.670032</c:v>
                </c:pt>
                <c:pt idx="57">
                  <c:v>99.144637</c:v>
                </c:pt>
                <c:pt idx="58">
                  <c:v>352.564341</c:v>
                </c:pt>
                <c:pt idx="59">
                  <c:v>670.9621539999974</c:v>
                </c:pt>
                <c:pt idx="60">
                  <c:v>557.113043</c:v>
                </c:pt>
                <c:pt idx="61">
                  <c:v>574.7298350000005</c:v>
                </c:pt>
                <c:pt idx="62">
                  <c:v>1104.768201</c:v>
                </c:pt>
                <c:pt idx="63">
                  <c:v>383.0257249999992</c:v>
                </c:pt>
                <c:pt idx="64">
                  <c:v>1537.971968</c:v>
                </c:pt>
                <c:pt idx="65">
                  <c:v>993.6570599999978</c:v>
                </c:pt>
                <c:pt idx="66">
                  <c:v>2253.644404</c:v>
                </c:pt>
                <c:pt idx="67">
                  <c:v>1585.285426</c:v>
                </c:pt>
                <c:pt idx="68">
                  <c:v>3555.185062</c:v>
                </c:pt>
                <c:pt idx="69">
                  <c:v>94.88253199999974</c:v>
                </c:pt>
                <c:pt idx="70">
                  <c:v>1971.929631000001</c:v>
                </c:pt>
                <c:pt idx="71">
                  <c:v>975.631081</c:v>
                </c:pt>
                <c:pt idx="72">
                  <c:v>984.4145659999994</c:v>
                </c:pt>
                <c:pt idx="73">
                  <c:v>2013.771576</c:v>
                </c:pt>
                <c:pt idx="74">
                  <c:v>887.563377</c:v>
                </c:pt>
                <c:pt idx="75">
                  <c:v>930.918883</c:v>
                </c:pt>
                <c:pt idx="76">
                  <c:v>559.741855</c:v>
                </c:pt>
                <c:pt idx="77">
                  <c:v>551.275479000002</c:v>
                </c:pt>
                <c:pt idx="78">
                  <c:v>696.5563049999994</c:v>
                </c:pt>
                <c:pt idx="79">
                  <c:v>830.893326</c:v>
                </c:pt>
                <c:pt idx="80">
                  <c:v>778.9051939999994</c:v>
                </c:pt>
                <c:pt idx="81">
                  <c:v>1076.438282</c:v>
                </c:pt>
                <c:pt idx="82">
                  <c:v>1116.693297999997</c:v>
                </c:pt>
                <c:pt idx="83">
                  <c:v>407.443885</c:v>
                </c:pt>
                <c:pt idx="84">
                  <c:v>386.7611439999989</c:v>
                </c:pt>
                <c:pt idx="85">
                  <c:v>827.941054999998</c:v>
                </c:pt>
                <c:pt idx="86">
                  <c:v>564.698422</c:v>
                </c:pt>
                <c:pt idx="87">
                  <c:v>807.874066</c:v>
                </c:pt>
                <c:pt idx="88">
                  <c:v>912.399506</c:v>
                </c:pt>
                <c:pt idx="89">
                  <c:v>423.4673959999992</c:v>
                </c:pt>
                <c:pt idx="90">
                  <c:v>766.814845</c:v>
                </c:pt>
                <c:pt idx="91">
                  <c:v>1028.577013</c:v>
                </c:pt>
                <c:pt idx="92">
                  <c:v>599.8422269999965</c:v>
                </c:pt>
                <c:pt idx="93">
                  <c:v>1420.146225</c:v>
                </c:pt>
                <c:pt idx="94">
                  <c:v>1549.449541000001</c:v>
                </c:pt>
                <c:pt idx="95">
                  <c:v>1527.555674000001</c:v>
                </c:pt>
                <c:pt idx="96">
                  <c:v>2409.473050000006</c:v>
                </c:pt>
                <c:pt idx="97">
                  <c:v>1411.330128</c:v>
                </c:pt>
                <c:pt idx="98">
                  <c:v>1490.648142</c:v>
                </c:pt>
                <c:pt idx="99">
                  <c:v>1129.459491</c:v>
                </c:pt>
                <c:pt idx="100">
                  <c:v>843.414594</c:v>
                </c:pt>
                <c:pt idx="101">
                  <c:v>402.574701</c:v>
                </c:pt>
                <c:pt idx="102">
                  <c:v>385.8951669999992</c:v>
                </c:pt>
                <c:pt idx="103">
                  <c:v>944.194654</c:v>
                </c:pt>
                <c:pt idx="104">
                  <c:v>595.3469109999975</c:v>
                </c:pt>
                <c:pt idx="105">
                  <c:v>838.8012889999978</c:v>
                </c:pt>
                <c:pt idx="106">
                  <c:v>191.0494539999997</c:v>
                </c:pt>
                <c:pt idx="107">
                  <c:v>229.2467859999996</c:v>
                </c:pt>
                <c:pt idx="108">
                  <c:v>827.809089</c:v>
                </c:pt>
                <c:pt idx="109">
                  <c:v>717.0037880000005</c:v>
                </c:pt>
                <c:pt idx="110">
                  <c:v>701.8699179999978</c:v>
                </c:pt>
                <c:pt idx="111">
                  <c:v>620.3456879999978</c:v>
                </c:pt>
                <c:pt idx="112">
                  <c:v>729.590042</c:v>
                </c:pt>
                <c:pt idx="113">
                  <c:v>726.3795249999994</c:v>
                </c:pt>
                <c:pt idx="114">
                  <c:v>1025.595176</c:v>
                </c:pt>
                <c:pt idx="115">
                  <c:v>1831.157032</c:v>
                </c:pt>
                <c:pt idx="116">
                  <c:v>1649.639972</c:v>
                </c:pt>
                <c:pt idx="117">
                  <c:v>1204.077008</c:v>
                </c:pt>
                <c:pt idx="118">
                  <c:v>1017.980889</c:v>
                </c:pt>
                <c:pt idx="119">
                  <c:v>52.97893000000001</c:v>
                </c:pt>
                <c:pt idx="120">
                  <c:v>765.424588</c:v>
                </c:pt>
                <c:pt idx="121">
                  <c:v>337.4309279999989</c:v>
                </c:pt>
                <c:pt idx="122">
                  <c:v>583.1134350000005</c:v>
                </c:pt>
                <c:pt idx="123">
                  <c:v>410.7780459999992</c:v>
                </c:pt>
                <c:pt idx="124">
                  <c:v>363.0253669999992</c:v>
                </c:pt>
                <c:pt idx="125">
                  <c:v>102.9041730000002</c:v>
                </c:pt>
                <c:pt idx="126">
                  <c:v>448.1454490000004</c:v>
                </c:pt>
                <c:pt idx="127">
                  <c:v>630.505032</c:v>
                </c:pt>
                <c:pt idx="128">
                  <c:v>721.714671</c:v>
                </c:pt>
                <c:pt idx="129">
                  <c:v>386.5191659999999</c:v>
                </c:pt>
                <c:pt idx="130">
                  <c:v>431.0136069999996</c:v>
                </c:pt>
                <c:pt idx="131">
                  <c:v>529.5562069999976</c:v>
                </c:pt>
                <c:pt idx="132">
                  <c:v>377.133664</c:v>
                </c:pt>
                <c:pt idx="133">
                  <c:v>352.063084</c:v>
                </c:pt>
                <c:pt idx="134">
                  <c:v>382.9873359999985</c:v>
                </c:pt>
                <c:pt idx="135">
                  <c:v>155.110237</c:v>
                </c:pt>
                <c:pt idx="136">
                  <c:v>182.419836</c:v>
                </c:pt>
                <c:pt idx="137">
                  <c:v>543.122435</c:v>
                </c:pt>
                <c:pt idx="138">
                  <c:v>466.8009149999996</c:v>
                </c:pt>
                <c:pt idx="139">
                  <c:v>235.2159019999997</c:v>
                </c:pt>
                <c:pt idx="140">
                  <c:v>625.9596919999981</c:v>
                </c:pt>
                <c:pt idx="141">
                  <c:v>725.4471959999975</c:v>
                </c:pt>
                <c:pt idx="142">
                  <c:v>282.2986539999989</c:v>
                </c:pt>
                <c:pt idx="143">
                  <c:v>418.0366329999989</c:v>
                </c:pt>
                <c:pt idx="144">
                  <c:v>379.394524</c:v>
                </c:pt>
                <c:pt idx="145">
                  <c:v>532.285692</c:v>
                </c:pt>
                <c:pt idx="146">
                  <c:v>406.5272149999992</c:v>
                </c:pt>
                <c:pt idx="147">
                  <c:v>242.3565060000003</c:v>
                </c:pt>
                <c:pt idx="148">
                  <c:v>419.9970069999989</c:v>
                </c:pt>
                <c:pt idx="149">
                  <c:v>659.6326189999975</c:v>
                </c:pt>
                <c:pt idx="150">
                  <c:v>600.624895</c:v>
                </c:pt>
                <c:pt idx="151">
                  <c:v>435.367248</c:v>
                </c:pt>
                <c:pt idx="152">
                  <c:v>567.4276509999976</c:v>
                </c:pt>
                <c:pt idx="153">
                  <c:v>541.904317</c:v>
                </c:pt>
                <c:pt idx="154">
                  <c:v>672.5842249999994</c:v>
                </c:pt>
                <c:pt idx="155">
                  <c:v>618.234278</c:v>
                </c:pt>
                <c:pt idx="156">
                  <c:v>407.455867</c:v>
                </c:pt>
                <c:pt idx="157">
                  <c:v>528.046053999999</c:v>
                </c:pt>
                <c:pt idx="158">
                  <c:v>608.786818</c:v>
                </c:pt>
                <c:pt idx="159">
                  <c:v>638.2621129999978</c:v>
                </c:pt>
                <c:pt idx="160">
                  <c:v>596.298704000002</c:v>
                </c:pt>
                <c:pt idx="161">
                  <c:v>471.4530749999992</c:v>
                </c:pt>
                <c:pt idx="162">
                  <c:v>680.75351</c:v>
                </c:pt>
                <c:pt idx="163">
                  <c:v>528.4717740000005</c:v>
                </c:pt>
                <c:pt idx="164">
                  <c:v>282.6600179999996</c:v>
                </c:pt>
                <c:pt idx="165">
                  <c:v>604.103271</c:v>
                </c:pt>
                <c:pt idx="166">
                  <c:v>700.875716</c:v>
                </c:pt>
                <c:pt idx="167">
                  <c:v>501.0521369999992</c:v>
                </c:pt>
                <c:pt idx="168">
                  <c:v>422.079389</c:v>
                </c:pt>
                <c:pt idx="169">
                  <c:v>1284.687878</c:v>
                </c:pt>
                <c:pt idx="170">
                  <c:v>1185.420549</c:v>
                </c:pt>
                <c:pt idx="171">
                  <c:v>1233.338242999997</c:v>
                </c:pt>
                <c:pt idx="172">
                  <c:v>241.061566</c:v>
                </c:pt>
                <c:pt idx="173">
                  <c:v>543.615173</c:v>
                </c:pt>
                <c:pt idx="174">
                  <c:v>85.68206599999998</c:v>
                </c:pt>
                <c:pt idx="175">
                  <c:v>31.730906</c:v>
                </c:pt>
                <c:pt idx="176">
                  <c:v>126.602622</c:v>
                </c:pt>
                <c:pt idx="177">
                  <c:v>244.061871</c:v>
                </c:pt>
                <c:pt idx="178">
                  <c:v>258.5798420000004</c:v>
                </c:pt>
                <c:pt idx="179">
                  <c:v>1411.783312999997</c:v>
                </c:pt>
                <c:pt idx="180">
                  <c:v>641.7957500000015</c:v>
                </c:pt>
                <c:pt idx="181">
                  <c:v>1256.998616</c:v>
                </c:pt>
                <c:pt idx="182">
                  <c:v>647.286336000002</c:v>
                </c:pt>
                <c:pt idx="183">
                  <c:v>697.978125</c:v>
                </c:pt>
                <c:pt idx="184">
                  <c:v>473.9371829999992</c:v>
                </c:pt>
                <c:pt idx="185">
                  <c:v>628.047831</c:v>
                </c:pt>
                <c:pt idx="186">
                  <c:v>1500.763005</c:v>
                </c:pt>
                <c:pt idx="187">
                  <c:v>279.3479660000004</c:v>
                </c:pt>
                <c:pt idx="188">
                  <c:v>1143.428056000001</c:v>
                </c:pt>
                <c:pt idx="189">
                  <c:v>981.4102069999981</c:v>
                </c:pt>
                <c:pt idx="190">
                  <c:v>1019.503927</c:v>
                </c:pt>
                <c:pt idx="191">
                  <c:v>1801.965814</c:v>
                </c:pt>
                <c:pt idx="192">
                  <c:v>1549.789502</c:v>
                </c:pt>
                <c:pt idx="193">
                  <c:v>911.8394199999981</c:v>
                </c:pt>
                <c:pt idx="194">
                  <c:v>1301.650085</c:v>
                </c:pt>
                <c:pt idx="195">
                  <c:v>333.5791249999996</c:v>
                </c:pt>
                <c:pt idx="196">
                  <c:v>1751.811214</c:v>
                </c:pt>
                <c:pt idx="197">
                  <c:v>480.897428</c:v>
                </c:pt>
                <c:pt idx="198">
                  <c:v>2067.027109</c:v>
                </c:pt>
                <c:pt idx="199">
                  <c:v>2553.55095</c:v>
                </c:pt>
                <c:pt idx="200">
                  <c:v>848.6783650000005</c:v>
                </c:pt>
                <c:pt idx="201">
                  <c:v>1338.667438999996</c:v>
                </c:pt>
                <c:pt idx="202">
                  <c:v>666.833904</c:v>
                </c:pt>
                <c:pt idx="203">
                  <c:v>949.1704430000005</c:v>
                </c:pt>
                <c:pt idx="204">
                  <c:v>458.133561</c:v>
                </c:pt>
                <c:pt idx="205">
                  <c:v>148.446523</c:v>
                </c:pt>
                <c:pt idx="206">
                  <c:v>503.9926279999996</c:v>
                </c:pt>
                <c:pt idx="207">
                  <c:v>683.9326669999971</c:v>
                </c:pt>
                <c:pt idx="208">
                  <c:v>411.133988</c:v>
                </c:pt>
                <c:pt idx="209">
                  <c:v>426.074996</c:v>
                </c:pt>
                <c:pt idx="210">
                  <c:v>132.4423900000001</c:v>
                </c:pt>
                <c:pt idx="211">
                  <c:v>477.375764</c:v>
                </c:pt>
                <c:pt idx="212">
                  <c:v>702.3260669999976</c:v>
                </c:pt>
                <c:pt idx="213">
                  <c:v>392.7329329999989</c:v>
                </c:pt>
                <c:pt idx="214">
                  <c:v>894.744061</c:v>
                </c:pt>
                <c:pt idx="215">
                  <c:v>528.023936</c:v>
                </c:pt>
                <c:pt idx="216">
                  <c:v>276.443803</c:v>
                </c:pt>
                <c:pt idx="217">
                  <c:v>359.2384009999992</c:v>
                </c:pt>
                <c:pt idx="218">
                  <c:v>375.4127419999996</c:v>
                </c:pt>
                <c:pt idx="219">
                  <c:v>568.0604929999994</c:v>
                </c:pt>
                <c:pt idx="220">
                  <c:v>485.1138179999996</c:v>
                </c:pt>
                <c:pt idx="221">
                  <c:v>398.249011</c:v>
                </c:pt>
                <c:pt idx="222">
                  <c:v>391.0292139999996</c:v>
                </c:pt>
                <c:pt idx="223">
                  <c:v>775.7153890000005</c:v>
                </c:pt>
                <c:pt idx="224">
                  <c:v>660.5126909999981</c:v>
                </c:pt>
                <c:pt idx="225">
                  <c:v>481.4932169999984</c:v>
                </c:pt>
                <c:pt idx="226">
                  <c:v>208.478501</c:v>
                </c:pt>
                <c:pt idx="227">
                  <c:v>515.0575919999978</c:v>
                </c:pt>
                <c:pt idx="228">
                  <c:v>1003.680982000001</c:v>
                </c:pt>
                <c:pt idx="229">
                  <c:v>571.70181</c:v>
                </c:pt>
                <c:pt idx="230">
                  <c:v>601.4772459999994</c:v>
                </c:pt>
                <c:pt idx="231">
                  <c:v>629.8556679999971</c:v>
                </c:pt>
                <c:pt idx="232">
                  <c:v>285.7545539999999</c:v>
                </c:pt>
                <c:pt idx="233">
                  <c:v>689.024323</c:v>
                </c:pt>
                <c:pt idx="234">
                  <c:v>528.3715649999994</c:v>
                </c:pt>
                <c:pt idx="235">
                  <c:v>539.0463609999994</c:v>
                </c:pt>
                <c:pt idx="236">
                  <c:v>434.469651</c:v>
                </c:pt>
                <c:pt idx="237">
                  <c:v>674.097618999998</c:v>
                </c:pt>
                <c:pt idx="238">
                  <c:v>315.509469</c:v>
                </c:pt>
                <c:pt idx="239">
                  <c:v>1114.197109</c:v>
                </c:pt>
                <c:pt idx="240">
                  <c:v>509.692653</c:v>
                </c:pt>
                <c:pt idx="241">
                  <c:v>253.310704</c:v>
                </c:pt>
                <c:pt idx="242">
                  <c:v>503.8093349999996</c:v>
                </c:pt>
                <c:pt idx="243">
                  <c:v>310.831821</c:v>
                </c:pt>
                <c:pt idx="244">
                  <c:v>578.24982</c:v>
                </c:pt>
                <c:pt idx="245">
                  <c:v>40.488588</c:v>
                </c:pt>
                <c:pt idx="246">
                  <c:v>226.0279090000003</c:v>
                </c:pt>
                <c:pt idx="247">
                  <c:v>470.9091679999992</c:v>
                </c:pt>
                <c:pt idx="248">
                  <c:v>349.2581249999992</c:v>
                </c:pt>
                <c:pt idx="249">
                  <c:v>451.603594</c:v>
                </c:pt>
                <c:pt idx="250">
                  <c:v>260.946984</c:v>
                </c:pt>
                <c:pt idx="251">
                  <c:v>768.704204</c:v>
                </c:pt>
                <c:pt idx="252">
                  <c:v>921.9707470000005</c:v>
                </c:pt>
                <c:pt idx="253">
                  <c:v>1143.03077</c:v>
                </c:pt>
                <c:pt idx="254">
                  <c:v>750.0749780000015</c:v>
                </c:pt>
                <c:pt idx="255">
                  <c:v>1352.257931</c:v>
                </c:pt>
                <c:pt idx="256">
                  <c:v>1280.733721</c:v>
                </c:pt>
                <c:pt idx="257">
                  <c:v>970.299602</c:v>
                </c:pt>
                <c:pt idx="258">
                  <c:v>359.5581029999992</c:v>
                </c:pt>
                <c:pt idx="259">
                  <c:v>524.2324649999994</c:v>
                </c:pt>
                <c:pt idx="260">
                  <c:v>326.129286</c:v>
                </c:pt>
                <c:pt idx="261">
                  <c:v>537.972454</c:v>
                </c:pt>
                <c:pt idx="262">
                  <c:v>519.805932</c:v>
                </c:pt>
                <c:pt idx="263">
                  <c:v>698.696551</c:v>
                </c:pt>
                <c:pt idx="264">
                  <c:v>666.4653989999994</c:v>
                </c:pt>
                <c:pt idx="265">
                  <c:v>691.419632</c:v>
                </c:pt>
                <c:pt idx="266">
                  <c:v>39.881951</c:v>
                </c:pt>
                <c:pt idx="267">
                  <c:v>373.5535979999992</c:v>
                </c:pt>
                <c:pt idx="268">
                  <c:v>404.5981649999989</c:v>
                </c:pt>
                <c:pt idx="269">
                  <c:v>435.2307529999989</c:v>
                </c:pt>
                <c:pt idx="270">
                  <c:v>509.450873</c:v>
                </c:pt>
                <c:pt idx="271">
                  <c:v>341.2786159999989</c:v>
                </c:pt>
                <c:pt idx="272">
                  <c:v>783.6169139999994</c:v>
                </c:pt>
                <c:pt idx="273">
                  <c:v>651.4059289999981</c:v>
                </c:pt>
                <c:pt idx="274">
                  <c:v>737.0366789999994</c:v>
                </c:pt>
                <c:pt idx="275">
                  <c:v>650.640073</c:v>
                </c:pt>
                <c:pt idx="276">
                  <c:v>991.036937</c:v>
                </c:pt>
                <c:pt idx="277">
                  <c:v>512.1097530000005</c:v>
                </c:pt>
                <c:pt idx="278">
                  <c:v>998.3494919999994</c:v>
                </c:pt>
                <c:pt idx="279">
                  <c:v>327.760765</c:v>
                </c:pt>
                <c:pt idx="280">
                  <c:v>534.5100249999994</c:v>
                </c:pt>
                <c:pt idx="281">
                  <c:v>790.7202669999994</c:v>
                </c:pt>
                <c:pt idx="282">
                  <c:v>914.252572</c:v>
                </c:pt>
                <c:pt idx="283">
                  <c:v>541.9563849999994</c:v>
                </c:pt>
                <c:pt idx="284">
                  <c:v>948.4421699999972</c:v>
                </c:pt>
                <c:pt idx="285">
                  <c:v>892.213369</c:v>
                </c:pt>
                <c:pt idx="286">
                  <c:v>889.253558</c:v>
                </c:pt>
                <c:pt idx="287">
                  <c:v>760.6112619999981</c:v>
                </c:pt>
                <c:pt idx="288">
                  <c:v>1499.826688</c:v>
                </c:pt>
                <c:pt idx="289">
                  <c:v>720.7748630000005</c:v>
                </c:pt>
                <c:pt idx="290">
                  <c:v>379.5867149999985</c:v>
                </c:pt>
                <c:pt idx="291">
                  <c:v>1204.183471999997</c:v>
                </c:pt>
                <c:pt idx="292">
                  <c:v>1031.502791</c:v>
                </c:pt>
                <c:pt idx="293">
                  <c:v>875.674556</c:v>
                </c:pt>
                <c:pt idx="294">
                  <c:v>700.141444</c:v>
                </c:pt>
                <c:pt idx="295">
                  <c:v>1714.784079</c:v>
                </c:pt>
                <c:pt idx="296">
                  <c:v>367.1790470000001</c:v>
                </c:pt>
                <c:pt idx="297">
                  <c:v>470.887546</c:v>
                </c:pt>
                <c:pt idx="298">
                  <c:v>669.417676999999</c:v>
                </c:pt>
                <c:pt idx="299">
                  <c:v>425.152001</c:v>
                </c:pt>
                <c:pt idx="300">
                  <c:v>325.1342149999999</c:v>
                </c:pt>
                <c:pt idx="301">
                  <c:v>2612.006429999994</c:v>
                </c:pt>
                <c:pt idx="302">
                  <c:v>1508.754353</c:v>
                </c:pt>
                <c:pt idx="303">
                  <c:v>118.633101</c:v>
                </c:pt>
                <c:pt idx="304">
                  <c:v>157.486553</c:v>
                </c:pt>
                <c:pt idx="305">
                  <c:v>178.228813</c:v>
                </c:pt>
                <c:pt idx="306">
                  <c:v>596.678475000002</c:v>
                </c:pt>
                <c:pt idx="307">
                  <c:v>1135.452684</c:v>
                </c:pt>
                <c:pt idx="308">
                  <c:v>340.6445020000006</c:v>
                </c:pt>
                <c:pt idx="309">
                  <c:v>190.3700370000003</c:v>
                </c:pt>
                <c:pt idx="310">
                  <c:v>341.7775769999992</c:v>
                </c:pt>
                <c:pt idx="311">
                  <c:v>454.3995379999992</c:v>
                </c:pt>
                <c:pt idx="312">
                  <c:v>441.7172709999999</c:v>
                </c:pt>
                <c:pt idx="313">
                  <c:v>3010.241191</c:v>
                </c:pt>
                <c:pt idx="314">
                  <c:v>3108.032723000001</c:v>
                </c:pt>
                <c:pt idx="315">
                  <c:v>2781.620831</c:v>
                </c:pt>
                <c:pt idx="316">
                  <c:v>1255.28817</c:v>
                </c:pt>
                <c:pt idx="317">
                  <c:v>1691.434354</c:v>
                </c:pt>
                <c:pt idx="318">
                  <c:v>564.500715</c:v>
                </c:pt>
                <c:pt idx="319">
                  <c:v>316.964406</c:v>
                </c:pt>
                <c:pt idx="320">
                  <c:v>559.889009</c:v>
                </c:pt>
                <c:pt idx="321">
                  <c:v>1511.235992</c:v>
                </c:pt>
                <c:pt idx="322">
                  <c:v>261.309341</c:v>
                </c:pt>
                <c:pt idx="323">
                  <c:v>178.9761460000003</c:v>
                </c:pt>
                <c:pt idx="324">
                  <c:v>227.670979</c:v>
                </c:pt>
                <c:pt idx="325">
                  <c:v>376.171697</c:v>
                </c:pt>
                <c:pt idx="326">
                  <c:v>151.041376</c:v>
                </c:pt>
                <c:pt idx="327">
                  <c:v>385.0923039999992</c:v>
                </c:pt>
                <c:pt idx="328">
                  <c:v>252.6464470000003</c:v>
                </c:pt>
                <c:pt idx="329">
                  <c:v>529.936334</c:v>
                </c:pt>
                <c:pt idx="330">
                  <c:v>464.5562269999996</c:v>
                </c:pt>
                <c:pt idx="331">
                  <c:v>810.570828</c:v>
                </c:pt>
                <c:pt idx="332">
                  <c:v>679.66448</c:v>
                </c:pt>
                <c:pt idx="333">
                  <c:v>867.763145</c:v>
                </c:pt>
                <c:pt idx="334">
                  <c:v>994.5798960000005</c:v>
                </c:pt>
                <c:pt idx="335">
                  <c:v>924.154009</c:v>
                </c:pt>
                <c:pt idx="336">
                  <c:v>1383.387607</c:v>
                </c:pt>
                <c:pt idx="337">
                  <c:v>846.7009760000005</c:v>
                </c:pt>
                <c:pt idx="338">
                  <c:v>414.959785</c:v>
                </c:pt>
                <c:pt idx="339">
                  <c:v>297.658325</c:v>
                </c:pt>
                <c:pt idx="340">
                  <c:v>395.7175719999992</c:v>
                </c:pt>
                <c:pt idx="341">
                  <c:v>373.7791389999987</c:v>
                </c:pt>
                <c:pt idx="342">
                  <c:v>205.762468</c:v>
                </c:pt>
                <c:pt idx="343">
                  <c:v>829.743613</c:v>
                </c:pt>
                <c:pt idx="344">
                  <c:v>2425.895841</c:v>
                </c:pt>
                <c:pt idx="345">
                  <c:v>2507.428463999999</c:v>
                </c:pt>
                <c:pt idx="346">
                  <c:v>942.979051</c:v>
                </c:pt>
                <c:pt idx="347">
                  <c:v>919.3350370000001</c:v>
                </c:pt>
                <c:pt idx="348">
                  <c:v>940.9378189999978</c:v>
                </c:pt>
                <c:pt idx="349">
                  <c:v>656.373828</c:v>
                </c:pt>
                <c:pt idx="350">
                  <c:v>1054.854728999997</c:v>
                </c:pt>
                <c:pt idx="351">
                  <c:v>220.8501470000007</c:v>
                </c:pt>
                <c:pt idx="352">
                  <c:v>247.103719</c:v>
                </c:pt>
                <c:pt idx="353">
                  <c:v>360.0993269999992</c:v>
                </c:pt>
                <c:pt idx="354">
                  <c:v>1216.358626</c:v>
                </c:pt>
                <c:pt idx="355">
                  <c:v>620.3512449999973</c:v>
                </c:pt>
                <c:pt idx="356">
                  <c:v>296.4855779999986</c:v>
                </c:pt>
                <c:pt idx="357">
                  <c:v>243.445382</c:v>
                </c:pt>
                <c:pt idx="358">
                  <c:v>2643.855983000002</c:v>
                </c:pt>
                <c:pt idx="359">
                  <c:v>344.1638650000004</c:v>
                </c:pt>
                <c:pt idx="360">
                  <c:v>1051.39827</c:v>
                </c:pt>
                <c:pt idx="361">
                  <c:v>425.5993189999986</c:v>
                </c:pt>
                <c:pt idx="362">
                  <c:v>233.4732</c:v>
                </c:pt>
                <c:pt idx="363">
                  <c:v>689.131572</c:v>
                </c:pt>
                <c:pt idx="364">
                  <c:v>1872.76421</c:v>
                </c:pt>
                <c:pt idx="365">
                  <c:v>494.9177009999992</c:v>
                </c:pt>
                <c:pt idx="366">
                  <c:v>777.483907</c:v>
                </c:pt>
                <c:pt idx="367">
                  <c:v>633.3570709999981</c:v>
                </c:pt>
                <c:pt idx="368">
                  <c:v>839.413183</c:v>
                </c:pt>
                <c:pt idx="369">
                  <c:v>668.507464999999</c:v>
                </c:pt>
                <c:pt idx="370">
                  <c:v>736.3252829999981</c:v>
                </c:pt>
                <c:pt idx="371">
                  <c:v>567.2463289999994</c:v>
                </c:pt>
                <c:pt idx="372">
                  <c:v>436.5827469999999</c:v>
                </c:pt>
                <c:pt idx="373">
                  <c:v>891.8513989999981</c:v>
                </c:pt>
                <c:pt idx="374">
                  <c:v>578.263038</c:v>
                </c:pt>
                <c:pt idx="375">
                  <c:v>316.6181409999996</c:v>
                </c:pt>
                <c:pt idx="376">
                  <c:v>456.672756</c:v>
                </c:pt>
                <c:pt idx="377">
                  <c:v>188.9221240000003</c:v>
                </c:pt>
                <c:pt idx="378">
                  <c:v>496.129506</c:v>
                </c:pt>
                <c:pt idx="379">
                  <c:v>122.159996</c:v>
                </c:pt>
                <c:pt idx="380">
                  <c:v>596.3623319999994</c:v>
                </c:pt>
                <c:pt idx="381">
                  <c:v>355.619829</c:v>
                </c:pt>
                <c:pt idx="382">
                  <c:v>252.220052</c:v>
                </c:pt>
                <c:pt idx="383">
                  <c:v>129.348184</c:v>
                </c:pt>
                <c:pt idx="384">
                  <c:v>130.292094</c:v>
                </c:pt>
                <c:pt idx="385">
                  <c:v>183.3090370000001</c:v>
                </c:pt>
                <c:pt idx="386">
                  <c:v>270.192041</c:v>
                </c:pt>
                <c:pt idx="387">
                  <c:v>660.8635669999978</c:v>
                </c:pt>
                <c:pt idx="388">
                  <c:v>678.638524</c:v>
                </c:pt>
                <c:pt idx="389">
                  <c:v>347.8914709999996</c:v>
                </c:pt>
                <c:pt idx="390">
                  <c:v>761.249638</c:v>
                </c:pt>
                <c:pt idx="391">
                  <c:v>439.181672</c:v>
                </c:pt>
                <c:pt idx="392">
                  <c:v>390.629912</c:v>
                </c:pt>
                <c:pt idx="393">
                  <c:v>197.2242480000001</c:v>
                </c:pt>
                <c:pt idx="394">
                  <c:v>382.691891</c:v>
                </c:pt>
                <c:pt idx="395">
                  <c:v>363.558041</c:v>
                </c:pt>
                <c:pt idx="396">
                  <c:v>487.134876</c:v>
                </c:pt>
                <c:pt idx="397">
                  <c:v>1066.349618</c:v>
                </c:pt>
                <c:pt idx="398">
                  <c:v>731.583211</c:v>
                </c:pt>
                <c:pt idx="399">
                  <c:v>489.047509</c:v>
                </c:pt>
                <c:pt idx="400">
                  <c:v>556.7660519999994</c:v>
                </c:pt>
                <c:pt idx="401">
                  <c:v>597.453859</c:v>
                </c:pt>
                <c:pt idx="402">
                  <c:v>182.72318</c:v>
                </c:pt>
                <c:pt idx="403">
                  <c:v>240.801872</c:v>
                </c:pt>
                <c:pt idx="404">
                  <c:v>493.7696450000001</c:v>
                </c:pt>
                <c:pt idx="405">
                  <c:v>665.7571649999978</c:v>
                </c:pt>
                <c:pt idx="406">
                  <c:v>412.299661</c:v>
                </c:pt>
                <c:pt idx="407">
                  <c:v>522.00707</c:v>
                </c:pt>
                <c:pt idx="408">
                  <c:v>389.9416519999996</c:v>
                </c:pt>
                <c:pt idx="409">
                  <c:v>970.559183</c:v>
                </c:pt>
                <c:pt idx="410">
                  <c:v>427.7780009999992</c:v>
                </c:pt>
                <c:pt idx="411">
                  <c:v>150.944779</c:v>
                </c:pt>
                <c:pt idx="412">
                  <c:v>637.8254229999978</c:v>
                </c:pt>
                <c:pt idx="413">
                  <c:v>747.23259</c:v>
                </c:pt>
                <c:pt idx="414">
                  <c:v>654.291429</c:v>
                </c:pt>
                <c:pt idx="415">
                  <c:v>820.694858</c:v>
                </c:pt>
                <c:pt idx="416">
                  <c:v>757.895309</c:v>
                </c:pt>
                <c:pt idx="417">
                  <c:v>239.8582160000007</c:v>
                </c:pt>
                <c:pt idx="418">
                  <c:v>344.219161</c:v>
                </c:pt>
                <c:pt idx="419">
                  <c:v>475.0114689999996</c:v>
                </c:pt>
                <c:pt idx="420">
                  <c:v>1270.28663</c:v>
                </c:pt>
                <c:pt idx="421">
                  <c:v>743.970821</c:v>
                </c:pt>
                <c:pt idx="422">
                  <c:v>560.4252899999981</c:v>
                </c:pt>
                <c:pt idx="423">
                  <c:v>1183.94224</c:v>
                </c:pt>
                <c:pt idx="424">
                  <c:v>393.1092660000006</c:v>
                </c:pt>
                <c:pt idx="425">
                  <c:v>383.6252769999999</c:v>
                </c:pt>
                <c:pt idx="426">
                  <c:v>638.398023</c:v>
                </c:pt>
                <c:pt idx="427">
                  <c:v>728.3078439999994</c:v>
                </c:pt>
                <c:pt idx="428">
                  <c:v>731.268004</c:v>
                </c:pt>
                <c:pt idx="429">
                  <c:v>468.0419769999996</c:v>
                </c:pt>
                <c:pt idx="430">
                  <c:v>512.215651</c:v>
                </c:pt>
                <c:pt idx="431">
                  <c:v>145.7173649999999</c:v>
                </c:pt>
                <c:pt idx="432">
                  <c:v>937.5316689999976</c:v>
                </c:pt>
                <c:pt idx="433">
                  <c:v>883.174978000002</c:v>
                </c:pt>
                <c:pt idx="434">
                  <c:v>913.162048999999</c:v>
                </c:pt>
                <c:pt idx="435">
                  <c:v>768.071952</c:v>
                </c:pt>
                <c:pt idx="436">
                  <c:v>607.5669869999994</c:v>
                </c:pt>
                <c:pt idx="437">
                  <c:v>789.234171</c:v>
                </c:pt>
                <c:pt idx="438">
                  <c:v>1184.8602</c:v>
                </c:pt>
                <c:pt idx="439">
                  <c:v>1821.148565000001</c:v>
                </c:pt>
                <c:pt idx="440">
                  <c:v>337.014068</c:v>
                </c:pt>
                <c:pt idx="441">
                  <c:v>340.8721959999996</c:v>
                </c:pt>
                <c:pt idx="442">
                  <c:v>258.0373189999984</c:v>
                </c:pt>
                <c:pt idx="443">
                  <c:v>442.674914</c:v>
                </c:pt>
                <c:pt idx="444">
                  <c:v>605.39584</c:v>
                </c:pt>
                <c:pt idx="445">
                  <c:v>578.9496639999978</c:v>
                </c:pt>
                <c:pt idx="446">
                  <c:v>895.76352</c:v>
                </c:pt>
                <c:pt idx="447">
                  <c:v>1059.185277</c:v>
                </c:pt>
                <c:pt idx="448">
                  <c:v>370.0793169999992</c:v>
                </c:pt>
                <c:pt idx="449">
                  <c:v>867.3180689999994</c:v>
                </c:pt>
                <c:pt idx="450">
                  <c:v>362.2135949999989</c:v>
                </c:pt>
                <c:pt idx="451">
                  <c:v>871.171725</c:v>
                </c:pt>
                <c:pt idx="452">
                  <c:v>961.974643</c:v>
                </c:pt>
                <c:pt idx="453">
                  <c:v>466.889647</c:v>
                </c:pt>
                <c:pt idx="454">
                  <c:v>245.805921</c:v>
                </c:pt>
                <c:pt idx="455">
                  <c:v>436.7814339999989</c:v>
                </c:pt>
                <c:pt idx="456">
                  <c:v>588.266451</c:v>
                </c:pt>
                <c:pt idx="457">
                  <c:v>734.763044</c:v>
                </c:pt>
                <c:pt idx="458">
                  <c:v>891.736392</c:v>
                </c:pt>
                <c:pt idx="459">
                  <c:v>396.143479</c:v>
                </c:pt>
                <c:pt idx="460">
                  <c:v>445.3921389999987</c:v>
                </c:pt>
                <c:pt idx="461">
                  <c:v>680.488902</c:v>
                </c:pt>
                <c:pt idx="462">
                  <c:v>715.904809</c:v>
                </c:pt>
                <c:pt idx="463">
                  <c:v>423.4261389999979</c:v>
                </c:pt>
                <c:pt idx="464">
                  <c:v>752.502895</c:v>
                </c:pt>
                <c:pt idx="465">
                  <c:v>431.4188459999996</c:v>
                </c:pt>
                <c:pt idx="466">
                  <c:v>518.2995780000015</c:v>
                </c:pt>
                <c:pt idx="467">
                  <c:v>451.552753</c:v>
                </c:pt>
                <c:pt idx="468">
                  <c:v>562.868834</c:v>
                </c:pt>
                <c:pt idx="469">
                  <c:v>407.823942</c:v>
                </c:pt>
                <c:pt idx="470">
                  <c:v>284.353713</c:v>
                </c:pt>
                <c:pt idx="471">
                  <c:v>847.5989840000005</c:v>
                </c:pt>
                <c:pt idx="472">
                  <c:v>238.757632</c:v>
                </c:pt>
                <c:pt idx="473">
                  <c:v>1004.307631999999</c:v>
                </c:pt>
                <c:pt idx="474">
                  <c:v>536.8958669999994</c:v>
                </c:pt>
                <c:pt idx="475">
                  <c:v>574.453274</c:v>
                </c:pt>
                <c:pt idx="476">
                  <c:v>943.096999</c:v>
                </c:pt>
                <c:pt idx="477">
                  <c:v>704.027328999998</c:v>
                </c:pt>
                <c:pt idx="478">
                  <c:v>539.489901</c:v>
                </c:pt>
                <c:pt idx="479">
                  <c:v>911.895374</c:v>
                </c:pt>
                <c:pt idx="480">
                  <c:v>496.0870089999996</c:v>
                </c:pt>
                <c:pt idx="481">
                  <c:v>455.5958519999996</c:v>
                </c:pt>
                <c:pt idx="482">
                  <c:v>270.9611069999985</c:v>
                </c:pt>
                <c:pt idx="483">
                  <c:v>1065.018951000003</c:v>
                </c:pt>
                <c:pt idx="484">
                  <c:v>621.0918310000005</c:v>
                </c:pt>
                <c:pt idx="485">
                  <c:v>502.829458</c:v>
                </c:pt>
                <c:pt idx="486">
                  <c:v>702.1556909999994</c:v>
                </c:pt>
                <c:pt idx="487">
                  <c:v>394.301203</c:v>
                </c:pt>
                <c:pt idx="488">
                  <c:v>402.0888269999996</c:v>
                </c:pt>
                <c:pt idx="489">
                  <c:v>496.077027</c:v>
                </c:pt>
                <c:pt idx="490">
                  <c:v>409.910888</c:v>
                </c:pt>
                <c:pt idx="491">
                  <c:v>498.7852599999989</c:v>
                </c:pt>
                <c:pt idx="492">
                  <c:v>680.430342</c:v>
                </c:pt>
                <c:pt idx="493">
                  <c:v>838.548173</c:v>
                </c:pt>
                <c:pt idx="494">
                  <c:v>581.997346</c:v>
                </c:pt>
                <c:pt idx="495">
                  <c:v>1046.432318</c:v>
                </c:pt>
                <c:pt idx="496">
                  <c:v>307.6132349999996</c:v>
                </c:pt>
                <c:pt idx="497">
                  <c:v>338.0021299999992</c:v>
                </c:pt>
                <c:pt idx="498">
                  <c:v>766.2744050000015</c:v>
                </c:pt>
                <c:pt idx="499">
                  <c:v>615.1991770000005</c:v>
                </c:pt>
                <c:pt idx="500">
                  <c:v>845.1836850000005</c:v>
                </c:pt>
                <c:pt idx="501">
                  <c:v>712.0102169999981</c:v>
                </c:pt>
                <c:pt idx="502">
                  <c:v>677.496346</c:v>
                </c:pt>
                <c:pt idx="503">
                  <c:v>288.5237579999987</c:v>
                </c:pt>
                <c:pt idx="504">
                  <c:v>738.9017219999994</c:v>
                </c:pt>
                <c:pt idx="505">
                  <c:v>779.0212659999976</c:v>
                </c:pt>
                <c:pt idx="506">
                  <c:v>741.8604779999994</c:v>
                </c:pt>
                <c:pt idx="507">
                  <c:v>1249.119024</c:v>
                </c:pt>
                <c:pt idx="508">
                  <c:v>484.146211</c:v>
                </c:pt>
                <c:pt idx="509">
                  <c:v>479.4151559999984</c:v>
                </c:pt>
                <c:pt idx="510">
                  <c:v>316.5307029999992</c:v>
                </c:pt>
                <c:pt idx="511">
                  <c:v>468.4882419999992</c:v>
                </c:pt>
                <c:pt idx="512">
                  <c:v>345.696282</c:v>
                </c:pt>
                <c:pt idx="513">
                  <c:v>560.749176</c:v>
                </c:pt>
                <c:pt idx="514">
                  <c:v>464.984666</c:v>
                </c:pt>
                <c:pt idx="515">
                  <c:v>442.0951579999985</c:v>
                </c:pt>
                <c:pt idx="516">
                  <c:v>242.015471</c:v>
                </c:pt>
                <c:pt idx="517">
                  <c:v>300.5752589999992</c:v>
                </c:pt>
                <c:pt idx="518">
                  <c:v>1265.454072</c:v>
                </c:pt>
                <c:pt idx="519">
                  <c:v>1389.157862</c:v>
                </c:pt>
                <c:pt idx="520">
                  <c:v>485.7250089999989</c:v>
                </c:pt>
                <c:pt idx="521">
                  <c:v>608.3479579999973</c:v>
                </c:pt>
                <c:pt idx="522">
                  <c:v>404.3650789999996</c:v>
                </c:pt>
                <c:pt idx="523">
                  <c:v>79.436082</c:v>
                </c:pt>
                <c:pt idx="524">
                  <c:v>458.4134509999992</c:v>
                </c:pt>
                <c:pt idx="525">
                  <c:v>636.489096</c:v>
                </c:pt>
                <c:pt idx="526">
                  <c:v>659.577031</c:v>
                </c:pt>
                <c:pt idx="527">
                  <c:v>1730.048999</c:v>
                </c:pt>
                <c:pt idx="528">
                  <c:v>632.880012</c:v>
                </c:pt>
                <c:pt idx="529">
                  <c:v>523.716155</c:v>
                </c:pt>
                <c:pt idx="530">
                  <c:v>643.6076589999981</c:v>
                </c:pt>
                <c:pt idx="531">
                  <c:v>1017.988166</c:v>
                </c:pt>
                <c:pt idx="532">
                  <c:v>957.3503629999981</c:v>
                </c:pt>
                <c:pt idx="533">
                  <c:v>853.4833420000015</c:v>
                </c:pt>
                <c:pt idx="534">
                  <c:v>701.175454</c:v>
                </c:pt>
                <c:pt idx="535">
                  <c:v>730.8612199999966</c:v>
                </c:pt>
                <c:pt idx="536">
                  <c:v>361.4251839999989</c:v>
                </c:pt>
                <c:pt idx="537">
                  <c:v>325.549753</c:v>
                </c:pt>
                <c:pt idx="538">
                  <c:v>636.754938</c:v>
                </c:pt>
                <c:pt idx="539">
                  <c:v>615.60445</c:v>
                </c:pt>
                <c:pt idx="540">
                  <c:v>344.494666</c:v>
                </c:pt>
                <c:pt idx="541">
                  <c:v>773.896917999999</c:v>
                </c:pt>
                <c:pt idx="542">
                  <c:v>845.8401609999976</c:v>
                </c:pt>
                <c:pt idx="543">
                  <c:v>603.1838510000015</c:v>
                </c:pt>
                <c:pt idx="544">
                  <c:v>356.7393489999992</c:v>
                </c:pt>
                <c:pt idx="545">
                  <c:v>303.4940519999992</c:v>
                </c:pt>
                <c:pt idx="546">
                  <c:v>692.58999</c:v>
                </c:pt>
                <c:pt idx="547">
                  <c:v>1121.99859</c:v>
                </c:pt>
                <c:pt idx="548">
                  <c:v>235.129899</c:v>
                </c:pt>
                <c:pt idx="549">
                  <c:v>296.4167779999984</c:v>
                </c:pt>
                <c:pt idx="550">
                  <c:v>734.51133</c:v>
                </c:pt>
                <c:pt idx="551">
                  <c:v>701.9336</c:v>
                </c:pt>
                <c:pt idx="552">
                  <c:v>697.459779</c:v>
                </c:pt>
                <c:pt idx="553">
                  <c:v>928.866659999997</c:v>
                </c:pt>
                <c:pt idx="554">
                  <c:v>277.4963649999985</c:v>
                </c:pt>
                <c:pt idx="555">
                  <c:v>1124.645201</c:v>
                </c:pt>
                <c:pt idx="556">
                  <c:v>1053.298981</c:v>
                </c:pt>
                <c:pt idx="557">
                  <c:v>1163.647304</c:v>
                </c:pt>
                <c:pt idx="558">
                  <c:v>346.2089369999989</c:v>
                </c:pt>
                <c:pt idx="559">
                  <c:v>936.664406</c:v>
                </c:pt>
                <c:pt idx="560">
                  <c:v>245.8001</c:v>
                </c:pt>
                <c:pt idx="561">
                  <c:v>387.9454169999992</c:v>
                </c:pt>
                <c:pt idx="562">
                  <c:v>613.053046</c:v>
                </c:pt>
                <c:pt idx="563">
                  <c:v>374.817879</c:v>
                </c:pt>
                <c:pt idx="564">
                  <c:v>479.8392579999996</c:v>
                </c:pt>
                <c:pt idx="565">
                  <c:v>271.579441</c:v>
                </c:pt>
                <c:pt idx="566">
                  <c:v>192.8526380000005</c:v>
                </c:pt>
                <c:pt idx="567">
                  <c:v>621.13783</c:v>
                </c:pt>
                <c:pt idx="568">
                  <c:v>365.345599</c:v>
                </c:pt>
                <c:pt idx="569">
                  <c:v>1220.325116</c:v>
                </c:pt>
                <c:pt idx="570">
                  <c:v>2256.13046</c:v>
                </c:pt>
                <c:pt idx="571">
                  <c:v>842.125676</c:v>
                </c:pt>
                <c:pt idx="572">
                  <c:v>551.1146189999994</c:v>
                </c:pt>
                <c:pt idx="573">
                  <c:v>1098.733678</c:v>
                </c:pt>
                <c:pt idx="574">
                  <c:v>420.5963529999984</c:v>
                </c:pt>
                <c:pt idx="575">
                  <c:v>980.3663909999981</c:v>
                </c:pt>
                <c:pt idx="576">
                  <c:v>433.6735349999992</c:v>
                </c:pt>
                <c:pt idx="577">
                  <c:v>424.322365</c:v>
                </c:pt>
                <c:pt idx="578">
                  <c:v>623.580459</c:v>
                </c:pt>
                <c:pt idx="579">
                  <c:v>678.088563</c:v>
                </c:pt>
                <c:pt idx="580">
                  <c:v>1347.968151000003</c:v>
                </c:pt>
                <c:pt idx="581">
                  <c:v>916.78298</c:v>
                </c:pt>
                <c:pt idx="582">
                  <c:v>661.0772069999994</c:v>
                </c:pt>
                <c:pt idx="583">
                  <c:v>869.792281</c:v>
                </c:pt>
                <c:pt idx="584">
                  <c:v>784.304094</c:v>
                </c:pt>
                <c:pt idx="585">
                  <c:v>1077.251761000001</c:v>
                </c:pt>
                <c:pt idx="586">
                  <c:v>474.3310469999992</c:v>
                </c:pt>
                <c:pt idx="587">
                  <c:v>448.0137499999992</c:v>
                </c:pt>
                <c:pt idx="588">
                  <c:v>591.917831</c:v>
                </c:pt>
                <c:pt idx="589">
                  <c:v>1266.216533000003</c:v>
                </c:pt>
                <c:pt idx="590">
                  <c:v>563.721768</c:v>
                </c:pt>
                <c:pt idx="591">
                  <c:v>1547.486653000004</c:v>
                </c:pt>
                <c:pt idx="592">
                  <c:v>1087.842498</c:v>
                </c:pt>
                <c:pt idx="593">
                  <c:v>1737.586925</c:v>
                </c:pt>
                <c:pt idx="594">
                  <c:v>726.8326419999975</c:v>
                </c:pt>
                <c:pt idx="595">
                  <c:v>754.158637</c:v>
                </c:pt>
                <c:pt idx="596">
                  <c:v>514.618149</c:v>
                </c:pt>
                <c:pt idx="597">
                  <c:v>607.677344</c:v>
                </c:pt>
                <c:pt idx="598">
                  <c:v>1031.517063000001</c:v>
                </c:pt>
                <c:pt idx="599">
                  <c:v>1185.927586000003</c:v>
                </c:pt>
                <c:pt idx="600">
                  <c:v>795.424351</c:v>
                </c:pt>
                <c:pt idx="601">
                  <c:v>480.8352489999996</c:v>
                </c:pt>
                <c:pt idx="602">
                  <c:v>199.621853</c:v>
                </c:pt>
                <c:pt idx="603">
                  <c:v>1246.727157000003</c:v>
                </c:pt>
                <c:pt idx="604">
                  <c:v>1894.3468</c:v>
                </c:pt>
                <c:pt idx="605">
                  <c:v>2388.07707</c:v>
                </c:pt>
                <c:pt idx="606">
                  <c:v>899.900757</c:v>
                </c:pt>
                <c:pt idx="607">
                  <c:v>824.578656</c:v>
                </c:pt>
                <c:pt idx="608">
                  <c:v>4859.38014</c:v>
                </c:pt>
                <c:pt idx="609">
                  <c:v>395.043042</c:v>
                </c:pt>
                <c:pt idx="610">
                  <c:v>509.9152269999992</c:v>
                </c:pt>
                <c:pt idx="611">
                  <c:v>759.6227229999994</c:v>
                </c:pt>
                <c:pt idx="612">
                  <c:v>341.9279439999996</c:v>
                </c:pt>
                <c:pt idx="613">
                  <c:v>401.2855069999989</c:v>
                </c:pt>
                <c:pt idx="614">
                  <c:v>942.4830790000005</c:v>
                </c:pt>
                <c:pt idx="615">
                  <c:v>1553.552525</c:v>
                </c:pt>
                <c:pt idx="616">
                  <c:v>2031.524376</c:v>
                </c:pt>
                <c:pt idx="617">
                  <c:v>359.3515569999992</c:v>
                </c:pt>
                <c:pt idx="618">
                  <c:v>796.403583</c:v>
                </c:pt>
                <c:pt idx="619">
                  <c:v>1116.397128999997</c:v>
                </c:pt>
                <c:pt idx="620">
                  <c:v>5211.613531000005</c:v>
                </c:pt>
                <c:pt idx="621">
                  <c:v>2158.400888999995</c:v>
                </c:pt>
                <c:pt idx="622">
                  <c:v>1066.457214</c:v>
                </c:pt>
                <c:pt idx="623">
                  <c:v>958.6207830000005</c:v>
                </c:pt>
                <c:pt idx="624">
                  <c:v>1208.49213</c:v>
                </c:pt>
                <c:pt idx="625">
                  <c:v>533.9524589999975</c:v>
                </c:pt>
                <c:pt idx="626">
                  <c:v>535.635856</c:v>
                </c:pt>
                <c:pt idx="627">
                  <c:v>897.0422579999973</c:v>
                </c:pt>
                <c:pt idx="628">
                  <c:v>600.564039</c:v>
                </c:pt>
                <c:pt idx="629">
                  <c:v>708.690917</c:v>
                </c:pt>
                <c:pt idx="630">
                  <c:v>475.9306459999996</c:v>
                </c:pt>
                <c:pt idx="631">
                  <c:v>393.333886</c:v>
                </c:pt>
                <c:pt idx="632">
                  <c:v>528.725656</c:v>
                </c:pt>
                <c:pt idx="633">
                  <c:v>536.406035</c:v>
                </c:pt>
                <c:pt idx="634">
                  <c:v>349.060632</c:v>
                </c:pt>
                <c:pt idx="635">
                  <c:v>1075.275794</c:v>
                </c:pt>
                <c:pt idx="636">
                  <c:v>513.894363</c:v>
                </c:pt>
                <c:pt idx="637">
                  <c:v>675.323832</c:v>
                </c:pt>
                <c:pt idx="638">
                  <c:v>288.4523149999989</c:v>
                </c:pt>
                <c:pt idx="639">
                  <c:v>381.0449060000001</c:v>
                </c:pt>
                <c:pt idx="640">
                  <c:v>366.362214</c:v>
                </c:pt>
                <c:pt idx="641">
                  <c:v>120.195254</c:v>
                </c:pt>
                <c:pt idx="642">
                  <c:v>120.12749</c:v>
                </c:pt>
                <c:pt idx="643">
                  <c:v>999.486946</c:v>
                </c:pt>
                <c:pt idx="644">
                  <c:v>562.6688750000005</c:v>
                </c:pt>
                <c:pt idx="645">
                  <c:v>800.151941</c:v>
                </c:pt>
                <c:pt idx="646">
                  <c:v>330.4380599999982</c:v>
                </c:pt>
                <c:pt idx="647">
                  <c:v>268.819486</c:v>
                </c:pt>
                <c:pt idx="648">
                  <c:v>378.208646</c:v>
                </c:pt>
                <c:pt idx="649">
                  <c:v>250.0764260000003</c:v>
                </c:pt>
                <c:pt idx="650">
                  <c:v>489.5462779999996</c:v>
                </c:pt>
                <c:pt idx="651">
                  <c:v>166.627518</c:v>
                </c:pt>
                <c:pt idx="652">
                  <c:v>186.877899</c:v>
                </c:pt>
                <c:pt idx="653">
                  <c:v>486.4666419999996</c:v>
                </c:pt>
                <c:pt idx="654">
                  <c:v>179.601683</c:v>
                </c:pt>
                <c:pt idx="655">
                  <c:v>291.888862</c:v>
                </c:pt>
                <c:pt idx="656">
                  <c:v>255.8269450000003</c:v>
                </c:pt>
                <c:pt idx="657">
                  <c:v>95.952844</c:v>
                </c:pt>
                <c:pt idx="658">
                  <c:v>297.201802</c:v>
                </c:pt>
                <c:pt idx="659">
                  <c:v>639.784479000002</c:v>
                </c:pt>
                <c:pt idx="660">
                  <c:v>1005.886871</c:v>
                </c:pt>
                <c:pt idx="661">
                  <c:v>1608.74825</c:v>
                </c:pt>
                <c:pt idx="662">
                  <c:v>1215.135451</c:v>
                </c:pt>
                <c:pt idx="663">
                  <c:v>922.036986</c:v>
                </c:pt>
                <c:pt idx="664">
                  <c:v>232.699221</c:v>
                </c:pt>
                <c:pt idx="665">
                  <c:v>361.7535589999989</c:v>
                </c:pt>
                <c:pt idx="666">
                  <c:v>270.494872</c:v>
                </c:pt>
                <c:pt idx="667">
                  <c:v>496.129056</c:v>
                </c:pt>
                <c:pt idx="668">
                  <c:v>759.09917</c:v>
                </c:pt>
                <c:pt idx="669">
                  <c:v>628.048988</c:v>
                </c:pt>
                <c:pt idx="670">
                  <c:v>616.488013</c:v>
                </c:pt>
                <c:pt idx="671">
                  <c:v>371.0769589999989</c:v>
                </c:pt>
                <c:pt idx="672">
                  <c:v>727.180873000002</c:v>
                </c:pt>
                <c:pt idx="673">
                  <c:v>469.9736109999992</c:v>
                </c:pt>
                <c:pt idx="674">
                  <c:v>453.1361969999986</c:v>
                </c:pt>
                <c:pt idx="675">
                  <c:v>614.797437</c:v>
                </c:pt>
                <c:pt idx="676">
                  <c:v>772.206248</c:v>
                </c:pt>
                <c:pt idx="677">
                  <c:v>466.3161209999992</c:v>
                </c:pt>
                <c:pt idx="678">
                  <c:v>1001.76217</c:v>
                </c:pt>
                <c:pt idx="679">
                  <c:v>882.471439</c:v>
                </c:pt>
                <c:pt idx="680">
                  <c:v>298.234861</c:v>
                </c:pt>
                <c:pt idx="681">
                  <c:v>287.4089799999987</c:v>
                </c:pt>
                <c:pt idx="682">
                  <c:v>517.519884</c:v>
                </c:pt>
                <c:pt idx="683">
                  <c:v>904.8505129999975</c:v>
                </c:pt>
                <c:pt idx="684">
                  <c:v>531.8874299999978</c:v>
                </c:pt>
                <c:pt idx="685">
                  <c:v>416.760992</c:v>
                </c:pt>
                <c:pt idx="686">
                  <c:v>563.0203289999994</c:v>
                </c:pt>
                <c:pt idx="687">
                  <c:v>670.5924289999994</c:v>
                </c:pt>
                <c:pt idx="688">
                  <c:v>882.786330000002</c:v>
                </c:pt>
                <c:pt idx="689">
                  <c:v>1120.200405</c:v>
                </c:pt>
                <c:pt idx="690">
                  <c:v>681.608378000002</c:v>
                </c:pt>
                <c:pt idx="691">
                  <c:v>350.317413</c:v>
                </c:pt>
                <c:pt idx="692">
                  <c:v>319.246221</c:v>
                </c:pt>
                <c:pt idx="693">
                  <c:v>387.0115809999996</c:v>
                </c:pt>
                <c:pt idx="694">
                  <c:v>344.4032499999992</c:v>
                </c:pt>
                <c:pt idx="695">
                  <c:v>504.884644</c:v>
                </c:pt>
                <c:pt idx="696">
                  <c:v>540.5660229999976</c:v>
                </c:pt>
                <c:pt idx="697">
                  <c:v>662.23909</c:v>
                </c:pt>
                <c:pt idx="698">
                  <c:v>535.774665</c:v>
                </c:pt>
                <c:pt idx="699">
                  <c:v>526.7825790000005</c:v>
                </c:pt>
                <c:pt idx="700">
                  <c:v>585.0576229999971</c:v>
                </c:pt>
                <c:pt idx="701">
                  <c:v>291.7577969999999</c:v>
                </c:pt>
                <c:pt idx="702">
                  <c:v>496.5715349999986</c:v>
                </c:pt>
                <c:pt idx="703">
                  <c:v>619.8926969999978</c:v>
                </c:pt>
                <c:pt idx="704">
                  <c:v>374.5529379999999</c:v>
                </c:pt>
                <c:pt idx="705">
                  <c:v>1038.041144</c:v>
                </c:pt>
                <c:pt idx="706">
                  <c:v>531.924459</c:v>
                </c:pt>
                <c:pt idx="707">
                  <c:v>812.8672639999961</c:v>
                </c:pt>
                <c:pt idx="708">
                  <c:v>651.9650759999994</c:v>
                </c:pt>
                <c:pt idx="709">
                  <c:v>541.3264439999994</c:v>
                </c:pt>
                <c:pt idx="710">
                  <c:v>205.154792</c:v>
                </c:pt>
                <c:pt idx="711">
                  <c:v>343.0245469999999</c:v>
                </c:pt>
                <c:pt idx="712">
                  <c:v>552.5315609999981</c:v>
                </c:pt>
                <c:pt idx="713">
                  <c:v>175.535529</c:v>
                </c:pt>
                <c:pt idx="714">
                  <c:v>613.0427069999994</c:v>
                </c:pt>
                <c:pt idx="715">
                  <c:v>476.2467129999989</c:v>
                </c:pt>
                <c:pt idx="716">
                  <c:v>776.7212959999994</c:v>
                </c:pt>
                <c:pt idx="717">
                  <c:v>980.795776000002</c:v>
                </c:pt>
                <c:pt idx="718">
                  <c:v>1378.688788</c:v>
                </c:pt>
                <c:pt idx="719">
                  <c:v>799.0200610000001</c:v>
                </c:pt>
                <c:pt idx="720">
                  <c:v>561.928484</c:v>
                </c:pt>
                <c:pt idx="721">
                  <c:v>446.6961959999987</c:v>
                </c:pt>
                <c:pt idx="722">
                  <c:v>549.5985460000005</c:v>
                </c:pt>
                <c:pt idx="723">
                  <c:v>434.50473</c:v>
                </c:pt>
                <c:pt idx="724">
                  <c:v>618.985857</c:v>
                </c:pt>
                <c:pt idx="725">
                  <c:v>868.9489109999994</c:v>
                </c:pt>
                <c:pt idx="726">
                  <c:v>411.6053539999996</c:v>
                </c:pt>
                <c:pt idx="727">
                  <c:v>567.2487620000005</c:v>
                </c:pt>
                <c:pt idx="728">
                  <c:v>819.526645999999</c:v>
                </c:pt>
                <c:pt idx="729">
                  <c:v>523.054747</c:v>
                </c:pt>
                <c:pt idx="730">
                  <c:v>843.5993770000015</c:v>
                </c:pt>
                <c:pt idx="731">
                  <c:v>203.554879</c:v>
                </c:pt>
                <c:pt idx="732">
                  <c:v>422.4524599999996</c:v>
                </c:pt>
                <c:pt idx="733">
                  <c:v>811.606748</c:v>
                </c:pt>
                <c:pt idx="734">
                  <c:v>975.691179</c:v>
                </c:pt>
                <c:pt idx="735">
                  <c:v>530.5388730000005</c:v>
                </c:pt>
                <c:pt idx="736">
                  <c:v>997.8464209999975</c:v>
                </c:pt>
                <c:pt idx="737">
                  <c:v>568.379191</c:v>
                </c:pt>
                <c:pt idx="738">
                  <c:v>518.561781</c:v>
                </c:pt>
                <c:pt idx="739">
                  <c:v>305.4992139999989</c:v>
                </c:pt>
                <c:pt idx="740">
                  <c:v>562.586237</c:v>
                </c:pt>
                <c:pt idx="741">
                  <c:v>478.78446</c:v>
                </c:pt>
                <c:pt idx="742">
                  <c:v>626.664036</c:v>
                </c:pt>
                <c:pt idx="743">
                  <c:v>925.299604</c:v>
                </c:pt>
                <c:pt idx="744">
                  <c:v>674.223261</c:v>
                </c:pt>
                <c:pt idx="745">
                  <c:v>309.7656549999996</c:v>
                </c:pt>
                <c:pt idx="746">
                  <c:v>275.54881</c:v>
                </c:pt>
                <c:pt idx="747">
                  <c:v>727.834083</c:v>
                </c:pt>
                <c:pt idx="748">
                  <c:v>646.22244</c:v>
                </c:pt>
                <c:pt idx="749">
                  <c:v>249.8572760000005</c:v>
                </c:pt>
                <c:pt idx="750">
                  <c:v>123.3258859999998</c:v>
                </c:pt>
                <c:pt idx="751">
                  <c:v>107.14621</c:v>
                </c:pt>
                <c:pt idx="752">
                  <c:v>148.716135</c:v>
                </c:pt>
                <c:pt idx="753">
                  <c:v>518.722863</c:v>
                </c:pt>
                <c:pt idx="754">
                  <c:v>698.3504429999994</c:v>
                </c:pt>
                <c:pt idx="755">
                  <c:v>433.0705019999996</c:v>
                </c:pt>
                <c:pt idx="756">
                  <c:v>702.273725000002</c:v>
                </c:pt>
                <c:pt idx="757">
                  <c:v>515.8649869999994</c:v>
                </c:pt>
                <c:pt idx="758">
                  <c:v>554.7981420000005</c:v>
                </c:pt>
                <c:pt idx="759">
                  <c:v>478.7855689999992</c:v>
                </c:pt>
                <c:pt idx="760">
                  <c:v>96.5038779999999</c:v>
                </c:pt>
                <c:pt idx="761">
                  <c:v>251.847699</c:v>
                </c:pt>
                <c:pt idx="762">
                  <c:v>600.325748</c:v>
                </c:pt>
                <c:pt idx="763">
                  <c:v>558.6087530000005</c:v>
                </c:pt>
                <c:pt idx="764">
                  <c:v>188.2137789999996</c:v>
                </c:pt>
                <c:pt idx="765">
                  <c:v>1425.84935</c:v>
                </c:pt>
                <c:pt idx="766">
                  <c:v>599.999316</c:v>
                </c:pt>
                <c:pt idx="767">
                  <c:v>622.171202</c:v>
                </c:pt>
                <c:pt idx="768">
                  <c:v>662.16886</c:v>
                </c:pt>
                <c:pt idx="769">
                  <c:v>768.8175589999973</c:v>
                </c:pt>
                <c:pt idx="770">
                  <c:v>874.521704</c:v>
                </c:pt>
                <c:pt idx="771">
                  <c:v>652.9172769999981</c:v>
                </c:pt>
                <c:pt idx="772">
                  <c:v>659.506078</c:v>
                </c:pt>
                <c:pt idx="773">
                  <c:v>1435.119955</c:v>
                </c:pt>
                <c:pt idx="774">
                  <c:v>817.6052529999994</c:v>
                </c:pt>
                <c:pt idx="775">
                  <c:v>222.5827160000004</c:v>
                </c:pt>
                <c:pt idx="776">
                  <c:v>194.536212</c:v>
                </c:pt>
                <c:pt idx="777">
                  <c:v>235.0495439999997</c:v>
                </c:pt>
                <c:pt idx="778">
                  <c:v>217.524893</c:v>
                </c:pt>
                <c:pt idx="779">
                  <c:v>246.7446079999997</c:v>
                </c:pt>
                <c:pt idx="780">
                  <c:v>72.909137</c:v>
                </c:pt>
                <c:pt idx="781">
                  <c:v>566.0674919999981</c:v>
                </c:pt>
                <c:pt idx="782">
                  <c:v>387.196856</c:v>
                </c:pt>
                <c:pt idx="783">
                  <c:v>361.063945</c:v>
                </c:pt>
                <c:pt idx="784">
                  <c:v>352.578761</c:v>
                </c:pt>
                <c:pt idx="785">
                  <c:v>266.0953449999992</c:v>
                </c:pt>
                <c:pt idx="786">
                  <c:v>539.3356139999975</c:v>
                </c:pt>
                <c:pt idx="787">
                  <c:v>286.1853969999996</c:v>
                </c:pt>
                <c:pt idx="788">
                  <c:v>197.269147</c:v>
                </c:pt>
                <c:pt idx="789">
                  <c:v>520.5741740000005</c:v>
                </c:pt>
                <c:pt idx="790">
                  <c:v>499.2711739999986</c:v>
                </c:pt>
                <c:pt idx="791">
                  <c:v>497.6976159999999</c:v>
                </c:pt>
                <c:pt idx="792">
                  <c:v>1025.478432</c:v>
                </c:pt>
                <c:pt idx="793">
                  <c:v>628.384826</c:v>
                </c:pt>
                <c:pt idx="794">
                  <c:v>350.7886859999999</c:v>
                </c:pt>
                <c:pt idx="795">
                  <c:v>280.697815</c:v>
                </c:pt>
                <c:pt idx="796">
                  <c:v>320.0840559999996</c:v>
                </c:pt>
                <c:pt idx="797">
                  <c:v>453.1374359999996</c:v>
                </c:pt>
                <c:pt idx="798">
                  <c:v>452.872044</c:v>
                </c:pt>
                <c:pt idx="799">
                  <c:v>521.2550689999994</c:v>
                </c:pt>
                <c:pt idx="800">
                  <c:v>353.2270929999996</c:v>
                </c:pt>
                <c:pt idx="801">
                  <c:v>320.2833419999992</c:v>
                </c:pt>
                <c:pt idx="802">
                  <c:v>552.700721</c:v>
                </c:pt>
                <c:pt idx="803">
                  <c:v>715.139858</c:v>
                </c:pt>
                <c:pt idx="804">
                  <c:v>852.561362999999</c:v>
                </c:pt>
                <c:pt idx="805">
                  <c:v>671.971855</c:v>
                </c:pt>
                <c:pt idx="806">
                  <c:v>280.507384</c:v>
                </c:pt>
                <c:pt idx="807">
                  <c:v>558.960742</c:v>
                </c:pt>
                <c:pt idx="808">
                  <c:v>1561.992001</c:v>
                </c:pt>
                <c:pt idx="809">
                  <c:v>109.6855</c:v>
                </c:pt>
                <c:pt idx="810">
                  <c:v>1380.174930999995</c:v>
                </c:pt>
                <c:pt idx="811">
                  <c:v>824.7692589999994</c:v>
                </c:pt>
                <c:pt idx="812">
                  <c:v>431.5539279999999</c:v>
                </c:pt>
                <c:pt idx="813">
                  <c:v>827.642795</c:v>
                </c:pt>
                <c:pt idx="814">
                  <c:v>1434.664572</c:v>
                </c:pt>
                <c:pt idx="815">
                  <c:v>47.431251</c:v>
                </c:pt>
                <c:pt idx="816">
                  <c:v>1284.822889</c:v>
                </c:pt>
                <c:pt idx="817">
                  <c:v>538.371991</c:v>
                </c:pt>
                <c:pt idx="818">
                  <c:v>1190.840001</c:v>
                </c:pt>
                <c:pt idx="819">
                  <c:v>1785.302893</c:v>
                </c:pt>
                <c:pt idx="820">
                  <c:v>788.3565219999971</c:v>
                </c:pt>
                <c:pt idx="821">
                  <c:v>846.9635649999981</c:v>
                </c:pt>
                <c:pt idx="822">
                  <c:v>1118.777132</c:v>
                </c:pt>
                <c:pt idx="823">
                  <c:v>2009.547031</c:v>
                </c:pt>
                <c:pt idx="824">
                  <c:v>1131.797483</c:v>
                </c:pt>
                <c:pt idx="825">
                  <c:v>1578.955928</c:v>
                </c:pt>
                <c:pt idx="826">
                  <c:v>951.2162060000001</c:v>
                </c:pt>
                <c:pt idx="827">
                  <c:v>623.187768</c:v>
                </c:pt>
                <c:pt idx="828">
                  <c:v>525.502739</c:v>
                </c:pt>
                <c:pt idx="829">
                  <c:v>713.2089800000015</c:v>
                </c:pt>
                <c:pt idx="830">
                  <c:v>530.0124199999981</c:v>
                </c:pt>
                <c:pt idx="831">
                  <c:v>568.619004</c:v>
                </c:pt>
                <c:pt idx="832">
                  <c:v>1187.753216</c:v>
                </c:pt>
                <c:pt idx="833">
                  <c:v>449.6731389999989</c:v>
                </c:pt>
                <c:pt idx="834">
                  <c:v>637.955079</c:v>
                </c:pt>
                <c:pt idx="835">
                  <c:v>891.160439</c:v>
                </c:pt>
                <c:pt idx="836">
                  <c:v>455.2374679999996</c:v>
                </c:pt>
                <c:pt idx="837">
                  <c:v>360.0583769999992</c:v>
                </c:pt>
                <c:pt idx="838">
                  <c:v>145.419477</c:v>
                </c:pt>
                <c:pt idx="839">
                  <c:v>612.871457</c:v>
                </c:pt>
                <c:pt idx="840">
                  <c:v>574.491867</c:v>
                </c:pt>
                <c:pt idx="841">
                  <c:v>548.3466279999967</c:v>
                </c:pt>
                <c:pt idx="842">
                  <c:v>424.6054690000001</c:v>
                </c:pt>
                <c:pt idx="843">
                  <c:v>345.2216189999986</c:v>
                </c:pt>
                <c:pt idx="844">
                  <c:v>509.1033579999992</c:v>
                </c:pt>
                <c:pt idx="845">
                  <c:v>942.242671</c:v>
                </c:pt>
                <c:pt idx="846">
                  <c:v>413.4213599999982</c:v>
                </c:pt>
                <c:pt idx="847">
                  <c:v>2485.870770000005</c:v>
                </c:pt>
                <c:pt idx="848">
                  <c:v>748.3372039999971</c:v>
                </c:pt>
                <c:pt idx="849">
                  <c:v>706.754999</c:v>
                </c:pt>
                <c:pt idx="850">
                  <c:v>916.9588219999994</c:v>
                </c:pt>
                <c:pt idx="851">
                  <c:v>924.8280989999994</c:v>
                </c:pt>
                <c:pt idx="852">
                  <c:v>319.382386</c:v>
                </c:pt>
                <c:pt idx="853">
                  <c:v>1236.563899</c:v>
                </c:pt>
                <c:pt idx="854">
                  <c:v>941.5087950000005</c:v>
                </c:pt>
                <c:pt idx="855">
                  <c:v>1407.261446999997</c:v>
                </c:pt>
                <c:pt idx="856">
                  <c:v>492.3267769999989</c:v>
                </c:pt>
                <c:pt idx="857">
                  <c:v>217.0202160000004</c:v>
                </c:pt>
                <c:pt idx="858">
                  <c:v>1016.31908</c:v>
                </c:pt>
                <c:pt idx="859">
                  <c:v>592.231132</c:v>
                </c:pt>
                <c:pt idx="860">
                  <c:v>379.4863279999984</c:v>
                </c:pt>
                <c:pt idx="861">
                  <c:v>1177.737496</c:v>
                </c:pt>
                <c:pt idx="862">
                  <c:v>821.5576589999973</c:v>
                </c:pt>
                <c:pt idx="863">
                  <c:v>475.4561909999989</c:v>
                </c:pt>
                <c:pt idx="864">
                  <c:v>690.96989</c:v>
                </c:pt>
                <c:pt idx="865">
                  <c:v>478.914066</c:v>
                </c:pt>
                <c:pt idx="866">
                  <c:v>537.6002599999994</c:v>
                </c:pt>
                <c:pt idx="867">
                  <c:v>1066.781186</c:v>
                </c:pt>
                <c:pt idx="868">
                  <c:v>368.5055169999989</c:v>
                </c:pt>
                <c:pt idx="869">
                  <c:v>24.016603</c:v>
                </c:pt>
                <c:pt idx="870">
                  <c:v>964.6447780000005</c:v>
                </c:pt>
                <c:pt idx="871">
                  <c:v>590.3203569999994</c:v>
                </c:pt>
                <c:pt idx="872">
                  <c:v>592.813547</c:v>
                </c:pt>
                <c:pt idx="873">
                  <c:v>1049.3152</c:v>
                </c:pt>
                <c:pt idx="874">
                  <c:v>797.709596</c:v>
                </c:pt>
                <c:pt idx="875">
                  <c:v>666.293879000002</c:v>
                </c:pt>
                <c:pt idx="876">
                  <c:v>414.2609749999996</c:v>
                </c:pt>
                <c:pt idx="877">
                  <c:v>585.5844300000015</c:v>
                </c:pt>
                <c:pt idx="878">
                  <c:v>544.253953</c:v>
                </c:pt>
                <c:pt idx="879">
                  <c:v>403.5137419999996</c:v>
                </c:pt>
                <c:pt idx="880">
                  <c:v>339.0167499999989</c:v>
                </c:pt>
                <c:pt idx="881">
                  <c:v>871.2759410000015</c:v>
                </c:pt>
                <c:pt idx="882">
                  <c:v>472.1132389999992</c:v>
                </c:pt>
                <c:pt idx="883">
                  <c:v>528.4621549999973</c:v>
                </c:pt>
                <c:pt idx="884">
                  <c:v>275.7819439999992</c:v>
                </c:pt>
                <c:pt idx="885">
                  <c:v>646.696964</c:v>
                </c:pt>
                <c:pt idx="886">
                  <c:v>544.1652259999975</c:v>
                </c:pt>
                <c:pt idx="887">
                  <c:v>570.120868</c:v>
                </c:pt>
                <c:pt idx="888">
                  <c:v>779.323046</c:v>
                </c:pt>
                <c:pt idx="889">
                  <c:v>551.548821</c:v>
                </c:pt>
                <c:pt idx="890">
                  <c:v>529.4467219999981</c:v>
                </c:pt>
                <c:pt idx="891">
                  <c:v>644.277359</c:v>
                </c:pt>
                <c:pt idx="892">
                  <c:v>560.1834940000015</c:v>
                </c:pt>
                <c:pt idx="893">
                  <c:v>360.0200489999996</c:v>
                </c:pt>
                <c:pt idx="894">
                  <c:v>1039.045239</c:v>
                </c:pt>
                <c:pt idx="895">
                  <c:v>313.7799519999996</c:v>
                </c:pt>
                <c:pt idx="896">
                  <c:v>767.8132189999978</c:v>
                </c:pt>
                <c:pt idx="897">
                  <c:v>290.2763279999986</c:v>
                </c:pt>
                <c:pt idx="898">
                  <c:v>705.8912659999975</c:v>
                </c:pt>
                <c:pt idx="899">
                  <c:v>491.3383989999986</c:v>
                </c:pt>
                <c:pt idx="900">
                  <c:v>1200.864499999997</c:v>
                </c:pt>
                <c:pt idx="901">
                  <c:v>306.111362</c:v>
                </c:pt>
                <c:pt idx="902">
                  <c:v>681.6858840000015</c:v>
                </c:pt>
                <c:pt idx="903">
                  <c:v>929.5002879999994</c:v>
                </c:pt>
                <c:pt idx="904">
                  <c:v>267.1563959999996</c:v>
                </c:pt>
                <c:pt idx="905">
                  <c:v>580.3081239999981</c:v>
                </c:pt>
                <c:pt idx="906">
                  <c:v>772.647839</c:v>
                </c:pt>
                <c:pt idx="907">
                  <c:v>1287.248658000001</c:v>
                </c:pt>
                <c:pt idx="908">
                  <c:v>1195.240567000003</c:v>
                </c:pt>
                <c:pt idx="909">
                  <c:v>1107.373687</c:v>
                </c:pt>
                <c:pt idx="910">
                  <c:v>708.422876</c:v>
                </c:pt>
                <c:pt idx="911">
                  <c:v>1110.930612</c:v>
                </c:pt>
                <c:pt idx="912">
                  <c:v>953.6517679999994</c:v>
                </c:pt>
                <c:pt idx="913">
                  <c:v>875.3722399999994</c:v>
                </c:pt>
                <c:pt idx="914">
                  <c:v>631.206246</c:v>
                </c:pt>
                <c:pt idx="915">
                  <c:v>1360.948690000001</c:v>
                </c:pt>
                <c:pt idx="916">
                  <c:v>523.611902</c:v>
                </c:pt>
                <c:pt idx="917">
                  <c:v>604.383495</c:v>
                </c:pt>
                <c:pt idx="918">
                  <c:v>520.639421</c:v>
                </c:pt>
                <c:pt idx="919">
                  <c:v>855.223738000002</c:v>
                </c:pt>
                <c:pt idx="920">
                  <c:v>484.4899549999992</c:v>
                </c:pt>
                <c:pt idx="921">
                  <c:v>719.0405619999981</c:v>
                </c:pt>
                <c:pt idx="922">
                  <c:v>456.608988</c:v>
                </c:pt>
                <c:pt idx="923">
                  <c:v>721.760316</c:v>
                </c:pt>
                <c:pt idx="924">
                  <c:v>575.439872</c:v>
                </c:pt>
                <c:pt idx="925">
                  <c:v>421.5411639999996</c:v>
                </c:pt>
                <c:pt idx="926">
                  <c:v>691.247387</c:v>
                </c:pt>
                <c:pt idx="927">
                  <c:v>464.0283859999992</c:v>
                </c:pt>
                <c:pt idx="928">
                  <c:v>396.759558</c:v>
                </c:pt>
                <c:pt idx="929">
                  <c:v>743.576631</c:v>
                </c:pt>
                <c:pt idx="930">
                  <c:v>729.127481</c:v>
                </c:pt>
                <c:pt idx="931">
                  <c:v>242.752901</c:v>
                </c:pt>
                <c:pt idx="932">
                  <c:v>506.4470979999999</c:v>
                </c:pt>
                <c:pt idx="933">
                  <c:v>541.40495</c:v>
                </c:pt>
                <c:pt idx="934">
                  <c:v>641.8357209999994</c:v>
                </c:pt>
                <c:pt idx="935">
                  <c:v>1613.269457</c:v>
                </c:pt>
                <c:pt idx="936">
                  <c:v>1118.709545</c:v>
                </c:pt>
                <c:pt idx="937">
                  <c:v>2189.106568</c:v>
                </c:pt>
                <c:pt idx="938">
                  <c:v>1090.447673000003</c:v>
                </c:pt>
                <c:pt idx="939">
                  <c:v>263.819677</c:v>
                </c:pt>
                <c:pt idx="940">
                  <c:v>429.012748</c:v>
                </c:pt>
                <c:pt idx="941">
                  <c:v>980.358172</c:v>
                </c:pt>
                <c:pt idx="942">
                  <c:v>1720.164290999996</c:v>
                </c:pt>
                <c:pt idx="943">
                  <c:v>1190.562756</c:v>
                </c:pt>
                <c:pt idx="944">
                  <c:v>448.456868</c:v>
                </c:pt>
                <c:pt idx="945">
                  <c:v>796.8558889999994</c:v>
                </c:pt>
                <c:pt idx="946">
                  <c:v>316.4330759999986</c:v>
                </c:pt>
                <c:pt idx="947">
                  <c:v>601.4526129999971</c:v>
                </c:pt>
                <c:pt idx="948">
                  <c:v>682.486011</c:v>
                </c:pt>
                <c:pt idx="949">
                  <c:v>466.6778310000001</c:v>
                </c:pt>
                <c:pt idx="950">
                  <c:v>623.6361029999994</c:v>
                </c:pt>
                <c:pt idx="951">
                  <c:v>433.4791209999992</c:v>
                </c:pt>
                <c:pt idx="952">
                  <c:v>921.4252679999973</c:v>
                </c:pt>
                <c:pt idx="953">
                  <c:v>600.401734</c:v>
                </c:pt>
                <c:pt idx="954">
                  <c:v>142.095877</c:v>
                </c:pt>
                <c:pt idx="955">
                  <c:v>1552.93624</c:v>
                </c:pt>
                <c:pt idx="956">
                  <c:v>460.2307859999996</c:v>
                </c:pt>
                <c:pt idx="957">
                  <c:v>590.870702</c:v>
                </c:pt>
                <c:pt idx="958">
                  <c:v>380.4093719999992</c:v>
                </c:pt>
                <c:pt idx="959">
                  <c:v>954.76586</c:v>
                </c:pt>
                <c:pt idx="960">
                  <c:v>1208.830892</c:v>
                </c:pt>
                <c:pt idx="961">
                  <c:v>584.299226</c:v>
                </c:pt>
                <c:pt idx="962">
                  <c:v>740.2770710000005</c:v>
                </c:pt>
                <c:pt idx="963">
                  <c:v>2098.213469</c:v>
                </c:pt>
                <c:pt idx="964">
                  <c:v>572.772065</c:v>
                </c:pt>
                <c:pt idx="965">
                  <c:v>723.330381</c:v>
                </c:pt>
                <c:pt idx="966">
                  <c:v>461.4262949999986</c:v>
                </c:pt>
                <c:pt idx="967">
                  <c:v>1042.626076</c:v>
                </c:pt>
                <c:pt idx="968">
                  <c:v>854.3356599999975</c:v>
                </c:pt>
                <c:pt idx="969">
                  <c:v>1005.771942000001</c:v>
                </c:pt>
                <c:pt idx="970">
                  <c:v>2645.256048</c:v>
                </c:pt>
                <c:pt idx="971">
                  <c:v>513.98189</c:v>
                </c:pt>
                <c:pt idx="972">
                  <c:v>742.738896</c:v>
                </c:pt>
                <c:pt idx="973">
                  <c:v>559.8274629999976</c:v>
                </c:pt>
                <c:pt idx="974">
                  <c:v>399.025891</c:v>
                </c:pt>
                <c:pt idx="975">
                  <c:v>440.56549</c:v>
                </c:pt>
                <c:pt idx="976">
                  <c:v>743.4104199999994</c:v>
                </c:pt>
                <c:pt idx="977">
                  <c:v>1073.221442</c:v>
                </c:pt>
                <c:pt idx="978">
                  <c:v>1119.010473</c:v>
                </c:pt>
                <c:pt idx="979">
                  <c:v>1288.989742</c:v>
                </c:pt>
                <c:pt idx="980">
                  <c:v>529.8845659999994</c:v>
                </c:pt>
                <c:pt idx="981">
                  <c:v>252.117889</c:v>
                </c:pt>
                <c:pt idx="982">
                  <c:v>279.374144</c:v>
                </c:pt>
                <c:pt idx="983">
                  <c:v>446.7473729999999</c:v>
                </c:pt>
                <c:pt idx="984">
                  <c:v>393.4860769999984</c:v>
                </c:pt>
                <c:pt idx="985">
                  <c:v>461.905857</c:v>
                </c:pt>
                <c:pt idx="986">
                  <c:v>1393.768354</c:v>
                </c:pt>
                <c:pt idx="987">
                  <c:v>1152.524504</c:v>
                </c:pt>
                <c:pt idx="988">
                  <c:v>870.257883</c:v>
                </c:pt>
                <c:pt idx="989">
                  <c:v>770.1807450000015</c:v>
                </c:pt>
                <c:pt idx="990">
                  <c:v>1938.499419</c:v>
                </c:pt>
                <c:pt idx="991">
                  <c:v>860.973049</c:v>
                </c:pt>
                <c:pt idx="992">
                  <c:v>309.9566769999992</c:v>
                </c:pt>
                <c:pt idx="993">
                  <c:v>367.7864139999986</c:v>
                </c:pt>
                <c:pt idx="994">
                  <c:v>1228.892701</c:v>
                </c:pt>
                <c:pt idx="995">
                  <c:v>501.8256779999999</c:v>
                </c:pt>
                <c:pt idx="996">
                  <c:v>739.696693</c:v>
                </c:pt>
                <c:pt idx="997">
                  <c:v>323.7654759999996</c:v>
                </c:pt>
                <c:pt idx="998">
                  <c:v>571.403918</c:v>
                </c:pt>
                <c:pt idx="999">
                  <c:v>545.152816999999</c:v>
                </c:pt>
                <c:pt idx="1000">
                  <c:v>410.8209179999992</c:v>
                </c:pt>
                <c:pt idx="1001">
                  <c:v>427.5267409999992</c:v>
                </c:pt>
                <c:pt idx="1002">
                  <c:v>1468.548062</c:v>
                </c:pt>
                <c:pt idx="1003">
                  <c:v>99.405821</c:v>
                </c:pt>
                <c:pt idx="1004">
                  <c:v>215.362873</c:v>
                </c:pt>
                <c:pt idx="1005">
                  <c:v>89.18140699999998</c:v>
                </c:pt>
                <c:pt idx="1006">
                  <c:v>180.8591990000001</c:v>
                </c:pt>
                <c:pt idx="1007">
                  <c:v>296.629167</c:v>
                </c:pt>
                <c:pt idx="1008">
                  <c:v>819.094243</c:v>
                </c:pt>
                <c:pt idx="1009">
                  <c:v>156.840163</c:v>
                </c:pt>
                <c:pt idx="1010">
                  <c:v>1975.981529</c:v>
                </c:pt>
                <c:pt idx="1011">
                  <c:v>2763.235389</c:v>
                </c:pt>
                <c:pt idx="1012">
                  <c:v>769.5674339999994</c:v>
                </c:pt>
                <c:pt idx="1013">
                  <c:v>432.0665549999989</c:v>
                </c:pt>
                <c:pt idx="1014">
                  <c:v>1483.195512</c:v>
                </c:pt>
                <c:pt idx="1015">
                  <c:v>526.793773000003</c:v>
                </c:pt>
                <c:pt idx="1016">
                  <c:v>852.085244</c:v>
                </c:pt>
                <c:pt idx="1017">
                  <c:v>751.786105</c:v>
                </c:pt>
                <c:pt idx="1018">
                  <c:v>788.082105</c:v>
                </c:pt>
                <c:pt idx="1019">
                  <c:v>790.3411999999973</c:v>
                </c:pt>
                <c:pt idx="1020">
                  <c:v>621.3314659999975</c:v>
                </c:pt>
                <c:pt idx="1021">
                  <c:v>379.4996129999992</c:v>
                </c:pt>
                <c:pt idx="1022">
                  <c:v>785.671121</c:v>
                </c:pt>
                <c:pt idx="1023">
                  <c:v>398.2005919999996</c:v>
                </c:pt>
                <c:pt idx="1024">
                  <c:v>1006.921813999999</c:v>
                </c:pt>
                <c:pt idx="1025">
                  <c:v>1035.139882</c:v>
                </c:pt>
                <c:pt idx="1026">
                  <c:v>396.2498030000004</c:v>
                </c:pt>
                <c:pt idx="1027">
                  <c:v>263.0575989999999</c:v>
                </c:pt>
                <c:pt idx="1028">
                  <c:v>561.587876</c:v>
                </c:pt>
                <c:pt idx="1029">
                  <c:v>393.224084</c:v>
                </c:pt>
                <c:pt idx="1030">
                  <c:v>300.0914889999996</c:v>
                </c:pt>
                <c:pt idx="1031">
                  <c:v>458.550087</c:v>
                </c:pt>
                <c:pt idx="1032">
                  <c:v>683.7931070000005</c:v>
                </c:pt>
                <c:pt idx="1033">
                  <c:v>747.371339</c:v>
                </c:pt>
                <c:pt idx="1034">
                  <c:v>442.9158549999992</c:v>
                </c:pt>
                <c:pt idx="1035">
                  <c:v>1716.908318</c:v>
                </c:pt>
                <c:pt idx="1036">
                  <c:v>1307.238433</c:v>
                </c:pt>
                <c:pt idx="1037">
                  <c:v>755.0029459999994</c:v>
                </c:pt>
                <c:pt idx="1038">
                  <c:v>769.0436549999994</c:v>
                </c:pt>
                <c:pt idx="1039">
                  <c:v>344.3711409999992</c:v>
                </c:pt>
                <c:pt idx="1040">
                  <c:v>1016.07261</c:v>
                </c:pt>
                <c:pt idx="1041">
                  <c:v>1241.383846999996</c:v>
                </c:pt>
                <c:pt idx="1042">
                  <c:v>717.376945</c:v>
                </c:pt>
                <c:pt idx="1043">
                  <c:v>567.1649609999994</c:v>
                </c:pt>
                <c:pt idx="1044">
                  <c:v>1258.150067</c:v>
                </c:pt>
                <c:pt idx="1045">
                  <c:v>1021.418993</c:v>
                </c:pt>
                <c:pt idx="1046">
                  <c:v>654.995143</c:v>
                </c:pt>
                <c:pt idx="1047">
                  <c:v>271.184062</c:v>
                </c:pt>
                <c:pt idx="1048">
                  <c:v>335.2433719999992</c:v>
                </c:pt>
                <c:pt idx="1049">
                  <c:v>577.9622809999975</c:v>
                </c:pt>
                <c:pt idx="1050">
                  <c:v>252.388503</c:v>
                </c:pt>
                <c:pt idx="1051">
                  <c:v>500.678488</c:v>
                </c:pt>
                <c:pt idx="1052">
                  <c:v>406.984984</c:v>
                </c:pt>
                <c:pt idx="1053">
                  <c:v>260.4669269999989</c:v>
                </c:pt>
                <c:pt idx="1054">
                  <c:v>473.4755029999992</c:v>
                </c:pt>
                <c:pt idx="1055">
                  <c:v>782.420918999999</c:v>
                </c:pt>
                <c:pt idx="1056">
                  <c:v>341.121561</c:v>
                </c:pt>
                <c:pt idx="1057">
                  <c:v>294.6115289999992</c:v>
                </c:pt>
              </c:numCache>
            </c:numRef>
          </c:yVal>
          <c:smooth val="0"/>
        </c:ser>
        <c:ser>
          <c:idx val="1"/>
          <c:order val="1"/>
          <c:tx>
            <c:v>45 degree</c:v>
          </c:tx>
          <c:spPr>
            <a:ln w="28575">
              <a:noFill/>
            </a:ln>
          </c:spPr>
          <c:marker>
            <c:symbol val="none"/>
          </c:marker>
          <c:trendline>
            <c:trendlineType val="linear"/>
            <c:dispRSqr val="0"/>
            <c:dispEq val="0"/>
          </c:trendline>
          <c:xVal>
            <c:numRef>
              <c:f>'5000_quadRD_Cali'!$G$2:$G$1059</c:f>
              <c:numCache>
                <c:formatCode>General</c:formatCode>
                <c:ptCount val="1058"/>
                <c:pt idx="0">
                  <c:v>342.0</c:v>
                </c:pt>
                <c:pt idx="1">
                  <c:v>1179.0</c:v>
                </c:pt>
                <c:pt idx="2">
                  <c:v>940.0</c:v>
                </c:pt>
                <c:pt idx="3">
                  <c:v>2292.0</c:v>
                </c:pt>
                <c:pt idx="4">
                  <c:v>1461.0</c:v>
                </c:pt>
                <c:pt idx="5">
                  <c:v>1908.0</c:v>
                </c:pt>
                <c:pt idx="6">
                  <c:v>2773.0</c:v>
                </c:pt>
                <c:pt idx="7">
                  <c:v>3426.0</c:v>
                </c:pt>
                <c:pt idx="8">
                  <c:v>539.0</c:v>
                </c:pt>
                <c:pt idx="9">
                  <c:v>1595.0</c:v>
                </c:pt>
                <c:pt idx="10">
                  <c:v>1012.0</c:v>
                </c:pt>
                <c:pt idx="11">
                  <c:v>1644.0</c:v>
                </c:pt>
                <c:pt idx="12">
                  <c:v>1065.0</c:v>
                </c:pt>
                <c:pt idx="13">
                  <c:v>496.0</c:v>
                </c:pt>
                <c:pt idx="14">
                  <c:v>546.0</c:v>
                </c:pt>
                <c:pt idx="15">
                  <c:v>814.0</c:v>
                </c:pt>
                <c:pt idx="16">
                  <c:v>299.0</c:v>
                </c:pt>
                <c:pt idx="17">
                  <c:v>789.0</c:v>
                </c:pt>
                <c:pt idx="18">
                  <c:v>1689.0</c:v>
                </c:pt>
                <c:pt idx="19">
                  <c:v>719.0</c:v>
                </c:pt>
                <c:pt idx="20">
                  <c:v>1047.0</c:v>
                </c:pt>
                <c:pt idx="21">
                  <c:v>392.0</c:v>
                </c:pt>
                <c:pt idx="22">
                  <c:v>2128.0</c:v>
                </c:pt>
                <c:pt idx="23">
                  <c:v>609.0</c:v>
                </c:pt>
                <c:pt idx="24">
                  <c:v>935.0</c:v>
                </c:pt>
                <c:pt idx="25">
                  <c:v>1247.0</c:v>
                </c:pt>
                <c:pt idx="26">
                  <c:v>336.0</c:v>
                </c:pt>
                <c:pt idx="27">
                  <c:v>424.0</c:v>
                </c:pt>
                <c:pt idx="28">
                  <c:v>1151.0</c:v>
                </c:pt>
                <c:pt idx="29">
                  <c:v>267.0</c:v>
                </c:pt>
                <c:pt idx="30">
                  <c:v>607.0</c:v>
                </c:pt>
                <c:pt idx="31">
                  <c:v>521.0</c:v>
                </c:pt>
                <c:pt idx="32">
                  <c:v>864.0</c:v>
                </c:pt>
                <c:pt idx="33">
                  <c:v>1307.0</c:v>
                </c:pt>
                <c:pt idx="34">
                  <c:v>559.0</c:v>
                </c:pt>
                <c:pt idx="35">
                  <c:v>462.0</c:v>
                </c:pt>
                <c:pt idx="36">
                  <c:v>773.0</c:v>
                </c:pt>
                <c:pt idx="37">
                  <c:v>474.0</c:v>
                </c:pt>
                <c:pt idx="38">
                  <c:v>167.0</c:v>
                </c:pt>
                <c:pt idx="39">
                  <c:v>319.0</c:v>
                </c:pt>
                <c:pt idx="40">
                  <c:v>339.0</c:v>
                </c:pt>
                <c:pt idx="41">
                  <c:v>354.0</c:v>
                </c:pt>
                <c:pt idx="42">
                  <c:v>273.0</c:v>
                </c:pt>
                <c:pt idx="43">
                  <c:v>597.0</c:v>
                </c:pt>
                <c:pt idx="44">
                  <c:v>766.0</c:v>
                </c:pt>
                <c:pt idx="45">
                  <c:v>330.0</c:v>
                </c:pt>
                <c:pt idx="46">
                  <c:v>497.0</c:v>
                </c:pt>
                <c:pt idx="47">
                  <c:v>766.0</c:v>
                </c:pt>
                <c:pt idx="48">
                  <c:v>688.0</c:v>
                </c:pt>
                <c:pt idx="49">
                  <c:v>226.0</c:v>
                </c:pt>
                <c:pt idx="50">
                  <c:v>220.0</c:v>
                </c:pt>
                <c:pt idx="51">
                  <c:v>469.0</c:v>
                </c:pt>
                <c:pt idx="52">
                  <c:v>1064.0</c:v>
                </c:pt>
                <c:pt idx="53">
                  <c:v>358.0</c:v>
                </c:pt>
                <c:pt idx="54">
                  <c:v>303.0</c:v>
                </c:pt>
                <c:pt idx="55">
                  <c:v>712.0</c:v>
                </c:pt>
                <c:pt idx="56">
                  <c:v>1736.0</c:v>
                </c:pt>
                <c:pt idx="57">
                  <c:v>53.0</c:v>
                </c:pt>
                <c:pt idx="58">
                  <c:v>291.0</c:v>
                </c:pt>
                <c:pt idx="59">
                  <c:v>707.0</c:v>
                </c:pt>
                <c:pt idx="60">
                  <c:v>535.0</c:v>
                </c:pt>
                <c:pt idx="61">
                  <c:v>401.0</c:v>
                </c:pt>
                <c:pt idx="62">
                  <c:v>1123.0</c:v>
                </c:pt>
                <c:pt idx="63">
                  <c:v>289.0</c:v>
                </c:pt>
                <c:pt idx="64">
                  <c:v>1745.0</c:v>
                </c:pt>
                <c:pt idx="65">
                  <c:v>987.0</c:v>
                </c:pt>
                <c:pt idx="66">
                  <c:v>2077.0</c:v>
                </c:pt>
                <c:pt idx="67">
                  <c:v>1648.0</c:v>
                </c:pt>
                <c:pt idx="68">
                  <c:v>3543.0</c:v>
                </c:pt>
                <c:pt idx="69">
                  <c:v>54.0</c:v>
                </c:pt>
                <c:pt idx="70">
                  <c:v>2189.0</c:v>
                </c:pt>
                <c:pt idx="71">
                  <c:v>950.0</c:v>
                </c:pt>
                <c:pt idx="72">
                  <c:v>1011.0</c:v>
                </c:pt>
                <c:pt idx="73">
                  <c:v>1805.0</c:v>
                </c:pt>
                <c:pt idx="74">
                  <c:v>1027.0</c:v>
                </c:pt>
                <c:pt idx="75">
                  <c:v>737.0</c:v>
                </c:pt>
                <c:pt idx="76">
                  <c:v>517.0</c:v>
                </c:pt>
                <c:pt idx="77">
                  <c:v>386.0</c:v>
                </c:pt>
                <c:pt idx="78">
                  <c:v>786.0</c:v>
                </c:pt>
                <c:pt idx="79">
                  <c:v>1062.0</c:v>
                </c:pt>
                <c:pt idx="80">
                  <c:v>827.0</c:v>
                </c:pt>
                <c:pt idx="81">
                  <c:v>1150.0</c:v>
                </c:pt>
                <c:pt idx="82">
                  <c:v>1210.0</c:v>
                </c:pt>
                <c:pt idx="83">
                  <c:v>424.0</c:v>
                </c:pt>
                <c:pt idx="84">
                  <c:v>326.0</c:v>
                </c:pt>
                <c:pt idx="85">
                  <c:v>1006.0</c:v>
                </c:pt>
                <c:pt idx="86">
                  <c:v>563.0</c:v>
                </c:pt>
                <c:pt idx="87">
                  <c:v>894.0</c:v>
                </c:pt>
                <c:pt idx="88">
                  <c:v>869.0</c:v>
                </c:pt>
                <c:pt idx="89">
                  <c:v>429.0</c:v>
                </c:pt>
                <c:pt idx="90">
                  <c:v>873.0</c:v>
                </c:pt>
                <c:pt idx="91">
                  <c:v>1095.0</c:v>
                </c:pt>
                <c:pt idx="92">
                  <c:v>706.0</c:v>
                </c:pt>
                <c:pt idx="93">
                  <c:v>1196.0</c:v>
                </c:pt>
                <c:pt idx="94">
                  <c:v>1840.0</c:v>
                </c:pt>
                <c:pt idx="95">
                  <c:v>1455.0</c:v>
                </c:pt>
                <c:pt idx="96">
                  <c:v>2200.0</c:v>
                </c:pt>
                <c:pt idx="97">
                  <c:v>1425.0</c:v>
                </c:pt>
                <c:pt idx="98">
                  <c:v>1438.0</c:v>
                </c:pt>
                <c:pt idx="99">
                  <c:v>1250.0</c:v>
                </c:pt>
                <c:pt idx="100">
                  <c:v>906.0</c:v>
                </c:pt>
                <c:pt idx="101">
                  <c:v>308.0</c:v>
                </c:pt>
                <c:pt idx="102">
                  <c:v>410.0</c:v>
                </c:pt>
                <c:pt idx="103">
                  <c:v>957.0</c:v>
                </c:pt>
                <c:pt idx="104">
                  <c:v>534.0</c:v>
                </c:pt>
                <c:pt idx="105">
                  <c:v>1022.0</c:v>
                </c:pt>
                <c:pt idx="106">
                  <c:v>194.0</c:v>
                </c:pt>
                <c:pt idx="107">
                  <c:v>171.0</c:v>
                </c:pt>
                <c:pt idx="108">
                  <c:v>802.0</c:v>
                </c:pt>
                <c:pt idx="109">
                  <c:v>756.0</c:v>
                </c:pt>
                <c:pt idx="110">
                  <c:v>736.0</c:v>
                </c:pt>
                <c:pt idx="111">
                  <c:v>714.0</c:v>
                </c:pt>
                <c:pt idx="112">
                  <c:v>657.0</c:v>
                </c:pt>
                <c:pt idx="113">
                  <c:v>819.0</c:v>
                </c:pt>
                <c:pt idx="114">
                  <c:v>804.0</c:v>
                </c:pt>
                <c:pt idx="115">
                  <c:v>1726.0</c:v>
                </c:pt>
                <c:pt idx="116">
                  <c:v>1512.0</c:v>
                </c:pt>
                <c:pt idx="117">
                  <c:v>1075.0</c:v>
                </c:pt>
                <c:pt idx="118">
                  <c:v>1030.0</c:v>
                </c:pt>
                <c:pt idx="119">
                  <c:v>168.0</c:v>
                </c:pt>
                <c:pt idx="120">
                  <c:v>661.0</c:v>
                </c:pt>
                <c:pt idx="121">
                  <c:v>238.0</c:v>
                </c:pt>
                <c:pt idx="122">
                  <c:v>691.0</c:v>
                </c:pt>
                <c:pt idx="123">
                  <c:v>432.0</c:v>
                </c:pt>
                <c:pt idx="124">
                  <c:v>323.0</c:v>
                </c:pt>
                <c:pt idx="125">
                  <c:v>71.0</c:v>
                </c:pt>
                <c:pt idx="126">
                  <c:v>1015.0</c:v>
                </c:pt>
                <c:pt idx="127">
                  <c:v>633.0</c:v>
                </c:pt>
                <c:pt idx="128">
                  <c:v>834.0</c:v>
                </c:pt>
                <c:pt idx="129">
                  <c:v>353.0</c:v>
                </c:pt>
                <c:pt idx="130">
                  <c:v>302.0</c:v>
                </c:pt>
                <c:pt idx="131">
                  <c:v>640.0</c:v>
                </c:pt>
                <c:pt idx="132">
                  <c:v>377.0</c:v>
                </c:pt>
                <c:pt idx="133">
                  <c:v>151.0</c:v>
                </c:pt>
                <c:pt idx="134">
                  <c:v>458.0</c:v>
                </c:pt>
                <c:pt idx="135">
                  <c:v>126.0</c:v>
                </c:pt>
                <c:pt idx="136">
                  <c:v>99.0</c:v>
                </c:pt>
                <c:pt idx="137">
                  <c:v>615.0</c:v>
                </c:pt>
                <c:pt idx="138">
                  <c:v>434.0</c:v>
                </c:pt>
                <c:pt idx="139">
                  <c:v>250.0</c:v>
                </c:pt>
                <c:pt idx="140">
                  <c:v>585.0</c:v>
                </c:pt>
                <c:pt idx="141">
                  <c:v>653.0</c:v>
                </c:pt>
                <c:pt idx="142">
                  <c:v>173.0</c:v>
                </c:pt>
                <c:pt idx="143">
                  <c:v>369.0</c:v>
                </c:pt>
                <c:pt idx="144">
                  <c:v>523.0</c:v>
                </c:pt>
                <c:pt idx="145">
                  <c:v>717.0</c:v>
                </c:pt>
                <c:pt idx="146">
                  <c:v>262.0</c:v>
                </c:pt>
                <c:pt idx="147">
                  <c:v>241.0</c:v>
                </c:pt>
                <c:pt idx="148">
                  <c:v>386.0</c:v>
                </c:pt>
                <c:pt idx="149">
                  <c:v>745.0</c:v>
                </c:pt>
                <c:pt idx="150">
                  <c:v>592.0</c:v>
                </c:pt>
                <c:pt idx="151">
                  <c:v>600.0</c:v>
                </c:pt>
                <c:pt idx="152">
                  <c:v>604.0</c:v>
                </c:pt>
                <c:pt idx="153">
                  <c:v>528.0</c:v>
                </c:pt>
                <c:pt idx="154">
                  <c:v>837.0</c:v>
                </c:pt>
                <c:pt idx="155">
                  <c:v>830.0</c:v>
                </c:pt>
                <c:pt idx="156">
                  <c:v>480.0</c:v>
                </c:pt>
                <c:pt idx="157">
                  <c:v>489.0</c:v>
                </c:pt>
                <c:pt idx="158">
                  <c:v>679.0</c:v>
                </c:pt>
                <c:pt idx="159">
                  <c:v>553.0</c:v>
                </c:pt>
                <c:pt idx="160">
                  <c:v>413.0</c:v>
                </c:pt>
                <c:pt idx="161">
                  <c:v>477.0</c:v>
                </c:pt>
                <c:pt idx="162">
                  <c:v>629.0</c:v>
                </c:pt>
                <c:pt idx="163">
                  <c:v>394.0</c:v>
                </c:pt>
                <c:pt idx="164">
                  <c:v>375.0</c:v>
                </c:pt>
                <c:pt idx="165">
                  <c:v>636.0</c:v>
                </c:pt>
                <c:pt idx="166">
                  <c:v>654.0</c:v>
                </c:pt>
                <c:pt idx="167">
                  <c:v>575.0</c:v>
                </c:pt>
                <c:pt idx="168">
                  <c:v>502.0</c:v>
                </c:pt>
                <c:pt idx="169">
                  <c:v>1318.0</c:v>
                </c:pt>
                <c:pt idx="170">
                  <c:v>1355.0</c:v>
                </c:pt>
                <c:pt idx="171">
                  <c:v>1368.0</c:v>
                </c:pt>
                <c:pt idx="172">
                  <c:v>293.0</c:v>
                </c:pt>
                <c:pt idx="173">
                  <c:v>452.0</c:v>
                </c:pt>
                <c:pt idx="174">
                  <c:v>66.0</c:v>
                </c:pt>
                <c:pt idx="175">
                  <c:v>27.0</c:v>
                </c:pt>
                <c:pt idx="176">
                  <c:v>132.0</c:v>
                </c:pt>
                <c:pt idx="177">
                  <c:v>244.0</c:v>
                </c:pt>
                <c:pt idx="178">
                  <c:v>251.0</c:v>
                </c:pt>
                <c:pt idx="179">
                  <c:v>1585.0</c:v>
                </c:pt>
                <c:pt idx="180">
                  <c:v>557.0</c:v>
                </c:pt>
                <c:pt idx="181">
                  <c:v>1366.0</c:v>
                </c:pt>
                <c:pt idx="182">
                  <c:v>553.0</c:v>
                </c:pt>
                <c:pt idx="183">
                  <c:v>774.0</c:v>
                </c:pt>
                <c:pt idx="184">
                  <c:v>585.0</c:v>
                </c:pt>
                <c:pt idx="185">
                  <c:v>659.0</c:v>
                </c:pt>
                <c:pt idx="186">
                  <c:v>1743.0</c:v>
                </c:pt>
                <c:pt idx="187">
                  <c:v>256.0</c:v>
                </c:pt>
                <c:pt idx="188">
                  <c:v>1211.0</c:v>
                </c:pt>
                <c:pt idx="189">
                  <c:v>1056.0</c:v>
                </c:pt>
                <c:pt idx="190">
                  <c:v>1106.0</c:v>
                </c:pt>
                <c:pt idx="191">
                  <c:v>1993.0</c:v>
                </c:pt>
                <c:pt idx="192">
                  <c:v>1636.0</c:v>
                </c:pt>
                <c:pt idx="193">
                  <c:v>946.0</c:v>
                </c:pt>
                <c:pt idx="194">
                  <c:v>1306.0</c:v>
                </c:pt>
                <c:pt idx="195">
                  <c:v>266.0</c:v>
                </c:pt>
                <c:pt idx="196">
                  <c:v>1946.0</c:v>
                </c:pt>
                <c:pt idx="197">
                  <c:v>412.0</c:v>
                </c:pt>
                <c:pt idx="198">
                  <c:v>2154.0</c:v>
                </c:pt>
                <c:pt idx="199">
                  <c:v>2571.0</c:v>
                </c:pt>
                <c:pt idx="200">
                  <c:v>802.0</c:v>
                </c:pt>
                <c:pt idx="201">
                  <c:v>1536.0</c:v>
                </c:pt>
                <c:pt idx="202">
                  <c:v>686.0</c:v>
                </c:pt>
                <c:pt idx="203">
                  <c:v>1044.0</c:v>
                </c:pt>
                <c:pt idx="204">
                  <c:v>482.0</c:v>
                </c:pt>
                <c:pt idx="205">
                  <c:v>113.0</c:v>
                </c:pt>
                <c:pt idx="206">
                  <c:v>483.0</c:v>
                </c:pt>
                <c:pt idx="207">
                  <c:v>821.0</c:v>
                </c:pt>
                <c:pt idx="208">
                  <c:v>378.0</c:v>
                </c:pt>
                <c:pt idx="209">
                  <c:v>399.0</c:v>
                </c:pt>
                <c:pt idx="210">
                  <c:v>111.0</c:v>
                </c:pt>
                <c:pt idx="211">
                  <c:v>457.0</c:v>
                </c:pt>
                <c:pt idx="212">
                  <c:v>764.0</c:v>
                </c:pt>
                <c:pt idx="213">
                  <c:v>435.0</c:v>
                </c:pt>
                <c:pt idx="214">
                  <c:v>782.0</c:v>
                </c:pt>
                <c:pt idx="215">
                  <c:v>402.0</c:v>
                </c:pt>
                <c:pt idx="216">
                  <c:v>429.0</c:v>
                </c:pt>
                <c:pt idx="217">
                  <c:v>287.0</c:v>
                </c:pt>
                <c:pt idx="218">
                  <c:v>289.0</c:v>
                </c:pt>
                <c:pt idx="219">
                  <c:v>595.0</c:v>
                </c:pt>
                <c:pt idx="220">
                  <c:v>562.0</c:v>
                </c:pt>
                <c:pt idx="221">
                  <c:v>265.0</c:v>
                </c:pt>
                <c:pt idx="222">
                  <c:v>331.0</c:v>
                </c:pt>
                <c:pt idx="223">
                  <c:v>694.0</c:v>
                </c:pt>
                <c:pt idx="224">
                  <c:v>550.0</c:v>
                </c:pt>
                <c:pt idx="225">
                  <c:v>457.0</c:v>
                </c:pt>
                <c:pt idx="226">
                  <c:v>161.0</c:v>
                </c:pt>
                <c:pt idx="227">
                  <c:v>494.0</c:v>
                </c:pt>
                <c:pt idx="228">
                  <c:v>849.0</c:v>
                </c:pt>
                <c:pt idx="229">
                  <c:v>631.0</c:v>
                </c:pt>
                <c:pt idx="230">
                  <c:v>536.0</c:v>
                </c:pt>
                <c:pt idx="231">
                  <c:v>639.0</c:v>
                </c:pt>
                <c:pt idx="232">
                  <c:v>226.0</c:v>
                </c:pt>
                <c:pt idx="233">
                  <c:v>808.0</c:v>
                </c:pt>
                <c:pt idx="234">
                  <c:v>416.0</c:v>
                </c:pt>
                <c:pt idx="235">
                  <c:v>523.0</c:v>
                </c:pt>
                <c:pt idx="236">
                  <c:v>395.0</c:v>
                </c:pt>
                <c:pt idx="237">
                  <c:v>720.0</c:v>
                </c:pt>
                <c:pt idx="238">
                  <c:v>318.0</c:v>
                </c:pt>
                <c:pt idx="239">
                  <c:v>1384.0</c:v>
                </c:pt>
                <c:pt idx="240">
                  <c:v>673.0</c:v>
                </c:pt>
                <c:pt idx="241">
                  <c:v>284.0</c:v>
                </c:pt>
                <c:pt idx="242">
                  <c:v>430.0</c:v>
                </c:pt>
                <c:pt idx="243">
                  <c:v>331.0</c:v>
                </c:pt>
                <c:pt idx="244">
                  <c:v>435.0</c:v>
                </c:pt>
                <c:pt idx="245">
                  <c:v>8.0</c:v>
                </c:pt>
                <c:pt idx="246">
                  <c:v>275.0</c:v>
                </c:pt>
                <c:pt idx="247">
                  <c:v>497.0</c:v>
                </c:pt>
                <c:pt idx="248">
                  <c:v>135.0</c:v>
                </c:pt>
                <c:pt idx="249">
                  <c:v>636.0</c:v>
                </c:pt>
                <c:pt idx="250">
                  <c:v>201.0</c:v>
                </c:pt>
                <c:pt idx="251">
                  <c:v>755.0</c:v>
                </c:pt>
                <c:pt idx="252">
                  <c:v>1011.0</c:v>
                </c:pt>
                <c:pt idx="253">
                  <c:v>1132.0</c:v>
                </c:pt>
                <c:pt idx="254">
                  <c:v>733.0</c:v>
                </c:pt>
                <c:pt idx="255">
                  <c:v>1610.0</c:v>
                </c:pt>
                <c:pt idx="256">
                  <c:v>1220.0</c:v>
                </c:pt>
                <c:pt idx="257">
                  <c:v>1025.0</c:v>
                </c:pt>
                <c:pt idx="258">
                  <c:v>370.0</c:v>
                </c:pt>
                <c:pt idx="259">
                  <c:v>542.0</c:v>
                </c:pt>
                <c:pt idx="260">
                  <c:v>368.0</c:v>
                </c:pt>
                <c:pt idx="261">
                  <c:v>490.0</c:v>
                </c:pt>
                <c:pt idx="262">
                  <c:v>511.0</c:v>
                </c:pt>
                <c:pt idx="263">
                  <c:v>697.0</c:v>
                </c:pt>
                <c:pt idx="264">
                  <c:v>675.0</c:v>
                </c:pt>
                <c:pt idx="265">
                  <c:v>627.0</c:v>
                </c:pt>
                <c:pt idx="266">
                  <c:v>86.0</c:v>
                </c:pt>
                <c:pt idx="267">
                  <c:v>467.0</c:v>
                </c:pt>
                <c:pt idx="268">
                  <c:v>455.0</c:v>
                </c:pt>
                <c:pt idx="269">
                  <c:v>447.0</c:v>
                </c:pt>
                <c:pt idx="270">
                  <c:v>657.0</c:v>
                </c:pt>
                <c:pt idx="271">
                  <c:v>433.0</c:v>
                </c:pt>
                <c:pt idx="272">
                  <c:v>991.0</c:v>
                </c:pt>
                <c:pt idx="273">
                  <c:v>658.0</c:v>
                </c:pt>
                <c:pt idx="274">
                  <c:v>975.0</c:v>
                </c:pt>
                <c:pt idx="275">
                  <c:v>799.0</c:v>
                </c:pt>
                <c:pt idx="276">
                  <c:v>963.0</c:v>
                </c:pt>
                <c:pt idx="277">
                  <c:v>461.0</c:v>
                </c:pt>
                <c:pt idx="278">
                  <c:v>1053.0</c:v>
                </c:pt>
                <c:pt idx="279">
                  <c:v>221.0</c:v>
                </c:pt>
                <c:pt idx="280">
                  <c:v>442.0</c:v>
                </c:pt>
                <c:pt idx="281">
                  <c:v>706.0</c:v>
                </c:pt>
                <c:pt idx="282">
                  <c:v>914.0</c:v>
                </c:pt>
                <c:pt idx="283">
                  <c:v>714.0</c:v>
                </c:pt>
                <c:pt idx="284">
                  <c:v>1080.0</c:v>
                </c:pt>
                <c:pt idx="285">
                  <c:v>868.0</c:v>
                </c:pt>
                <c:pt idx="286">
                  <c:v>841.0</c:v>
                </c:pt>
                <c:pt idx="287">
                  <c:v>856.0</c:v>
                </c:pt>
                <c:pt idx="288">
                  <c:v>1685.0</c:v>
                </c:pt>
                <c:pt idx="289">
                  <c:v>818.0</c:v>
                </c:pt>
                <c:pt idx="290">
                  <c:v>345.0</c:v>
                </c:pt>
                <c:pt idx="291">
                  <c:v>1180.0</c:v>
                </c:pt>
                <c:pt idx="292">
                  <c:v>775.0</c:v>
                </c:pt>
                <c:pt idx="293">
                  <c:v>448.0</c:v>
                </c:pt>
                <c:pt idx="294">
                  <c:v>574.0</c:v>
                </c:pt>
                <c:pt idx="295">
                  <c:v>1921.0</c:v>
                </c:pt>
                <c:pt idx="296">
                  <c:v>380.0</c:v>
                </c:pt>
                <c:pt idx="297">
                  <c:v>552.0</c:v>
                </c:pt>
                <c:pt idx="298">
                  <c:v>1015.0</c:v>
                </c:pt>
                <c:pt idx="299">
                  <c:v>554.0</c:v>
                </c:pt>
                <c:pt idx="300">
                  <c:v>377.0</c:v>
                </c:pt>
                <c:pt idx="301">
                  <c:v>2531.0</c:v>
                </c:pt>
                <c:pt idx="302">
                  <c:v>1307.0</c:v>
                </c:pt>
                <c:pt idx="303">
                  <c:v>64.0</c:v>
                </c:pt>
                <c:pt idx="304">
                  <c:v>133.0</c:v>
                </c:pt>
                <c:pt idx="305">
                  <c:v>111.0</c:v>
                </c:pt>
                <c:pt idx="306">
                  <c:v>538.0</c:v>
                </c:pt>
                <c:pt idx="307">
                  <c:v>1225.0</c:v>
                </c:pt>
                <c:pt idx="308">
                  <c:v>262.0</c:v>
                </c:pt>
                <c:pt idx="309">
                  <c:v>206.0</c:v>
                </c:pt>
                <c:pt idx="310">
                  <c:v>409.0</c:v>
                </c:pt>
                <c:pt idx="311">
                  <c:v>386.0</c:v>
                </c:pt>
                <c:pt idx="312">
                  <c:v>584.0</c:v>
                </c:pt>
                <c:pt idx="313">
                  <c:v>3356.0</c:v>
                </c:pt>
                <c:pt idx="314">
                  <c:v>3267.0</c:v>
                </c:pt>
                <c:pt idx="315">
                  <c:v>2796.0</c:v>
                </c:pt>
                <c:pt idx="316">
                  <c:v>1293.0</c:v>
                </c:pt>
                <c:pt idx="317">
                  <c:v>1600.0</c:v>
                </c:pt>
                <c:pt idx="318">
                  <c:v>663.0</c:v>
                </c:pt>
                <c:pt idx="319">
                  <c:v>305.0</c:v>
                </c:pt>
                <c:pt idx="320">
                  <c:v>531.0</c:v>
                </c:pt>
                <c:pt idx="321">
                  <c:v>1437.0</c:v>
                </c:pt>
                <c:pt idx="322">
                  <c:v>329.0</c:v>
                </c:pt>
                <c:pt idx="323">
                  <c:v>80.0</c:v>
                </c:pt>
                <c:pt idx="324">
                  <c:v>236.0</c:v>
                </c:pt>
                <c:pt idx="325">
                  <c:v>340.0</c:v>
                </c:pt>
                <c:pt idx="326">
                  <c:v>162.0</c:v>
                </c:pt>
                <c:pt idx="327">
                  <c:v>312.0</c:v>
                </c:pt>
                <c:pt idx="328">
                  <c:v>224.0</c:v>
                </c:pt>
                <c:pt idx="329">
                  <c:v>467.0</c:v>
                </c:pt>
                <c:pt idx="330">
                  <c:v>449.0</c:v>
                </c:pt>
                <c:pt idx="331">
                  <c:v>776.0</c:v>
                </c:pt>
                <c:pt idx="332">
                  <c:v>568.0</c:v>
                </c:pt>
                <c:pt idx="333">
                  <c:v>863.0</c:v>
                </c:pt>
                <c:pt idx="334">
                  <c:v>997.0</c:v>
                </c:pt>
                <c:pt idx="335">
                  <c:v>974.0</c:v>
                </c:pt>
                <c:pt idx="336">
                  <c:v>1656.0</c:v>
                </c:pt>
                <c:pt idx="337">
                  <c:v>865.0</c:v>
                </c:pt>
                <c:pt idx="338">
                  <c:v>471.0</c:v>
                </c:pt>
                <c:pt idx="339">
                  <c:v>224.0</c:v>
                </c:pt>
                <c:pt idx="340">
                  <c:v>335.0</c:v>
                </c:pt>
                <c:pt idx="341">
                  <c:v>334.0</c:v>
                </c:pt>
                <c:pt idx="342">
                  <c:v>194.0</c:v>
                </c:pt>
                <c:pt idx="343">
                  <c:v>901.0</c:v>
                </c:pt>
                <c:pt idx="344">
                  <c:v>2611.0</c:v>
                </c:pt>
                <c:pt idx="345">
                  <c:v>2690.0</c:v>
                </c:pt>
                <c:pt idx="346">
                  <c:v>983.0</c:v>
                </c:pt>
                <c:pt idx="347">
                  <c:v>955.0</c:v>
                </c:pt>
                <c:pt idx="348">
                  <c:v>881.0</c:v>
                </c:pt>
                <c:pt idx="349">
                  <c:v>632.0</c:v>
                </c:pt>
                <c:pt idx="350">
                  <c:v>1262.0</c:v>
                </c:pt>
                <c:pt idx="351">
                  <c:v>263.0</c:v>
                </c:pt>
                <c:pt idx="352">
                  <c:v>186.0</c:v>
                </c:pt>
                <c:pt idx="353">
                  <c:v>353.0</c:v>
                </c:pt>
                <c:pt idx="354">
                  <c:v>1184.0</c:v>
                </c:pt>
                <c:pt idx="355">
                  <c:v>760.0</c:v>
                </c:pt>
                <c:pt idx="356">
                  <c:v>249.0</c:v>
                </c:pt>
                <c:pt idx="357">
                  <c:v>172.0</c:v>
                </c:pt>
                <c:pt idx="358">
                  <c:v>2650.0</c:v>
                </c:pt>
                <c:pt idx="359">
                  <c:v>350.0</c:v>
                </c:pt>
                <c:pt idx="360">
                  <c:v>1170.0</c:v>
                </c:pt>
                <c:pt idx="361">
                  <c:v>386.0</c:v>
                </c:pt>
                <c:pt idx="362">
                  <c:v>164.0</c:v>
                </c:pt>
                <c:pt idx="363">
                  <c:v>493.0</c:v>
                </c:pt>
                <c:pt idx="364">
                  <c:v>2278.0</c:v>
                </c:pt>
                <c:pt idx="365">
                  <c:v>556.0</c:v>
                </c:pt>
                <c:pt idx="366">
                  <c:v>732.0</c:v>
                </c:pt>
                <c:pt idx="367">
                  <c:v>707.0</c:v>
                </c:pt>
                <c:pt idx="368">
                  <c:v>843.0</c:v>
                </c:pt>
                <c:pt idx="369">
                  <c:v>624.0</c:v>
                </c:pt>
                <c:pt idx="370">
                  <c:v>795.0</c:v>
                </c:pt>
                <c:pt idx="371">
                  <c:v>419.0</c:v>
                </c:pt>
                <c:pt idx="372">
                  <c:v>518.0</c:v>
                </c:pt>
                <c:pt idx="373">
                  <c:v>1173.0</c:v>
                </c:pt>
                <c:pt idx="374">
                  <c:v>619.0</c:v>
                </c:pt>
                <c:pt idx="375">
                  <c:v>333.0</c:v>
                </c:pt>
                <c:pt idx="376">
                  <c:v>523.0</c:v>
                </c:pt>
                <c:pt idx="377">
                  <c:v>219.0</c:v>
                </c:pt>
                <c:pt idx="378">
                  <c:v>455.0</c:v>
                </c:pt>
                <c:pt idx="379">
                  <c:v>124.0</c:v>
                </c:pt>
                <c:pt idx="380">
                  <c:v>646.0</c:v>
                </c:pt>
                <c:pt idx="381">
                  <c:v>493.0</c:v>
                </c:pt>
                <c:pt idx="382">
                  <c:v>213.0</c:v>
                </c:pt>
                <c:pt idx="383">
                  <c:v>180.0</c:v>
                </c:pt>
                <c:pt idx="384">
                  <c:v>113.0</c:v>
                </c:pt>
                <c:pt idx="385">
                  <c:v>272.0</c:v>
                </c:pt>
                <c:pt idx="386">
                  <c:v>288.0</c:v>
                </c:pt>
                <c:pt idx="387">
                  <c:v>835.0</c:v>
                </c:pt>
                <c:pt idx="388">
                  <c:v>742.0</c:v>
                </c:pt>
                <c:pt idx="389">
                  <c:v>327.0</c:v>
                </c:pt>
                <c:pt idx="390">
                  <c:v>583.0</c:v>
                </c:pt>
                <c:pt idx="391">
                  <c:v>418.0</c:v>
                </c:pt>
                <c:pt idx="392">
                  <c:v>306.0</c:v>
                </c:pt>
                <c:pt idx="393">
                  <c:v>292.0</c:v>
                </c:pt>
                <c:pt idx="394">
                  <c:v>311.0</c:v>
                </c:pt>
                <c:pt idx="395">
                  <c:v>387.0</c:v>
                </c:pt>
                <c:pt idx="396">
                  <c:v>429.0</c:v>
                </c:pt>
                <c:pt idx="397">
                  <c:v>1015.0</c:v>
                </c:pt>
                <c:pt idx="398">
                  <c:v>684.0</c:v>
                </c:pt>
                <c:pt idx="399">
                  <c:v>677.0</c:v>
                </c:pt>
                <c:pt idx="400">
                  <c:v>542.0</c:v>
                </c:pt>
                <c:pt idx="401">
                  <c:v>444.0</c:v>
                </c:pt>
                <c:pt idx="402">
                  <c:v>155.0</c:v>
                </c:pt>
                <c:pt idx="403">
                  <c:v>254.0</c:v>
                </c:pt>
                <c:pt idx="404">
                  <c:v>436.0</c:v>
                </c:pt>
                <c:pt idx="405">
                  <c:v>572.0</c:v>
                </c:pt>
                <c:pt idx="406">
                  <c:v>441.0</c:v>
                </c:pt>
                <c:pt idx="407">
                  <c:v>570.0</c:v>
                </c:pt>
                <c:pt idx="408">
                  <c:v>376.0</c:v>
                </c:pt>
                <c:pt idx="409">
                  <c:v>1009.0</c:v>
                </c:pt>
                <c:pt idx="410">
                  <c:v>317.0</c:v>
                </c:pt>
                <c:pt idx="411">
                  <c:v>116.0</c:v>
                </c:pt>
                <c:pt idx="412">
                  <c:v>589.0</c:v>
                </c:pt>
                <c:pt idx="413">
                  <c:v>701.0</c:v>
                </c:pt>
                <c:pt idx="414">
                  <c:v>608.0</c:v>
                </c:pt>
                <c:pt idx="415">
                  <c:v>679.0</c:v>
                </c:pt>
                <c:pt idx="416">
                  <c:v>786.0</c:v>
                </c:pt>
                <c:pt idx="417">
                  <c:v>125.0</c:v>
                </c:pt>
                <c:pt idx="418">
                  <c:v>286.0</c:v>
                </c:pt>
                <c:pt idx="419">
                  <c:v>399.0</c:v>
                </c:pt>
                <c:pt idx="420">
                  <c:v>1604.0</c:v>
                </c:pt>
                <c:pt idx="421">
                  <c:v>530.0</c:v>
                </c:pt>
                <c:pt idx="422">
                  <c:v>727.0</c:v>
                </c:pt>
                <c:pt idx="423">
                  <c:v>1150.0</c:v>
                </c:pt>
                <c:pt idx="424">
                  <c:v>338.0</c:v>
                </c:pt>
                <c:pt idx="425">
                  <c:v>295.0</c:v>
                </c:pt>
                <c:pt idx="426">
                  <c:v>590.0</c:v>
                </c:pt>
                <c:pt idx="427">
                  <c:v>660.0</c:v>
                </c:pt>
                <c:pt idx="428">
                  <c:v>809.0</c:v>
                </c:pt>
                <c:pt idx="429">
                  <c:v>662.0</c:v>
                </c:pt>
                <c:pt idx="430">
                  <c:v>596.0</c:v>
                </c:pt>
                <c:pt idx="431">
                  <c:v>127.0</c:v>
                </c:pt>
                <c:pt idx="432">
                  <c:v>1355.0</c:v>
                </c:pt>
                <c:pt idx="433">
                  <c:v>1223.0</c:v>
                </c:pt>
                <c:pt idx="434">
                  <c:v>992.0</c:v>
                </c:pt>
                <c:pt idx="435">
                  <c:v>753.0</c:v>
                </c:pt>
                <c:pt idx="436">
                  <c:v>612.0</c:v>
                </c:pt>
                <c:pt idx="437">
                  <c:v>868.0</c:v>
                </c:pt>
                <c:pt idx="438">
                  <c:v>1481.0</c:v>
                </c:pt>
                <c:pt idx="439">
                  <c:v>1764.0</c:v>
                </c:pt>
                <c:pt idx="440">
                  <c:v>427.0</c:v>
                </c:pt>
                <c:pt idx="441">
                  <c:v>372.0</c:v>
                </c:pt>
                <c:pt idx="442">
                  <c:v>213.0</c:v>
                </c:pt>
                <c:pt idx="443">
                  <c:v>507.0</c:v>
                </c:pt>
                <c:pt idx="444">
                  <c:v>631.0</c:v>
                </c:pt>
                <c:pt idx="445">
                  <c:v>464.0</c:v>
                </c:pt>
                <c:pt idx="446">
                  <c:v>840.0</c:v>
                </c:pt>
                <c:pt idx="447">
                  <c:v>1135.0</c:v>
                </c:pt>
                <c:pt idx="448">
                  <c:v>386.0</c:v>
                </c:pt>
                <c:pt idx="449">
                  <c:v>1033.0</c:v>
                </c:pt>
                <c:pt idx="450">
                  <c:v>314.0</c:v>
                </c:pt>
                <c:pt idx="451">
                  <c:v>958.0</c:v>
                </c:pt>
                <c:pt idx="452">
                  <c:v>1033.0</c:v>
                </c:pt>
                <c:pt idx="453">
                  <c:v>401.0</c:v>
                </c:pt>
                <c:pt idx="454">
                  <c:v>329.0</c:v>
                </c:pt>
                <c:pt idx="455">
                  <c:v>533.0</c:v>
                </c:pt>
                <c:pt idx="456">
                  <c:v>623.0</c:v>
                </c:pt>
                <c:pt idx="457">
                  <c:v>597.0</c:v>
                </c:pt>
                <c:pt idx="458">
                  <c:v>1263.0</c:v>
                </c:pt>
                <c:pt idx="459">
                  <c:v>552.0</c:v>
                </c:pt>
                <c:pt idx="460">
                  <c:v>520.0</c:v>
                </c:pt>
                <c:pt idx="461">
                  <c:v>621.0</c:v>
                </c:pt>
                <c:pt idx="462">
                  <c:v>960.0</c:v>
                </c:pt>
                <c:pt idx="463">
                  <c:v>442.0</c:v>
                </c:pt>
                <c:pt idx="464">
                  <c:v>590.0</c:v>
                </c:pt>
                <c:pt idx="465">
                  <c:v>429.0</c:v>
                </c:pt>
                <c:pt idx="466">
                  <c:v>518.0</c:v>
                </c:pt>
                <c:pt idx="467">
                  <c:v>443.0</c:v>
                </c:pt>
                <c:pt idx="468">
                  <c:v>552.0</c:v>
                </c:pt>
                <c:pt idx="469">
                  <c:v>372.0</c:v>
                </c:pt>
                <c:pt idx="470">
                  <c:v>153.0</c:v>
                </c:pt>
                <c:pt idx="471">
                  <c:v>955.0</c:v>
                </c:pt>
                <c:pt idx="472">
                  <c:v>265.0</c:v>
                </c:pt>
                <c:pt idx="473">
                  <c:v>1051.0</c:v>
                </c:pt>
                <c:pt idx="474">
                  <c:v>649.0</c:v>
                </c:pt>
                <c:pt idx="475">
                  <c:v>555.0</c:v>
                </c:pt>
                <c:pt idx="476">
                  <c:v>911.0</c:v>
                </c:pt>
                <c:pt idx="477">
                  <c:v>764.0</c:v>
                </c:pt>
                <c:pt idx="478">
                  <c:v>561.0</c:v>
                </c:pt>
                <c:pt idx="479">
                  <c:v>893.0</c:v>
                </c:pt>
                <c:pt idx="480">
                  <c:v>495.0</c:v>
                </c:pt>
                <c:pt idx="481">
                  <c:v>431.0</c:v>
                </c:pt>
                <c:pt idx="482">
                  <c:v>258.0</c:v>
                </c:pt>
                <c:pt idx="483">
                  <c:v>1364.0</c:v>
                </c:pt>
                <c:pt idx="484">
                  <c:v>482.0</c:v>
                </c:pt>
                <c:pt idx="485">
                  <c:v>537.0</c:v>
                </c:pt>
                <c:pt idx="486">
                  <c:v>752.0</c:v>
                </c:pt>
                <c:pt idx="487">
                  <c:v>367.0</c:v>
                </c:pt>
                <c:pt idx="488">
                  <c:v>402.0</c:v>
                </c:pt>
                <c:pt idx="489">
                  <c:v>570.0</c:v>
                </c:pt>
                <c:pt idx="490">
                  <c:v>290.0</c:v>
                </c:pt>
                <c:pt idx="491">
                  <c:v>377.0</c:v>
                </c:pt>
                <c:pt idx="492">
                  <c:v>521.0</c:v>
                </c:pt>
                <c:pt idx="493">
                  <c:v>881.0</c:v>
                </c:pt>
                <c:pt idx="494">
                  <c:v>742.0</c:v>
                </c:pt>
                <c:pt idx="495">
                  <c:v>1245.0</c:v>
                </c:pt>
                <c:pt idx="496">
                  <c:v>383.0</c:v>
                </c:pt>
                <c:pt idx="497">
                  <c:v>250.0</c:v>
                </c:pt>
                <c:pt idx="498">
                  <c:v>765.0</c:v>
                </c:pt>
                <c:pt idx="499">
                  <c:v>578.0</c:v>
                </c:pt>
                <c:pt idx="500">
                  <c:v>754.0</c:v>
                </c:pt>
                <c:pt idx="501">
                  <c:v>812.0</c:v>
                </c:pt>
                <c:pt idx="502">
                  <c:v>751.0</c:v>
                </c:pt>
                <c:pt idx="503">
                  <c:v>368.0</c:v>
                </c:pt>
                <c:pt idx="504">
                  <c:v>700.0</c:v>
                </c:pt>
                <c:pt idx="505">
                  <c:v>693.0</c:v>
                </c:pt>
                <c:pt idx="506">
                  <c:v>812.0</c:v>
                </c:pt>
                <c:pt idx="507">
                  <c:v>1260.0</c:v>
                </c:pt>
                <c:pt idx="508">
                  <c:v>442.0</c:v>
                </c:pt>
                <c:pt idx="509">
                  <c:v>435.0</c:v>
                </c:pt>
                <c:pt idx="510">
                  <c:v>331.0</c:v>
                </c:pt>
                <c:pt idx="511">
                  <c:v>490.0</c:v>
                </c:pt>
                <c:pt idx="512">
                  <c:v>420.0</c:v>
                </c:pt>
                <c:pt idx="513">
                  <c:v>746.0</c:v>
                </c:pt>
                <c:pt idx="514">
                  <c:v>445.0</c:v>
                </c:pt>
                <c:pt idx="515">
                  <c:v>334.0</c:v>
                </c:pt>
                <c:pt idx="516">
                  <c:v>235.0</c:v>
                </c:pt>
                <c:pt idx="517">
                  <c:v>200.0</c:v>
                </c:pt>
                <c:pt idx="518">
                  <c:v>1253.0</c:v>
                </c:pt>
                <c:pt idx="519">
                  <c:v>1336.0</c:v>
                </c:pt>
                <c:pt idx="520">
                  <c:v>442.0</c:v>
                </c:pt>
                <c:pt idx="521">
                  <c:v>645.0</c:v>
                </c:pt>
                <c:pt idx="522">
                  <c:v>408.0</c:v>
                </c:pt>
                <c:pt idx="523">
                  <c:v>84.0</c:v>
                </c:pt>
                <c:pt idx="524">
                  <c:v>563.0</c:v>
                </c:pt>
                <c:pt idx="525">
                  <c:v>762.0</c:v>
                </c:pt>
                <c:pt idx="526">
                  <c:v>731.0</c:v>
                </c:pt>
                <c:pt idx="527">
                  <c:v>1864.0</c:v>
                </c:pt>
                <c:pt idx="528">
                  <c:v>618.0</c:v>
                </c:pt>
                <c:pt idx="529">
                  <c:v>418.0</c:v>
                </c:pt>
                <c:pt idx="530">
                  <c:v>784.0</c:v>
                </c:pt>
                <c:pt idx="531">
                  <c:v>962.0</c:v>
                </c:pt>
                <c:pt idx="532">
                  <c:v>1278.0</c:v>
                </c:pt>
                <c:pt idx="533">
                  <c:v>858.0</c:v>
                </c:pt>
                <c:pt idx="534">
                  <c:v>703.0</c:v>
                </c:pt>
                <c:pt idx="535">
                  <c:v>670.0</c:v>
                </c:pt>
                <c:pt idx="536">
                  <c:v>195.0</c:v>
                </c:pt>
                <c:pt idx="537">
                  <c:v>225.0</c:v>
                </c:pt>
                <c:pt idx="538">
                  <c:v>643.0</c:v>
                </c:pt>
                <c:pt idx="539">
                  <c:v>774.0</c:v>
                </c:pt>
                <c:pt idx="540">
                  <c:v>344.0</c:v>
                </c:pt>
                <c:pt idx="541">
                  <c:v>662.0</c:v>
                </c:pt>
                <c:pt idx="542">
                  <c:v>805.0</c:v>
                </c:pt>
                <c:pt idx="543">
                  <c:v>440.0</c:v>
                </c:pt>
                <c:pt idx="544">
                  <c:v>339.0</c:v>
                </c:pt>
                <c:pt idx="545">
                  <c:v>313.0</c:v>
                </c:pt>
                <c:pt idx="546">
                  <c:v>807.0</c:v>
                </c:pt>
                <c:pt idx="547">
                  <c:v>1283.0</c:v>
                </c:pt>
                <c:pt idx="548">
                  <c:v>211.0</c:v>
                </c:pt>
                <c:pt idx="549">
                  <c:v>222.0</c:v>
                </c:pt>
                <c:pt idx="550">
                  <c:v>668.0</c:v>
                </c:pt>
                <c:pt idx="551">
                  <c:v>829.0</c:v>
                </c:pt>
                <c:pt idx="552">
                  <c:v>703.0</c:v>
                </c:pt>
                <c:pt idx="553">
                  <c:v>1050.0</c:v>
                </c:pt>
                <c:pt idx="554">
                  <c:v>230.0</c:v>
                </c:pt>
                <c:pt idx="555">
                  <c:v>958.0</c:v>
                </c:pt>
                <c:pt idx="556">
                  <c:v>1017.0</c:v>
                </c:pt>
                <c:pt idx="557">
                  <c:v>1309.0</c:v>
                </c:pt>
                <c:pt idx="558">
                  <c:v>324.0</c:v>
                </c:pt>
                <c:pt idx="559">
                  <c:v>793.0</c:v>
                </c:pt>
                <c:pt idx="560">
                  <c:v>207.0</c:v>
                </c:pt>
                <c:pt idx="561">
                  <c:v>358.0</c:v>
                </c:pt>
                <c:pt idx="562">
                  <c:v>505.0</c:v>
                </c:pt>
                <c:pt idx="563">
                  <c:v>294.0</c:v>
                </c:pt>
                <c:pt idx="564">
                  <c:v>547.0</c:v>
                </c:pt>
                <c:pt idx="565">
                  <c:v>241.0</c:v>
                </c:pt>
                <c:pt idx="566">
                  <c:v>194.0</c:v>
                </c:pt>
                <c:pt idx="567">
                  <c:v>626.0</c:v>
                </c:pt>
                <c:pt idx="568">
                  <c:v>274.0</c:v>
                </c:pt>
                <c:pt idx="569">
                  <c:v>1475.0</c:v>
                </c:pt>
                <c:pt idx="570">
                  <c:v>2119.0</c:v>
                </c:pt>
                <c:pt idx="571">
                  <c:v>1031.0</c:v>
                </c:pt>
                <c:pt idx="572">
                  <c:v>570.0</c:v>
                </c:pt>
                <c:pt idx="573">
                  <c:v>1161.0</c:v>
                </c:pt>
                <c:pt idx="574">
                  <c:v>493.0</c:v>
                </c:pt>
                <c:pt idx="575">
                  <c:v>985.0</c:v>
                </c:pt>
                <c:pt idx="576">
                  <c:v>398.0</c:v>
                </c:pt>
                <c:pt idx="577">
                  <c:v>510.0</c:v>
                </c:pt>
                <c:pt idx="578">
                  <c:v>475.0</c:v>
                </c:pt>
                <c:pt idx="579">
                  <c:v>684.0</c:v>
                </c:pt>
                <c:pt idx="580">
                  <c:v>1424.0</c:v>
                </c:pt>
                <c:pt idx="581">
                  <c:v>972.0</c:v>
                </c:pt>
                <c:pt idx="582">
                  <c:v>617.0</c:v>
                </c:pt>
                <c:pt idx="583">
                  <c:v>850.0</c:v>
                </c:pt>
                <c:pt idx="584">
                  <c:v>963.0</c:v>
                </c:pt>
                <c:pt idx="585">
                  <c:v>1022.0</c:v>
                </c:pt>
                <c:pt idx="586">
                  <c:v>633.0</c:v>
                </c:pt>
                <c:pt idx="587">
                  <c:v>536.0</c:v>
                </c:pt>
                <c:pt idx="588">
                  <c:v>770.0</c:v>
                </c:pt>
                <c:pt idx="589">
                  <c:v>1423.0</c:v>
                </c:pt>
                <c:pt idx="590">
                  <c:v>587.0</c:v>
                </c:pt>
                <c:pt idx="591">
                  <c:v>1407.0</c:v>
                </c:pt>
                <c:pt idx="592">
                  <c:v>1121.0</c:v>
                </c:pt>
                <c:pt idx="593">
                  <c:v>1416.0</c:v>
                </c:pt>
                <c:pt idx="594">
                  <c:v>697.0</c:v>
                </c:pt>
                <c:pt idx="595">
                  <c:v>821.0</c:v>
                </c:pt>
                <c:pt idx="596">
                  <c:v>444.0</c:v>
                </c:pt>
                <c:pt idx="597">
                  <c:v>506.0</c:v>
                </c:pt>
                <c:pt idx="598">
                  <c:v>768.0</c:v>
                </c:pt>
                <c:pt idx="599">
                  <c:v>927.0</c:v>
                </c:pt>
                <c:pt idx="600">
                  <c:v>545.0</c:v>
                </c:pt>
                <c:pt idx="601">
                  <c:v>295.0</c:v>
                </c:pt>
                <c:pt idx="602">
                  <c:v>167.0</c:v>
                </c:pt>
                <c:pt idx="603">
                  <c:v>1174.0</c:v>
                </c:pt>
                <c:pt idx="604">
                  <c:v>1617.0</c:v>
                </c:pt>
                <c:pt idx="605">
                  <c:v>2468.0</c:v>
                </c:pt>
                <c:pt idx="606">
                  <c:v>1049.0</c:v>
                </c:pt>
                <c:pt idx="607">
                  <c:v>750.0</c:v>
                </c:pt>
                <c:pt idx="608">
                  <c:v>4867.0</c:v>
                </c:pt>
                <c:pt idx="609">
                  <c:v>302.0</c:v>
                </c:pt>
                <c:pt idx="610">
                  <c:v>592.0</c:v>
                </c:pt>
                <c:pt idx="611">
                  <c:v>702.0</c:v>
                </c:pt>
                <c:pt idx="612">
                  <c:v>343.0</c:v>
                </c:pt>
                <c:pt idx="613">
                  <c:v>268.0</c:v>
                </c:pt>
                <c:pt idx="614">
                  <c:v>1075.0</c:v>
                </c:pt>
                <c:pt idx="615">
                  <c:v>1582.0</c:v>
                </c:pt>
                <c:pt idx="616">
                  <c:v>1770.0</c:v>
                </c:pt>
                <c:pt idx="617">
                  <c:v>270.0</c:v>
                </c:pt>
                <c:pt idx="618">
                  <c:v>774.0</c:v>
                </c:pt>
                <c:pt idx="619">
                  <c:v>1293.0</c:v>
                </c:pt>
                <c:pt idx="620">
                  <c:v>5419.0</c:v>
                </c:pt>
                <c:pt idx="621">
                  <c:v>2297.0</c:v>
                </c:pt>
                <c:pt idx="622">
                  <c:v>1029.0</c:v>
                </c:pt>
                <c:pt idx="623">
                  <c:v>1105.0</c:v>
                </c:pt>
                <c:pt idx="624">
                  <c:v>1162.0</c:v>
                </c:pt>
                <c:pt idx="625">
                  <c:v>402.0</c:v>
                </c:pt>
                <c:pt idx="626">
                  <c:v>526.0</c:v>
                </c:pt>
                <c:pt idx="627">
                  <c:v>981.0</c:v>
                </c:pt>
                <c:pt idx="628">
                  <c:v>513.0</c:v>
                </c:pt>
                <c:pt idx="629">
                  <c:v>618.0</c:v>
                </c:pt>
                <c:pt idx="630">
                  <c:v>506.0</c:v>
                </c:pt>
                <c:pt idx="631">
                  <c:v>333.0</c:v>
                </c:pt>
                <c:pt idx="632">
                  <c:v>486.0</c:v>
                </c:pt>
                <c:pt idx="633">
                  <c:v>749.0</c:v>
                </c:pt>
                <c:pt idx="634">
                  <c:v>374.0</c:v>
                </c:pt>
                <c:pt idx="635">
                  <c:v>1224.0</c:v>
                </c:pt>
                <c:pt idx="636">
                  <c:v>417.0</c:v>
                </c:pt>
                <c:pt idx="637">
                  <c:v>677.0</c:v>
                </c:pt>
                <c:pt idx="638">
                  <c:v>284.0</c:v>
                </c:pt>
                <c:pt idx="639">
                  <c:v>303.0</c:v>
                </c:pt>
                <c:pt idx="640">
                  <c:v>312.0</c:v>
                </c:pt>
                <c:pt idx="641">
                  <c:v>122.0</c:v>
                </c:pt>
                <c:pt idx="642">
                  <c:v>140.0</c:v>
                </c:pt>
                <c:pt idx="643">
                  <c:v>847.0</c:v>
                </c:pt>
                <c:pt idx="644">
                  <c:v>515.0</c:v>
                </c:pt>
                <c:pt idx="645">
                  <c:v>917.0</c:v>
                </c:pt>
                <c:pt idx="646">
                  <c:v>204.0</c:v>
                </c:pt>
                <c:pt idx="647">
                  <c:v>386.0</c:v>
                </c:pt>
                <c:pt idx="648">
                  <c:v>468.0</c:v>
                </c:pt>
                <c:pt idx="649">
                  <c:v>259.0</c:v>
                </c:pt>
                <c:pt idx="650">
                  <c:v>590.0</c:v>
                </c:pt>
                <c:pt idx="651">
                  <c:v>182.0</c:v>
                </c:pt>
                <c:pt idx="652">
                  <c:v>268.0</c:v>
                </c:pt>
                <c:pt idx="653">
                  <c:v>568.0</c:v>
                </c:pt>
                <c:pt idx="654">
                  <c:v>265.0</c:v>
                </c:pt>
                <c:pt idx="655">
                  <c:v>281.0</c:v>
                </c:pt>
                <c:pt idx="656">
                  <c:v>223.0</c:v>
                </c:pt>
                <c:pt idx="657">
                  <c:v>85.0</c:v>
                </c:pt>
                <c:pt idx="658">
                  <c:v>348.0</c:v>
                </c:pt>
                <c:pt idx="659">
                  <c:v>740.0</c:v>
                </c:pt>
                <c:pt idx="660">
                  <c:v>1005.0</c:v>
                </c:pt>
                <c:pt idx="661">
                  <c:v>1690.0</c:v>
                </c:pt>
                <c:pt idx="662">
                  <c:v>986.0</c:v>
                </c:pt>
                <c:pt idx="663">
                  <c:v>821.0</c:v>
                </c:pt>
                <c:pt idx="664">
                  <c:v>224.0</c:v>
                </c:pt>
                <c:pt idx="665">
                  <c:v>380.0</c:v>
                </c:pt>
                <c:pt idx="666">
                  <c:v>360.0</c:v>
                </c:pt>
                <c:pt idx="667">
                  <c:v>555.0</c:v>
                </c:pt>
                <c:pt idx="668">
                  <c:v>697.0</c:v>
                </c:pt>
                <c:pt idx="669">
                  <c:v>644.0</c:v>
                </c:pt>
                <c:pt idx="670">
                  <c:v>632.0</c:v>
                </c:pt>
                <c:pt idx="671">
                  <c:v>435.0</c:v>
                </c:pt>
                <c:pt idx="672">
                  <c:v>891.0</c:v>
                </c:pt>
                <c:pt idx="673">
                  <c:v>618.0</c:v>
                </c:pt>
                <c:pt idx="674">
                  <c:v>483.0</c:v>
                </c:pt>
                <c:pt idx="675">
                  <c:v>505.0</c:v>
                </c:pt>
                <c:pt idx="676">
                  <c:v>895.0</c:v>
                </c:pt>
                <c:pt idx="677">
                  <c:v>555.0</c:v>
                </c:pt>
                <c:pt idx="678">
                  <c:v>1016.0</c:v>
                </c:pt>
                <c:pt idx="679">
                  <c:v>884.0</c:v>
                </c:pt>
                <c:pt idx="680">
                  <c:v>277.0</c:v>
                </c:pt>
                <c:pt idx="681">
                  <c:v>293.0</c:v>
                </c:pt>
                <c:pt idx="682">
                  <c:v>819.0</c:v>
                </c:pt>
                <c:pt idx="683">
                  <c:v>807.0</c:v>
                </c:pt>
                <c:pt idx="684">
                  <c:v>660.0</c:v>
                </c:pt>
                <c:pt idx="685">
                  <c:v>523.0</c:v>
                </c:pt>
                <c:pt idx="686">
                  <c:v>528.0</c:v>
                </c:pt>
                <c:pt idx="687">
                  <c:v>685.0</c:v>
                </c:pt>
                <c:pt idx="688">
                  <c:v>857.0</c:v>
                </c:pt>
                <c:pt idx="689">
                  <c:v>1306.0</c:v>
                </c:pt>
                <c:pt idx="690">
                  <c:v>764.0</c:v>
                </c:pt>
                <c:pt idx="691">
                  <c:v>346.0</c:v>
                </c:pt>
                <c:pt idx="692">
                  <c:v>260.0</c:v>
                </c:pt>
                <c:pt idx="693">
                  <c:v>473.0</c:v>
                </c:pt>
                <c:pt idx="694">
                  <c:v>396.0</c:v>
                </c:pt>
                <c:pt idx="695">
                  <c:v>354.0</c:v>
                </c:pt>
                <c:pt idx="696">
                  <c:v>571.0</c:v>
                </c:pt>
                <c:pt idx="697">
                  <c:v>690.0</c:v>
                </c:pt>
                <c:pt idx="698">
                  <c:v>535.0</c:v>
                </c:pt>
                <c:pt idx="699">
                  <c:v>511.0</c:v>
                </c:pt>
                <c:pt idx="700">
                  <c:v>603.0</c:v>
                </c:pt>
                <c:pt idx="701">
                  <c:v>270.0</c:v>
                </c:pt>
                <c:pt idx="702">
                  <c:v>333.0</c:v>
                </c:pt>
                <c:pt idx="703">
                  <c:v>561.0</c:v>
                </c:pt>
                <c:pt idx="704">
                  <c:v>273.0</c:v>
                </c:pt>
                <c:pt idx="705">
                  <c:v>989.0</c:v>
                </c:pt>
                <c:pt idx="706">
                  <c:v>565.0</c:v>
                </c:pt>
                <c:pt idx="707">
                  <c:v>858.0</c:v>
                </c:pt>
                <c:pt idx="708">
                  <c:v>662.0</c:v>
                </c:pt>
                <c:pt idx="709">
                  <c:v>664.0</c:v>
                </c:pt>
                <c:pt idx="710">
                  <c:v>205.0</c:v>
                </c:pt>
                <c:pt idx="711">
                  <c:v>309.0</c:v>
                </c:pt>
                <c:pt idx="712">
                  <c:v>490.0</c:v>
                </c:pt>
                <c:pt idx="713">
                  <c:v>174.0</c:v>
                </c:pt>
                <c:pt idx="714">
                  <c:v>541.0</c:v>
                </c:pt>
                <c:pt idx="715">
                  <c:v>626.0</c:v>
                </c:pt>
                <c:pt idx="716">
                  <c:v>935.0</c:v>
                </c:pt>
                <c:pt idx="717">
                  <c:v>1104.0</c:v>
                </c:pt>
                <c:pt idx="718">
                  <c:v>1255.0</c:v>
                </c:pt>
                <c:pt idx="719">
                  <c:v>818.0</c:v>
                </c:pt>
                <c:pt idx="720">
                  <c:v>511.0</c:v>
                </c:pt>
                <c:pt idx="721">
                  <c:v>458.0</c:v>
                </c:pt>
                <c:pt idx="722">
                  <c:v>484.0</c:v>
                </c:pt>
                <c:pt idx="723">
                  <c:v>615.0</c:v>
                </c:pt>
                <c:pt idx="724">
                  <c:v>629.0</c:v>
                </c:pt>
                <c:pt idx="725">
                  <c:v>667.0</c:v>
                </c:pt>
                <c:pt idx="726">
                  <c:v>435.0</c:v>
                </c:pt>
                <c:pt idx="727">
                  <c:v>606.0</c:v>
                </c:pt>
                <c:pt idx="728">
                  <c:v>624.0</c:v>
                </c:pt>
                <c:pt idx="729">
                  <c:v>523.0</c:v>
                </c:pt>
                <c:pt idx="730">
                  <c:v>807.0</c:v>
                </c:pt>
                <c:pt idx="731">
                  <c:v>150.0</c:v>
                </c:pt>
                <c:pt idx="732">
                  <c:v>359.0</c:v>
                </c:pt>
                <c:pt idx="733">
                  <c:v>874.0</c:v>
                </c:pt>
                <c:pt idx="734">
                  <c:v>898.0</c:v>
                </c:pt>
                <c:pt idx="735">
                  <c:v>582.0</c:v>
                </c:pt>
                <c:pt idx="736">
                  <c:v>1133.0</c:v>
                </c:pt>
                <c:pt idx="737">
                  <c:v>447.0</c:v>
                </c:pt>
                <c:pt idx="738">
                  <c:v>456.0</c:v>
                </c:pt>
                <c:pt idx="739">
                  <c:v>318.0</c:v>
                </c:pt>
                <c:pt idx="740">
                  <c:v>352.0</c:v>
                </c:pt>
                <c:pt idx="741">
                  <c:v>448.0</c:v>
                </c:pt>
                <c:pt idx="742">
                  <c:v>862.0</c:v>
                </c:pt>
                <c:pt idx="743">
                  <c:v>1117.0</c:v>
                </c:pt>
                <c:pt idx="744">
                  <c:v>767.0</c:v>
                </c:pt>
                <c:pt idx="745">
                  <c:v>323.0</c:v>
                </c:pt>
                <c:pt idx="746">
                  <c:v>203.0</c:v>
                </c:pt>
                <c:pt idx="747">
                  <c:v>538.0</c:v>
                </c:pt>
                <c:pt idx="748">
                  <c:v>492.0</c:v>
                </c:pt>
                <c:pt idx="749">
                  <c:v>297.0</c:v>
                </c:pt>
                <c:pt idx="750">
                  <c:v>160.0</c:v>
                </c:pt>
                <c:pt idx="751">
                  <c:v>103.0</c:v>
                </c:pt>
                <c:pt idx="752">
                  <c:v>153.0</c:v>
                </c:pt>
                <c:pt idx="753">
                  <c:v>439.0</c:v>
                </c:pt>
                <c:pt idx="754">
                  <c:v>556.0</c:v>
                </c:pt>
                <c:pt idx="755">
                  <c:v>518.0</c:v>
                </c:pt>
                <c:pt idx="756">
                  <c:v>681.0</c:v>
                </c:pt>
                <c:pt idx="757">
                  <c:v>547.0</c:v>
                </c:pt>
                <c:pt idx="758">
                  <c:v>568.0</c:v>
                </c:pt>
                <c:pt idx="759">
                  <c:v>403.0</c:v>
                </c:pt>
                <c:pt idx="760">
                  <c:v>151.0</c:v>
                </c:pt>
                <c:pt idx="761">
                  <c:v>202.0</c:v>
                </c:pt>
                <c:pt idx="762">
                  <c:v>436.0</c:v>
                </c:pt>
                <c:pt idx="763">
                  <c:v>497.0</c:v>
                </c:pt>
                <c:pt idx="764">
                  <c:v>186.0</c:v>
                </c:pt>
                <c:pt idx="765">
                  <c:v>1327.0</c:v>
                </c:pt>
                <c:pt idx="766">
                  <c:v>597.0</c:v>
                </c:pt>
                <c:pt idx="767">
                  <c:v>555.0</c:v>
                </c:pt>
                <c:pt idx="768">
                  <c:v>555.0</c:v>
                </c:pt>
                <c:pt idx="769">
                  <c:v>782.0</c:v>
                </c:pt>
                <c:pt idx="770">
                  <c:v>923.0</c:v>
                </c:pt>
                <c:pt idx="771">
                  <c:v>658.0</c:v>
                </c:pt>
                <c:pt idx="772">
                  <c:v>636.0</c:v>
                </c:pt>
                <c:pt idx="773">
                  <c:v>1220.0</c:v>
                </c:pt>
                <c:pt idx="774">
                  <c:v>730.0</c:v>
                </c:pt>
                <c:pt idx="775">
                  <c:v>245.0</c:v>
                </c:pt>
                <c:pt idx="776">
                  <c:v>72.0</c:v>
                </c:pt>
                <c:pt idx="777">
                  <c:v>275.0</c:v>
                </c:pt>
                <c:pt idx="778">
                  <c:v>233.0</c:v>
                </c:pt>
                <c:pt idx="779">
                  <c:v>288.0</c:v>
                </c:pt>
                <c:pt idx="780">
                  <c:v>51.0</c:v>
                </c:pt>
                <c:pt idx="781">
                  <c:v>472.0</c:v>
                </c:pt>
                <c:pt idx="782">
                  <c:v>269.0</c:v>
                </c:pt>
                <c:pt idx="783">
                  <c:v>323.0</c:v>
                </c:pt>
                <c:pt idx="784">
                  <c:v>339.0</c:v>
                </c:pt>
                <c:pt idx="785">
                  <c:v>222.0</c:v>
                </c:pt>
                <c:pt idx="786">
                  <c:v>401.0</c:v>
                </c:pt>
                <c:pt idx="787">
                  <c:v>307.0</c:v>
                </c:pt>
                <c:pt idx="788">
                  <c:v>146.0</c:v>
                </c:pt>
                <c:pt idx="789">
                  <c:v>543.0</c:v>
                </c:pt>
                <c:pt idx="790">
                  <c:v>560.0</c:v>
                </c:pt>
                <c:pt idx="791">
                  <c:v>608.0</c:v>
                </c:pt>
                <c:pt idx="792">
                  <c:v>997.0</c:v>
                </c:pt>
                <c:pt idx="793">
                  <c:v>498.0</c:v>
                </c:pt>
                <c:pt idx="794">
                  <c:v>297.0</c:v>
                </c:pt>
                <c:pt idx="795">
                  <c:v>251.0</c:v>
                </c:pt>
                <c:pt idx="796">
                  <c:v>374.0</c:v>
                </c:pt>
                <c:pt idx="797">
                  <c:v>599.0</c:v>
                </c:pt>
                <c:pt idx="798">
                  <c:v>480.0</c:v>
                </c:pt>
                <c:pt idx="799">
                  <c:v>548.0</c:v>
                </c:pt>
                <c:pt idx="800">
                  <c:v>405.0</c:v>
                </c:pt>
                <c:pt idx="801">
                  <c:v>249.0</c:v>
                </c:pt>
                <c:pt idx="802">
                  <c:v>622.0</c:v>
                </c:pt>
                <c:pt idx="803">
                  <c:v>693.0</c:v>
                </c:pt>
                <c:pt idx="804">
                  <c:v>771.0</c:v>
                </c:pt>
                <c:pt idx="805">
                  <c:v>709.0</c:v>
                </c:pt>
                <c:pt idx="806">
                  <c:v>145.0</c:v>
                </c:pt>
                <c:pt idx="807">
                  <c:v>462.0</c:v>
                </c:pt>
                <c:pt idx="808">
                  <c:v>1564.0</c:v>
                </c:pt>
                <c:pt idx="809">
                  <c:v>93.0</c:v>
                </c:pt>
                <c:pt idx="810">
                  <c:v>1380.0</c:v>
                </c:pt>
                <c:pt idx="811">
                  <c:v>782.0</c:v>
                </c:pt>
                <c:pt idx="812">
                  <c:v>494.0</c:v>
                </c:pt>
                <c:pt idx="813">
                  <c:v>795.0</c:v>
                </c:pt>
                <c:pt idx="814">
                  <c:v>1503.0</c:v>
                </c:pt>
                <c:pt idx="815">
                  <c:v>20.0</c:v>
                </c:pt>
                <c:pt idx="816">
                  <c:v>1203.0</c:v>
                </c:pt>
                <c:pt idx="817">
                  <c:v>522.0</c:v>
                </c:pt>
                <c:pt idx="818">
                  <c:v>1126.0</c:v>
                </c:pt>
                <c:pt idx="819">
                  <c:v>1455.0</c:v>
                </c:pt>
                <c:pt idx="820">
                  <c:v>679.0</c:v>
                </c:pt>
                <c:pt idx="821">
                  <c:v>713.0</c:v>
                </c:pt>
                <c:pt idx="822">
                  <c:v>1094.0</c:v>
                </c:pt>
                <c:pt idx="823">
                  <c:v>1832.0</c:v>
                </c:pt>
                <c:pt idx="824">
                  <c:v>1042.0</c:v>
                </c:pt>
                <c:pt idx="825">
                  <c:v>1490.0</c:v>
                </c:pt>
                <c:pt idx="826">
                  <c:v>692.0</c:v>
                </c:pt>
                <c:pt idx="827">
                  <c:v>612.0</c:v>
                </c:pt>
                <c:pt idx="828">
                  <c:v>467.0</c:v>
                </c:pt>
                <c:pt idx="829">
                  <c:v>683.0</c:v>
                </c:pt>
                <c:pt idx="830">
                  <c:v>501.0</c:v>
                </c:pt>
                <c:pt idx="831">
                  <c:v>555.0</c:v>
                </c:pt>
                <c:pt idx="832">
                  <c:v>993.0</c:v>
                </c:pt>
                <c:pt idx="833">
                  <c:v>287.0</c:v>
                </c:pt>
                <c:pt idx="834">
                  <c:v>869.0</c:v>
                </c:pt>
                <c:pt idx="835">
                  <c:v>713.0</c:v>
                </c:pt>
                <c:pt idx="836">
                  <c:v>368.0</c:v>
                </c:pt>
                <c:pt idx="837">
                  <c:v>443.0</c:v>
                </c:pt>
                <c:pt idx="838">
                  <c:v>182.0</c:v>
                </c:pt>
                <c:pt idx="839">
                  <c:v>808.0</c:v>
                </c:pt>
                <c:pt idx="840">
                  <c:v>596.0</c:v>
                </c:pt>
                <c:pt idx="841">
                  <c:v>654.0</c:v>
                </c:pt>
                <c:pt idx="842">
                  <c:v>355.0</c:v>
                </c:pt>
                <c:pt idx="843">
                  <c:v>457.0</c:v>
                </c:pt>
                <c:pt idx="844">
                  <c:v>211.0</c:v>
                </c:pt>
                <c:pt idx="845">
                  <c:v>967.0</c:v>
                </c:pt>
                <c:pt idx="846">
                  <c:v>286.0</c:v>
                </c:pt>
                <c:pt idx="847">
                  <c:v>2677.0</c:v>
                </c:pt>
                <c:pt idx="848">
                  <c:v>632.0</c:v>
                </c:pt>
                <c:pt idx="849">
                  <c:v>522.0</c:v>
                </c:pt>
                <c:pt idx="850">
                  <c:v>772.0</c:v>
                </c:pt>
                <c:pt idx="851">
                  <c:v>1147.0</c:v>
                </c:pt>
                <c:pt idx="852">
                  <c:v>218.0</c:v>
                </c:pt>
                <c:pt idx="853">
                  <c:v>1444.0</c:v>
                </c:pt>
                <c:pt idx="854">
                  <c:v>862.0</c:v>
                </c:pt>
                <c:pt idx="855">
                  <c:v>1247.0</c:v>
                </c:pt>
                <c:pt idx="856">
                  <c:v>470.0</c:v>
                </c:pt>
                <c:pt idx="857">
                  <c:v>227.0</c:v>
                </c:pt>
                <c:pt idx="858">
                  <c:v>1014.0</c:v>
                </c:pt>
                <c:pt idx="859">
                  <c:v>575.0</c:v>
                </c:pt>
                <c:pt idx="860">
                  <c:v>429.0</c:v>
                </c:pt>
                <c:pt idx="861">
                  <c:v>1078.0</c:v>
                </c:pt>
                <c:pt idx="862">
                  <c:v>772.0</c:v>
                </c:pt>
                <c:pt idx="863">
                  <c:v>507.0</c:v>
                </c:pt>
                <c:pt idx="864">
                  <c:v>592.0</c:v>
                </c:pt>
                <c:pt idx="865">
                  <c:v>491.0</c:v>
                </c:pt>
                <c:pt idx="866">
                  <c:v>443.0</c:v>
                </c:pt>
                <c:pt idx="867">
                  <c:v>1041.0</c:v>
                </c:pt>
                <c:pt idx="868">
                  <c:v>368.0</c:v>
                </c:pt>
                <c:pt idx="869">
                  <c:v>19.0</c:v>
                </c:pt>
                <c:pt idx="870">
                  <c:v>991.0</c:v>
                </c:pt>
                <c:pt idx="871">
                  <c:v>715.0</c:v>
                </c:pt>
                <c:pt idx="872">
                  <c:v>686.0</c:v>
                </c:pt>
                <c:pt idx="873">
                  <c:v>930.0</c:v>
                </c:pt>
                <c:pt idx="874">
                  <c:v>768.0</c:v>
                </c:pt>
                <c:pt idx="875">
                  <c:v>534.0</c:v>
                </c:pt>
                <c:pt idx="876">
                  <c:v>432.0</c:v>
                </c:pt>
                <c:pt idx="877">
                  <c:v>550.0</c:v>
                </c:pt>
                <c:pt idx="878">
                  <c:v>538.0</c:v>
                </c:pt>
                <c:pt idx="879">
                  <c:v>381.0</c:v>
                </c:pt>
                <c:pt idx="880">
                  <c:v>299.0</c:v>
                </c:pt>
                <c:pt idx="881">
                  <c:v>903.0</c:v>
                </c:pt>
                <c:pt idx="882">
                  <c:v>393.0</c:v>
                </c:pt>
                <c:pt idx="883">
                  <c:v>493.0</c:v>
                </c:pt>
                <c:pt idx="884">
                  <c:v>348.0</c:v>
                </c:pt>
                <c:pt idx="885">
                  <c:v>619.0</c:v>
                </c:pt>
                <c:pt idx="886">
                  <c:v>543.0</c:v>
                </c:pt>
                <c:pt idx="887">
                  <c:v>597.0</c:v>
                </c:pt>
                <c:pt idx="888">
                  <c:v>628.0</c:v>
                </c:pt>
                <c:pt idx="889">
                  <c:v>532.0</c:v>
                </c:pt>
                <c:pt idx="890">
                  <c:v>514.0</c:v>
                </c:pt>
                <c:pt idx="891">
                  <c:v>847.0</c:v>
                </c:pt>
                <c:pt idx="892">
                  <c:v>690.0</c:v>
                </c:pt>
                <c:pt idx="893">
                  <c:v>364.0</c:v>
                </c:pt>
                <c:pt idx="894">
                  <c:v>912.0</c:v>
                </c:pt>
                <c:pt idx="895">
                  <c:v>343.0</c:v>
                </c:pt>
                <c:pt idx="896">
                  <c:v>910.0</c:v>
                </c:pt>
                <c:pt idx="897">
                  <c:v>278.0</c:v>
                </c:pt>
                <c:pt idx="898">
                  <c:v>595.0</c:v>
                </c:pt>
                <c:pt idx="899">
                  <c:v>363.0</c:v>
                </c:pt>
                <c:pt idx="900">
                  <c:v>1477.0</c:v>
                </c:pt>
                <c:pt idx="901">
                  <c:v>291.0</c:v>
                </c:pt>
                <c:pt idx="902">
                  <c:v>686.0</c:v>
                </c:pt>
                <c:pt idx="903">
                  <c:v>901.0</c:v>
                </c:pt>
                <c:pt idx="904">
                  <c:v>208.0</c:v>
                </c:pt>
                <c:pt idx="905">
                  <c:v>538.0</c:v>
                </c:pt>
                <c:pt idx="906">
                  <c:v>670.0</c:v>
                </c:pt>
                <c:pt idx="907">
                  <c:v>1215.0</c:v>
                </c:pt>
                <c:pt idx="908">
                  <c:v>1034.0</c:v>
                </c:pt>
                <c:pt idx="909">
                  <c:v>1243.0</c:v>
                </c:pt>
                <c:pt idx="910">
                  <c:v>591.0</c:v>
                </c:pt>
                <c:pt idx="911">
                  <c:v>1253.0</c:v>
                </c:pt>
                <c:pt idx="912">
                  <c:v>947.0</c:v>
                </c:pt>
                <c:pt idx="913">
                  <c:v>797.0</c:v>
                </c:pt>
                <c:pt idx="914">
                  <c:v>679.0</c:v>
                </c:pt>
                <c:pt idx="915">
                  <c:v>1502.0</c:v>
                </c:pt>
                <c:pt idx="916">
                  <c:v>302.0</c:v>
                </c:pt>
                <c:pt idx="917">
                  <c:v>542.0</c:v>
                </c:pt>
                <c:pt idx="918">
                  <c:v>449.0</c:v>
                </c:pt>
                <c:pt idx="919">
                  <c:v>1008.0</c:v>
                </c:pt>
                <c:pt idx="920">
                  <c:v>384.0</c:v>
                </c:pt>
                <c:pt idx="921">
                  <c:v>725.0</c:v>
                </c:pt>
                <c:pt idx="922">
                  <c:v>422.0</c:v>
                </c:pt>
                <c:pt idx="923">
                  <c:v>783.0</c:v>
                </c:pt>
                <c:pt idx="924">
                  <c:v>494.0</c:v>
                </c:pt>
                <c:pt idx="925">
                  <c:v>410.0</c:v>
                </c:pt>
                <c:pt idx="926">
                  <c:v>571.0</c:v>
                </c:pt>
                <c:pt idx="927">
                  <c:v>311.0</c:v>
                </c:pt>
                <c:pt idx="928">
                  <c:v>406.0</c:v>
                </c:pt>
                <c:pt idx="929">
                  <c:v>736.0</c:v>
                </c:pt>
                <c:pt idx="930">
                  <c:v>594.0</c:v>
                </c:pt>
                <c:pt idx="931">
                  <c:v>275.0</c:v>
                </c:pt>
                <c:pt idx="932">
                  <c:v>400.0</c:v>
                </c:pt>
                <c:pt idx="933">
                  <c:v>517.0</c:v>
                </c:pt>
                <c:pt idx="934">
                  <c:v>608.0</c:v>
                </c:pt>
                <c:pt idx="935">
                  <c:v>1529.0</c:v>
                </c:pt>
                <c:pt idx="936">
                  <c:v>1177.0</c:v>
                </c:pt>
                <c:pt idx="937">
                  <c:v>2028.0</c:v>
                </c:pt>
                <c:pt idx="938">
                  <c:v>1091.0</c:v>
                </c:pt>
                <c:pt idx="939">
                  <c:v>271.0</c:v>
                </c:pt>
                <c:pt idx="940">
                  <c:v>296.0</c:v>
                </c:pt>
                <c:pt idx="941">
                  <c:v>1078.0</c:v>
                </c:pt>
                <c:pt idx="942">
                  <c:v>1501.0</c:v>
                </c:pt>
                <c:pt idx="943">
                  <c:v>1375.0</c:v>
                </c:pt>
                <c:pt idx="944">
                  <c:v>523.0</c:v>
                </c:pt>
                <c:pt idx="945">
                  <c:v>814.0</c:v>
                </c:pt>
                <c:pt idx="946">
                  <c:v>239.0</c:v>
                </c:pt>
                <c:pt idx="947">
                  <c:v>482.0</c:v>
                </c:pt>
                <c:pt idx="948">
                  <c:v>590.0</c:v>
                </c:pt>
                <c:pt idx="949">
                  <c:v>556.0</c:v>
                </c:pt>
                <c:pt idx="950">
                  <c:v>610.0</c:v>
                </c:pt>
                <c:pt idx="951">
                  <c:v>509.0</c:v>
                </c:pt>
                <c:pt idx="952">
                  <c:v>918.0</c:v>
                </c:pt>
                <c:pt idx="953">
                  <c:v>600.0</c:v>
                </c:pt>
                <c:pt idx="954">
                  <c:v>81.0</c:v>
                </c:pt>
                <c:pt idx="955">
                  <c:v>1539.0</c:v>
                </c:pt>
                <c:pt idx="956">
                  <c:v>503.0</c:v>
                </c:pt>
                <c:pt idx="957">
                  <c:v>583.0</c:v>
                </c:pt>
                <c:pt idx="958">
                  <c:v>293.0</c:v>
                </c:pt>
                <c:pt idx="959">
                  <c:v>811.0</c:v>
                </c:pt>
                <c:pt idx="960">
                  <c:v>1380.0</c:v>
                </c:pt>
                <c:pt idx="961">
                  <c:v>769.0</c:v>
                </c:pt>
                <c:pt idx="962">
                  <c:v>499.0</c:v>
                </c:pt>
                <c:pt idx="963">
                  <c:v>2200.0</c:v>
                </c:pt>
                <c:pt idx="964">
                  <c:v>696.0</c:v>
                </c:pt>
                <c:pt idx="965">
                  <c:v>785.0</c:v>
                </c:pt>
                <c:pt idx="966">
                  <c:v>451.0</c:v>
                </c:pt>
                <c:pt idx="967">
                  <c:v>834.0</c:v>
                </c:pt>
                <c:pt idx="968">
                  <c:v>881.0</c:v>
                </c:pt>
                <c:pt idx="969">
                  <c:v>1015.0</c:v>
                </c:pt>
                <c:pt idx="970">
                  <c:v>2763.0</c:v>
                </c:pt>
                <c:pt idx="971">
                  <c:v>407.0</c:v>
                </c:pt>
                <c:pt idx="972">
                  <c:v>731.0</c:v>
                </c:pt>
                <c:pt idx="973">
                  <c:v>511.0</c:v>
                </c:pt>
                <c:pt idx="974">
                  <c:v>353.0</c:v>
                </c:pt>
                <c:pt idx="975">
                  <c:v>389.0</c:v>
                </c:pt>
                <c:pt idx="976">
                  <c:v>656.0</c:v>
                </c:pt>
                <c:pt idx="977">
                  <c:v>1013.0</c:v>
                </c:pt>
                <c:pt idx="978">
                  <c:v>1257.0</c:v>
                </c:pt>
                <c:pt idx="979">
                  <c:v>1659.0</c:v>
                </c:pt>
                <c:pt idx="980">
                  <c:v>535.0</c:v>
                </c:pt>
                <c:pt idx="981">
                  <c:v>72.0</c:v>
                </c:pt>
                <c:pt idx="982">
                  <c:v>188.0</c:v>
                </c:pt>
                <c:pt idx="983">
                  <c:v>353.0</c:v>
                </c:pt>
                <c:pt idx="984">
                  <c:v>291.0</c:v>
                </c:pt>
                <c:pt idx="985">
                  <c:v>374.0</c:v>
                </c:pt>
                <c:pt idx="986">
                  <c:v>1367.0</c:v>
                </c:pt>
                <c:pt idx="987">
                  <c:v>1188.0</c:v>
                </c:pt>
                <c:pt idx="988">
                  <c:v>780.0</c:v>
                </c:pt>
                <c:pt idx="989">
                  <c:v>825.0</c:v>
                </c:pt>
                <c:pt idx="990">
                  <c:v>1820.0</c:v>
                </c:pt>
                <c:pt idx="991">
                  <c:v>799.0</c:v>
                </c:pt>
                <c:pt idx="992">
                  <c:v>244.0</c:v>
                </c:pt>
                <c:pt idx="993">
                  <c:v>391.0</c:v>
                </c:pt>
                <c:pt idx="994">
                  <c:v>1028.0</c:v>
                </c:pt>
                <c:pt idx="995">
                  <c:v>515.0</c:v>
                </c:pt>
                <c:pt idx="996">
                  <c:v>747.0</c:v>
                </c:pt>
                <c:pt idx="997">
                  <c:v>228.0</c:v>
                </c:pt>
                <c:pt idx="998">
                  <c:v>563.0</c:v>
                </c:pt>
                <c:pt idx="999">
                  <c:v>635.0</c:v>
                </c:pt>
                <c:pt idx="1000">
                  <c:v>294.0</c:v>
                </c:pt>
                <c:pt idx="1001">
                  <c:v>361.0</c:v>
                </c:pt>
                <c:pt idx="1002">
                  <c:v>1314.0</c:v>
                </c:pt>
                <c:pt idx="1003">
                  <c:v>49.0</c:v>
                </c:pt>
                <c:pt idx="1004">
                  <c:v>180.0</c:v>
                </c:pt>
                <c:pt idx="1005">
                  <c:v>59.0</c:v>
                </c:pt>
                <c:pt idx="1006">
                  <c:v>181.0</c:v>
                </c:pt>
                <c:pt idx="1007">
                  <c:v>319.0</c:v>
                </c:pt>
                <c:pt idx="1008">
                  <c:v>943.0</c:v>
                </c:pt>
                <c:pt idx="1009">
                  <c:v>156.0</c:v>
                </c:pt>
                <c:pt idx="1010">
                  <c:v>1671.0</c:v>
                </c:pt>
                <c:pt idx="1011">
                  <c:v>2062.0</c:v>
                </c:pt>
                <c:pt idx="1012">
                  <c:v>662.0</c:v>
                </c:pt>
                <c:pt idx="1013">
                  <c:v>423.0</c:v>
                </c:pt>
                <c:pt idx="1014">
                  <c:v>1174.0</c:v>
                </c:pt>
                <c:pt idx="1015">
                  <c:v>426.0</c:v>
                </c:pt>
                <c:pt idx="1016">
                  <c:v>598.0</c:v>
                </c:pt>
                <c:pt idx="1017">
                  <c:v>510.0</c:v>
                </c:pt>
                <c:pt idx="1018">
                  <c:v>781.0</c:v>
                </c:pt>
                <c:pt idx="1019">
                  <c:v>729.0</c:v>
                </c:pt>
                <c:pt idx="1020">
                  <c:v>741.0</c:v>
                </c:pt>
                <c:pt idx="1021">
                  <c:v>566.0</c:v>
                </c:pt>
                <c:pt idx="1022">
                  <c:v>767.0</c:v>
                </c:pt>
                <c:pt idx="1023">
                  <c:v>378.0</c:v>
                </c:pt>
                <c:pt idx="1024">
                  <c:v>1047.0</c:v>
                </c:pt>
                <c:pt idx="1025">
                  <c:v>1045.0</c:v>
                </c:pt>
                <c:pt idx="1026">
                  <c:v>357.0</c:v>
                </c:pt>
                <c:pt idx="1027">
                  <c:v>231.0</c:v>
                </c:pt>
                <c:pt idx="1028">
                  <c:v>647.0</c:v>
                </c:pt>
                <c:pt idx="1029">
                  <c:v>202.0</c:v>
                </c:pt>
                <c:pt idx="1030">
                  <c:v>260.0</c:v>
                </c:pt>
                <c:pt idx="1031">
                  <c:v>390.0</c:v>
                </c:pt>
                <c:pt idx="1032">
                  <c:v>574.0</c:v>
                </c:pt>
                <c:pt idx="1033">
                  <c:v>900.0</c:v>
                </c:pt>
                <c:pt idx="1034">
                  <c:v>452.0</c:v>
                </c:pt>
                <c:pt idx="1035">
                  <c:v>1983.0</c:v>
                </c:pt>
                <c:pt idx="1036">
                  <c:v>1491.0</c:v>
                </c:pt>
                <c:pt idx="1037">
                  <c:v>818.0</c:v>
                </c:pt>
                <c:pt idx="1038">
                  <c:v>713.0</c:v>
                </c:pt>
                <c:pt idx="1039">
                  <c:v>429.0</c:v>
                </c:pt>
                <c:pt idx="1040">
                  <c:v>823.0</c:v>
                </c:pt>
                <c:pt idx="1041">
                  <c:v>1186.0</c:v>
                </c:pt>
                <c:pt idx="1042">
                  <c:v>669.0</c:v>
                </c:pt>
                <c:pt idx="1043">
                  <c:v>535.0</c:v>
                </c:pt>
                <c:pt idx="1044">
                  <c:v>1162.0</c:v>
                </c:pt>
                <c:pt idx="1045">
                  <c:v>1391.0</c:v>
                </c:pt>
                <c:pt idx="1046">
                  <c:v>521.0</c:v>
                </c:pt>
                <c:pt idx="1047">
                  <c:v>214.0</c:v>
                </c:pt>
                <c:pt idx="1048">
                  <c:v>388.0</c:v>
                </c:pt>
                <c:pt idx="1049">
                  <c:v>513.0</c:v>
                </c:pt>
                <c:pt idx="1050">
                  <c:v>182.0</c:v>
                </c:pt>
                <c:pt idx="1051">
                  <c:v>509.0</c:v>
                </c:pt>
                <c:pt idx="1052">
                  <c:v>399.0</c:v>
                </c:pt>
                <c:pt idx="1053">
                  <c:v>339.0</c:v>
                </c:pt>
                <c:pt idx="1054">
                  <c:v>482.0</c:v>
                </c:pt>
                <c:pt idx="1055">
                  <c:v>813.0</c:v>
                </c:pt>
                <c:pt idx="1056">
                  <c:v>374.0</c:v>
                </c:pt>
                <c:pt idx="1057">
                  <c:v>243.0</c:v>
                </c:pt>
              </c:numCache>
            </c:numRef>
          </c:xVal>
          <c:yVal>
            <c:numRef>
              <c:f>'5000_quadRD_Cali'!$G$2:$G$1059</c:f>
              <c:numCache>
                <c:formatCode>General</c:formatCode>
                <c:ptCount val="1058"/>
                <c:pt idx="0">
                  <c:v>342.0</c:v>
                </c:pt>
                <c:pt idx="1">
                  <c:v>1179.0</c:v>
                </c:pt>
                <c:pt idx="2">
                  <c:v>940.0</c:v>
                </c:pt>
                <c:pt idx="3">
                  <c:v>2292.0</c:v>
                </c:pt>
                <c:pt idx="4">
                  <c:v>1461.0</c:v>
                </c:pt>
                <c:pt idx="5">
                  <c:v>1908.0</c:v>
                </c:pt>
                <c:pt idx="6">
                  <c:v>2773.0</c:v>
                </c:pt>
                <c:pt idx="7">
                  <c:v>3426.0</c:v>
                </c:pt>
                <c:pt idx="8">
                  <c:v>539.0</c:v>
                </c:pt>
                <c:pt idx="9">
                  <c:v>1595.0</c:v>
                </c:pt>
                <c:pt idx="10">
                  <c:v>1012.0</c:v>
                </c:pt>
                <c:pt idx="11">
                  <c:v>1644.0</c:v>
                </c:pt>
                <c:pt idx="12">
                  <c:v>1065.0</c:v>
                </c:pt>
                <c:pt idx="13">
                  <c:v>496.0</c:v>
                </c:pt>
                <c:pt idx="14">
                  <c:v>546.0</c:v>
                </c:pt>
                <c:pt idx="15">
                  <c:v>814.0</c:v>
                </c:pt>
                <c:pt idx="16">
                  <c:v>299.0</c:v>
                </c:pt>
                <c:pt idx="17">
                  <c:v>789.0</c:v>
                </c:pt>
                <c:pt idx="18">
                  <c:v>1689.0</c:v>
                </c:pt>
                <c:pt idx="19">
                  <c:v>719.0</c:v>
                </c:pt>
                <c:pt idx="20">
                  <c:v>1047.0</c:v>
                </c:pt>
                <c:pt idx="21">
                  <c:v>392.0</c:v>
                </c:pt>
                <c:pt idx="22">
                  <c:v>2128.0</c:v>
                </c:pt>
                <c:pt idx="23">
                  <c:v>609.0</c:v>
                </c:pt>
                <c:pt idx="24">
                  <c:v>935.0</c:v>
                </c:pt>
                <c:pt idx="25">
                  <c:v>1247.0</c:v>
                </c:pt>
                <c:pt idx="26">
                  <c:v>336.0</c:v>
                </c:pt>
                <c:pt idx="27">
                  <c:v>424.0</c:v>
                </c:pt>
                <c:pt idx="28">
                  <c:v>1151.0</c:v>
                </c:pt>
                <c:pt idx="29">
                  <c:v>267.0</c:v>
                </c:pt>
                <c:pt idx="30">
                  <c:v>607.0</c:v>
                </c:pt>
                <c:pt idx="31">
                  <c:v>521.0</c:v>
                </c:pt>
                <c:pt idx="32">
                  <c:v>864.0</c:v>
                </c:pt>
                <c:pt idx="33">
                  <c:v>1307.0</c:v>
                </c:pt>
                <c:pt idx="34">
                  <c:v>559.0</c:v>
                </c:pt>
                <c:pt idx="35">
                  <c:v>462.0</c:v>
                </c:pt>
                <c:pt idx="36">
                  <c:v>773.0</c:v>
                </c:pt>
                <c:pt idx="37">
                  <c:v>474.0</c:v>
                </c:pt>
                <c:pt idx="38">
                  <c:v>167.0</c:v>
                </c:pt>
                <c:pt idx="39">
                  <c:v>319.0</c:v>
                </c:pt>
                <c:pt idx="40">
                  <c:v>339.0</c:v>
                </c:pt>
                <c:pt idx="41">
                  <c:v>354.0</c:v>
                </c:pt>
                <c:pt idx="42">
                  <c:v>273.0</c:v>
                </c:pt>
                <c:pt idx="43">
                  <c:v>597.0</c:v>
                </c:pt>
                <c:pt idx="44">
                  <c:v>766.0</c:v>
                </c:pt>
                <c:pt idx="45">
                  <c:v>330.0</c:v>
                </c:pt>
                <c:pt idx="46">
                  <c:v>497.0</c:v>
                </c:pt>
                <c:pt idx="47">
                  <c:v>766.0</c:v>
                </c:pt>
                <c:pt idx="48">
                  <c:v>688.0</c:v>
                </c:pt>
                <c:pt idx="49">
                  <c:v>226.0</c:v>
                </c:pt>
                <c:pt idx="50">
                  <c:v>220.0</c:v>
                </c:pt>
                <c:pt idx="51">
                  <c:v>469.0</c:v>
                </c:pt>
                <c:pt idx="52">
                  <c:v>1064.0</c:v>
                </c:pt>
                <c:pt idx="53">
                  <c:v>358.0</c:v>
                </c:pt>
                <c:pt idx="54">
                  <c:v>303.0</c:v>
                </c:pt>
                <c:pt idx="55">
                  <c:v>712.0</c:v>
                </c:pt>
                <c:pt idx="56">
                  <c:v>1736.0</c:v>
                </c:pt>
                <c:pt idx="57">
                  <c:v>53.0</c:v>
                </c:pt>
                <c:pt idx="58">
                  <c:v>291.0</c:v>
                </c:pt>
                <c:pt idx="59">
                  <c:v>707.0</c:v>
                </c:pt>
                <c:pt idx="60">
                  <c:v>535.0</c:v>
                </c:pt>
                <c:pt idx="61">
                  <c:v>401.0</c:v>
                </c:pt>
                <c:pt idx="62">
                  <c:v>1123.0</c:v>
                </c:pt>
                <c:pt idx="63">
                  <c:v>289.0</c:v>
                </c:pt>
                <c:pt idx="64">
                  <c:v>1745.0</c:v>
                </c:pt>
                <c:pt idx="65">
                  <c:v>987.0</c:v>
                </c:pt>
                <c:pt idx="66">
                  <c:v>2077.0</c:v>
                </c:pt>
                <c:pt idx="67">
                  <c:v>1648.0</c:v>
                </c:pt>
                <c:pt idx="68">
                  <c:v>3543.0</c:v>
                </c:pt>
                <c:pt idx="69">
                  <c:v>54.0</c:v>
                </c:pt>
                <c:pt idx="70">
                  <c:v>2189.0</c:v>
                </c:pt>
                <c:pt idx="71">
                  <c:v>950.0</c:v>
                </c:pt>
                <c:pt idx="72">
                  <c:v>1011.0</c:v>
                </c:pt>
                <c:pt idx="73">
                  <c:v>1805.0</c:v>
                </c:pt>
                <c:pt idx="74">
                  <c:v>1027.0</c:v>
                </c:pt>
                <c:pt idx="75">
                  <c:v>737.0</c:v>
                </c:pt>
                <c:pt idx="76">
                  <c:v>517.0</c:v>
                </c:pt>
                <c:pt idx="77">
                  <c:v>386.0</c:v>
                </c:pt>
                <c:pt idx="78">
                  <c:v>786.0</c:v>
                </c:pt>
                <c:pt idx="79">
                  <c:v>1062.0</c:v>
                </c:pt>
                <c:pt idx="80">
                  <c:v>827.0</c:v>
                </c:pt>
                <c:pt idx="81">
                  <c:v>1150.0</c:v>
                </c:pt>
                <c:pt idx="82">
                  <c:v>1210.0</c:v>
                </c:pt>
                <c:pt idx="83">
                  <c:v>424.0</c:v>
                </c:pt>
                <c:pt idx="84">
                  <c:v>326.0</c:v>
                </c:pt>
                <c:pt idx="85">
                  <c:v>1006.0</c:v>
                </c:pt>
                <c:pt idx="86">
                  <c:v>563.0</c:v>
                </c:pt>
                <c:pt idx="87">
                  <c:v>894.0</c:v>
                </c:pt>
                <c:pt idx="88">
                  <c:v>869.0</c:v>
                </c:pt>
                <c:pt idx="89">
                  <c:v>429.0</c:v>
                </c:pt>
                <c:pt idx="90">
                  <c:v>873.0</c:v>
                </c:pt>
                <c:pt idx="91">
                  <c:v>1095.0</c:v>
                </c:pt>
                <c:pt idx="92">
                  <c:v>706.0</c:v>
                </c:pt>
                <c:pt idx="93">
                  <c:v>1196.0</c:v>
                </c:pt>
                <c:pt idx="94">
                  <c:v>1840.0</c:v>
                </c:pt>
                <c:pt idx="95">
                  <c:v>1455.0</c:v>
                </c:pt>
                <c:pt idx="96">
                  <c:v>2200.0</c:v>
                </c:pt>
                <c:pt idx="97">
                  <c:v>1425.0</c:v>
                </c:pt>
                <c:pt idx="98">
                  <c:v>1438.0</c:v>
                </c:pt>
                <c:pt idx="99">
                  <c:v>1250.0</c:v>
                </c:pt>
                <c:pt idx="100">
                  <c:v>906.0</c:v>
                </c:pt>
                <c:pt idx="101">
                  <c:v>308.0</c:v>
                </c:pt>
                <c:pt idx="102">
                  <c:v>410.0</c:v>
                </c:pt>
                <c:pt idx="103">
                  <c:v>957.0</c:v>
                </c:pt>
                <c:pt idx="104">
                  <c:v>534.0</c:v>
                </c:pt>
                <c:pt idx="105">
                  <c:v>1022.0</c:v>
                </c:pt>
                <c:pt idx="106">
                  <c:v>194.0</c:v>
                </c:pt>
                <c:pt idx="107">
                  <c:v>171.0</c:v>
                </c:pt>
                <c:pt idx="108">
                  <c:v>802.0</c:v>
                </c:pt>
                <c:pt idx="109">
                  <c:v>756.0</c:v>
                </c:pt>
                <c:pt idx="110">
                  <c:v>736.0</c:v>
                </c:pt>
                <c:pt idx="111">
                  <c:v>714.0</c:v>
                </c:pt>
                <c:pt idx="112">
                  <c:v>657.0</c:v>
                </c:pt>
                <c:pt idx="113">
                  <c:v>819.0</c:v>
                </c:pt>
                <c:pt idx="114">
                  <c:v>804.0</c:v>
                </c:pt>
                <c:pt idx="115">
                  <c:v>1726.0</c:v>
                </c:pt>
                <c:pt idx="116">
                  <c:v>1512.0</c:v>
                </c:pt>
                <c:pt idx="117">
                  <c:v>1075.0</c:v>
                </c:pt>
                <c:pt idx="118">
                  <c:v>1030.0</c:v>
                </c:pt>
                <c:pt idx="119">
                  <c:v>168.0</c:v>
                </c:pt>
                <c:pt idx="120">
                  <c:v>661.0</c:v>
                </c:pt>
                <c:pt idx="121">
                  <c:v>238.0</c:v>
                </c:pt>
                <c:pt idx="122">
                  <c:v>691.0</c:v>
                </c:pt>
                <c:pt idx="123">
                  <c:v>432.0</c:v>
                </c:pt>
                <c:pt idx="124">
                  <c:v>323.0</c:v>
                </c:pt>
                <c:pt idx="125">
                  <c:v>71.0</c:v>
                </c:pt>
                <c:pt idx="126">
                  <c:v>1015.0</c:v>
                </c:pt>
                <c:pt idx="127">
                  <c:v>633.0</c:v>
                </c:pt>
                <c:pt idx="128">
                  <c:v>834.0</c:v>
                </c:pt>
                <c:pt idx="129">
                  <c:v>353.0</c:v>
                </c:pt>
                <c:pt idx="130">
                  <c:v>302.0</c:v>
                </c:pt>
                <c:pt idx="131">
                  <c:v>640.0</c:v>
                </c:pt>
                <c:pt idx="132">
                  <c:v>377.0</c:v>
                </c:pt>
                <c:pt idx="133">
                  <c:v>151.0</c:v>
                </c:pt>
                <c:pt idx="134">
                  <c:v>458.0</c:v>
                </c:pt>
                <c:pt idx="135">
                  <c:v>126.0</c:v>
                </c:pt>
                <c:pt idx="136">
                  <c:v>99.0</c:v>
                </c:pt>
                <c:pt idx="137">
                  <c:v>615.0</c:v>
                </c:pt>
                <c:pt idx="138">
                  <c:v>434.0</c:v>
                </c:pt>
                <c:pt idx="139">
                  <c:v>250.0</c:v>
                </c:pt>
                <c:pt idx="140">
                  <c:v>585.0</c:v>
                </c:pt>
                <c:pt idx="141">
                  <c:v>653.0</c:v>
                </c:pt>
                <c:pt idx="142">
                  <c:v>173.0</c:v>
                </c:pt>
                <c:pt idx="143">
                  <c:v>369.0</c:v>
                </c:pt>
                <c:pt idx="144">
                  <c:v>523.0</c:v>
                </c:pt>
                <c:pt idx="145">
                  <c:v>717.0</c:v>
                </c:pt>
                <c:pt idx="146">
                  <c:v>262.0</c:v>
                </c:pt>
                <c:pt idx="147">
                  <c:v>241.0</c:v>
                </c:pt>
                <c:pt idx="148">
                  <c:v>386.0</c:v>
                </c:pt>
                <c:pt idx="149">
                  <c:v>745.0</c:v>
                </c:pt>
                <c:pt idx="150">
                  <c:v>592.0</c:v>
                </c:pt>
                <c:pt idx="151">
                  <c:v>600.0</c:v>
                </c:pt>
                <c:pt idx="152">
                  <c:v>604.0</c:v>
                </c:pt>
                <c:pt idx="153">
                  <c:v>528.0</c:v>
                </c:pt>
                <c:pt idx="154">
                  <c:v>837.0</c:v>
                </c:pt>
                <c:pt idx="155">
                  <c:v>830.0</c:v>
                </c:pt>
                <c:pt idx="156">
                  <c:v>480.0</c:v>
                </c:pt>
                <c:pt idx="157">
                  <c:v>489.0</c:v>
                </c:pt>
                <c:pt idx="158">
                  <c:v>679.0</c:v>
                </c:pt>
                <c:pt idx="159">
                  <c:v>553.0</c:v>
                </c:pt>
                <c:pt idx="160">
                  <c:v>413.0</c:v>
                </c:pt>
                <c:pt idx="161">
                  <c:v>477.0</c:v>
                </c:pt>
                <c:pt idx="162">
                  <c:v>629.0</c:v>
                </c:pt>
                <c:pt idx="163">
                  <c:v>394.0</c:v>
                </c:pt>
                <c:pt idx="164">
                  <c:v>375.0</c:v>
                </c:pt>
                <c:pt idx="165">
                  <c:v>636.0</c:v>
                </c:pt>
                <c:pt idx="166">
                  <c:v>654.0</c:v>
                </c:pt>
                <c:pt idx="167">
                  <c:v>575.0</c:v>
                </c:pt>
                <c:pt idx="168">
                  <c:v>502.0</c:v>
                </c:pt>
                <c:pt idx="169">
                  <c:v>1318.0</c:v>
                </c:pt>
                <c:pt idx="170">
                  <c:v>1355.0</c:v>
                </c:pt>
                <c:pt idx="171">
                  <c:v>1368.0</c:v>
                </c:pt>
                <c:pt idx="172">
                  <c:v>293.0</c:v>
                </c:pt>
                <c:pt idx="173">
                  <c:v>452.0</c:v>
                </c:pt>
                <c:pt idx="174">
                  <c:v>66.0</c:v>
                </c:pt>
                <c:pt idx="175">
                  <c:v>27.0</c:v>
                </c:pt>
                <c:pt idx="176">
                  <c:v>132.0</c:v>
                </c:pt>
                <c:pt idx="177">
                  <c:v>244.0</c:v>
                </c:pt>
                <c:pt idx="178">
                  <c:v>251.0</c:v>
                </c:pt>
                <c:pt idx="179">
                  <c:v>1585.0</c:v>
                </c:pt>
                <c:pt idx="180">
                  <c:v>557.0</c:v>
                </c:pt>
                <c:pt idx="181">
                  <c:v>1366.0</c:v>
                </c:pt>
                <c:pt idx="182">
                  <c:v>553.0</c:v>
                </c:pt>
                <c:pt idx="183">
                  <c:v>774.0</c:v>
                </c:pt>
                <c:pt idx="184">
                  <c:v>585.0</c:v>
                </c:pt>
                <c:pt idx="185">
                  <c:v>659.0</c:v>
                </c:pt>
                <c:pt idx="186">
                  <c:v>1743.0</c:v>
                </c:pt>
                <c:pt idx="187">
                  <c:v>256.0</c:v>
                </c:pt>
                <c:pt idx="188">
                  <c:v>1211.0</c:v>
                </c:pt>
                <c:pt idx="189">
                  <c:v>1056.0</c:v>
                </c:pt>
                <c:pt idx="190">
                  <c:v>1106.0</c:v>
                </c:pt>
                <c:pt idx="191">
                  <c:v>1993.0</c:v>
                </c:pt>
                <c:pt idx="192">
                  <c:v>1636.0</c:v>
                </c:pt>
                <c:pt idx="193">
                  <c:v>946.0</c:v>
                </c:pt>
                <c:pt idx="194">
                  <c:v>1306.0</c:v>
                </c:pt>
                <c:pt idx="195">
                  <c:v>266.0</c:v>
                </c:pt>
                <c:pt idx="196">
                  <c:v>1946.0</c:v>
                </c:pt>
                <c:pt idx="197">
                  <c:v>412.0</c:v>
                </c:pt>
                <c:pt idx="198">
                  <c:v>2154.0</c:v>
                </c:pt>
                <c:pt idx="199">
                  <c:v>2571.0</c:v>
                </c:pt>
                <c:pt idx="200">
                  <c:v>802.0</c:v>
                </c:pt>
                <c:pt idx="201">
                  <c:v>1536.0</c:v>
                </c:pt>
                <c:pt idx="202">
                  <c:v>686.0</c:v>
                </c:pt>
                <c:pt idx="203">
                  <c:v>1044.0</c:v>
                </c:pt>
                <c:pt idx="204">
                  <c:v>482.0</c:v>
                </c:pt>
                <c:pt idx="205">
                  <c:v>113.0</c:v>
                </c:pt>
                <c:pt idx="206">
                  <c:v>483.0</c:v>
                </c:pt>
                <c:pt idx="207">
                  <c:v>821.0</c:v>
                </c:pt>
                <c:pt idx="208">
                  <c:v>378.0</c:v>
                </c:pt>
                <c:pt idx="209">
                  <c:v>399.0</c:v>
                </c:pt>
                <c:pt idx="210">
                  <c:v>111.0</c:v>
                </c:pt>
                <c:pt idx="211">
                  <c:v>457.0</c:v>
                </c:pt>
                <c:pt idx="212">
                  <c:v>764.0</c:v>
                </c:pt>
                <c:pt idx="213">
                  <c:v>435.0</c:v>
                </c:pt>
                <c:pt idx="214">
                  <c:v>782.0</c:v>
                </c:pt>
                <c:pt idx="215">
                  <c:v>402.0</c:v>
                </c:pt>
                <c:pt idx="216">
                  <c:v>429.0</c:v>
                </c:pt>
                <c:pt idx="217">
                  <c:v>287.0</c:v>
                </c:pt>
                <c:pt idx="218">
                  <c:v>289.0</c:v>
                </c:pt>
                <c:pt idx="219">
                  <c:v>595.0</c:v>
                </c:pt>
                <c:pt idx="220">
                  <c:v>562.0</c:v>
                </c:pt>
                <c:pt idx="221">
                  <c:v>265.0</c:v>
                </c:pt>
                <c:pt idx="222">
                  <c:v>331.0</c:v>
                </c:pt>
                <c:pt idx="223">
                  <c:v>694.0</c:v>
                </c:pt>
                <c:pt idx="224">
                  <c:v>550.0</c:v>
                </c:pt>
                <c:pt idx="225">
                  <c:v>457.0</c:v>
                </c:pt>
                <c:pt idx="226">
                  <c:v>161.0</c:v>
                </c:pt>
                <c:pt idx="227">
                  <c:v>494.0</c:v>
                </c:pt>
                <c:pt idx="228">
                  <c:v>849.0</c:v>
                </c:pt>
                <c:pt idx="229">
                  <c:v>631.0</c:v>
                </c:pt>
                <c:pt idx="230">
                  <c:v>536.0</c:v>
                </c:pt>
                <c:pt idx="231">
                  <c:v>639.0</c:v>
                </c:pt>
                <c:pt idx="232">
                  <c:v>226.0</c:v>
                </c:pt>
                <c:pt idx="233">
                  <c:v>808.0</c:v>
                </c:pt>
                <c:pt idx="234">
                  <c:v>416.0</c:v>
                </c:pt>
                <c:pt idx="235">
                  <c:v>523.0</c:v>
                </c:pt>
                <c:pt idx="236">
                  <c:v>395.0</c:v>
                </c:pt>
                <c:pt idx="237">
                  <c:v>720.0</c:v>
                </c:pt>
                <c:pt idx="238">
                  <c:v>318.0</c:v>
                </c:pt>
                <c:pt idx="239">
                  <c:v>1384.0</c:v>
                </c:pt>
                <c:pt idx="240">
                  <c:v>673.0</c:v>
                </c:pt>
                <c:pt idx="241">
                  <c:v>284.0</c:v>
                </c:pt>
                <c:pt idx="242">
                  <c:v>430.0</c:v>
                </c:pt>
                <c:pt idx="243">
                  <c:v>331.0</c:v>
                </c:pt>
                <c:pt idx="244">
                  <c:v>435.0</c:v>
                </c:pt>
                <c:pt idx="245">
                  <c:v>8.0</c:v>
                </c:pt>
                <c:pt idx="246">
                  <c:v>275.0</c:v>
                </c:pt>
                <c:pt idx="247">
                  <c:v>497.0</c:v>
                </c:pt>
                <c:pt idx="248">
                  <c:v>135.0</c:v>
                </c:pt>
                <c:pt idx="249">
                  <c:v>636.0</c:v>
                </c:pt>
                <c:pt idx="250">
                  <c:v>201.0</c:v>
                </c:pt>
                <c:pt idx="251">
                  <c:v>755.0</c:v>
                </c:pt>
                <c:pt idx="252">
                  <c:v>1011.0</c:v>
                </c:pt>
                <c:pt idx="253">
                  <c:v>1132.0</c:v>
                </c:pt>
                <c:pt idx="254">
                  <c:v>733.0</c:v>
                </c:pt>
                <c:pt idx="255">
                  <c:v>1610.0</c:v>
                </c:pt>
                <c:pt idx="256">
                  <c:v>1220.0</c:v>
                </c:pt>
                <c:pt idx="257">
                  <c:v>1025.0</c:v>
                </c:pt>
                <c:pt idx="258">
                  <c:v>370.0</c:v>
                </c:pt>
                <c:pt idx="259">
                  <c:v>542.0</c:v>
                </c:pt>
                <c:pt idx="260">
                  <c:v>368.0</c:v>
                </c:pt>
                <c:pt idx="261">
                  <c:v>490.0</c:v>
                </c:pt>
                <c:pt idx="262">
                  <c:v>511.0</c:v>
                </c:pt>
                <c:pt idx="263">
                  <c:v>697.0</c:v>
                </c:pt>
                <c:pt idx="264">
                  <c:v>675.0</c:v>
                </c:pt>
                <c:pt idx="265">
                  <c:v>627.0</c:v>
                </c:pt>
                <c:pt idx="266">
                  <c:v>86.0</c:v>
                </c:pt>
                <c:pt idx="267">
                  <c:v>467.0</c:v>
                </c:pt>
                <c:pt idx="268">
                  <c:v>455.0</c:v>
                </c:pt>
                <c:pt idx="269">
                  <c:v>447.0</c:v>
                </c:pt>
                <c:pt idx="270">
                  <c:v>657.0</c:v>
                </c:pt>
                <c:pt idx="271">
                  <c:v>433.0</c:v>
                </c:pt>
                <c:pt idx="272">
                  <c:v>991.0</c:v>
                </c:pt>
                <c:pt idx="273">
                  <c:v>658.0</c:v>
                </c:pt>
                <c:pt idx="274">
                  <c:v>975.0</c:v>
                </c:pt>
                <c:pt idx="275">
                  <c:v>799.0</c:v>
                </c:pt>
                <c:pt idx="276">
                  <c:v>963.0</c:v>
                </c:pt>
                <c:pt idx="277">
                  <c:v>461.0</c:v>
                </c:pt>
                <c:pt idx="278">
                  <c:v>1053.0</c:v>
                </c:pt>
                <c:pt idx="279">
                  <c:v>221.0</c:v>
                </c:pt>
                <c:pt idx="280">
                  <c:v>442.0</c:v>
                </c:pt>
                <c:pt idx="281">
                  <c:v>706.0</c:v>
                </c:pt>
                <c:pt idx="282">
                  <c:v>914.0</c:v>
                </c:pt>
                <c:pt idx="283">
                  <c:v>714.0</c:v>
                </c:pt>
                <c:pt idx="284">
                  <c:v>1080.0</c:v>
                </c:pt>
                <c:pt idx="285">
                  <c:v>868.0</c:v>
                </c:pt>
                <c:pt idx="286">
                  <c:v>841.0</c:v>
                </c:pt>
                <c:pt idx="287">
                  <c:v>856.0</c:v>
                </c:pt>
                <c:pt idx="288">
                  <c:v>1685.0</c:v>
                </c:pt>
                <c:pt idx="289">
                  <c:v>818.0</c:v>
                </c:pt>
                <c:pt idx="290">
                  <c:v>345.0</c:v>
                </c:pt>
                <c:pt idx="291">
                  <c:v>1180.0</c:v>
                </c:pt>
                <c:pt idx="292">
                  <c:v>775.0</c:v>
                </c:pt>
                <c:pt idx="293">
                  <c:v>448.0</c:v>
                </c:pt>
                <c:pt idx="294">
                  <c:v>574.0</c:v>
                </c:pt>
                <c:pt idx="295">
                  <c:v>1921.0</c:v>
                </c:pt>
                <c:pt idx="296">
                  <c:v>380.0</c:v>
                </c:pt>
                <c:pt idx="297">
                  <c:v>552.0</c:v>
                </c:pt>
                <c:pt idx="298">
                  <c:v>1015.0</c:v>
                </c:pt>
                <c:pt idx="299">
                  <c:v>554.0</c:v>
                </c:pt>
                <c:pt idx="300">
                  <c:v>377.0</c:v>
                </c:pt>
                <c:pt idx="301">
                  <c:v>2531.0</c:v>
                </c:pt>
                <c:pt idx="302">
                  <c:v>1307.0</c:v>
                </c:pt>
                <c:pt idx="303">
                  <c:v>64.0</c:v>
                </c:pt>
                <c:pt idx="304">
                  <c:v>133.0</c:v>
                </c:pt>
                <c:pt idx="305">
                  <c:v>111.0</c:v>
                </c:pt>
                <c:pt idx="306">
                  <c:v>538.0</c:v>
                </c:pt>
                <c:pt idx="307">
                  <c:v>1225.0</c:v>
                </c:pt>
                <c:pt idx="308">
                  <c:v>262.0</c:v>
                </c:pt>
                <c:pt idx="309">
                  <c:v>206.0</c:v>
                </c:pt>
                <c:pt idx="310">
                  <c:v>409.0</c:v>
                </c:pt>
                <c:pt idx="311">
                  <c:v>386.0</c:v>
                </c:pt>
                <c:pt idx="312">
                  <c:v>584.0</c:v>
                </c:pt>
                <c:pt idx="313">
                  <c:v>3356.0</c:v>
                </c:pt>
                <c:pt idx="314">
                  <c:v>3267.0</c:v>
                </c:pt>
                <c:pt idx="315">
                  <c:v>2796.0</c:v>
                </c:pt>
                <c:pt idx="316">
                  <c:v>1293.0</c:v>
                </c:pt>
                <c:pt idx="317">
                  <c:v>1600.0</c:v>
                </c:pt>
                <c:pt idx="318">
                  <c:v>663.0</c:v>
                </c:pt>
                <c:pt idx="319">
                  <c:v>305.0</c:v>
                </c:pt>
                <c:pt idx="320">
                  <c:v>531.0</c:v>
                </c:pt>
                <c:pt idx="321">
                  <c:v>1437.0</c:v>
                </c:pt>
                <c:pt idx="322">
                  <c:v>329.0</c:v>
                </c:pt>
                <c:pt idx="323">
                  <c:v>80.0</c:v>
                </c:pt>
                <c:pt idx="324">
                  <c:v>236.0</c:v>
                </c:pt>
                <c:pt idx="325">
                  <c:v>340.0</c:v>
                </c:pt>
                <c:pt idx="326">
                  <c:v>162.0</c:v>
                </c:pt>
                <c:pt idx="327">
                  <c:v>312.0</c:v>
                </c:pt>
                <c:pt idx="328">
                  <c:v>224.0</c:v>
                </c:pt>
                <c:pt idx="329">
                  <c:v>467.0</c:v>
                </c:pt>
                <c:pt idx="330">
                  <c:v>449.0</c:v>
                </c:pt>
                <c:pt idx="331">
                  <c:v>776.0</c:v>
                </c:pt>
                <c:pt idx="332">
                  <c:v>568.0</c:v>
                </c:pt>
                <c:pt idx="333">
                  <c:v>863.0</c:v>
                </c:pt>
                <c:pt idx="334">
                  <c:v>997.0</c:v>
                </c:pt>
                <c:pt idx="335">
                  <c:v>974.0</c:v>
                </c:pt>
                <c:pt idx="336">
                  <c:v>1656.0</c:v>
                </c:pt>
                <c:pt idx="337">
                  <c:v>865.0</c:v>
                </c:pt>
                <c:pt idx="338">
                  <c:v>471.0</c:v>
                </c:pt>
                <c:pt idx="339">
                  <c:v>224.0</c:v>
                </c:pt>
                <c:pt idx="340">
                  <c:v>335.0</c:v>
                </c:pt>
                <c:pt idx="341">
                  <c:v>334.0</c:v>
                </c:pt>
                <c:pt idx="342">
                  <c:v>194.0</c:v>
                </c:pt>
                <c:pt idx="343">
                  <c:v>901.0</c:v>
                </c:pt>
                <c:pt idx="344">
                  <c:v>2611.0</c:v>
                </c:pt>
                <c:pt idx="345">
                  <c:v>2690.0</c:v>
                </c:pt>
                <c:pt idx="346">
                  <c:v>983.0</c:v>
                </c:pt>
                <c:pt idx="347">
                  <c:v>955.0</c:v>
                </c:pt>
                <c:pt idx="348">
                  <c:v>881.0</c:v>
                </c:pt>
                <c:pt idx="349">
                  <c:v>632.0</c:v>
                </c:pt>
                <c:pt idx="350">
                  <c:v>1262.0</c:v>
                </c:pt>
                <c:pt idx="351">
                  <c:v>263.0</c:v>
                </c:pt>
                <c:pt idx="352">
                  <c:v>186.0</c:v>
                </c:pt>
                <c:pt idx="353">
                  <c:v>353.0</c:v>
                </c:pt>
                <c:pt idx="354">
                  <c:v>1184.0</c:v>
                </c:pt>
                <c:pt idx="355">
                  <c:v>760.0</c:v>
                </c:pt>
                <c:pt idx="356">
                  <c:v>249.0</c:v>
                </c:pt>
                <c:pt idx="357">
                  <c:v>172.0</c:v>
                </c:pt>
                <c:pt idx="358">
                  <c:v>2650.0</c:v>
                </c:pt>
                <c:pt idx="359">
                  <c:v>350.0</c:v>
                </c:pt>
                <c:pt idx="360">
                  <c:v>1170.0</c:v>
                </c:pt>
                <c:pt idx="361">
                  <c:v>386.0</c:v>
                </c:pt>
                <c:pt idx="362">
                  <c:v>164.0</c:v>
                </c:pt>
                <c:pt idx="363">
                  <c:v>493.0</c:v>
                </c:pt>
                <c:pt idx="364">
                  <c:v>2278.0</c:v>
                </c:pt>
                <c:pt idx="365">
                  <c:v>556.0</c:v>
                </c:pt>
                <c:pt idx="366">
                  <c:v>732.0</c:v>
                </c:pt>
                <c:pt idx="367">
                  <c:v>707.0</c:v>
                </c:pt>
                <c:pt idx="368">
                  <c:v>843.0</c:v>
                </c:pt>
                <c:pt idx="369">
                  <c:v>624.0</c:v>
                </c:pt>
                <c:pt idx="370">
                  <c:v>795.0</c:v>
                </c:pt>
                <c:pt idx="371">
                  <c:v>419.0</c:v>
                </c:pt>
                <c:pt idx="372">
                  <c:v>518.0</c:v>
                </c:pt>
                <c:pt idx="373">
                  <c:v>1173.0</c:v>
                </c:pt>
                <c:pt idx="374">
                  <c:v>619.0</c:v>
                </c:pt>
                <c:pt idx="375">
                  <c:v>333.0</c:v>
                </c:pt>
                <c:pt idx="376">
                  <c:v>523.0</c:v>
                </c:pt>
                <c:pt idx="377">
                  <c:v>219.0</c:v>
                </c:pt>
                <c:pt idx="378">
                  <c:v>455.0</c:v>
                </c:pt>
                <c:pt idx="379">
                  <c:v>124.0</c:v>
                </c:pt>
                <c:pt idx="380">
                  <c:v>646.0</c:v>
                </c:pt>
                <c:pt idx="381">
                  <c:v>493.0</c:v>
                </c:pt>
                <c:pt idx="382">
                  <c:v>213.0</c:v>
                </c:pt>
                <c:pt idx="383">
                  <c:v>180.0</c:v>
                </c:pt>
                <c:pt idx="384">
                  <c:v>113.0</c:v>
                </c:pt>
                <c:pt idx="385">
                  <c:v>272.0</c:v>
                </c:pt>
                <c:pt idx="386">
                  <c:v>288.0</c:v>
                </c:pt>
                <c:pt idx="387">
                  <c:v>835.0</c:v>
                </c:pt>
                <c:pt idx="388">
                  <c:v>742.0</c:v>
                </c:pt>
                <c:pt idx="389">
                  <c:v>327.0</c:v>
                </c:pt>
                <c:pt idx="390">
                  <c:v>583.0</c:v>
                </c:pt>
                <c:pt idx="391">
                  <c:v>418.0</c:v>
                </c:pt>
                <c:pt idx="392">
                  <c:v>306.0</c:v>
                </c:pt>
                <c:pt idx="393">
                  <c:v>292.0</c:v>
                </c:pt>
                <c:pt idx="394">
                  <c:v>311.0</c:v>
                </c:pt>
                <c:pt idx="395">
                  <c:v>387.0</c:v>
                </c:pt>
                <c:pt idx="396">
                  <c:v>429.0</c:v>
                </c:pt>
                <c:pt idx="397">
                  <c:v>1015.0</c:v>
                </c:pt>
                <c:pt idx="398">
                  <c:v>684.0</c:v>
                </c:pt>
                <c:pt idx="399">
                  <c:v>677.0</c:v>
                </c:pt>
                <c:pt idx="400">
                  <c:v>542.0</c:v>
                </c:pt>
                <c:pt idx="401">
                  <c:v>444.0</c:v>
                </c:pt>
                <c:pt idx="402">
                  <c:v>155.0</c:v>
                </c:pt>
                <c:pt idx="403">
                  <c:v>254.0</c:v>
                </c:pt>
                <c:pt idx="404">
                  <c:v>436.0</c:v>
                </c:pt>
                <c:pt idx="405">
                  <c:v>572.0</c:v>
                </c:pt>
                <c:pt idx="406">
                  <c:v>441.0</c:v>
                </c:pt>
                <c:pt idx="407">
                  <c:v>570.0</c:v>
                </c:pt>
                <c:pt idx="408">
                  <c:v>376.0</c:v>
                </c:pt>
                <c:pt idx="409">
                  <c:v>1009.0</c:v>
                </c:pt>
                <c:pt idx="410">
                  <c:v>317.0</c:v>
                </c:pt>
                <c:pt idx="411">
                  <c:v>116.0</c:v>
                </c:pt>
                <c:pt idx="412">
                  <c:v>589.0</c:v>
                </c:pt>
                <c:pt idx="413">
                  <c:v>701.0</c:v>
                </c:pt>
                <c:pt idx="414">
                  <c:v>608.0</c:v>
                </c:pt>
                <c:pt idx="415">
                  <c:v>679.0</c:v>
                </c:pt>
                <c:pt idx="416">
                  <c:v>786.0</c:v>
                </c:pt>
                <c:pt idx="417">
                  <c:v>125.0</c:v>
                </c:pt>
                <c:pt idx="418">
                  <c:v>286.0</c:v>
                </c:pt>
                <c:pt idx="419">
                  <c:v>399.0</c:v>
                </c:pt>
                <c:pt idx="420">
                  <c:v>1604.0</c:v>
                </c:pt>
                <c:pt idx="421">
                  <c:v>530.0</c:v>
                </c:pt>
                <c:pt idx="422">
                  <c:v>727.0</c:v>
                </c:pt>
                <c:pt idx="423">
                  <c:v>1150.0</c:v>
                </c:pt>
                <c:pt idx="424">
                  <c:v>338.0</c:v>
                </c:pt>
                <c:pt idx="425">
                  <c:v>295.0</c:v>
                </c:pt>
                <c:pt idx="426">
                  <c:v>590.0</c:v>
                </c:pt>
                <c:pt idx="427">
                  <c:v>660.0</c:v>
                </c:pt>
                <c:pt idx="428">
                  <c:v>809.0</c:v>
                </c:pt>
                <c:pt idx="429">
                  <c:v>662.0</c:v>
                </c:pt>
                <c:pt idx="430">
                  <c:v>596.0</c:v>
                </c:pt>
                <c:pt idx="431">
                  <c:v>127.0</c:v>
                </c:pt>
                <c:pt idx="432">
                  <c:v>1355.0</c:v>
                </c:pt>
                <c:pt idx="433">
                  <c:v>1223.0</c:v>
                </c:pt>
                <c:pt idx="434">
                  <c:v>992.0</c:v>
                </c:pt>
                <c:pt idx="435">
                  <c:v>753.0</c:v>
                </c:pt>
                <c:pt idx="436">
                  <c:v>612.0</c:v>
                </c:pt>
                <c:pt idx="437">
                  <c:v>868.0</c:v>
                </c:pt>
                <c:pt idx="438">
                  <c:v>1481.0</c:v>
                </c:pt>
                <c:pt idx="439">
                  <c:v>1764.0</c:v>
                </c:pt>
                <c:pt idx="440">
                  <c:v>427.0</c:v>
                </c:pt>
                <c:pt idx="441">
                  <c:v>372.0</c:v>
                </c:pt>
                <c:pt idx="442">
                  <c:v>213.0</c:v>
                </c:pt>
                <c:pt idx="443">
                  <c:v>507.0</c:v>
                </c:pt>
                <c:pt idx="444">
                  <c:v>631.0</c:v>
                </c:pt>
                <c:pt idx="445">
                  <c:v>464.0</c:v>
                </c:pt>
                <c:pt idx="446">
                  <c:v>840.0</c:v>
                </c:pt>
                <c:pt idx="447">
                  <c:v>1135.0</c:v>
                </c:pt>
                <c:pt idx="448">
                  <c:v>386.0</c:v>
                </c:pt>
                <c:pt idx="449">
                  <c:v>1033.0</c:v>
                </c:pt>
                <c:pt idx="450">
                  <c:v>314.0</c:v>
                </c:pt>
                <c:pt idx="451">
                  <c:v>958.0</c:v>
                </c:pt>
                <c:pt idx="452">
                  <c:v>1033.0</c:v>
                </c:pt>
                <c:pt idx="453">
                  <c:v>401.0</c:v>
                </c:pt>
                <c:pt idx="454">
                  <c:v>329.0</c:v>
                </c:pt>
                <c:pt idx="455">
                  <c:v>533.0</c:v>
                </c:pt>
                <c:pt idx="456">
                  <c:v>623.0</c:v>
                </c:pt>
                <c:pt idx="457">
                  <c:v>597.0</c:v>
                </c:pt>
                <c:pt idx="458">
                  <c:v>1263.0</c:v>
                </c:pt>
                <c:pt idx="459">
                  <c:v>552.0</c:v>
                </c:pt>
                <c:pt idx="460">
                  <c:v>520.0</c:v>
                </c:pt>
                <c:pt idx="461">
                  <c:v>621.0</c:v>
                </c:pt>
                <c:pt idx="462">
                  <c:v>960.0</c:v>
                </c:pt>
                <c:pt idx="463">
                  <c:v>442.0</c:v>
                </c:pt>
                <c:pt idx="464">
                  <c:v>590.0</c:v>
                </c:pt>
                <c:pt idx="465">
                  <c:v>429.0</c:v>
                </c:pt>
                <c:pt idx="466">
                  <c:v>518.0</c:v>
                </c:pt>
                <c:pt idx="467">
                  <c:v>443.0</c:v>
                </c:pt>
                <c:pt idx="468">
                  <c:v>552.0</c:v>
                </c:pt>
                <c:pt idx="469">
                  <c:v>372.0</c:v>
                </c:pt>
                <c:pt idx="470">
                  <c:v>153.0</c:v>
                </c:pt>
                <c:pt idx="471">
                  <c:v>955.0</c:v>
                </c:pt>
                <c:pt idx="472">
                  <c:v>265.0</c:v>
                </c:pt>
                <c:pt idx="473">
                  <c:v>1051.0</c:v>
                </c:pt>
                <c:pt idx="474">
                  <c:v>649.0</c:v>
                </c:pt>
                <c:pt idx="475">
                  <c:v>555.0</c:v>
                </c:pt>
                <c:pt idx="476">
                  <c:v>911.0</c:v>
                </c:pt>
                <c:pt idx="477">
                  <c:v>764.0</c:v>
                </c:pt>
                <c:pt idx="478">
                  <c:v>561.0</c:v>
                </c:pt>
                <c:pt idx="479">
                  <c:v>893.0</c:v>
                </c:pt>
                <c:pt idx="480">
                  <c:v>495.0</c:v>
                </c:pt>
                <c:pt idx="481">
                  <c:v>431.0</c:v>
                </c:pt>
                <c:pt idx="482">
                  <c:v>258.0</c:v>
                </c:pt>
                <c:pt idx="483">
                  <c:v>1364.0</c:v>
                </c:pt>
                <c:pt idx="484">
                  <c:v>482.0</c:v>
                </c:pt>
                <c:pt idx="485">
                  <c:v>537.0</c:v>
                </c:pt>
                <c:pt idx="486">
                  <c:v>752.0</c:v>
                </c:pt>
                <c:pt idx="487">
                  <c:v>367.0</c:v>
                </c:pt>
                <c:pt idx="488">
                  <c:v>402.0</c:v>
                </c:pt>
                <c:pt idx="489">
                  <c:v>570.0</c:v>
                </c:pt>
                <c:pt idx="490">
                  <c:v>290.0</c:v>
                </c:pt>
                <c:pt idx="491">
                  <c:v>377.0</c:v>
                </c:pt>
                <c:pt idx="492">
                  <c:v>521.0</c:v>
                </c:pt>
                <c:pt idx="493">
                  <c:v>881.0</c:v>
                </c:pt>
                <c:pt idx="494">
                  <c:v>742.0</c:v>
                </c:pt>
                <c:pt idx="495">
                  <c:v>1245.0</c:v>
                </c:pt>
                <c:pt idx="496">
                  <c:v>383.0</c:v>
                </c:pt>
                <c:pt idx="497">
                  <c:v>250.0</c:v>
                </c:pt>
                <c:pt idx="498">
                  <c:v>765.0</c:v>
                </c:pt>
                <c:pt idx="499">
                  <c:v>578.0</c:v>
                </c:pt>
                <c:pt idx="500">
                  <c:v>754.0</c:v>
                </c:pt>
                <c:pt idx="501">
                  <c:v>812.0</c:v>
                </c:pt>
                <c:pt idx="502">
                  <c:v>751.0</c:v>
                </c:pt>
                <c:pt idx="503">
                  <c:v>368.0</c:v>
                </c:pt>
                <c:pt idx="504">
                  <c:v>700.0</c:v>
                </c:pt>
                <c:pt idx="505">
                  <c:v>693.0</c:v>
                </c:pt>
                <c:pt idx="506">
                  <c:v>812.0</c:v>
                </c:pt>
                <c:pt idx="507">
                  <c:v>1260.0</c:v>
                </c:pt>
                <c:pt idx="508">
                  <c:v>442.0</c:v>
                </c:pt>
                <c:pt idx="509">
                  <c:v>435.0</c:v>
                </c:pt>
                <c:pt idx="510">
                  <c:v>331.0</c:v>
                </c:pt>
                <c:pt idx="511">
                  <c:v>490.0</c:v>
                </c:pt>
                <c:pt idx="512">
                  <c:v>420.0</c:v>
                </c:pt>
                <c:pt idx="513">
                  <c:v>746.0</c:v>
                </c:pt>
                <c:pt idx="514">
                  <c:v>445.0</c:v>
                </c:pt>
                <c:pt idx="515">
                  <c:v>334.0</c:v>
                </c:pt>
                <c:pt idx="516">
                  <c:v>235.0</c:v>
                </c:pt>
                <c:pt idx="517">
                  <c:v>200.0</c:v>
                </c:pt>
                <c:pt idx="518">
                  <c:v>1253.0</c:v>
                </c:pt>
                <c:pt idx="519">
                  <c:v>1336.0</c:v>
                </c:pt>
                <c:pt idx="520">
                  <c:v>442.0</c:v>
                </c:pt>
                <c:pt idx="521">
                  <c:v>645.0</c:v>
                </c:pt>
                <c:pt idx="522">
                  <c:v>408.0</c:v>
                </c:pt>
                <c:pt idx="523">
                  <c:v>84.0</c:v>
                </c:pt>
                <c:pt idx="524">
                  <c:v>563.0</c:v>
                </c:pt>
                <c:pt idx="525">
                  <c:v>762.0</c:v>
                </c:pt>
                <c:pt idx="526">
                  <c:v>731.0</c:v>
                </c:pt>
                <c:pt idx="527">
                  <c:v>1864.0</c:v>
                </c:pt>
                <c:pt idx="528">
                  <c:v>618.0</c:v>
                </c:pt>
                <c:pt idx="529">
                  <c:v>418.0</c:v>
                </c:pt>
                <c:pt idx="530">
                  <c:v>784.0</c:v>
                </c:pt>
                <c:pt idx="531">
                  <c:v>962.0</c:v>
                </c:pt>
                <c:pt idx="532">
                  <c:v>1278.0</c:v>
                </c:pt>
                <c:pt idx="533">
                  <c:v>858.0</c:v>
                </c:pt>
                <c:pt idx="534">
                  <c:v>703.0</c:v>
                </c:pt>
                <c:pt idx="535">
                  <c:v>670.0</c:v>
                </c:pt>
                <c:pt idx="536">
                  <c:v>195.0</c:v>
                </c:pt>
                <c:pt idx="537">
                  <c:v>225.0</c:v>
                </c:pt>
                <c:pt idx="538">
                  <c:v>643.0</c:v>
                </c:pt>
                <c:pt idx="539">
                  <c:v>774.0</c:v>
                </c:pt>
                <c:pt idx="540">
                  <c:v>344.0</c:v>
                </c:pt>
                <c:pt idx="541">
                  <c:v>662.0</c:v>
                </c:pt>
                <c:pt idx="542">
                  <c:v>805.0</c:v>
                </c:pt>
                <c:pt idx="543">
                  <c:v>440.0</c:v>
                </c:pt>
                <c:pt idx="544">
                  <c:v>339.0</c:v>
                </c:pt>
                <c:pt idx="545">
                  <c:v>313.0</c:v>
                </c:pt>
                <c:pt idx="546">
                  <c:v>807.0</c:v>
                </c:pt>
                <c:pt idx="547">
                  <c:v>1283.0</c:v>
                </c:pt>
                <c:pt idx="548">
                  <c:v>211.0</c:v>
                </c:pt>
                <c:pt idx="549">
                  <c:v>222.0</c:v>
                </c:pt>
                <c:pt idx="550">
                  <c:v>668.0</c:v>
                </c:pt>
                <c:pt idx="551">
                  <c:v>829.0</c:v>
                </c:pt>
                <c:pt idx="552">
                  <c:v>703.0</c:v>
                </c:pt>
                <c:pt idx="553">
                  <c:v>1050.0</c:v>
                </c:pt>
                <c:pt idx="554">
                  <c:v>230.0</c:v>
                </c:pt>
                <c:pt idx="555">
                  <c:v>958.0</c:v>
                </c:pt>
                <c:pt idx="556">
                  <c:v>1017.0</c:v>
                </c:pt>
                <c:pt idx="557">
                  <c:v>1309.0</c:v>
                </c:pt>
                <c:pt idx="558">
                  <c:v>324.0</c:v>
                </c:pt>
                <c:pt idx="559">
                  <c:v>793.0</c:v>
                </c:pt>
                <c:pt idx="560">
                  <c:v>207.0</c:v>
                </c:pt>
                <c:pt idx="561">
                  <c:v>358.0</c:v>
                </c:pt>
                <c:pt idx="562">
                  <c:v>505.0</c:v>
                </c:pt>
                <c:pt idx="563">
                  <c:v>294.0</c:v>
                </c:pt>
                <c:pt idx="564">
                  <c:v>547.0</c:v>
                </c:pt>
                <c:pt idx="565">
                  <c:v>241.0</c:v>
                </c:pt>
                <c:pt idx="566">
                  <c:v>194.0</c:v>
                </c:pt>
                <c:pt idx="567">
                  <c:v>626.0</c:v>
                </c:pt>
                <c:pt idx="568">
                  <c:v>274.0</c:v>
                </c:pt>
                <c:pt idx="569">
                  <c:v>1475.0</c:v>
                </c:pt>
                <c:pt idx="570">
                  <c:v>2119.0</c:v>
                </c:pt>
                <c:pt idx="571">
                  <c:v>1031.0</c:v>
                </c:pt>
                <c:pt idx="572">
                  <c:v>570.0</c:v>
                </c:pt>
                <c:pt idx="573">
                  <c:v>1161.0</c:v>
                </c:pt>
                <c:pt idx="574">
                  <c:v>493.0</c:v>
                </c:pt>
                <c:pt idx="575">
                  <c:v>985.0</c:v>
                </c:pt>
                <c:pt idx="576">
                  <c:v>398.0</c:v>
                </c:pt>
                <c:pt idx="577">
                  <c:v>510.0</c:v>
                </c:pt>
                <c:pt idx="578">
                  <c:v>475.0</c:v>
                </c:pt>
                <c:pt idx="579">
                  <c:v>684.0</c:v>
                </c:pt>
                <c:pt idx="580">
                  <c:v>1424.0</c:v>
                </c:pt>
                <c:pt idx="581">
                  <c:v>972.0</c:v>
                </c:pt>
                <c:pt idx="582">
                  <c:v>617.0</c:v>
                </c:pt>
                <c:pt idx="583">
                  <c:v>850.0</c:v>
                </c:pt>
                <c:pt idx="584">
                  <c:v>963.0</c:v>
                </c:pt>
                <c:pt idx="585">
                  <c:v>1022.0</c:v>
                </c:pt>
                <c:pt idx="586">
                  <c:v>633.0</c:v>
                </c:pt>
                <c:pt idx="587">
                  <c:v>536.0</c:v>
                </c:pt>
                <c:pt idx="588">
                  <c:v>770.0</c:v>
                </c:pt>
                <c:pt idx="589">
                  <c:v>1423.0</c:v>
                </c:pt>
                <c:pt idx="590">
                  <c:v>587.0</c:v>
                </c:pt>
                <c:pt idx="591">
                  <c:v>1407.0</c:v>
                </c:pt>
                <c:pt idx="592">
                  <c:v>1121.0</c:v>
                </c:pt>
                <c:pt idx="593">
                  <c:v>1416.0</c:v>
                </c:pt>
                <c:pt idx="594">
                  <c:v>697.0</c:v>
                </c:pt>
                <c:pt idx="595">
                  <c:v>821.0</c:v>
                </c:pt>
                <c:pt idx="596">
                  <c:v>444.0</c:v>
                </c:pt>
                <c:pt idx="597">
                  <c:v>506.0</c:v>
                </c:pt>
                <c:pt idx="598">
                  <c:v>768.0</c:v>
                </c:pt>
                <c:pt idx="599">
                  <c:v>927.0</c:v>
                </c:pt>
                <c:pt idx="600">
                  <c:v>545.0</c:v>
                </c:pt>
                <c:pt idx="601">
                  <c:v>295.0</c:v>
                </c:pt>
                <c:pt idx="602">
                  <c:v>167.0</c:v>
                </c:pt>
                <c:pt idx="603">
                  <c:v>1174.0</c:v>
                </c:pt>
                <c:pt idx="604">
                  <c:v>1617.0</c:v>
                </c:pt>
                <c:pt idx="605">
                  <c:v>2468.0</c:v>
                </c:pt>
                <c:pt idx="606">
                  <c:v>1049.0</c:v>
                </c:pt>
                <c:pt idx="607">
                  <c:v>750.0</c:v>
                </c:pt>
                <c:pt idx="608">
                  <c:v>4867.0</c:v>
                </c:pt>
                <c:pt idx="609">
                  <c:v>302.0</c:v>
                </c:pt>
                <c:pt idx="610">
                  <c:v>592.0</c:v>
                </c:pt>
                <c:pt idx="611">
                  <c:v>702.0</c:v>
                </c:pt>
                <c:pt idx="612">
                  <c:v>343.0</c:v>
                </c:pt>
                <c:pt idx="613">
                  <c:v>268.0</c:v>
                </c:pt>
                <c:pt idx="614">
                  <c:v>1075.0</c:v>
                </c:pt>
                <c:pt idx="615">
                  <c:v>1582.0</c:v>
                </c:pt>
                <c:pt idx="616">
                  <c:v>1770.0</c:v>
                </c:pt>
                <c:pt idx="617">
                  <c:v>270.0</c:v>
                </c:pt>
                <c:pt idx="618">
                  <c:v>774.0</c:v>
                </c:pt>
                <c:pt idx="619">
                  <c:v>1293.0</c:v>
                </c:pt>
                <c:pt idx="620">
                  <c:v>5419.0</c:v>
                </c:pt>
                <c:pt idx="621">
                  <c:v>2297.0</c:v>
                </c:pt>
                <c:pt idx="622">
                  <c:v>1029.0</c:v>
                </c:pt>
                <c:pt idx="623">
                  <c:v>1105.0</c:v>
                </c:pt>
                <c:pt idx="624">
                  <c:v>1162.0</c:v>
                </c:pt>
                <c:pt idx="625">
                  <c:v>402.0</c:v>
                </c:pt>
                <c:pt idx="626">
                  <c:v>526.0</c:v>
                </c:pt>
                <c:pt idx="627">
                  <c:v>981.0</c:v>
                </c:pt>
                <c:pt idx="628">
                  <c:v>513.0</c:v>
                </c:pt>
                <c:pt idx="629">
                  <c:v>618.0</c:v>
                </c:pt>
                <c:pt idx="630">
                  <c:v>506.0</c:v>
                </c:pt>
                <c:pt idx="631">
                  <c:v>333.0</c:v>
                </c:pt>
                <c:pt idx="632">
                  <c:v>486.0</c:v>
                </c:pt>
                <c:pt idx="633">
                  <c:v>749.0</c:v>
                </c:pt>
                <c:pt idx="634">
                  <c:v>374.0</c:v>
                </c:pt>
                <c:pt idx="635">
                  <c:v>1224.0</c:v>
                </c:pt>
                <c:pt idx="636">
                  <c:v>417.0</c:v>
                </c:pt>
                <c:pt idx="637">
                  <c:v>677.0</c:v>
                </c:pt>
                <c:pt idx="638">
                  <c:v>284.0</c:v>
                </c:pt>
                <c:pt idx="639">
                  <c:v>303.0</c:v>
                </c:pt>
                <c:pt idx="640">
                  <c:v>312.0</c:v>
                </c:pt>
                <c:pt idx="641">
                  <c:v>122.0</c:v>
                </c:pt>
                <c:pt idx="642">
                  <c:v>140.0</c:v>
                </c:pt>
                <c:pt idx="643">
                  <c:v>847.0</c:v>
                </c:pt>
                <c:pt idx="644">
                  <c:v>515.0</c:v>
                </c:pt>
                <c:pt idx="645">
                  <c:v>917.0</c:v>
                </c:pt>
                <c:pt idx="646">
                  <c:v>204.0</c:v>
                </c:pt>
                <c:pt idx="647">
                  <c:v>386.0</c:v>
                </c:pt>
                <c:pt idx="648">
                  <c:v>468.0</c:v>
                </c:pt>
                <c:pt idx="649">
                  <c:v>259.0</c:v>
                </c:pt>
                <c:pt idx="650">
                  <c:v>590.0</c:v>
                </c:pt>
                <c:pt idx="651">
                  <c:v>182.0</c:v>
                </c:pt>
                <c:pt idx="652">
                  <c:v>268.0</c:v>
                </c:pt>
                <c:pt idx="653">
                  <c:v>568.0</c:v>
                </c:pt>
                <c:pt idx="654">
                  <c:v>265.0</c:v>
                </c:pt>
                <c:pt idx="655">
                  <c:v>281.0</c:v>
                </c:pt>
                <c:pt idx="656">
                  <c:v>223.0</c:v>
                </c:pt>
                <c:pt idx="657">
                  <c:v>85.0</c:v>
                </c:pt>
                <c:pt idx="658">
                  <c:v>348.0</c:v>
                </c:pt>
                <c:pt idx="659">
                  <c:v>740.0</c:v>
                </c:pt>
                <c:pt idx="660">
                  <c:v>1005.0</c:v>
                </c:pt>
                <c:pt idx="661">
                  <c:v>1690.0</c:v>
                </c:pt>
                <c:pt idx="662">
                  <c:v>986.0</c:v>
                </c:pt>
                <c:pt idx="663">
                  <c:v>821.0</c:v>
                </c:pt>
                <c:pt idx="664">
                  <c:v>224.0</c:v>
                </c:pt>
                <c:pt idx="665">
                  <c:v>380.0</c:v>
                </c:pt>
                <c:pt idx="666">
                  <c:v>360.0</c:v>
                </c:pt>
                <c:pt idx="667">
                  <c:v>555.0</c:v>
                </c:pt>
                <c:pt idx="668">
                  <c:v>697.0</c:v>
                </c:pt>
                <c:pt idx="669">
                  <c:v>644.0</c:v>
                </c:pt>
                <c:pt idx="670">
                  <c:v>632.0</c:v>
                </c:pt>
                <c:pt idx="671">
                  <c:v>435.0</c:v>
                </c:pt>
                <c:pt idx="672">
                  <c:v>891.0</c:v>
                </c:pt>
                <c:pt idx="673">
                  <c:v>618.0</c:v>
                </c:pt>
                <c:pt idx="674">
                  <c:v>483.0</c:v>
                </c:pt>
                <c:pt idx="675">
                  <c:v>505.0</c:v>
                </c:pt>
                <c:pt idx="676">
                  <c:v>895.0</c:v>
                </c:pt>
                <c:pt idx="677">
                  <c:v>555.0</c:v>
                </c:pt>
                <c:pt idx="678">
                  <c:v>1016.0</c:v>
                </c:pt>
                <c:pt idx="679">
                  <c:v>884.0</c:v>
                </c:pt>
                <c:pt idx="680">
                  <c:v>277.0</c:v>
                </c:pt>
                <c:pt idx="681">
                  <c:v>293.0</c:v>
                </c:pt>
                <c:pt idx="682">
                  <c:v>819.0</c:v>
                </c:pt>
                <c:pt idx="683">
                  <c:v>807.0</c:v>
                </c:pt>
                <c:pt idx="684">
                  <c:v>660.0</c:v>
                </c:pt>
                <c:pt idx="685">
                  <c:v>523.0</c:v>
                </c:pt>
                <c:pt idx="686">
                  <c:v>528.0</c:v>
                </c:pt>
                <c:pt idx="687">
                  <c:v>685.0</c:v>
                </c:pt>
                <c:pt idx="688">
                  <c:v>857.0</c:v>
                </c:pt>
                <c:pt idx="689">
                  <c:v>1306.0</c:v>
                </c:pt>
                <c:pt idx="690">
                  <c:v>764.0</c:v>
                </c:pt>
                <c:pt idx="691">
                  <c:v>346.0</c:v>
                </c:pt>
                <c:pt idx="692">
                  <c:v>260.0</c:v>
                </c:pt>
                <c:pt idx="693">
                  <c:v>473.0</c:v>
                </c:pt>
                <c:pt idx="694">
                  <c:v>396.0</c:v>
                </c:pt>
                <c:pt idx="695">
                  <c:v>354.0</c:v>
                </c:pt>
                <c:pt idx="696">
                  <c:v>571.0</c:v>
                </c:pt>
                <c:pt idx="697">
                  <c:v>690.0</c:v>
                </c:pt>
                <c:pt idx="698">
                  <c:v>535.0</c:v>
                </c:pt>
                <c:pt idx="699">
                  <c:v>511.0</c:v>
                </c:pt>
                <c:pt idx="700">
                  <c:v>603.0</c:v>
                </c:pt>
                <c:pt idx="701">
                  <c:v>270.0</c:v>
                </c:pt>
                <c:pt idx="702">
                  <c:v>333.0</c:v>
                </c:pt>
                <c:pt idx="703">
                  <c:v>561.0</c:v>
                </c:pt>
                <c:pt idx="704">
                  <c:v>273.0</c:v>
                </c:pt>
                <c:pt idx="705">
                  <c:v>989.0</c:v>
                </c:pt>
                <c:pt idx="706">
                  <c:v>565.0</c:v>
                </c:pt>
                <c:pt idx="707">
                  <c:v>858.0</c:v>
                </c:pt>
                <c:pt idx="708">
                  <c:v>662.0</c:v>
                </c:pt>
                <c:pt idx="709">
                  <c:v>664.0</c:v>
                </c:pt>
                <c:pt idx="710">
                  <c:v>205.0</c:v>
                </c:pt>
                <c:pt idx="711">
                  <c:v>309.0</c:v>
                </c:pt>
                <c:pt idx="712">
                  <c:v>490.0</c:v>
                </c:pt>
                <c:pt idx="713">
                  <c:v>174.0</c:v>
                </c:pt>
                <c:pt idx="714">
                  <c:v>541.0</c:v>
                </c:pt>
                <c:pt idx="715">
                  <c:v>626.0</c:v>
                </c:pt>
                <c:pt idx="716">
                  <c:v>935.0</c:v>
                </c:pt>
                <c:pt idx="717">
                  <c:v>1104.0</c:v>
                </c:pt>
                <c:pt idx="718">
                  <c:v>1255.0</c:v>
                </c:pt>
                <c:pt idx="719">
                  <c:v>818.0</c:v>
                </c:pt>
                <c:pt idx="720">
                  <c:v>511.0</c:v>
                </c:pt>
                <c:pt idx="721">
                  <c:v>458.0</c:v>
                </c:pt>
                <c:pt idx="722">
                  <c:v>484.0</c:v>
                </c:pt>
                <c:pt idx="723">
                  <c:v>615.0</c:v>
                </c:pt>
                <c:pt idx="724">
                  <c:v>629.0</c:v>
                </c:pt>
                <c:pt idx="725">
                  <c:v>667.0</c:v>
                </c:pt>
                <c:pt idx="726">
                  <c:v>435.0</c:v>
                </c:pt>
                <c:pt idx="727">
                  <c:v>606.0</c:v>
                </c:pt>
                <c:pt idx="728">
                  <c:v>624.0</c:v>
                </c:pt>
                <c:pt idx="729">
                  <c:v>523.0</c:v>
                </c:pt>
                <c:pt idx="730">
                  <c:v>807.0</c:v>
                </c:pt>
                <c:pt idx="731">
                  <c:v>150.0</c:v>
                </c:pt>
                <c:pt idx="732">
                  <c:v>359.0</c:v>
                </c:pt>
                <c:pt idx="733">
                  <c:v>874.0</c:v>
                </c:pt>
                <c:pt idx="734">
                  <c:v>898.0</c:v>
                </c:pt>
                <c:pt idx="735">
                  <c:v>582.0</c:v>
                </c:pt>
                <c:pt idx="736">
                  <c:v>1133.0</c:v>
                </c:pt>
                <c:pt idx="737">
                  <c:v>447.0</c:v>
                </c:pt>
                <c:pt idx="738">
                  <c:v>456.0</c:v>
                </c:pt>
                <c:pt idx="739">
                  <c:v>318.0</c:v>
                </c:pt>
                <c:pt idx="740">
                  <c:v>352.0</c:v>
                </c:pt>
                <c:pt idx="741">
                  <c:v>448.0</c:v>
                </c:pt>
                <c:pt idx="742">
                  <c:v>862.0</c:v>
                </c:pt>
                <c:pt idx="743">
                  <c:v>1117.0</c:v>
                </c:pt>
                <c:pt idx="744">
                  <c:v>767.0</c:v>
                </c:pt>
                <c:pt idx="745">
                  <c:v>323.0</c:v>
                </c:pt>
                <c:pt idx="746">
                  <c:v>203.0</c:v>
                </c:pt>
                <c:pt idx="747">
                  <c:v>538.0</c:v>
                </c:pt>
                <c:pt idx="748">
                  <c:v>492.0</c:v>
                </c:pt>
                <c:pt idx="749">
                  <c:v>297.0</c:v>
                </c:pt>
                <c:pt idx="750">
                  <c:v>160.0</c:v>
                </c:pt>
                <c:pt idx="751">
                  <c:v>103.0</c:v>
                </c:pt>
                <c:pt idx="752">
                  <c:v>153.0</c:v>
                </c:pt>
                <c:pt idx="753">
                  <c:v>439.0</c:v>
                </c:pt>
                <c:pt idx="754">
                  <c:v>556.0</c:v>
                </c:pt>
                <c:pt idx="755">
                  <c:v>518.0</c:v>
                </c:pt>
                <c:pt idx="756">
                  <c:v>681.0</c:v>
                </c:pt>
                <c:pt idx="757">
                  <c:v>547.0</c:v>
                </c:pt>
                <c:pt idx="758">
                  <c:v>568.0</c:v>
                </c:pt>
                <c:pt idx="759">
                  <c:v>403.0</c:v>
                </c:pt>
                <c:pt idx="760">
                  <c:v>151.0</c:v>
                </c:pt>
                <c:pt idx="761">
                  <c:v>202.0</c:v>
                </c:pt>
                <c:pt idx="762">
                  <c:v>436.0</c:v>
                </c:pt>
                <c:pt idx="763">
                  <c:v>497.0</c:v>
                </c:pt>
                <c:pt idx="764">
                  <c:v>186.0</c:v>
                </c:pt>
                <c:pt idx="765">
                  <c:v>1327.0</c:v>
                </c:pt>
                <c:pt idx="766">
                  <c:v>597.0</c:v>
                </c:pt>
                <c:pt idx="767">
                  <c:v>555.0</c:v>
                </c:pt>
                <c:pt idx="768">
                  <c:v>555.0</c:v>
                </c:pt>
                <c:pt idx="769">
                  <c:v>782.0</c:v>
                </c:pt>
                <c:pt idx="770">
                  <c:v>923.0</c:v>
                </c:pt>
                <c:pt idx="771">
                  <c:v>658.0</c:v>
                </c:pt>
                <c:pt idx="772">
                  <c:v>636.0</c:v>
                </c:pt>
                <c:pt idx="773">
                  <c:v>1220.0</c:v>
                </c:pt>
                <c:pt idx="774">
                  <c:v>730.0</c:v>
                </c:pt>
                <c:pt idx="775">
                  <c:v>245.0</c:v>
                </c:pt>
                <c:pt idx="776">
                  <c:v>72.0</c:v>
                </c:pt>
                <c:pt idx="777">
                  <c:v>275.0</c:v>
                </c:pt>
                <c:pt idx="778">
                  <c:v>233.0</c:v>
                </c:pt>
                <c:pt idx="779">
                  <c:v>288.0</c:v>
                </c:pt>
                <c:pt idx="780">
                  <c:v>51.0</c:v>
                </c:pt>
                <c:pt idx="781">
                  <c:v>472.0</c:v>
                </c:pt>
                <c:pt idx="782">
                  <c:v>269.0</c:v>
                </c:pt>
                <c:pt idx="783">
                  <c:v>323.0</c:v>
                </c:pt>
                <c:pt idx="784">
                  <c:v>339.0</c:v>
                </c:pt>
                <c:pt idx="785">
                  <c:v>222.0</c:v>
                </c:pt>
                <c:pt idx="786">
                  <c:v>401.0</c:v>
                </c:pt>
                <c:pt idx="787">
                  <c:v>307.0</c:v>
                </c:pt>
                <c:pt idx="788">
                  <c:v>146.0</c:v>
                </c:pt>
                <c:pt idx="789">
                  <c:v>543.0</c:v>
                </c:pt>
                <c:pt idx="790">
                  <c:v>560.0</c:v>
                </c:pt>
                <c:pt idx="791">
                  <c:v>608.0</c:v>
                </c:pt>
                <c:pt idx="792">
                  <c:v>997.0</c:v>
                </c:pt>
                <c:pt idx="793">
                  <c:v>498.0</c:v>
                </c:pt>
                <c:pt idx="794">
                  <c:v>297.0</c:v>
                </c:pt>
                <c:pt idx="795">
                  <c:v>251.0</c:v>
                </c:pt>
                <c:pt idx="796">
                  <c:v>374.0</c:v>
                </c:pt>
                <c:pt idx="797">
                  <c:v>599.0</c:v>
                </c:pt>
                <c:pt idx="798">
                  <c:v>480.0</c:v>
                </c:pt>
                <c:pt idx="799">
                  <c:v>548.0</c:v>
                </c:pt>
                <c:pt idx="800">
                  <c:v>405.0</c:v>
                </c:pt>
                <c:pt idx="801">
                  <c:v>249.0</c:v>
                </c:pt>
                <c:pt idx="802">
                  <c:v>622.0</c:v>
                </c:pt>
                <c:pt idx="803">
                  <c:v>693.0</c:v>
                </c:pt>
                <c:pt idx="804">
                  <c:v>771.0</c:v>
                </c:pt>
                <c:pt idx="805">
                  <c:v>709.0</c:v>
                </c:pt>
                <c:pt idx="806">
                  <c:v>145.0</c:v>
                </c:pt>
                <c:pt idx="807">
                  <c:v>462.0</c:v>
                </c:pt>
                <c:pt idx="808">
                  <c:v>1564.0</c:v>
                </c:pt>
                <c:pt idx="809">
                  <c:v>93.0</c:v>
                </c:pt>
                <c:pt idx="810">
                  <c:v>1380.0</c:v>
                </c:pt>
                <c:pt idx="811">
                  <c:v>782.0</c:v>
                </c:pt>
                <c:pt idx="812">
                  <c:v>494.0</c:v>
                </c:pt>
                <c:pt idx="813">
                  <c:v>795.0</c:v>
                </c:pt>
                <c:pt idx="814">
                  <c:v>1503.0</c:v>
                </c:pt>
                <c:pt idx="815">
                  <c:v>20.0</c:v>
                </c:pt>
                <c:pt idx="816">
                  <c:v>1203.0</c:v>
                </c:pt>
                <c:pt idx="817">
                  <c:v>522.0</c:v>
                </c:pt>
                <c:pt idx="818">
                  <c:v>1126.0</c:v>
                </c:pt>
                <c:pt idx="819">
                  <c:v>1455.0</c:v>
                </c:pt>
                <c:pt idx="820">
                  <c:v>679.0</c:v>
                </c:pt>
                <c:pt idx="821">
                  <c:v>713.0</c:v>
                </c:pt>
                <c:pt idx="822">
                  <c:v>1094.0</c:v>
                </c:pt>
                <c:pt idx="823">
                  <c:v>1832.0</c:v>
                </c:pt>
                <c:pt idx="824">
                  <c:v>1042.0</c:v>
                </c:pt>
                <c:pt idx="825">
                  <c:v>1490.0</c:v>
                </c:pt>
                <c:pt idx="826">
                  <c:v>692.0</c:v>
                </c:pt>
                <c:pt idx="827">
                  <c:v>612.0</c:v>
                </c:pt>
                <c:pt idx="828">
                  <c:v>467.0</c:v>
                </c:pt>
                <c:pt idx="829">
                  <c:v>683.0</c:v>
                </c:pt>
                <c:pt idx="830">
                  <c:v>501.0</c:v>
                </c:pt>
                <c:pt idx="831">
                  <c:v>555.0</c:v>
                </c:pt>
                <c:pt idx="832">
                  <c:v>993.0</c:v>
                </c:pt>
                <c:pt idx="833">
                  <c:v>287.0</c:v>
                </c:pt>
                <c:pt idx="834">
                  <c:v>869.0</c:v>
                </c:pt>
                <c:pt idx="835">
                  <c:v>713.0</c:v>
                </c:pt>
                <c:pt idx="836">
                  <c:v>368.0</c:v>
                </c:pt>
                <c:pt idx="837">
                  <c:v>443.0</c:v>
                </c:pt>
                <c:pt idx="838">
                  <c:v>182.0</c:v>
                </c:pt>
                <c:pt idx="839">
                  <c:v>808.0</c:v>
                </c:pt>
                <c:pt idx="840">
                  <c:v>596.0</c:v>
                </c:pt>
                <c:pt idx="841">
                  <c:v>654.0</c:v>
                </c:pt>
                <c:pt idx="842">
                  <c:v>355.0</c:v>
                </c:pt>
                <c:pt idx="843">
                  <c:v>457.0</c:v>
                </c:pt>
                <c:pt idx="844">
                  <c:v>211.0</c:v>
                </c:pt>
                <c:pt idx="845">
                  <c:v>967.0</c:v>
                </c:pt>
                <c:pt idx="846">
                  <c:v>286.0</c:v>
                </c:pt>
                <c:pt idx="847">
                  <c:v>2677.0</c:v>
                </c:pt>
                <c:pt idx="848">
                  <c:v>632.0</c:v>
                </c:pt>
                <c:pt idx="849">
                  <c:v>522.0</c:v>
                </c:pt>
                <c:pt idx="850">
                  <c:v>772.0</c:v>
                </c:pt>
                <c:pt idx="851">
                  <c:v>1147.0</c:v>
                </c:pt>
                <c:pt idx="852">
                  <c:v>218.0</c:v>
                </c:pt>
                <c:pt idx="853">
                  <c:v>1444.0</c:v>
                </c:pt>
                <c:pt idx="854">
                  <c:v>862.0</c:v>
                </c:pt>
                <c:pt idx="855">
                  <c:v>1247.0</c:v>
                </c:pt>
                <c:pt idx="856">
                  <c:v>470.0</c:v>
                </c:pt>
                <c:pt idx="857">
                  <c:v>227.0</c:v>
                </c:pt>
                <c:pt idx="858">
                  <c:v>1014.0</c:v>
                </c:pt>
                <c:pt idx="859">
                  <c:v>575.0</c:v>
                </c:pt>
                <c:pt idx="860">
                  <c:v>429.0</c:v>
                </c:pt>
                <c:pt idx="861">
                  <c:v>1078.0</c:v>
                </c:pt>
                <c:pt idx="862">
                  <c:v>772.0</c:v>
                </c:pt>
                <c:pt idx="863">
                  <c:v>507.0</c:v>
                </c:pt>
                <c:pt idx="864">
                  <c:v>592.0</c:v>
                </c:pt>
                <c:pt idx="865">
                  <c:v>491.0</c:v>
                </c:pt>
                <c:pt idx="866">
                  <c:v>443.0</c:v>
                </c:pt>
                <c:pt idx="867">
                  <c:v>1041.0</c:v>
                </c:pt>
                <c:pt idx="868">
                  <c:v>368.0</c:v>
                </c:pt>
                <c:pt idx="869">
                  <c:v>19.0</c:v>
                </c:pt>
                <c:pt idx="870">
                  <c:v>991.0</c:v>
                </c:pt>
                <c:pt idx="871">
                  <c:v>715.0</c:v>
                </c:pt>
                <c:pt idx="872">
                  <c:v>686.0</c:v>
                </c:pt>
                <c:pt idx="873">
                  <c:v>930.0</c:v>
                </c:pt>
                <c:pt idx="874">
                  <c:v>768.0</c:v>
                </c:pt>
                <c:pt idx="875">
                  <c:v>534.0</c:v>
                </c:pt>
                <c:pt idx="876">
                  <c:v>432.0</c:v>
                </c:pt>
                <c:pt idx="877">
                  <c:v>550.0</c:v>
                </c:pt>
                <c:pt idx="878">
                  <c:v>538.0</c:v>
                </c:pt>
                <c:pt idx="879">
                  <c:v>381.0</c:v>
                </c:pt>
                <c:pt idx="880">
                  <c:v>299.0</c:v>
                </c:pt>
                <c:pt idx="881">
                  <c:v>903.0</c:v>
                </c:pt>
                <c:pt idx="882">
                  <c:v>393.0</c:v>
                </c:pt>
                <c:pt idx="883">
                  <c:v>493.0</c:v>
                </c:pt>
                <c:pt idx="884">
                  <c:v>348.0</c:v>
                </c:pt>
                <c:pt idx="885">
                  <c:v>619.0</c:v>
                </c:pt>
                <c:pt idx="886">
                  <c:v>543.0</c:v>
                </c:pt>
                <c:pt idx="887">
                  <c:v>597.0</c:v>
                </c:pt>
                <c:pt idx="888">
                  <c:v>628.0</c:v>
                </c:pt>
                <c:pt idx="889">
                  <c:v>532.0</c:v>
                </c:pt>
                <c:pt idx="890">
                  <c:v>514.0</c:v>
                </c:pt>
                <c:pt idx="891">
                  <c:v>847.0</c:v>
                </c:pt>
                <c:pt idx="892">
                  <c:v>690.0</c:v>
                </c:pt>
                <c:pt idx="893">
                  <c:v>364.0</c:v>
                </c:pt>
                <c:pt idx="894">
                  <c:v>912.0</c:v>
                </c:pt>
                <c:pt idx="895">
                  <c:v>343.0</c:v>
                </c:pt>
                <c:pt idx="896">
                  <c:v>910.0</c:v>
                </c:pt>
                <c:pt idx="897">
                  <c:v>278.0</c:v>
                </c:pt>
                <c:pt idx="898">
                  <c:v>595.0</c:v>
                </c:pt>
                <c:pt idx="899">
                  <c:v>363.0</c:v>
                </c:pt>
                <c:pt idx="900">
                  <c:v>1477.0</c:v>
                </c:pt>
                <c:pt idx="901">
                  <c:v>291.0</c:v>
                </c:pt>
                <c:pt idx="902">
                  <c:v>686.0</c:v>
                </c:pt>
                <c:pt idx="903">
                  <c:v>901.0</c:v>
                </c:pt>
                <c:pt idx="904">
                  <c:v>208.0</c:v>
                </c:pt>
                <c:pt idx="905">
                  <c:v>538.0</c:v>
                </c:pt>
                <c:pt idx="906">
                  <c:v>670.0</c:v>
                </c:pt>
                <c:pt idx="907">
                  <c:v>1215.0</c:v>
                </c:pt>
                <c:pt idx="908">
                  <c:v>1034.0</c:v>
                </c:pt>
                <c:pt idx="909">
                  <c:v>1243.0</c:v>
                </c:pt>
                <c:pt idx="910">
                  <c:v>591.0</c:v>
                </c:pt>
                <c:pt idx="911">
                  <c:v>1253.0</c:v>
                </c:pt>
                <c:pt idx="912">
                  <c:v>947.0</c:v>
                </c:pt>
                <c:pt idx="913">
                  <c:v>797.0</c:v>
                </c:pt>
                <c:pt idx="914">
                  <c:v>679.0</c:v>
                </c:pt>
                <c:pt idx="915">
                  <c:v>1502.0</c:v>
                </c:pt>
                <c:pt idx="916">
                  <c:v>302.0</c:v>
                </c:pt>
                <c:pt idx="917">
                  <c:v>542.0</c:v>
                </c:pt>
                <c:pt idx="918">
                  <c:v>449.0</c:v>
                </c:pt>
                <c:pt idx="919">
                  <c:v>1008.0</c:v>
                </c:pt>
                <c:pt idx="920">
                  <c:v>384.0</c:v>
                </c:pt>
                <c:pt idx="921">
                  <c:v>725.0</c:v>
                </c:pt>
                <c:pt idx="922">
                  <c:v>422.0</c:v>
                </c:pt>
                <c:pt idx="923">
                  <c:v>783.0</c:v>
                </c:pt>
                <c:pt idx="924">
                  <c:v>494.0</c:v>
                </c:pt>
                <c:pt idx="925">
                  <c:v>410.0</c:v>
                </c:pt>
                <c:pt idx="926">
                  <c:v>571.0</c:v>
                </c:pt>
                <c:pt idx="927">
                  <c:v>311.0</c:v>
                </c:pt>
                <c:pt idx="928">
                  <c:v>406.0</c:v>
                </c:pt>
                <c:pt idx="929">
                  <c:v>736.0</c:v>
                </c:pt>
                <c:pt idx="930">
                  <c:v>594.0</c:v>
                </c:pt>
                <c:pt idx="931">
                  <c:v>275.0</c:v>
                </c:pt>
                <c:pt idx="932">
                  <c:v>400.0</c:v>
                </c:pt>
                <c:pt idx="933">
                  <c:v>517.0</c:v>
                </c:pt>
                <c:pt idx="934">
                  <c:v>608.0</c:v>
                </c:pt>
                <c:pt idx="935">
                  <c:v>1529.0</c:v>
                </c:pt>
                <c:pt idx="936">
                  <c:v>1177.0</c:v>
                </c:pt>
                <c:pt idx="937">
                  <c:v>2028.0</c:v>
                </c:pt>
                <c:pt idx="938">
                  <c:v>1091.0</c:v>
                </c:pt>
                <c:pt idx="939">
                  <c:v>271.0</c:v>
                </c:pt>
                <c:pt idx="940">
                  <c:v>296.0</c:v>
                </c:pt>
                <c:pt idx="941">
                  <c:v>1078.0</c:v>
                </c:pt>
                <c:pt idx="942">
                  <c:v>1501.0</c:v>
                </c:pt>
                <c:pt idx="943">
                  <c:v>1375.0</c:v>
                </c:pt>
                <c:pt idx="944">
                  <c:v>523.0</c:v>
                </c:pt>
                <c:pt idx="945">
                  <c:v>814.0</c:v>
                </c:pt>
                <c:pt idx="946">
                  <c:v>239.0</c:v>
                </c:pt>
                <c:pt idx="947">
                  <c:v>482.0</c:v>
                </c:pt>
                <c:pt idx="948">
                  <c:v>590.0</c:v>
                </c:pt>
                <c:pt idx="949">
                  <c:v>556.0</c:v>
                </c:pt>
                <c:pt idx="950">
                  <c:v>610.0</c:v>
                </c:pt>
                <c:pt idx="951">
                  <c:v>509.0</c:v>
                </c:pt>
                <c:pt idx="952">
                  <c:v>918.0</c:v>
                </c:pt>
                <c:pt idx="953">
                  <c:v>600.0</c:v>
                </c:pt>
                <c:pt idx="954">
                  <c:v>81.0</c:v>
                </c:pt>
                <c:pt idx="955">
                  <c:v>1539.0</c:v>
                </c:pt>
                <c:pt idx="956">
                  <c:v>503.0</c:v>
                </c:pt>
                <c:pt idx="957">
                  <c:v>583.0</c:v>
                </c:pt>
                <c:pt idx="958">
                  <c:v>293.0</c:v>
                </c:pt>
                <c:pt idx="959">
                  <c:v>811.0</c:v>
                </c:pt>
                <c:pt idx="960">
                  <c:v>1380.0</c:v>
                </c:pt>
                <c:pt idx="961">
                  <c:v>769.0</c:v>
                </c:pt>
                <c:pt idx="962">
                  <c:v>499.0</c:v>
                </c:pt>
                <c:pt idx="963">
                  <c:v>2200.0</c:v>
                </c:pt>
                <c:pt idx="964">
                  <c:v>696.0</c:v>
                </c:pt>
                <c:pt idx="965">
                  <c:v>785.0</c:v>
                </c:pt>
                <c:pt idx="966">
                  <c:v>451.0</c:v>
                </c:pt>
                <c:pt idx="967">
                  <c:v>834.0</c:v>
                </c:pt>
                <c:pt idx="968">
                  <c:v>881.0</c:v>
                </c:pt>
                <c:pt idx="969">
                  <c:v>1015.0</c:v>
                </c:pt>
                <c:pt idx="970">
                  <c:v>2763.0</c:v>
                </c:pt>
                <c:pt idx="971">
                  <c:v>407.0</c:v>
                </c:pt>
                <c:pt idx="972">
                  <c:v>731.0</c:v>
                </c:pt>
                <c:pt idx="973">
                  <c:v>511.0</c:v>
                </c:pt>
                <c:pt idx="974">
                  <c:v>353.0</c:v>
                </c:pt>
                <c:pt idx="975">
                  <c:v>389.0</c:v>
                </c:pt>
                <c:pt idx="976">
                  <c:v>656.0</c:v>
                </c:pt>
                <c:pt idx="977">
                  <c:v>1013.0</c:v>
                </c:pt>
                <c:pt idx="978">
                  <c:v>1257.0</c:v>
                </c:pt>
                <c:pt idx="979">
                  <c:v>1659.0</c:v>
                </c:pt>
                <c:pt idx="980">
                  <c:v>535.0</c:v>
                </c:pt>
                <c:pt idx="981">
                  <c:v>72.0</c:v>
                </c:pt>
                <c:pt idx="982">
                  <c:v>188.0</c:v>
                </c:pt>
                <c:pt idx="983">
                  <c:v>353.0</c:v>
                </c:pt>
                <c:pt idx="984">
                  <c:v>291.0</c:v>
                </c:pt>
                <c:pt idx="985">
                  <c:v>374.0</c:v>
                </c:pt>
                <c:pt idx="986">
                  <c:v>1367.0</c:v>
                </c:pt>
                <c:pt idx="987">
                  <c:v>1188.0</c:v>
                </c:pt>
                <c:pt idx="988">
                  <c:v>780.0</c:v>
                </c:pt>
                <c:pt idx="989">
                  <c:v>825.0</c:v>
                </c:pt>
                <c:pt idx="990">
                  <c:v>1820.0</c:v>
                </c:pt>
                <c:pt idx="991">
                  <c:v>799.0</c:v>
                </c:pt>
                <c:pt idx="992">
                  <c:v>244.0</c:v>
                </c:pt>
                <c:pt idx="993">
                  <c:v>391.0</c:v>
                </c:pt>
                <c:pt idx="994">
                  <c:v>1028.0</c:v>
                </c:pt>
                <c:pt idx="995">
                  <c:v>515.0</c:v>
                </c:pt>
                <c:pt idx="996">
                  <c:v>747.0</c:v>
                </c:pt>
                <c:pt idx="997">
                  <c:v>228.0</c:v>
                </c:pt>
                <c:pt idx="998">
                  <c:v>563.0</c:v>
                </c:pt>
                <c:pt idx="999">
                  <c:v>635.0</c:v>
                </c:pt>
                <c:pt idx="1000">
                  <c:v>294.0</c:v>
                </c:pt>
                <c:pt idx="1001">
                  <c:v>361.0</c:v>
                </c:pt>
                <c:pt idx="1002">
                  <c:v>1314.0</c:v>
                </c:pt>
                <c:pt idx="1003">
                  <c:v>49.0</c:v>
                </c:pt>
                <c:pt idx="1004">
                  <c:v>180.0</c:v>
                </c:pt>
                <c:pt idx="1005">
                  <c:v>59.0</c:v>
                </c:pt>
                <c:pt idx="1006">
                  <c:v>181.0</c:v>
                </c:pt>
                <c:pt idx="1007">
                  <c:v>319.0</c:v>
                </c:pt>
                <c:pt idx="1008">
                  <c:v>943.0</c:v>
                </c:pt>
                <c:pt idx="1009">
                  <c:v>156.0</c:v>
                </c:pt>
                <c:pt idx="1010">
                  <c:v>1671.0</c:v>
                </c:pt>
                <c:pt idx="1011">
                  <c:v>2062.0</c:v>
                </c:pt>
                <c:pt idx="1012">
                  <c:v>662.0</c:v>
                </c:pt>
                <c:pt idx="1013">
                  <c:v>423.0</c:v>
                </c:pt>
                <c:pt idx="1014">
                  <c:v>1174.0</c:v>
                </c:pt>
                <c:pt idx="1015">
                  <c:v>426.0</c:v>
                </c:pt>
                <c:pt idx="1016">
                  <c:v>598.0</c:v>
                </c:pt>
                <c:pt idx="1017">
                  <c:v>510.0</c:v>
                </c:pt>
                <c:pt idx="1018">
                  <c:v>781.0</c:v>
                </c:pt>
                <c:pt idx="1019">
                  <c:v>729.0</c:v>
                </c:pt>
                <c:pt idx="1020">
                  <c:v>741.0</c:v>
                </c:pt>
                <c:pt idx="1021">
                  <c:v>566.0</c:v>
                </c:pt>
                <c:pt idx="1022">
                  <c:v>767.0</c:v>
                </c:pt>
                <c:pt idx="1023">
                  <c:v>378.0</c:v>
                </c:pt>
                <c:pt idx="1024">
                  <c:v>1047.0</c:v>
                </c:pt>
                <c:pt idx="1025">
                  <c:v>1045.0</c:v>
                </c:pt>
                <c:pt idx="1026">
                  <c:v>357.0</c:v>
                </c:pt>
                <c:pt idx="1027">
                  <c:v>231.0</c:v>
                </c:pt>
                <c:pt idx="1028">
                  <c:v>647.0</c:v>
                </c:pt>
                <c:pt idx="1029">
                  <c:v>202.0</c:v>
                </c:pt>
                <c:pt idx="1030">
                  <c:v>260.0</c:v>
                </c:pt>
                <c:pt idx="1031">
                  <c:v>390.0</c:v>
                </c:pt>
                <c:pt idx="1032">
                  <c:v>574.0</c:v>
                </c:pt>
                <c:pt idx="1033">
                  <c:v>900.0</c:v>
                </c:pt>
                <c:pt idx="1034">
                  <c:v>452.0</c:v>
                </c:pt>
                <c:pt idx="1035">
                  <c:v>1983.0</c:v>
                </c:pt>
                <c:pt idx="1036">
                  <c:v>1491.0</c:v>
                </c:pt>
                <c:pt idx="1037">
                  <c:v>818.0</c:v>
                </c:pt>
                <c:pt idx="1038">
                  <c:v>713.0</c:v>
                </c:pt>
                <c:pt idx="1039">
                  <c:v>429.0</c:v>
                </c:pt>
                <c:pt idx="1040">
                  <c:v>823.0</c:v>
                </c:pt>
                <c:pt idx="1041">
                  <c:v>1186.0</c:v>
                </c:pt>
                <c:pt idx="1042">
                  <c:v>669.0</c:v>
                </c:pt>
                <c:pt idx="1043">
                  <c:v>535.0</c:v>
                </c:pt>
                <c:pt idx="1044">
                  <c:v>1162.0</c:v>
                </c:pt>
                <c:pt idx="1045">
                  <c:v>1391.0</c:v>
                </c:pt>
                <c:pt idx="1046">
                  <c:v>521.0</c:v>
                </c:pt>
                <c:pt idx="1047">
                  <c:v>214.0</c:v>
                </c:pt>
                <c:pt idx="1048">
                  <c:v>388.0</c:v>
                </c:pt>
                <c:pt idx="1049">
                  <c:v>513.0</c:v>
                </c:pt>
                <c:pt idx="1050">
                  <c:v>182.0</c:v>
                </c:pt>
                <c:pt idx="1051">
                  <c:v>509.0</c:v>
                </c:pt>
                <c:pt idx="1052">
                  <c:v>399.0</c:v>
                </c:pt>
                <c:pt idx="1053">
                  <c:v>339.0</c:v>
                </c:pt>
                <c:pt idx="1054">
                  <c:v>482.0</c:v>
                </c:pt>
                <c:pt idx="1055">
                  <c:v>813.0</c:v>
                </c:pt>
                <c:pt idx="1056">
                  <c:v>374.0</c:v>
                </c:pt>
                <c:pt idx="1057">
                  <c:v>243.0</c:v>
                </c:pt>
              </c:numCache>
            </c:numRef>
          </c:yVal>
          <c:smooth val="0"/>
        </c:ser>
        <c:dLbls>
          <c:showLegendKey val="0"/>
          <c:showVal val="0"/>
          <c:showCatName val="0"/>
          <c:showSerName val="0"/>
          <c:showPercent val="0"/>
          <c:showBubbleSize val="0"/>
        </c:dLbls>
        <c:axId val="558636584"/>
        <c:axId val="558642072"/>
      </c:scatterChart>
      <c:valAx>
        <c:axId val="558636584"/>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n-US"/>
                  <a:t>ACS</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58642072"/>
        <c:crosses val="autoZero"/>
        <c:crossBetween val="midCat"/>
      </c:valAx>
      <c:valAx>
        <c:axId val="558642072"/>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Model</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58636584"/>
        <c:crosses val="autoZero"/>
        <c:crossBetween val="midCat"/>
      </c:valAx>
    </c:plotArea>
    <c:legend>
      <c:legendPos val="r"/>
      <c:layout>
        <c:manualLayout>
          <c:xMode val="edge"/>
          <c:yMode val="edge"/>
          <c:x val="0.83573806881243"/>
          <c:y val="0.474714518760196"/>
          <c:w val="0.154273029966704"/>
          <c:h val="0.117455138662316"/>
        </c:manualLayout>
      </c:layout>
      <c:overlay val="0"/>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77025527192009"/>
          <c:y val="0.0880913539967378"/>
          <c:w val="0.736958934517204"/>
          <c:h val="0.840130505709623"/>
        </c:manualLayout>
      </c:layout>
      <c:scatterChart>
        <c:scatterStyle val="lineMarker"/>
        <c:varyColors val="0"/>
        <c:ser>
          <c:idx val="0"/>
          <c:order val="0"/>
          <c:tx>
            <c:v>2 Vehicle </c:v>
          </c:tx>
          <c:spPr>
            <a:ln w="28575">
              <a:noFill/>
            </a:ln>
          </c:spPr>
          <c:xVal>
            <c:numRef>
              <c:f>'5000_quadRD_Cali'!$H$2:$H$1059</c:f>
              <c:numCache>
                <c:formatCode>General</c:formatCode>
                <c:ptCount val="1058"/>
                <c:pt idx="0">
                  <c:v>839.0</c:v>
                </c:pt>
                <c:pt idx="1">
                  <c:v>2264.0</c:v>
                </c:pt>
                <c:pt idx="2">
                  <c:v>2387.0</c:v>
                </c:pt>
                <c:pt idx="3">
                  <c:v>2445.0</c:v>
                </c:pt>
                <c:pt idx="4">
                  <c:v>2210.0</c:v>
                </c:pt>
                <c:pt idx="5">
                  <c:v>4089.0</c:v>
                </c:pt>
                <c:pt idx="6">
                  <c:v>6691.0</c:v>
                </c:pt>
                <c:pt idx="7">
                  <c:v>10450.0</c:v>
                </c:pt>
                <c:pt idx="8">
                  <c:v>1260.0</c:v>
                </c:pt>
                <c:pt idx="9">
                  <c:v>2448.0</c:v>
                </c:pt>
                <c:pt idx="10">
                  <c:v>868.0</c:v>
                </c:pt>
                <c:pt idx="11">
                  <c:v>1154.0</c:v>
                </c:pt>
                <c:pt idx="12">
                  <c:v>662.0</c:v>
                </c:pt>
                <c:pt idx="13">
                  <c:v>838.0</c:v>
                </c:pt>
                <c:pt idx="14">
                  <c:v>1331.0</c:v>
                </c:pt>
                <c:pt idx="15">
                  <c:v>1172.0</c:v>
                </c:pt>
                <c:pt idx="16">
                  <c:v>827.0</c:v>
                </c:pt>
                <c:pt idx="17">
                  <c:v>2096.0</c:v>
                </c:pt>
                <c:pt idx="18">
                  <c:v>2569.0</c:v>
                </c:pt>
                <c:pt idx="19">
                  <c:v>2869.0</c:v>
                </c:pt>
                <c:pt idx="20">
                  <c:v>2508.0</c:v>
                </c:pt>
                <c:pt idx="21">
                  <c:v>1868.0</c:v>
                </c:pt>
                <c:pt idx="22">
                  <c:v>6172.0</c:v>
                </c:pt>
                <c:pt idx="23">
                  <c:v>1904.0</c:v>
                </c:pt>
                <c:pt idx="24">
                  <c:v>2371.0</c:v>
                </c:pt>
                <c:pt idx="25">
                  <c:v>1473.0</c:v>
                </c:pt>
                <c:pt idx="26">
                  <c:v>1308.0</c:v>
                </c:pt>
                <c:pt idx="27">
                  <c:v>1369.0</c:v>
                </c:pt>
                <c:pt idx="28">
                  <c:v>1250.0</c:v>
                </c:pt>
                <c:pt idx="29">
                  <c:v>769.0</c:v>
                </c:pt>
                <c:pt idx="30">
                  <c:v>1023.0</c:v>
                </c:pt>
                <c:pt idx="31">
                  <c:v>1100.0</c:v>
                </c:pt>
                <c:pt idx="32">
                  <c:v>1468.0</c:v>
                </c:pt>
                <c:pt idx="33">
                  <c:v>878.0</c:v>
                </c:pt>
                <c:pt idx="34">
                  <c:v>1078.0</c:v>
                </c:pt>
                <c:pt idx="35">
                  <c:v>469.0</c:v>
                </c:pt>
                <c:pt idx="36">
                  <c:v>485.0</c:v>
                </c:pt>
                <c:pt idx="37">
                  <c:v>888.0</c:v>
                </c:pt>
                <c:pt idx="38">
                  <c:v>527.0</c:v>
                </c:pt>
                <c:pt idx="39">
                  <c:v>1098.0</c:v>
                </c:pt>
                <c:pt idx="40">
                  <c:v>588.0</c:v>
                </c:pt>
                <c:pt idx="41">
                  <c:v>637.0</c:v>
                </c:pt>
                <c:pt idx="42">
                  <c:v>945.0</c:v>
                </c:pt>
                <c:pt idx="43">
                  <c:v>894.0</c:v>
                </c:pt>
                <c:pt idx="44">
                  <c:v>1080.0</c:v>
                </c:pt>
                <c:pt idx="45">
                  <c:v>952.0</c:v>
                </c:pt>
                <c:pt idx="46">
                  <c:v>469.0</c:v>
                </c:pt>
                <c:pt idx="47">
                  <c:v>579.0</c:v>
                </c:pt>
                <c:pt idx="48">
                  <c:v>1265.0</c:v>
                </c:pt>
                <c:pt idx="49">
                  <c:v>1342.0</c:v>
                </c:pt>
                <c:pt idx="50">
                  <c:v>1481.0</c:v>
                </c:pt>
                <c:pt idx="51">
                  <c:v>905.0</c:v>
                </c:pt>
                <c:pt idx="52">
                  <c:v>1257.0</c:v>
                </c:pt>
                <c:pt idx="53">
                  <c:v>1188.0</c:v>
                </c:pt>
                <c:pt idx="54">
                  <c:v>897.0</c:v>
                </c:pt>
                <c:pt idx="55">
                  <c:v>735.0</c:v>
                </c:pt>
                <c:pt idx="56">
                  <c:v>1196.0</c:v>
                </c:pt>
                <c:pt idx="57">
                  <c:v>443.0</c:v>
                </c:pt>
                <c:pt idx="58">
                  <c:v>1073.0</c:v>
                </c:pt>
                <c:pt idx="59">
                  <c:v>614.0</c:v>
                </c:pt>
                <c:pt idx="60">
                  <c:v>1146.0</c:v>
                </c:pt>
                <c:pt idx="61">
                  <c:v>990.0</c:v>
                </c:pt>
                <c:pt idx="62">
                  <c:v>2025.0</c:v>
                </c:pt>
                <c:pt idx="63">
                  <c:v>1483.0</c:v>
                </c:pt>
                <c:pt idx="64">
                  <c:v>1207.0</c:v>
                </c:pt>
                <c:pt idx="65">
                  <c:v>1287.0</c:v>
                </c:pt>
                <c:pt idx="66">
                  <c:v>1854.0</c:v>
                </c:pt>
                <c:pt idx="67">
                  <c:v>887.0</c:v>
                </c:pt>
                <c:pt idx="68">
                  <c:v>1653.0</c:v>
                </c:pt>
                <c:pt idx="69">
                  <c:v>475.0</c:v>
                </c:pt>
                <c:pt idx="70">
                  <c:v>1205.0</c:v>
                </c:pt>
                <c:pt idx="71">
                  <c:v>713.0</c:v>
                </c:pt>
                <c:pt idx="72">
                  <c:v>1086.0</c:v>
                </c:pt>
                <c:pt idx="73">
                  <c:v>1475.0</c:v>
                </c:pt>
                <c:pt idx="74">
                  <c:v>956.0</c:v>
                </c:pt>
                <c:pt idx="75">
                  <c:v>1000.0</c:v>
                </c:pt>
                <c:pt idx="76">
                  <c:v>408.0</c:v>
                </c:pt>
                <c:pt idx="77">
                  <c:v>985.0</c:v>
                </c:pt>
                <c:pt idx="78">
                  <c:v>286.0</c:v>
                </c:pt>
                <c:pt idx="79">
                  <c:v>577.0</c:v>
                </c:pt>
                <c:pt idx="80">
                  <c:v>853.0</c:v>
                </c:pt>
                <c:pt idx="81">
                  <c:v>1419.0</c:v>
                </c:pt>
                <c:pt idx="82">
                  <c:v>1276.0</c:v>
                </c:pt>
                <c:pt idx="83">
                  <c:v>612.0</c:v>
                </c:pt>
                <c:pt idx="84">
                  <c:v>1217.0</c:v>
                </c:pt>
                <c:pt idx="85">
                  <c:v>708.0</c:v>
                </c:pt>
                <c:pt idx="86">
                  <c:v>758.0</c:v>
                </c:pt>
                <c:pt idx="87">
                  <c:v>847.0</c:v>
                </c:pt>
                <c:pt idx="88">
                  <c:v>1044.0</c:v>
                </c:pt>
                <c:pt idx="89">
                  <c:v>425.0</c:v>
                </c:pt>
                <c:pt idx="90">
                  <c:v>992.0</c:v>
                </c:pt>
                <c:pt idx="91">
                  <c:v>573.0</c:v>
                </c:pt>
                <c:pt idx="92">
                  <c:v>79.0</c:v>
                </c:pt>
                <c:pt idx="93">
                  <c:v>1033.0</c:v>
                </c:pt>
                <c:pt idx="94">
                  <c:v>819.0</c:v>
                </c:pt>
                <c:pt idx="95">
                  <c:v>801.0</c:v>
                </c:pt>
                <c:pt idx="96">
                  <c:v>995.0</c:v>
                </c:pt>
                <c:pt idx="97">
                  <c:v>778.0</c:v>
                </c:pt>
                <c:pt idx="98">
                  <c:v>475.0</c:v>
                </c:pt>
                <c:pt idx="99">
                  <c:v>551.0</c:v>
                </c:pt>
                <c:pt idx="100">
                  <c:v>387.0</c:v>
                </c:pt>
                <c:pt idx="101">
                  <c:v>340.0</c:v>
                </c:pt>
                <c:pt idx="102">
                  <c:v>390.0</c:v>
                </c:pt>
                <c:pt idx="103">
                  <c:v>692.0</c:v>
                </c:pt>
                <c:pt idx="104">
                  <c:v>533.0</c:v>
                </c:pt>
                <c:pt idx="105">
                  <c:v>393.0</c:v>
                </c:pt>
                <c:pt idx="106">
                  <c:v>225.0</c:v>
                </c:pt>
                <c:pt idx="107">
                  <c:v>296.0</c:v>
                </c:pt>
                <c:pt idx="108">
                  <c:v>321.0</c:v>
                </c:pt>
                <c:pt idx="109">
                  <c:v>257.0</c:v>
                </c:pt>
                <c:pt idx="110">
                  <c:v>546.0</c:v>
                </c:pt>
                <c:pt idx="111">
                  <c:v>257.0</c:v>
                </c:pt>
                <c:pt idx="112">
                  <c:v>349.0</c:v>
                </c:pt>
                <c:pt idx="113">
                  <c:v>237.0</c:v>
                </c:pt>
                <c:pt idx="114">
                  <c:v>447.0</c:v>
                </c:pt>
                <c:pt idx="115">
                  <c:v>818.0</c:v>
                </c:pt>
                <c:pt idx="116">
                  <c:v>588.0</c:v>
                </c:pt>
                <c:pt idx="117">
                  <c:v>678.0</c:v>
                </c:pt>
                <c:pt idx="118">
                  <c:v>589.0</c:v>
                </c:pt>
                <c:pt idx="119">
                  <c:v>159.0</c:v>
                </c:pt>
                <c:pt idx="120">
                  <c:v>425.0</c:v>
                </c:pt>
                <c:pt idx="121">
                  <c:v>308.0</c:v>
                </c:pt>
                <c:pt idx="122">
                  <c:v>402.0</c:v>
                </c:pt>
                <c:pt idx="123">
                  <c:v>122.0</c:v>
                </c:pt>
                <c:pt idx="124">
                  <c:v>51.0</c:v>
                </c:pt>
                <c:pt idx="125">
                  <c:v>30.0</c:v>
                </c:pt>
                <c:pt idx="126">
                  <c:v>227.0</c:v>
                </c:pt>
                <c:pt idx="127">
                  <c:v>259.0</c:v>
                </c:pt>
                <c:pt idx="128">
                  <c:v>207.0</c:v>
                </c:pt>
                <c:pt idx="129">
                  <c:v>37.0</c:v>
                </c:pt>
                <c:pt idx="130">
                  <c:v>110.0</c:v>
                </c:pt>
                <c:pt idx="131">
                  <c:v>210.0</c:v>
                </c:pt>
                <c:pt idx="132">
                  <c:v>92.0</c:v>
                </c:pt>
                <c:pt idx="133">
                  <c:v>166.0</c:v>
                </c:pt>
                <c:pt idx="134">
                  <c:v>174.0</c:v>
                </c:pt>
                <c:pt idx="135">
                  <c:v>67.0</c:v>
                </c:pt>
                <c:pt idx="136">
                  <c:v>88.0</c:v>
                </c:pt>
                <c:pt idx="137">
                  <c:v>520.0</c:v>
                </c:pt>
                <c:pt idx="138">
                  <c:v>246.0</c:v>
                </c:pt>
                <c:pt idx="139">
                  <c:v>267.0</c:v>
                </c:pt>
                <c:pt idx="140">
                  <c:v>860.0</c:v>
                </c:pt>
                <c:pt idx="141">
                  <c:v>974.0</c:v>
                </c:pt>
                <c:pt idx="142">
                  <c:v>302.0</c:v>
                </c:pt>
                <c:pt idx="143">
                  <c:v>294.0</c:v>
                </c:pt>
                <c:pt idx="144">
                  <c:v>323.0</c:v>
                </c:pt>
                <c:pt idx="145">
                  <c:v>312.0</c:v>
                </c:pt>
                <c:pt idx="146">
                  <c:v>395.0</c:v>
                </c:pt>
                <c:pt idx="147">
                  <c:v>165.0</c:v>
                </c:pt>
                <c:pt idx="148">
                  <c:v>758.0</c:v>
                </c:pt>
                <c:pt idx="149">
                  <c:v>769.0</c:v>
                </c:pt>
                <c:pt idx="150">
                  <c:v>495.0</c:v>
                </c:pt>
                <c:pt idx="151">
                  <c:v>270.0</c:v>
                </c:pt>
                <c:pt idx="152">
                  <c:v>707.0</c:v>
                </c:pt>
                <c:pt idx="153">
                  <c:v>449.0</c:v>
                </c:pt>
                <c:pt idx="154">
                  <c:v>436.0</c:v>
                </c:pt>
                <c:pt idx="155">
                  <c:v>273.0</c:v>
                </c:pt>
                <c:pt idx="156">
                  <c:v>420.0</c:v>
                </c:pt>
                <c:pt idx="157">
                  <c:v>363.0</c:v>
                </c:pt>
                <c:pt idx="158">
                  <c:v>494.0</c:v>
                </c:pt>
                <c:pt idx="159">
                  <c:v>709.0</c:v>
                </c:pt>
                <c:pt idx="160">
                  <c:v>845.0</c:v>
                </c:pt>
                <c:pt idx="161">
                  <c:v>541.0</c:v>
                </c:pt>
                <c:pt idx="162">
                  <c:v>847.0</c:v>
                </c:pt>
                <c:pt idx="163">
                  <c:v>799.0</c:v>
                </c:pt>
                <c:pt idx="164">
                  <c:v>315.0</c:v>
                </c:pt>
                <c:pt idx="165">
                  <c:v>884.0</c:v>
                </c:pt>
                <c:pt idx="166">
                  <c:v>724.0</c:v>
                </c:pt>
                <c:pt idx="167">
                  <c:v>246.0</c:v>
                </c:pt>
                <c:pt idx="168">
                  <c:v>415.0</c:v>
                </c:pt>
                <c:pt idx="169">
                  <c:v>880.0</c:v>
                </c:pt>
                <c:pt idx="170">
                  <c:v>955.0</c:v>
                </c:pt>
                <c:pt idx="171">
                  <c:v>540.0</c:v>
                </c:pt>
                <c:pt idx="172">
                  <c:v>420.0</c:v>
                </c:pt>
                <c:pt idx="173">
                  <c:v>784.0</c:v>
                </c:pt>
                <c:pt idx="174">
                  <c:v>196.0</c:v>
                </c:pt>
                <c:pt idx="175">
                  <c:v>114.0</c:v>
                </c:pt>
                <c:pt idx="176">
                  <c:v>346.0</c:v>
                </c:pt>
                <c:pt idx="177">
                  <c:v>533.0</c:v>
                </c:pt>
                <c:pt idx="178">
                  <c:v>383.0</c:v>
                </c:pt>
                <c:pt idx="179">
                  <c:v>894.0</c:v>
                </c:pt>
                <c:pt idx="180">
                  <c:v>621.0</c:v>
                </c:pt>
                <c:pt idx="181">
                  <c:v>520.0</c:v>
                </c:pt>
                <c:pt idx="182">
                  <c:v>570.0</c:v>
                </c:pt>
                <c:pt idx="183">
                  <c:v>224.0</c:v>
                </c:pt>
                <c:pt idx="184">
                  <c:v>449.0</c:v>
                </c:pt>
                <c:pt idx="185">
                  <c:v>646.0</c:v>
                </c:pt>
                <c:pt idx="186">
                  <c:v>499.0</c:v>
                </c:pt>
                <c:pt idx="187">
                  <c:v>779.0</c:v>
                </c:pt>
                <c:pt idx="188">
                  <c:v>1112.0</c:v>
                </c:pt>
                <c:pt idx="189">
                  <c:v>616.0</c:v>
                </c:pt>
                <c:pt idx="190">
                  <c:v>392.0</c:v>
                </c:pt>
                <c:pt idx="191">
                  <c:v>529.0</c:v>
                </c:pt>
                <c:pt idx="192">
                  <c:v>394.0</c:v>
                </c:pt>
                <c:pt idx="193">
                  <c:v>357.0</c:v>
                </c:pt>
                <c:pt idx="194">
                  <c:v>1105.0</c:v>
                </c:pt>
                <c:pt idx="195">
                  <c:v>571.0</c:v>
                </c:pt>
                <c:pt idx="196">
                  <c:v>533.0</c:v>
                </c:pt>
                <c:pt idx="197">
                  <c:v>489.0</c:v>
                </c:pt>
                <c:pt idx="198">
                  <c:v>700.0</c:v>
                </c:pt>
                <c:pt idx="199">
                  <c:v>890.0</c:v>
                </c:pt>
                <c:pt idx="200">
                  <c:v>1551.0</c:v>
                </c:pt>
                <c:pt idx="201">
                  <c:v>933.0</c:v>
                </c:pt>
                <c:pt idx="202">
                  <c:v>780.0</c:v>
                </c:pt>
                <c:pt idx="203">
                  <c:v>1214.0</c:v>
                </c:pt>
                <c:pt idx="204">
                  <c:v>509.0</c:v>
                </c:pt>
                <c:pt idx="205">
                  <c:v>124.0</c:v>
                </c:pt>
                <c:pt idx="206">
                  <c:v>131.0</c:v>
                </c:pt>
                <c:pt idx="207">
                  <c:v>278.0</c:v>
                </c:pt>
                <c:pt idx="208">
                  <c:v>191.0</c:v>
                </c:pt>
                <c:pt idx="209">
                  <c:v>284.0</c:v>
                </c:pt>
                <c:pt idx="210">
                  <c:v>97.0</c:v>
                </c:pt>
                <c:pt idx="211">
                  <c:v>220.0</c:v>
                </c:pt>
                <c:pt idx="212">
                  <c:v>463.0</c:v>
                </c:pt>
                <c:pt idx="213">
                  <c:v>215.0</c:v>
                </c:pt>
                <c:pt idx="214">
                  <c:v>673.0</c:v>
                </c:pt>
                <c:pt idx="215">
                  <c:v>733.0</c:v>
                </c:pt>
                <c:pt idx="216">
                  <c:v>324.0</c:v>
                </c:pt>
                <c:pt idx="217">
                  <c:v>575.0</c:v>
                </c:pt>
                <c:pt idx="218">
                  <c:v>603.0</c:v>
                </c:pt>
                <c:pt idx="219">
                  <c:v>657.0</c:v>
                </c:pt>
                <c:pt idx="220">
                  <c:v>793.0</c:v>
                </c:pt>
                <c:pt idx="221">
                  <c:v>682.0</c:v>
                </c:pt>
                <c:pt idx="222">
                  <c:v>534.0</c:v>
                </c:pt>
                <c:pt idx="223">
                  <c:v>464.0</c:v>
                </c:pt>
                <c:pt idx="224">
                  <c:v>678.0</c:v>
                </c:pt>
                <c:pt idx="225">
                  <c:v>691.0</c:v>
                </c:pt>
                <c:pt idx="226">
                  <c:v>583.0</c:v>
                </c:pt>
                <c:pt idx="227">
                  <c:v>1158.0</c:v>
                </c:pt>
                <c:pt idx="228">
                  <c:v>714.0</c:v>
                </c:pt>
                <c:pt idx="229">
                  <c:v>361.0</c:v>
                </c:pt>
                <c:pt idx="230">
                  <c:v>639.0</c:v>
                </c:pt>
                <c:pt idx="231">
                  <c:v>924.0</c:v>
                </c:pt>
                <c:pt idx="232">
                  <c:v>584.0</c:v>
                </c:pt>
                <c:pt idx="233">
                  <c:v>348.0</c:v>
                </c:pt>
                <c:pt idx="234">
                  <c:v>575.0</c:v>
                </c:pt>
                <c:pt idx="235">
                  <c:v>741.0</c:v>
                </c:pt>
                <c:pt idx="236">
                  <c:v>734.0</c:v>
                </c:pt>
                <c:pt idx="237">
                  <c:v>470.0</c:v>
                </c:pt>
                <c:pt idx="238">
                  <c:v>339.0</c:v>
                </c:pt>
                <c:pt idx="239">
                  <c:v>499.0</c:v>
                </c:pt>
                <c:pt idx="240">
                  <c:v>277.0</c:v>
                </c:pt>
                <c:pt idx="241">
                  <c:v>201.0</c:v>
                </c:pt>
                <c:pt idx="242">
                  <c:v>375.0</c:v>
                </c:pt>
                <c:pt idx="243">
                  <c:v>209.0</c:v>
                </c:pt>
                <c:pt idx="244">
                  <c:v>410.0</c:v>
                </c:pt>
                <c:pt idx="245">
                  <c:v>35.0</c:v>
                </c:pt>
                <c:pt idx="246">
                  <c:v>113.0</c:v>
                </c:pt>
                <c:pt idx="247">
                  <c:v>580.0</c:v>
                </c:pt>
                <c:pt idx="248">
                  <c:v>234.0</c:v>
                </c:pt>
                <c:pt idx="249">
                  <c:v>365.0</c:v>
                </c:pt>
                <c:pt idx="250">
                  <c:v>343.0</c:v>
                </c:pt>
                <c:pt idx="251">
                  <c:v>532.0</c:v>
                </c:pt>
                <c:pt idx="252">
                  <c:v>1103.0</c:v>
                </c:pt>
                <c:pt idx="253">
                  <c:v>1078.0</c:v>
                </c:pt>
                <c:pt idx="254">
                  <c:v>1038.0</c:v>
                </c:pt>
                <c:pt idx="255">
                  <c:v>483.0</c:v>
                </c:pt>
                <c:pt idx="256">
                  <c:v>459.0</c:v>
                </c:pt>
                <c:pt idx="257">
                  <c:v>846.0</c:v>
                </c:pt>
                <c:pt idx="258">
                  <c:v>473.0</c:v>
                </c:pt>
                <c:pt idx="259">
                  <c:v>594.0</c:v>
                </c:pt>
                <c:pt idx="260">
                  <c:v>534.0</c:v>
                </c:pt>
                <c:pt idx="261">
                  <c:v>352.0</c:v>
                </c:pt>
                <c:pt idx="262">
                  <c:v>297.0</c:v>
                </c:pt>
                <c:pt idx="263">
                  <c:v>477.0</c:v>
                </c:pt>
                <c:pt idx="264">
                  <c:v>475.0</c:v>
                </c:pt>
                <c:pt idx="265">
                  <c:v>310.0</c:v>
                </c:pt>
                <c:pt idx="266">
                  <c:v>36.0</c:v>
                </c:pt>
                <c:pt idx="267">
                  <c:v>235.0</c:v>
                </c:pt>
                <c:pt idx="268">
                  <c:v>360.0</c:v>
                </c:pt>
                <c:pt idx="269">
                  <c:v>635.0</c:v>
                </c:pt>
                <c:pt idx="270">
                  <c:v>573.0</c:v>
                </c:pt>
                <c:pt idx="271">
                  <c:v>538.0</c:v>
                </c:pt>
                <c:pt idx="272">
                  <c:v>831.0</c:v>
                </c:pt>
                <c:pt idx="273">
                  <c:v>845.0</c:v>
                </c:pt>
                <c:pt idx="274">
                  <c:v>593.0</c:v>
                </c:pt>
                <c:pt idx="275">
                  <c:v>485.0</c:v>
                </c:pt>
                <c:pt idx="276">
                  <c:v>980.0</c:v>
                </c:pt>
                <c:pt idx="277">
                  <c:v>748.0</c:v>
                </c:pt>
                <c:pt idx="278">
                  <c:v>917.0</c:v>
                </c:pt>
                <c:pt idx="279">
                  <c:v>224.0</c:v>
                </c:pt>
                <c:pt idx="280">
                  <c:v>572.0</c:v>
                </c:pt>
                <c:pt idx="281">
                  <c:v>377.0</c:v>
                </c:pt>
                <c:pt idx="282">
                  <c:v>494.0</c:v>
                </c:pt>
                <c:pt idx="283">
                  <c:v>468.0</c:v>
                </c:pt>
                <c:pt idx="284">
                  <c:v>570.0</c:v>
                </c:pt>
                <c:pt idx="285">
                  <c:v>882.0</c:v>
                </c:pt>
                <c:pt idx="286">
                  <c:v>1327.0</c:v>
                </c:pt>
                <c:pt idx="287">
                  <c:v>593.0</c:v>
                </c:pt>
                <c:pt idx="288">
                  <c:v>939.0</c:v>
                </c:pt>
                <c:pt idx="289">
                  <c:v>656.0</c:v>
                </c:pt>
                <c:pt idx="290">
                  <c:v>376.0</c:v>
                </c:pt>
                <c:pt idx="291">
                  <c:v>1411.0</c:v>
                </c:pt>
                <c:pt idx="292">
                  <c:v>990.0</c:v>
                </c:pt>
                <c:pt idx="293">
                  <c:v>1211.0</c:v>
                </c:pt>
                <c:pt idx="294">
                  <c:v>1050.0</c:v>
                </c:pt>
                <c:pt idx="295">
                  <c:v>1120.0</c:v>
                </c:pt>
                <c:pt idx="296">
                  <c:v>695.0</c:v>
                </c:pt>
                <c:pt idx="297">
                  <c:v>597.0</c:v>
                </c:pt>
                <c:pt idx="298">
                  <c:v>671.0</c:v>
                </c:pt>
                <c:pt idx="299">
                  <c:v>532.0</c:v>
                </c:pt>
                <c:pt idx="300">
                  <c:v>401.0</c:v>
                </c:pt>
                <c:pt idx="301">
                  <c:v>1000.0</c:v>
                </c:pt>
                <c:pt idx="302">
                  <c:v>1668.0</c:v>
                </c:pt>
                <c:pt idx="303">
                  <c:v>517.0</c:v>
                </c:pt>
                <c:pt idx="304">
                  <c:v>506.0</c:v>
                </c:pt>
                <c:pt idx="305">
                  <c:v>427.0</c:v>
                </c:pt>
                <c:pt idx="306">
                  <c:v>1094.0</c:v>
                </c:pt>
                <c:pt idx="307">
                  <c:v>1011.0</c:v>
                </c:pt>
                <c:pt idx="308">
                  <c:v>660.0</c:v>
                </c:pt>
                <c:pt idx="309">
                  <c:v>566.0</c:v>
                </c:pt>
                <c:pt idx="310">
                  <c:v>540.0</c:v>
                </c:pt>
                <c:pt idx="311">
                  <c:v>849.0</c:v>
                </c:pt>
                <c:pt idx="312">
                  <c:v>500.0</c:v>
                </c:pt>
                <c:pt idx="313">
                  <c:v>1509.0</c:v>
                </c:pt>
                <c:pt idx="314">
                  <c:v>1167.0</c:v>
                </c:pt>
                <c:pt idx="315">
                  <c:v>1220.0</c:v>
                </c:pt>
                <c:pt idx="316">
                  <c:v>650.0</c:v>
                </c:pt>
                <c:pt idx="317">
                  <c:v>814.0</c:v>
                </c:pt>
                <c:pt idx="318">
                  <c:v>576.0</c:v>
                </c:pt>
                <c:pt idx="319">
                  <c:v>478.0</c:v>
                </c:pt>
                <c:pt idx="320">
                  <c:v>1221.0</c:v>
                </c:pt>
                <c:pt idx="321">
                  <c:v>1285.0</c:v>
                </c:pt>
                <c:pt idx="322">
                  <c:v>276.0</c:v>
                </c:pt>
                <c:pt idx="323">
                  <c:v>412.0</c:v>
                </c:pt>
                <c:pt idx="324">
                  <c:v>152.0</c:v>
                </c:pt>
                <c:pt idx="325">
                  <c:v>681.0</c:v>
                </c:pt>
                <c:pt idx="326">
                  <c:v>289.0</c:v>
                </c:pt>
                <c:pt idx="327">
                  <c:v>771.0</c:v>
                </c:pt>
                <c:pt idx="328">
                  <c:v>357.0</c:v>
                </c:pt>
                <c:pt idx="329">
                  <c:v>594.0</c:v>
                </c:pt>
                <c:pt idx="330">
                  <c:v>511.0</c:v>
                </c:pt>
                <c:pt idx="331">
                  <c:v>932.0</c:v>
                </c:pt>
                <c:pt idx="332">
                  <c:v>1341.0</c:v>
                </c:pt>
                <c:pt idx="333">
                  <c:v>705.0</c:v>
                </c:pt>
                <c:pt idx="334">
                  <c:v>1097.0</c:v>
                </c:pt>
                <c:pt idx="335">
                  <c:v>663.0</c:v>
                </c:pt>
                <c:pt idx="336">
                  <c:v>837.0</c:v>
                </c:pt>
                <c:pt idx="337">
                  <c:v>1031.0</c:v>
                </c:pt>
                <c:pt idx="338">
                  <c:v>494.0</c:v>
                </c:pt>
                <c:pt idx="339">
                  <c:v>518.0</c:v>
                </c:pt>
                <c:pt idx="340">
                  <c:v>620.0</c:v>
                </c:pt>
                <c:pt idx="341">
                  <c:v>541.0</c:v>
                </c:pt>
                <c:pt idx="342">
                  <c:v>152.0</c:v>
                </c:pt>
                <c:pt idx="343">
                  <c:v>326.0</c:v>
                </c:pt>
                <c:pt idx="344">
                  <c:v>2361.0</c:v>
                </c:pt>
                <c:pt idx="345">
                  <c:v>1759.0</c:v>
                </c:pt>
                <c:pt idx="346">
                  <c:v>498.0</c:v>
                </c:pt>
                <c:pt idx="347">
                  <c:v>398.0</c:v>
                </c:pt>
                <c:pt idx="348">
                  <c:v>380.0</c:v>
                </c:pt>
                <c:pt idx="349">
                  <c:v>786.0</c:v>
                </c:pt>
                <c:pt idx="350">
                  <c:v>363.0</c:v>
                </c:pt>
                <c:pt idx="351">
                  <c:v>787.0</c:v>
                </c:pt>
                <c:pt idx="352">
                  <c:v>900.0</c:v>
                </c:pt>
                <c:pt idx="353">
                  <c:v>815.0</c:v>
                </c:pt>
                <c:pt idx="354">
                  <c:v>983.0</c:v>
                </c:pt>
                <c:pt idx="355">
                  <c:v>1441.0</c:v>
                </c:pt>
                <c:pt idx="356">
                  <c:v>955.0</c:v>
                </c:pt>
                <c:pt idx="357">
                  <c:v>863.0</c:v>
                </c:pt>
                <c:pt idx="358">
                  <c:v>1304.0</c:v>
                </c:pt>
                <c:pt idx="359">
                  <c:v>965.0</c:v>
                </c:pt>
                <c:pt idx="360">
                  <c:v>632.0</c:v>
                </c:pt>
                <c:pt idx="361">
                  <c:v>522.0</c:v>
                </c:pt>
                <c:pt idx="362">
                  <c:v>313.0</c:v>
                </c:pt>
                <c:pt idx="363">
                  <c:v>861.0</c:v>
                </c:pt>
                <c:pt idx="364">
                  <c:v>1310.0</c:v>
                </c:pt>
                <c:pt idx="365">
                  <c:v>503.0</c:v>
                </c:pt>
                <c:pt idx="366">
                  <c:v>692.0</c:v>
                </c:pt>
                <c:pt idx="367">
                  <c:v>424.0</c:v>
                </c:pt>
                <c:pt idx="368">
                  <c:v>369.0</c:v>
                </c:pt>
                <c:pt idx="369">
                  <c:v>554.0</c:v>
                </c:pt>
                <c:pt idx="370">
                  <c:v>566.0</c:v>
                </c:pt>
                <c:pt idx="371">
                  <c:v>489.0</c:v>
                </c:pt>
                <c:pt idx="372">
                  <c:v>665.0</c:v>
                </c:pt>
                <c:pt idx="373">
                  <c:v>513.0</c:v>
                </c:pt>
                <c:pt idx="374">
                  <c:v>773.0</c:v>
                </c:pt>
                <c:pt idx="375">
                  <c:v>469.0</c:v>
                </c:pt>
                <c:pt idx="376">
                  <c:v>424.0</c:v>
                </c:pt>
                <c:pt idx="377">
                  <c:v>382.0</c:v>
                </c:pt>
                <c:pt idx="378">
                  <c:v>487.0</c:v>
                </c:pt>
                <c:pt idx="379">
                  <c:v>163.0</c:v>
                </c:pt>
                <c:pt idx="380">
                  <c:v>456.0</c:v>
                </c:pt>
                <c:pt idx="381">
                  <c:v>301.0</c:v>
                </c:pt>
                <c:pt idx="382">
                  <c:v>142.0</c:v>
                </c:pt>
                <c:pt idx="383">
                  <c:v>149.0</c:v>
                </c:pt>
                <c:pt idx="384">
                  <c:v>160.0</c:v>
                </c:pt>
                <c:pt idx="385">
                  <c:v>189.0</c:v>
                </c:pt>
                <c:pt idx="386">
                  <c:v>212.0</c:v>
                </c:pt>
                <c:pt idx="387">
                  <c:v>571.0</c:v>
                </c:pt>
                <c:pt idx="388">
                  <c:v>922.0</c:v>
                </c:pt>
                <c:pt idx="389">
                  <c:v>346.0</c:v>
                </c:pt>
                <c:pt idx="390">
                  <c:v>1027.0</c:v>
                </c:pt>
                <c:pt idx="391">
                  <c:v>373.0</c:v>
                </c:pt>
                <c:pt idx="392">
                  <c:v>611.0</c:v>
                </c:pt>
                <c:pt idx="393">
                  <c:v>182.0</c:v>
                </c:pt>
                <c:pt idx="394">
                  <c:v>650.0</c:v>
                </c:pt>
                <c:pt idx="395">
                  <c:v>626.0</c:v>
                </c:pt>
                <c:pt idx="396">
                  <c:v>515.0</c:v>
                </c:pt>
                <c:pt idx="397">
                  <c:v>1244.0</c:v>
                </c:pt>
                <c:pt idx="398">
                  <c:v>423.0</c:v>
                </c:pt>
                <c:pt idx="399">
                  <c:v>434.0</c:v>
                </c:pt>
                <c:pt idx="400">
                  <c:v>585.0</c:v>
                </c:pt>
                <c:pt idx="401">
                  <c:v>706.0</c:v>
                </c:pt>
                <c:pt idx="402">
                  <c:v>180.0</c:v>
                </c:pt>
                <c:pt idx="403">
                  <c:v>228.0</c:v>
                </c:pt>
                <c:pt idx="404">
                  <c:v>436.0</c:v>
                </c:pt>
                <c:pt idx="405">
                  <c:v>732.0</c:v>
                </c:pt>
                <c:pt idx="406">
                  <c:v>265.0</c:v>
                </c:pt>
                <c:pt idx="407">
                  <c:v>319.0</c:v>
                </c:pt>
                <c:pt idx="408">
                  <c:v>401.0</c:v>
                </c:pt>
                <c:pt idx="409">
                  <c:v>815.0</c:v>
                </c:pt>
                <c:pt idx="410">
                  <c:v>651.0</c:v>
                </c:pt>
                <c:pt idx="411">
                  <c:v>307.0</c:v>
                </c:pt>
                <c:pt idx="412">
                  <c:v>935.0</c:v>
                </c:pt>
                <c:pt idx="413">
                  <c:v>1518.0</c:v>
                </c:pt>
                <c:pt idx="414">
                  <c:v>801.0</c:v>
                </c:pt>
                <c:pt idx="415">
                  <c:v>1082.0</c:v>
                </c:pt>
                <c:pt idx="416">
                  <c:v>1084.0</c:v>
                </c:pt>
                <c:pt idx="417">
                  <c:v>620.0</c:v>
                </c:pt>
                <c:pt idx="418">
                  <c:v>629.0</c:v>
                </c:pt>
                <c:pt idx="419">
                  <c:v>921.0</c:v>
                </c:pt>
                <c:pt idx="420">
                  <c:v>1324.0</c:v>
                </c:pt>
                <c:pt idx="421">
                  <c:v>920.0</c:v>
                </c:pt>
                <c:pt idx="422">
                  <c:v>801.0</c:v>
                </c:pt>
                <c:pt idx="423">
                  <c:v>1485.0</c:v>
                </c:pt>
                <c:pt idx="424">
                  <c:v>666.0</c:v>
                </c:pt>
                <c:pt idx="425">
                  <c:v>798.0</c:v>
                </c:pt>
                <c:pt idx="426">
                  <c:v>1006.0</c:v>
                </c:pt>
                <c:pt idx="427">
                  <c:v>1337.0</c:v>
                </c:pt>
                <c:pt idx="428">
                  <c:v>596.0</c:v>
                </c:pt>
                <c:pt idx="429">
                  <c:v>617.0</c:v>
                </c:pt>
                <c:pt idx="430">
                  <c:v>546.0</c:v>
                </c:pt>
                <c:pt idx="431">
                  <c:v>287.0</c:v>
                </c:pt>
                <c:pt idx="432">
                  <c:v>629.0</c:v>
                </c:pt>
                <c:pt idx="433">
                  <c:v>706.0</c:v>
                </c:pt>
                <c:pt idx="434">
                  <c:v>211.0</c:v>
                </c:pt>
                <c:pt idx="435">
                  <c:v>623.0</c:v>
                </c:pt>
                <c:pt idx="436">
                  <c:v>730.0</c:v>
                </c:pt>
                <c:pt idx="437">
                  <c:v>1705.0</c:v>
                </c:pt>
                <c:pt idx="438">
                  <c:v>1751.0</c:v>
                </c:pt>
                <c:pt idx="439">
                  <c:v>2057.0</c:v>
                </c:pt>
                <c:pt idx="440">
                  <c:v>488.0</c:v>
                </c:pt>
                <c:pt idx="441">
                  <c:v>932.0</c:v>
                </c:pt>
                <c:pt idx="442">
                  <c:v>825.0</c:v>
                </c:pt>
                <c:pt idx="443">
                  <c:v>629.0</c:v>
                </c:pt>
                <c:pt idx="444">
                  <c:v>469.0</c:v>
                </c:pt>
                <c:pt idx="445">
                  <c:v>881.0</c:v>
                </c:pt>
                <c:pt idx="446">
                  <c:v>522.0</c:v>
                </c:pt>
                <c:pt idx="447">
                  <c:v>1157.0</c:v>
                </c:pt>
                <c:pt idx="448">
                  <c:v>643.0</c:v>
                </c:pt>
                <c:pt idx="449">
                  <c:v>817.0</c:v>
                </c:pt>
                <c:pt idx="450">
                  <c:v>527.0</c:v>
                </c:pt>
                <c:pt idx="451">
                  <c:v>866.0</c:v>
                </c:pt>
                <c:pt idx="452">
                  <c:v>987.0</c:v>
                </c:pt>
                <c:pt idx="453">
                  <c:v>349.0</c:v>
                </c:pt>
                <c:pt idx="454">
                  <c:v>338.0</c:v>
                </c:pt>
                <c:pt idx="455">
                  <c:v>637.0</c:v>
                </c:pt>
                <c:pt idx="456">
                  <c:v>955.0</c:v>
                </c:pt>
                <c:pt idx="457">
                  <c:v>1345.0</c:v>
                </c:pt>
                <c:pt idx="458">
                  <c:v>1023.0</c:v>
                </c:pt>
                <c:pt idx="459">
                  <c:v>450.0</c:v>
                </c:pt>
                <c:pt idx="460">
                  <c:v>515.0</c:v>
                </c:pt>
                <c:pt idx="461">
                  <c:v>708.0</c:v>
                </c:pt>
                <c:pt idx="462">
                  <c:v>666.0</c:v>
                </c:pt>
                <c:pt idx="463">
                  <c:v>731.0</c:v>
                </c:pt>
                <c:pt idx="464">
                  <c:v>1214.0</c:v>
                </c:pt>
                <c:pt idx="465">
                  <c:v>1383.0</c:v>
                </c:pt>
                <c:pt idx="466">
                  <c:v>1281.0</c:v>
                </c:pt>
                <c:pt idx="467">
                  <c:v>1075.0</c:v>
                </c:pt>
                <c:pt idx="468">
                  <c:v>687.0</c:v>
                </c:pt>
                <c:pt idx="469">
                  <c:v>677.0</c:v>
                </c:pt>
                <c:pt idx="470">
                  <c:v>582.0</c:v>
                </c:pt>
                <c:pt idx="471">
                  <c:v>928.0</c:v>
                </c:pt>
                <c:pt idx="472">
                  <c:v>369.0</c:v>
                </c:pt>
                <c:pt idx="473">
                  <c:v>978.0</c:v>
                </c:pt>
                <c:pt idx="474">
                  <c:v>496.0</c:v>
                </c:pt>
                <c:pt idx="475">
                  <c:v>556.0</c:v>
                </c:pt>
                <c:pt idx="476">
                  <c:v>730.0</c:v>
                </c:pt>
                <c:pt idx="477">
                  <c:v>613.0</c:v>
                </c:pt>
                <c:pt idx="478">
                  <c:v>602.0</c:v>
                </c:pt>
                <c:pt idx="479">
                  <c:v>779.0</c:v>
                </c:pt>
                <c:pt idx="480">
                  <c:v>585.0</c:v>
                </c:pt>
                <c:pt idx="481">
                  <c:v>652.0</c:v>
                </c:pt>
                <c:pt idx="482">
                  <c:v>266.0</c:v>
                </c:pt>
                <c:pt idx="483">
                  <c:v>580.0</c:v>
                </c:pt>
                <c:pt idx="484">
                  <c:v>864.0</c:v>
                </c:pt>
                <c:pt idx="485">
                  <c:v>558.0</c:v>
                </c:pt>
                <c:pt idx="486">
                  <c:v>756.0</c:v>
                </c:pt>
                <c:pt idx="487">
                  <c:v>390.0</c:v>
                </c:pt>
                <c:pt idx="488">
                  <c:v>844.0</c:v>
                </c:pt>
                <c:pt idx="489">
                  <c:v>518.0</c:v>
                </c:pt>
                <c:pt idx="490">
                  <c:v>857.0</c:v>
                </c:pt>
                <c:pt idx="491">
                  <c:v>726.0</c:v>
                </c:pt>
                <c:pt idx="492">
                  <c:v>1441.0</c:v>
                </c:pt>
                <c:pt idx="493">
                  <c:v>1712.0</c:v>
                </c:pt>
                <c:pt idx="494">
                  <c:v>950.0</c:v>
                </c:pt>
                <c:pt idx="495">
                  <c:v>1275.0</c:v>
                </c:pt>
                <c:pt idx="496">
                  <c:v>544.0</c:v>
                </c:pt>
                <c:pt idx="497">
                  <c:v>895.0</c:v>
                </c:pt>
                <c:pt idx="498">
                  <c:v>2208.0</c:v>
                </c:pt>
                <c:pt idx="499">
                  <c:v>1117.0</c:v>
                </c:pt>
                <c:pt idx="500">
                  <c:v>2306.0</c:v>
                </c:pt>
                <c:pt idx="501">
                  <c:v>1668.0</c:v>
                </c:pt>
                <c:pt idx="502">
                  <c:v>652.0</c:v>
                </c:pt>
                <c:pt idx="503">
                  <c:v>292.0</c:v>
                </c:pt>
                <c:pt idx="504">
                  <c:v>668.0</c:v>
                </c:pt>
                <c:pt idx="505">
                  <c:v>583.0</c:v>
                </c:pt>
                <c:pt idx="506">
                  <c:v>701.0</c:v>
                </c:pt>
                <c:pt idx="507">
                  <c:v>1045.0</c:v>
                </c:pt>
                <c:pt idx="508">
                  <c:v>645.0</c:v>
                </c:pt>
                <c:pt idx="509">
                  <c:v>641.0</c:v>
                </c:pt>
                <c:pt idx="510">
                  <c:v>382.0</c:v>
                </c:pt>
                <c:pt idx="511">
                  <c:v>452.0</c:v>
                </c:pt>
                <c:pt idx="512">
                  <c:v>368.0</c:v>
                </c:pt>
                <c:pt idx="513">
                  <c:v>641.0</c:v>
                </c:pt>
                <c:pt idx="514">
                  <c:v>545.0</c:v>
                </c:pt>
                <c:pt idx="515">
                  <c:v>561.0</c:v>
                </c:pt>
                <c:pt idx="516">
                  <c:v>31.0</c:v>
                </c:pt>
                <c:pt idx="517">
                  <c:v>637.0</c:v>
                </c:pt>
                <c:pt idx="518">
                  <c:v>606.0</c:v>
                </c:pt>
                <c:pt idx="519">
                  <c:v>697.0</c:v>
                </c:pt>
                <c:pt idx="520">
                  <c:v>539.0</c:v>
                </c:pt>
                <c:pt idx="521">
                  <c:v>504.0</c:v>
                </c:pt>
                <c:pt idx="522">
                  <c:v>580.0</c:v>
                </c:pt>
                <c:pt idx="523">
                  <c:v>59.0</c:v>
                </c:pt>
                <c:pt idx="524">
                  <c:v>759.0</c:v>
                </c:pt>
                <c:pt idx="525">
                  <c:v>755.0</c:v>
                </c:pt>
                <c:pt idx="526">
                  <c:v>1155.0</c:v>
                </c:pt>
                <c:pt idx="527">
                  <c:v>1441.0</c:v>
                </c:pt>
                <c:pt idx="528">
                  <c:v>597.0</c:v>
                </c:pt>
                <c:pt idx="529">
                  <c:v>859.0</c:v>
                </c:pt>
                <c:pt idx="530">
                  <c:v>443.0</c:v>
                </c:pt>
                <c:pt idx="531">
                  <c:v>986.0</c:v>
                </c:pt>
                <c:pt idx="532">
                  <c:v>443.0</c:v>
                </c:pt>
                <c:pt idx="533">
                  <c:v>946.0</c:v>
                </c:pt>
                <c:pt idx="534">
                  <c:v>829.0</c:v>
                </c:pt>
                <c:pt idx="535">
                  <c:v>921.0</c:v>
                </c:pt>
                <c:pt idx="536">
                  <c:v>818.0</c:v>
                </c:pt>
                <c:pt idx="537">
                  <c:v>927.0</c:v>
                </c:pt>
                <c:pt idx="538">
                  <c:v>842.0</c:v>
                </c:pt>
                <c:pt idx="539">
                  <c:v>567.0</c:v>
                </c:pt>
                <c:pt idx="540">
                  <c:v>532.0</c:v>
                </c:pt>
                <c:pt idx="541">
                  <c:v>954.0</c:v>
                </c:pt>
                <c:pt idx="542">
                  <c:v>2107.0</c:v>
                </c:pt>
                <c:pt idx="543">
                  <c:v>1036.0</c:v>
                </c:pt>
                <c:pt idx="544">
                  <c:v>456.0</c:v>
                </c:pt>
                <c:pt idx="545">
                  <c:v>393.0</c:v>
                </c:pt>
                <c:pt idx="546">
                  <c:v>308.0</c:v>
                </c:pt>
                <c:pt idx="547">
                  <c:v>467.0</c:v>
                </c:pt>
                <c:pt idx="548">
                  <c:v>653.0</c:v>
                </c:pt>
                <c:pt idx="549">
                  <c:v>572.0</c:v>
                </c:pt>
                <c:pt idx="550">
                  <c:v>822.0</c:v>
                </c:pt>
                <c:pt idx="551">
                  <c:v>531.0</c:v>
                </c:pt>
                <c:pt idx="552">
                  <c:v>783.0</c:v>
                </c:pt>
                <c:pt idx="553">
                  <c:v>1313.0</c:v>
                </c:pt>
                <c:pt idx="554">
                  <c:v>737.0</c:v>
                </c:pt>
                <c:pt idx="555">
                  <c:v>1001.0</c:v>
                </c:pt>
                <c:pt idx="556">
                  <c:v>760.0</c:v>
                </c:pt>
                <c:pt idx="557">
                  <c:v>300.0</c:v>
                </c:pt>
                <c:pt idx="558">
                  <c:v>798.0</c:v>
                </c:pt>
                <c:pt idx="559">
                  <c:v>847.0</c:v>
                </c:pt>
                <c:pt idx="560">
                  <c:v>436.0</c:v>
                </c:pt>
                <c:pt idx="561">
                  <c:v>533.0</c:v>
                </c:pt>
                <c:pt idx="562">
                  <c:v>842.0</c:v>
                </c:pt>
                <c:pt idx="563">
                  <c:v>1258.0</c:v>
                </c:pt>
                <c:pt idx="564">
                  <c:v>913.0</c:v>
                </c:pt>
                <c:pt idx="565">
                  <c:v>446.0</c:v>
                </c:pt>
                <c:pt idx="566">
                  <c:v>404.0</c:v>
                </c:pt>
                <c:pt idx="567">
                  <c:v>871.0</c:v>
                </c:pt>
                <c:pt idx="568">
                  <c:v>484.0</c:v>
                </c:pt>
                <c:pt idx="569">
                  <c:v>2780.0</c:v>
                </c:pt>
                <c:pt idx="570">
                  <c:v>5968.0</c:v>
                </c:pt>
                <c:pt idx="571">
                  <c:v>1371.0</c:v>
                </c:pt>
                <c:pt idx="572">
                  <c:v>1490.0</c:v>
                </c:pt>
                <c:pt idx="573">
                  <c:v>2483.0</c:v>
                </c:pt>
                <c:pt idx="574">
                  <c:v>1356.0</c:v>
                </c:pt>
                <c:pt idx="575">
                  <c:v>1573.0</c:v>
                </c:pt>
                <c:pt idx="576">
                  <c:v>1587.0</c:v>
                </c:pt>
                <c:pt idx="577">
                  <c:v>563.0</c:v>
                </c:pt>
                <c:pt idx="578">
                  <c:v>921.0</c:v>
                </c:pt>
                <c:pt idx="579">
                  <c:v>521.0</c:v>
                </c:pt>
                <c:pt idx="580">
                  <c:v>1327.0</c:v>
                </c:pt>
                <c:pt idx="581">
                  <c:v>1500.0</c:v>
                </c:pt>
                <c:pt idx="582">
                  <c:v>358.0</c:v>
                </c:pt>
                <c:pt idx="583">
                  <c:v>1112.0</c:v>
                </c:pt>
                <c:pt idx="584">
                  <c:v>221.0</c:v>
                </c:pt>
                <c:pt idx="585">
                  <c:v>604.0</c:v>
                </c:pt>
                <c:pt idx="586">
                  <c:v>214.0</c:v>
                </c:pt>
                <c:pt idx="587">
                  <c:v>338.0</c:v>
                </c:pt>
                <c:pt idx="588">
                  <c:v>197.0</c:v>
                </c:pt>
                <c:pt idx="589">
                  <c:v>975.0</c:v>
                </c:pt>
                <c:pt idx="590">
                  <c:v>240.0</c:v>
                </c:pt>
                <c:pt idx="591">
                  <c:v>3033.0</c:v>
                </c:pt>
                <c:pt idx="592">
                  <c:v>2558.0</c:v>
                </c:pt>
                <c:pt idx="593">
                  <c:v>4724.0</c:v>
                </c:pt>
                <c:pt idx="594">
                  <c:v>1650.0</c:v>
                </c:pt>
                <c:pt idx="595">
                  <c:v>624.0</c:v>
                </c:pt>
                <c:pt idx="596">
                  <c:v>2126.0</c:v>
                </c:pt>
                <c:pt idx="597">
                  <c:v>970.0</c:v>
                </c:pt>
                <c:pt idx="598">
                  <c:v>2521.0</c:v>
                </c:pt>
                <c:pt idx="599">
                  <c:v>2060.0</c:v>
                </c:pt>
                <c:pt idx="600">
                  <c:v>1588.0</c:v>
                </c:pt>
                <c:pt idx="601">
                  <c:v>1255.0</c:v>
                </c:pt>
                <c:pt idx="602">
                  <c:v>1140.0</c:v>
                </c:pt>
                <c:pt idx="603">
                  <c:v>980.0</c:v>
                </c:pt>
                <c:pt idx="604">
                  <c:v>3742.0</c:v>
                </c:pt>
                <c:pt idx="605">
                  <c:v>3544.0</c:v>
                </c:pt>
                <c:pt idx="606">
                  <c:v>1598.0</c:v>
                </c:pt>
                <c:pt idx="607">
                  <c:v>1507.0</c:v>
                </c:pt>
                <c:pt idx="608">
                  <c:v>2118.0</c:v>
                </c:pt>
                <c:pt idx="609">
                  <c:v>794.0</c:v>
                </c:pt>
                <c:pt idx="610">
                  <c:v>556.0</c:v>
                </c:pt>
                <c:pt idx="611">
                  <c:v>754.0</c:v>
                </c:pt>
                <c:pt idx="612">
                  <c:v>483.0</c:v>
                </c:pt>
                <c:pt idx="613">
                  <c:v>676.0</c:v>
                </c:pt>
                <c:pt idx="614">
                  <c:v>798.0</c:v>
                </c:pt>
                <c:pt idx="615">
                  <c:v>1038.0</c:v>
                </c:pt>
                <c:pt idx="616">
                  <c:v>2621.0</c:v>
                </c:pt>
                <c:pt idx="617">
                  <c:v>1611.0</c:v>
                </c:pt>
                <c:pt idx="618">
                  <c:v>1952.0</c:v>
                </c:pt>
                <c:pt idx="619">
                  <c:v>3247.0</c:v>
                </c:pt>
                <c:pt idx="620">
                  <c:v>5135.0</c:v>
                </c:pt>
                <c:pt idx="621">
                  <c:v>1521.0</c:v>
                </c:pt>
                <c:pt idx="622">
                  <c:v>1819.0</c:v>
                </c:pt>
                <c:pt idx="623">
                  <c:v>724.0</c:v>
                </c:pt>
                <c:pt idx="624">
                  <c:v>6314.0</c:v>
                </c:pt>
                <c:pt idx="625">
                  <c:v>1060.0</c:v>
                </c:pt>
                <c:pt idx="626">
                  <c:v>818.0</c:v>
                </c:pt>
                <c:pt idx="627">
                  <c:v>2095.0</c:v>
                </c:pt>
                <c:pt idx="628">
                  <c:v>1600.0</c:v>
                </c:pt>
                <c:pt idx="629">
                  <c:v>1841.0</c:v>
                </c:pt>
                <c:pt idx="630">
                  <c:v>634.0</c:v>
                </c:pt>
                <c:pt idx="631">
                  <c:v>857.0</c:v>
                </c:pt>
                <c:pt idx="632">
                  <c:v>702.0</c:v>
                </c:pt>
                <c:pt idx="633">
                  <c:v>366.0</c:v>
                </c:pt>
                <c:pt idx="634">
                  <c:v>438.0</c:v>
                </c:pt>
                <c:pt idx="635">
                  <c:v>1228.0</c:v>
                </c:pt>
                <c:pt idx="636">
                  <c:v>1060.0</c:v>
                </c:pt>
                <c:pt idx="637">
                  <c:v>1743.0</c:v>
                </c:pt>
                <c:pt idx="638">
                  <c:v>710.0</c:v>
                </c:pt>
                <c:pt idx="639">
                  <c:v>547.0</c:v>
                </c:pt>
                <c:pt idx="640">
                  <c:v>727.0</c:v>
                </c:pt>
                <c:pt idx="641">
                  <c:v>221.0</c:v>
                </c:pt>
                <c:pt idx="642">
                  <c:v>300.0</c:v>
                </c:pt>
                <c:pt idx="643">
                  <c:v>1275.0</c:v>
                </c:pt>
                <c:pt idx="644">
                  <c:v>663.0</c:v>
                </c:pt>
                <c:pt idx="645">
                  <c:v>703.0</c:v>
                </c:pt>
                <c:pt idx="646">
                  <c:v>747.0</c:v>
                </c:pt>
                <c:pt idx="647">
                  <c:v>451.0</c:v>
                </c:pt>
                <c:pt idx="648">
                  <c:v>773.0</c:v>
                </c:pt>
                <c:pt idx="649">
                  <c:v>363.0</c:v>
                </c:pt>
                <c:pt idx="650">
                  <c:v>928.0</c:v>
                </c:pt>
                <c:pt idx="651">
                  <c:v>187.0</c:v>
                </c:pt>
                <c:pt idx="652">
                  <c:v>339.0</c:v>
                </c:pt>
                <c:pt idx="653">
                  <c:v>498.0</c:v>
                </c:pt>
                <c:pt idx="654">
                  <c:v>230.0</c:v>
                </c:pt>
                <c:pt idx="655">
                  <c:v>181.0</c:v>
                </c:pt>
                <c:pt idx="656">
                  <c:v>626.0</c:v>
                </c:pt>
                <c:pt idx="657">
                  <c:v>225.0</c:v>
                </c:pt>
                <c:pt idx="658">
                  <c:v>431.0</c:v>
                </c:pt>
                <c:pt idx="659">
                  <c:v>602.0</c:v>
                </c:pt>
                <c:pt idx="660">
                  <c:v>1634.0</c:v>
                </c:pt>
                <c:pt idx="661">
                  <c:v>1911.0</c:v>
                </c:pt>
                <c:pt idx="662">
                  <c:v>2361.0</c:v>
                </c:pt>
                <c:pt idx="663">
                  <c:v>1321.0</c:v>
                </c:pt>
                <c:pt idx="664">
                  <c:v>282.0</c:v>
                </c:pt>
                <c:pt idx="665">
                  <c:v>345.0</c:v>
                </c:pt>
                <c:pt idx="666">
                  <c:v>502.0</c:v>
                </c:pt>
                <c:pt idx="667">
                  <c:v>674.0</c:v>
                </c:pt>
                <c:pt idx="668">
                  <c:v>711.0</c:v>
                </c:pt>
                <c:pt idx="669">
                  <c:v>357.0</c:v>
                </c:pt>
                <c:pt idx="670">
                  <c:v>910.0</c:v>
                </c:pt>
                <c:pt idx="671">
                  <c:v>405.0</c:v>
                </c:pt>
                <c:pt idx="672">
                  <c:v>334.0</c:v>
                </c:pt>
                <c:pt idx="673">
                  <c:v>475.0</c:v>
                </c:pt>
                <c:pt idx="674">
                  <c:v>1069.0</c:v>
                </c:pt>
                <c:pt idx="675">
                  <c:v>712.0</c:v>
                </c:pt>
                <c:pt idx="676">
                  <c:v>856.0</c:v>
                </c:pt>
                <c:pt idx="677">
                  <c:v>876.0</c:v>
                </c:pt>
                <c:pt idx="678">
                  <c:v>1695.0</c:v>
                </c:pt>
                <c:pt idx="679">
                  <c:v>1190.0</c:v>
                </c:pt>
                <c:pt idx="680">
                  <c:v>362.0</c:v>
                </c:pt>
                <c:pt idx="681">
                  <c:v>421.0</c:v>
                </c:pt>
                <c:pt idx="682">
                  <c:v>1198.0</c:v>
                </c:pt>
                <c:pt idx="683">
                  <c:v>1668.0</c:v>
                </c:pt>
                <c:pt idx="684">
                  <c:v>518.0</c:v>
                </c:pt>
                <c:pt idx="685">
                  <c:v>1264.0</c:v>
                </c:pt>
                <c:pt idx="686">
                  <c:v>1005.0</c:v>
                </c:pt>
                <c:pt idx="687">
                  <c:v>849.0</c:v>
                </c:pt>
                <c:pt idx="688">
                  <c:v>1478.0</c:v>
                </c:pt>
                <c:pt idx="689">
                  <c:v>1417.0</c:v>
                </c:pt>
                <c:pt idx="690">
                  <c:v>616.0</c:v>
                </c:pt>
                <c:pt idx="691">
                  <c:v>832.0</c:v>
                </c:pt>
                <c:pt idx="692">
                  <c:v>961.0</c:v>
                </c:pt>
                <c:pt idx="693">
                  <c:v>979.0</c:v>
                </c:pt>
                <c:pt idx="694">
                  <c:v>728.0</c:v>
                </c:pt>
                <c:pt idx="695">
                  <c:v>1114.0</c:v>
                </c:pt>
                <c:pt idx="696">
                  <c:v>987.0</c:v>
                </c:pt>
                <c:pt idx="697">
                  <c:v>1149.0</c:v>
                </c:pt>
                <c:pt idx="698">
                  <c:v>1379.0</c:v>
                </c:pt>
                <c:pt idx="699">
                  <c:v>704.0</c:v>
                </c:pt>
                <c:pt idx="700">
                  <c:v>358.0</c:v>
                </c:pt>
                <c:pt idx="701">
                  <c:v>371.0</c:v>
                </c:pt>
                <c:pt idx="702">
                  <c:v>923.0</c:v>
                </c:pt>
                <c:pt idx="703">
                  <c:v>824.0</c:v>
                </c:pt>
                <c:pt idx="704">
                  <c:v>883.0</c:v>
                </c:pt>
                <c:pt idx="705">
                  <c:v>2952.0</c:v>
                </c:pt>
                <c:pt idx="706">
                  <c:v>490.0</c:v>
                </c:pt>
                <c:pt idx="707">
                  <c:v>1019.0</c:v>
                </c:pt>
                <c:pt idx="708">
                  <c:v>583.0</c:v>
                </c:pt>
                <c:pt idx="709">
                  <c:v>731.0</c:v>
                </c:pt>
                <c:pt idx="710">
                  <c:v>571.0</c:v>
                </c:pt>
                <c:pt idx="711">
                  <c:v>1073.0</c:v>
                </c:pt>
                <c:pt idx="712">
                  <c:v>1150.0</c:v>
                </c:pt>
                <c:pt idx="713">
                  <c:v>213.0</c:v>
                </c:pt>
                <c:pt idx="714">
                  <c:v>694.0</c:v>
                </c:pt>
                <c:pt idx="715">
                  <c:v>969.0</c:v>
                </c:pt>
                <c:pt idx="716">
                  <c:v>1065.0</c:v>
                </c:pt>
                <c:pt idx="717">
                  <c:v>1393.0</c:v>
                </c:pt>
                <c:pt idx="718">
                  <c:v>780.0</c:v>
                </c:pt>
                <c:pt idx="719">
                  <c:v>770.0</c:v>
                </c:pt>
                <c:pt idx="720">
                  <c:v>944.0</c:v>
                </c:pt>
                <c:pt idx="721">
                  <c:v>974.0</c:v>
                </c:pt>
                <c:pt idx="722">
                  <c:v>765.0</c:v>
                </c:pt>
                <c:pt idx="723">
                  <c:v>859.0</c:v>
                </c:pt>
                <c:pt idx="724">
                  <c:v>1252.0</c:v>
                </c:pt>
                <c:pt idx="725">
                  <c:v>1563.0</c:v>
                </c:pt>
                <c:pt idx="726">
                  <c:v>986.0</c:v>
                </c:pt>
                <c:pt idx="727">
                  <c:v>921.0</c:v>
                </c:pt>
                <c:pt idx="728">
                  <c:v>2131.0</c:v>
                </c:pt>
                <c:pt idx="729">
                  <c:v>1812.0</c:v>
                </c:pt>
                <c:pt idx="730">
                  <c:v>2158.0</c:v>
                </c:pt>
                <c:pt idx="731">
                  <c:v>711.0</c:v>
                </c:pt>
                <c:pt idx="732">
                  <c:v>1222.0</c:v>
                </c:pt>
                <c:pt idx="733">
                  <c:v>1208.0</c:v>
                </c:pt>
                <c:pt idx="734">
                  <c:v>2613.0</c:v>
                </c:pt>
                <c:pt idx="735">
                  <c:v>2089.0</c:v>
                </c:pt>
                <c:pt idx="736">
                  <c:v>2188.0</c:v>
                </c:pt>
                <c:pt idx="737">
                  <c:v>889.0</c:v>
                </c:pt>
                <c:pt idx="738">
                  <c:v>769.0</c:v>
                </c:pt>
                <c:pt idx="739">
                  <c:v>383.0</c:v>
                </c:pt>
                <c:pt idx="740">
                  <c:v>732.0</c:v>
                </c:pt>
                <c:pt idx="741">
                  <c:v>534.0</c:v>
                </c:pt>
                <c:pt idx="742">
                  <c:v>782.0</c:v>
                </c:pt>
                <c:pt idx="743">
                  <c:v>819.0</c:v>
                </c:pt>
                <c:pt idx="744">
                  <c:v>500.0</c:v>
                </c:pt>
                <c:pt idx="745">
                  <c:v>327.0</c:v>
                </c:pt>
                <c:pt idx="746">
                  <c:v>354.0</c:v>
                </c:pt>
                <c:pt idx="747">
                  <c:v>659.0</c:v>
                </c:pt>
                <c:pt idx="748">
                  <c:v>759.0</c:v>
                </c:pt>
                <c:pt idx="749">
                  <c:v>126.0</c:v>
                </c:pt>
                <c:pt idx="750">
                  <c:v>63.0</c:v>
                </c:pt>
                <c:pt idx="751">
                  <c:v>58.0</c:v>
                </c:pt>
                <c:pt idx="752">
                  <c:v>204.0</c:v>
                </c:pt>
                <c:pt idx="753">
                  <c:v>514.0</c:v>
                </c:pt>
                <c:pt idx="754">
                  <c:v>711.0</c:v>
                </c:pt>
                <c:pt idx="755">
                  <c:v>364.0</c:v>
                </c:pt>
                <c:pt idx="756">
                  <c:v>778.0</c:v>
                </c:pt>
                <c:pt idx="757">
                  <c:v>331.0</c:v>
                </c:pt>
                <c:pt idx="758">
                  <c:v>495.0</c:v>
                </c:pt>
                <c:pt idx="759">
                  <c:v>498.0</c:v>
                </c:pt>
                <c:pt idx="760">
                  <c:v>46.0</c:v>
                </c:pt>
                <c:pt idx="761">
                  <c:v>171.0</c:v>
                </c:pt>
                <c:pt idx="762">
                  <c:v>269.0</c:v>
                </c:pt>
                <c:pt idx="763">
                  <c:v>169.0</c:v>
                </c:pt>
                <c:pt idx="764">
                  <c:v>149.0</c:v>
                </c:pt>
                <c:pt idx="765">
                  <c:v>715.0</c:v>
                </c:pt>
                <c:pt idx="766">
                  <c:v>712.0</c:v>
                </c:pt>
                <c:pt idx="767">
                  <c:v>550.0</c:v>
                </c:pt>
                <c:pt idx="768">
                  <c:v>324.0</c:v>
                </c:pt>
                <c:pt idx="769">
                  <c:v>757.0</c:v>
                </c:pt>
                <c:pt idx="770">
                  <c:v>631.0</c:v>
                </c:pt>
                <c:pt idx="771">
                  <c:v>929.0</c:v>
                </c:pt>
                <c:pt idx="772">
                  <c:v>328.0</c:v>
                </c:pt>
                <c:pt idx="773">
                  <c:v>1067.0</c:v>
                </c:pt>
                <c:pt idx="774">
                  <c:v>716.0</c:v>
                </c:pt>
                <c:pt idx="775">
                  <c:v>266.0</c:v>
                </c:pt>
                <c:pt idx="776">
                  <c:v>26.0</c:v>
                </c:pt>
                <c:pt idx="777">
                  <c:v>75.0</c:v>
                </c:pt>
                <c:pt idx="778">
                  <c:v>35.0</c:v>
                </c:pt>
                <c:pt idx="779">
                  <c:v>113.0</c:v>
                </c:pt>
                <c:pt idx="780">
                  <c:v>45.0</c:v>
                </c:pt>
                <c:pt idx="781">
                  <c:v>487.0</c:v>
                </c:pt>
                <c:pt idx="782">
                  <c:v>188.0</c:v>
                </c:pt>
                <c:pt idx="783">
                  <c:v>288.0</c:v>
                </c:pt>
                <c:pt idx="784">
                  <c:v>385.0</c:v>
                </c:pt>
                <c:pt idx="785">
                  <c:v>326.0</c:v>
                </c:pt>
                <c:pt idx="786">
                  <c:v>210.0</c:v>
                </c:pt>
                <c:pt idx="787">
                  <c:v>200.0</c:v>
                </c:pt>
                <c:pt idx="788">
                  <c:v>151.0</c:v>
                </c:pt>
                <c:pt idx="789">
                  <c:v>478.0</c:v>
                </c:pt>
                <c:pt idx="790">
                  <c:v>510.0</c:v>
                </c:pt>
                <c:pt idx="791">
                  <c:v>559.0</c:v>
                </c:pt>
                <c:pt idx="792">
                  <c:v>819.0</c:v>
                </c:pt>
                <c:pt idx="793">
                  <c:v>736.0</c:v>
                </c:pt>
                <c:pt idx="794">
                  <c:v>308.0</c:v>
                </c:pt>
                <c:pt idx="795">
                  <c:v>238.0</c:v>
                </c:pt>
                <c:pt idx="796">
                  <c:v>231.0</c:v>
                </c:pt>
                <c:pt idx="797">
                  <c:v>258.0</c:v>
                </c:pt>
                <c:pt idx="798">
                  <c:v>382.0</c:v>
                </c:pt>
                <c:pt idx="799">
                  <c:v>387.0</c:v>
                </c:pt>
                <c:pt idx="800">
                  <c:v>290.0</c:v>
                </c:pt>
                <c:pt idx="801">
                  <c:v>304.0</c:v>
                </c:pt>
                <c:pt idx="802">
                  <c:v>528.0</c:v>
                </c:pt>
                <c:pt idx="803">
                  <c:v>958.0</c:v>
                </c:pt>
                <c:pt idx="804">
                  <c:v>1215.0</c:v>
                </c:pt>
                <c:pt idx="805">
                  <c:v>540.0</c:v>
                </c:pt>
                <c:pt idx="806">
                  <c:v>470.0</c:v>
                </c:pt>
                <c:pt idx="807">
                  <c:v>573.0</c:v>
                </c:pt>
                <c:pt idx="808">
                  <c:v>1880.0</c:v>
                </c:pt>
                <c:pt idx="809">
                  <c:v>105.0</c:v>
                </c:pt>
                <c:pt idx="810">
                  <c:v>848.0</c:v>
                </c:pt>
                <c:pt idx="811">
                  <c:v>429.0</c:v>
                </c:pt>
                <c:pt idx="812">
                  <c:v>234.0</c:v>
                </c:pt>
                <c:pt idx="813">
                  <c:v>404.0</c:v>
                </c:pt>
                <c:pt idx="814">
                  <c:v>500.0</c:v>
                </c:pt>
                <c:pt idx="815">
                  <c:v>60.0</c:v>
                </c:pt>
                <c:pt idx="816">
                  <c:v>1034.0</c:v>
                </c:pt>
                <c:pt idx="817">
                  <c:v>861.0</c:v>
                </c:pt>
                <c:pt idx="818">
                  <c:v>662.0</c:v>
                </c:pt>
                <c:pt idx="819">
                  <c:v>1104.0</c:v>
                </c:pt>
                <c:pt idx="820">
                  <c:v>892.0</c:v>
                </c:pt>
                <c:pt idx="821">
                  <c:v>868.0</c:v>
                </c:pt>
                <c:pt idx="822">
                  <c:v>719.0</c:v>
                </c:pt>
                <c:pt idx="823">
                  <c:v>783.0</c:v>
                </c:pt>
                <c:pt idx="824">
                  <c:v>1188.0</c:v>
                </c:pt>
                <c:pt idx="825">
                  <c:v>1131.0</c:v>
                </c:pt>
                <c:pt idx="826">
                  <c:v>1204.0</c:v>
                </c:pt>
                <c:pt idx="827">
                  <c:v>1064.0</c:v>
                </c:pt>
                <c:pt idx="828">
                  <c:v>802.0</c:v>
                </c:pt>
                <c:pt idx="829">
                  <c:v>904.0</c:v>
                </c:pt>
                <c:pt idx="830">
                  <c:v>577.0</c:v>
                </c:pt>
                <c:pt idx="831">
                  <c:v>550.0</c:v>
                </c:pt>
                <c:pt idx="832">
                  <c:v>1068.0</c:v>
                </c:pt>
                <c:pt idx="833">
                  <c:v>671.0</c:v>
                </c:pt>
                <c:pt idx="834">
                  <c:v>572.0</c:v>
                </c:pt>
                <c:pt idx="835">
                  <c:v>1134.0</c:v>
                </c:pt>
                <c:pt idx="836">
                  <c:v>508.0</c:v>
                </c:pt>
                <c:pt idx="837">
                  <c:v>565.0</c:v>
                </c:pt>
                <c:pt idx="838">
                  <c:v>232.0</c:v>
                </c:pt>
                <c:pt idx="839">
                  <c:v>243.0</c:v>
                </c:pt>
                <c:pt idx="840">
                  <c:v>355.0</c:v>
                </c:pt>
                <c:pt idx="841">
                  <c:v>323.0</c:v>
                </c:pt>
                <c:pt idx="842">
                  <c:v>302.0</c:v>
                </c:pt>
                <c:pt idx="843">
                  <c:v>216.0</c:v>
                </c:pt>
                <c:pt idx="844">
                  <c:v>552.0</c:v>
                </c:pt>
                <c:pt idx="845">
                  <c:v>576.0</c:v>
                </c:pt>
                <c:pt idx="846">
                  <c:v>377.0</c:v>
                </c:pt>
                <c:pt idx="847">
                  <c:v>1370.0</c:v>
                </c:pt>
                <c:pt idx="848">
                  <c:v>772.0</c:v>
                </c:pt>
                <c:pt idx="849">
                  <c:v>1713.0</c:v>
                </c:pt>
                <c:pt idx="850">
                  <c:v>1046.0</c:v>
                </c:pt>
                <c:pt idx="851">
                  <c:v>493.0</c:v>
                </c:pt>
                <c:pt idx="852">
                  <c:v>414.0</c:v>
                </c:pt>
                <c:pt idx="853">
                  <c:v>591.0</c:v>
                </c:pt>
                <c:pt idx="854">
                  <c:v>699.0</c:v>
                </c:pt>
                <c:pt idx="855">
                  <c:v>436.0</c:v>
                </c:pt>
                <c:pt idx="856">
                  <c:v>438.0</c:v>
                </c:pt>
                <c:pt idx="857">
                  <c:v>292.0</c:v>
                </c:pt>
                <c:pt idx="858">
                  <c:v>1049.0</c:v>
                </c:pt>
                <c:pt idx="859">
                  <c:v>587.0</c:v>
                </c:pt>
                <c:pt idx="860">
                  <c:v>413.0</c:v>
                </c:pt>
                <c:pt idx="861">
                  <c:v>1295.0</c:v>
                </c:pt>
                <c:pt idx="862">
                  <c:v>954.0</c:v>
                </c:pt>
                <c:pt idx="863">
                  <c:v>411.0</c:v>
                </c:pt>
                <c:pt idx="864">
                  <c:v>612.0</c:v>
                </c:pt>
                <c:pt idx="865">
                  <c:v>583.0</c:v>
                </c:pt>
                <c:pt idx="866">
                  <c:v>506.0</c:v>
                </c:pt>
                <c:pt idx="867">
                  <c:v>1099.0</c:v>
                </c:pt>
                <c:pt idx="868">
                  <c:v>465.0</c:v>
                </c:pt>
                <c:pt idx="869">
                  <c:v>91.0</c:v>
                </c:pt>
                <c:pt idx="870">
                  <c:v>979.0</c:v>
                </c:pt>
                <c:pt idx="871">
                  <c:v>443.0</c:v>
                </c:pt>
                <c:pt idx="872">
                  <c:v>444.0</c:v>
                </c:pt>
                <c:pt idx="873">
                  <c:v>1723.0</c:v>
                </c:pt>
                <c:pt idx="874">
                  <c:v>1627.0</c:v>
                </c:pt>
                <c:pt idx="875">
                  <c:v>1026.0</c:v>
                </c:pt>
                <c:pt idx="876">
                  <c:v>304.0</c:v>
                </c:pt>
                <c:pt idx="877">
                  <c:v>911.0</c:v>
                </c:pt>
                <c:pt idx="878">
                  <c:v>735.0</c:v>
                </c:pt>
                <c:pt idx="879">
                  <c:v>609.0</c:v>
                </c:pt>
                <c:pt idx="880">
                  <c:v>466.0</c:v>
                </c:pt>
                <c:pt idx="881">
                  <c:v>1123.0</c:v>
                </c:pt>
                <c:pt idx="882">
                  <c:v>939.0</c:v>
                </c:pt>
                <c:pt idx="883">
                  <c:v>2063.0</c:v>
                </c:pt>
                <c:pt idx="884">
                  <c:v>208.0</c:v>
                </c:pt>
                <c:pt idx="885">
                  <c:v>1171.0</c:v>
                </c:pt>
                <c:pt idx="886">
                  <c:v>1269.0</c:v>
                </c:pt>
                <c:pt idx="887">
                  <c:v>929.0</c:v>
                </c:pt>
                <c:pt idx="888">
                  <c:v>1510.0</c:v>
                </c:pt>
                <c:pt idx="889">
                  <c:v>1012.0</c:v>
                </c:pt>
                <c:pt idx="890">
                  <c:v>640.0</c:v>
                </c:pt>
                <c:pt idx="891">
                  <c:v>919.0</c:v>
                </c:pt>
                <c:pt idx="892">
                  <c:v>453.0</c:v>
                </c:pt>
                <c:pt idx="893">
                  <c:v>1141.0</c:v>
                </c:pt>
                <c:pt idx="894">
                  <c:v>3255.0</c:v>
                </c:pt>
                <c:pt idx="895">
                  <c:v>944.0</c:v>
                </c:pt>
                <c:pt idx="896">
                  <c:v>808.0</c:v>
                </c:pt>
                <c:pt idx="897">
                  <c:v>608.0</c:v>
                </c:pt>
                <c:pt idx="898">
                  <c:v>2211.0</c:v>
                </c:pt>
                <c:pt idx="899">
                  <c:v>1007.0</c:v>
                </c:pt>
                <c:pt idx="900">
                  <c:v>919.0</c:v>
                </c:pt>
                <c:pt idx="901">
                  <c:v>342.0</c:v>
                </c:pt>
                <c:pt idx="902">
                  <c:v>725.0</c:v>
                </c:pt>
                <c:pt idx="903">
                  <c:v>1147.0</c:v>
                </c:pt>
                <c:pt idx="904">
                  <c:v>607.0</c:v>
                </c:pt>
                <c:pt idx="905">
                  <c:v>1145.0</c:v>
                </c:pt>
                <c:pt idx="906">
                  <c:v>1157.0</c:v>
                </c:pt>
                <c:pt idx="907">
                  <c:v>3298.0</c:v>
                </c:pt>
                <c:pt idx="908">
                  <c:v>3268.0</c:v>
                </c:pt>
                <c:pt idx="909">
                  <c:v>1007.0</c:v>
                </c:pt>
                <c:pt idx="910">
                  <c:v>843.0</c:v>
                </c:pt>
                <c:pt idx="911">
                  <c:v>869.0</c:v>
                </c:pt>
                <c:pt idx="912">
                  <c:v>1150.0</c:v>
                </c:pt>
                <c:pt idx="913">
                  <c:v>817.0</c:v>
                </c:pt>
                <c:pt idx="914">
                  <c:v>675.0</c:v>
                </c:pt>
                <c:pt idx="915">
                  <c:v>1104.0</c:v>
                </c:pt>
                <c:pt idx="916">
                  <c:v>699.0</c:v>
                </c:pt>
                <c:pt idx="917">
                  <c:v>1263.0</c:v>
                </c:pt>
                <c:pt idx="918">
                  <c:v>1021.0</c:v>
                </c:pt>
                <c:pt idx="919">
                  <c:v>1235.0</c:v>
                </c:pt>
                <c:pt idx="920">
                  <c:v>897.0</c:v>
                </c:pt>
                <c:pt idx="921">
                  <c:v>1257.0</c:v>
                </c:pt>
                <c:pt idx="922">
                  <c:v>398.0</c:v>
                </c:pt>
                <c:pt idx="923">
                  <c:v>914.0</c:v>
                </c:pt>
                <c:pt idx="924">
                  <c:v>809.0</c:v>
                </c:pt>
                <c:pt idx="925">
                  <c:v>988.0</c:v>
                </c:pt>
                <c:pt idx="926">
                  <c:v>1032.0</c:v>
                </c:pt>
                <c:pt idx="927">
                  <c:v>542.0</c:v>
                </c:pt>
                <c:pt idx="928">
                  <c:v>940.0</c:v>
                </c:pt>
                <c:pt idx="929">
                  <c:v>791.0</c:v>
                </c:pt>
                <c:pt idx="930">
                  <c:v>1218.0</c:v>
                </c:pt>
                <c:pt idx="931">
                  <c:v>337.0</c:v>
                </c:pt>
                <c:pt idx="932">
                  <c:v>1074.0</c:v>
                </c:pt>
                <c:pt idx="933">
                  <c:v>422.0</c:v>
                </c:pt>
                <c:pt idx="934">
                  <c:v>542.0</c:v>
                </c:pt>
                <c:pt idx="935">
                  <c:v>1454.0</c:v>
                </c:pt>
                <c:pt idx="936">
                  <c:v>873.0</c:v>
                </c:pt>
                <c:pt idx="937">
                  <c:v>1214.0</c:v>
                </c:pt>
                <c:pt idx="938">
                  <c:v>523.0</c:v>
                </c:pt>
                <c:pt idx="939">
                  <c:v>524.0</c:v>
                </c:pt>
                <c:pt idx="940">
                  <c:v>923.0</c:v>
                </c:pt>
                <c:pt idx="941">
                  <c:v>491.0</c:v>
                </c:pt>
                <c:pt idx="942">
                  <c:v>951.0</c:v>
                </c:pt>
                <c:pt idx="943">
                  <c:v>471.0</c:v>
                </c:pt>
                <c:pt idx="944">
                  <c:v>582.0</c:v>
                </c:pt>
                <c:pt idx="945">
                  <c:v>1045.0</c:v>
                </c:pt>
                <c:pt idx="946">
                  <c:v>760.0</c:v>
                </c:pt>
                <c:pt idx="947">
                  <c:v>1335.0</c:v>
                </c:pt>
                <c:pt idx="948">
                  <c:v>803.0</c:v>
                </c:pt>
                <c:pt idx="949">
                  <c:v>396.0</c:v>
                </c:pt>
                <c:pt idx="950">
                  <c:v>830.0</c:v>
                </c:pt>
                <c:pt idx="951">
                  <c:v>793.0</c:v>
                </c:pt>
                <c:pt idx="952">
                  <c:v>767.0</c:v>
                </c:pt>
                <c:pt idx="953">
                  <c:v>734.0</c:v>
                </c:pt>
                <c:pt idx="954">
                  <c:v>495.0</c:v>
                </c:pt>
                <c:pt idx="955">
                  <c:v>1758.0</c:v>
                </c:pt>
                <c:pt idx="956">
                  <c:v>494.0</c:v>
                </c:pt>
                <c:pt idx="957">
                  <c:v>502.0</c:v>
                </c:pt>
                <c:pt idx="958">
                  <c:v>501.0</c:v>
                </c:pt>
                <c:pt idx="959">
                  <c:v>972.0</c:v>
                </c:pt>
                <c:pt idx="960">
                  <c:v>821.0</c:v>
                </c:pt>
                <c:pt idx="961">
                  <c:v>457.0</c:v>
                </c:pt>
                <c:pt idx="962">
                  <c:v>1041.0</c:v>
                </c:pt>
                <c:pt idx="963">
                  <c:v>1987.0</c:v>
                </c:pt>
                <c:pt idx="964">
                  <c:v>521.0</c:v>
                </c:pt>
                <c:pt idx="965">
                  <c:v>628.0</c:v>
                </c:pt>
                <c:pt idx="966">
                  <c:v>535.0</c:v>
                </c:pt>
                <c:pt idx="967">
                  <c:v>875.0</c:v>
                </c:pt>
                <c:pt idx="968">
                  <c:v>728.0</c:v>
                </c:pt>
                <c:pt idx="969">
                  <c:v>543.0</c:v>
                </c:pt>
                <c:pt idx="970">
                  <c:v>1680.0</c:v>
                </c:pt>
                <c:pt idx="971">
                  <c:v>841.0</c:v>
                </c:pt>
                <c:pt idx="972">
                  <c:v>816.0</c:v>
                </c:pt>
                <c:pt idx="973">
                  <c:v>1879.0</c:v>
                </c:pt>
                <c:pt idx="974">
                  <c:v>940.0</c:v>
                </c:pt>
                <c:pt idx="975">
                  <c:v>926.0</c:v>
                </c:pt>
                <c:pt idx="976">
                  <c:v>834.0</c:v>
                </c:pt>
                <c:pt idx="977">
                  <c:v>1255.0</c:v>
                </c:pt>
                <c:pt idx="978">
                  <c:v>579.0</c:v>
                </c:pt>
                <c:pt idx="979">
                  <c:v>2056.0</c:v>
                </c:pt>
                <c:pt idx="980">
                  <c:v>1661.0</c:v>
                </c:pt>
                <c:pt idx="981">
                  <c:v>1099.0</c:v>
                </c:pt>
                <c:pt idx="982">
                  <c:v>758.0</c:v>
                </c:pt>
                <c:pt idx="983">
                  <c:v>827.0</c:v>
                </c:pt>
                <c:pt idx="984">
                  <c:v>673.0</c:v>
                </c:pt>
                <c:pt idx="985">
                  <c:v>871.0</c:v>
                </c:pt>
                <c:pt idx="986">
                  <c:v>892.0</c:v>
                </c:pt>
                <c:pt idx="987">
                  <c:v>761.0</c:v>
                </c:pt>
                <c:pt idx="988">
                  <c:v>841.0</c:v>
                </c:pt>
                <c:pt idx="989">
                  <c:v>700.0</c:v>
                </c:pt>
                <c:pt idx="990">
                  <c:v>1792.0</c:v>
                </c:pt>
                <c:pt idx="991">
                  <c:v>866.0</c:v>
                </c:pt>
                <c:pt idx="992">
                  <c:v>1010.0</c:v>
                </c:pt>
                <c:pt idx="993">
                  <c:v>872.0</c:v>
                </c:pt>
                <c:pt idx="994">
                  <c:v>1725.0</c:v>
                </c:pt>
                <c:pt idx="995">
                  <c:v>903.0</c:v>
                </c:pt>
                <c:pt idx="996">
                  <c:v>2393.0</c:v>
                </c:pt>
                <c:pt idx="997">
                  <c:v>1771.0</c:v>
                </c:pt>
                <c:pt idx="998">
                  <c:v>1063.0</c:v>
                </c:pt>
                <c:pt idx="999">
                  <c:v>709.0</c:v>
                </c:pt>
                <c:pt idx="1000">
                  <c:v>747.0</c:v>
                </c:pt>
                <c:pt idx="1001">
                  <c:v>619.0</c:v>
                </c:pt>
                <c:pt idx="1002">
                  <c:v>2009.0</c:v>
                </c:pt>
                <c:pt idx="1003">
                  <c:v>755.0</c:v>
                </c:pt>
                <c:pt idx="1004">
                  <c:v>871.0</c:v>
                </c:pt>
                <c:pt idx="1005">
                  <c:v>796.0</c:v>
                </c:pt>
                <c:pt idx="1006">
                  <c:v>1194.0</c:v>
                </c:pt>
                <c:pt idx="1007">
                  <c:v>1073.0</c:v>
                </c:pt>
                <c:pt idx="1008">
                  <c:v>886.0</c:v>
                </c:pt>
                <c:pt idx="1009">
                  <c:v>1084.0</c:v>
                </c:pt>
                <c:pt idx="1010">
                  <c:v>5471.0</c:v>
                </c:pt>
                <c:pt idx="1011">
                  <c:v>7569.0</c:v>
                </c:pt>
                <c:pt idx="1012">
                  <c:v>1406.0</c:v>
                </c:pt>
                <c:pt idx="1013">
                  <c:v>566.0</c:v>
                </c:pt>
                <c:pt idx="1014">
                  <c:v>2884.0</c:v>
                </c:pt>
                <c:pt idx="1015">
                  <c:v>1195.0</c:v>
                </c:pt>
                <c:pt idx="1016">
                  <c:v>1284.0</c:v>
                </c:pt>
                <c:pt idx="1017">
                  <c:v>1433.0</c:v>
                </c:pt>
                <c:pt idx="1018">
                  <c:v>2942.0</c:v>
                </c:pt>
                <c:pt idx="1019">
                  <c:v>1254.0</c:v>
                </c:pt>
                <c:pt idx="1020">
                  <c:v>1252.0</c:v>
                </c:pt>
                <c:pt idx="1021">
                  <c:v>563.0</c:v>
                </c:pt>
                <c:pt idx="1022">
                  <c:v>888.0</c:v>
                </c:pt>
                <c:pt idx="1023">
                  <c:v>309.0</c:v>
                </c:pt>
                <c:pt idx="1024">
                  <c:v>1102.0</c:v>
                </c:pt>
                <c:pt idx="1025">
                  <c:v>669.0</c:v>
                </c:pt>
                <c:pt idx="1026">
                  <c:v>450.0</c:v>
                </c:pt>
                <c:pt idx="1027">
                  <c:v>697.0</c:v>
                </c:pt>
                <c:pt idx="1028">
                  <c:v>894.0</c:v>
                </c:pt>
                <c:pt idx="1029">
                  <c:v>1027.0</c:v>
                </c:pt>
                <c:pt idx="1030">
                  <c:v>511.0</c:v>
                </c:pt>
                <c:pt idx="1031">
                  <c:v>808.0</c:v>
                </c:pt>
                <c:pt idx="1032">
                  <c:v>426.0</c:v>
                </c:pt>
                <c:pt idx="1033">
                  <c:v>608.0</c:v>
                </c:pt>
                <c:pt idx="1034">
                  <c:v>375.0</c:v>
                </c:pt>
                <c:pt idx="1035">
                  <c:v>829.0</c:v>
                </c:pt>
                <c:pt idx="1036">
                  <c:v>927.0</c:v>
                </c:pt>
                <c:pt idx="1037">
                  <c:v>997.0</c:v>
                </c:pt>
                <c:pt idx="1038">
                  <c:v>910.0</c:v>
                </c:pt>
                <c:pt idx="1039">
                  <c:v>198.0</c:v>
                </c:pt>
                <c:pt idx="1040">
                  <c:v>512.0</c:v>
                </c:pt>
                <c:pt idx="1041">
                  <c:v>742.0</c:v>
                </c:pt>
                <c:pt idx="1042">
                  <c:v>784.0</c:v>
                </c:pt>
                <c:pt idx="1043">
                  <c:v>732.0</c:v>
                </c:pt>
                <c:pt idx="1044">
                  <c:v>819.0</c:v>
                </c:pt>
                <c:pt idx="1045">
                  <c:v>833.0</c:v>
                </c:pt>
                <c:pt idx="1046">
                  <c:v>921.0</c:v>
                </c:pt>
                <c:pt idx="1047">
                  <c:v>435.0</c:v>
                </c:pt>
                <c:pt idx="1048">
                  <c:v>749.0</c:v>
                </c:pt>
                <c:pt idx="1049">
                  <c:v>884.0</c:v>
                </c:pt>
                <c:pt idx="1050">
                  <c:v>490.0</c:v>
                </c:pt>
                <c:pt idx="1051">
                  <c:v>776.0</c:v>
                </c:pt>
                <c:pt idx="1052">
                  <c:v>921.0</c:v>
                </c:pt>
                <c:pt idx="1053">
                  <c:v>366.0</c:v>
                </c:pt>
                <c:pt idx="1054">
                  <c:v>869.0</c:v>
                </c:pt>
                <c:pt idx="1055">
                  <c:v>1055.0</c:v>
                </c:pt>
                <c:pt idx="1056">
                  <c:v>816.0</c:v>
                </c:pt>
                <c:pt idx="1057">
                  <c:v>659.0</c:v>
                </c:pt>
              </c:numCache>
            </c:numRef>
          </c:xVal>
          <c:yVal>
            <c:numRef>
              <c:f>'5000_quadRD_Cali'!$D$2:$D$1059</c:f>
              <c:numCache>
                <c:formatCode>General</c:formatCode>
                <c:ptCount val="1058"/>
                <c:pt idx="0">
                  <c:v>799.1379439999994</c:v>
                </c:pt>
                <c:pt idx="1">
                  <c:v>2127.270775</c:v>
                </c:pt>
                <c:pt idx="2">
                  <c:v>2275.576363</c:v>
                </c:pt>
                <c:pt idx="3">
                  <c:v>2786.782260999993</c:v>
                </c:pt>
                <c:pt idx="4">
                  <c:v>2106.574031</c:v>
                </c:pt>
                <c:pt idx="5">
                  <c:v>3618.220658</c:v>
                </c:pt>
                <c:pt idx="6">
                  <c:v>5993.12916100002</c:v>
                </c:pt>
                <c:pt idx="7">
                  <c:v>9182.731593</c:v>
                </c:pt>
                <c:pt idx="8">
                  <c:v>1435.271159</c:v>
                </c:pt>
                <c:pt idx="9">
                  <c:v>2290.163809</c:v>
                </c:pt>
                <c:pt idx="10">
                  <c:v>887.0802199999994</c:v>
                </c:pt>
                <c:pt idx="11">
                  <c:v>1262.173722</c:v>
                </c:pt>
                <c:pt idx="12">
                  <c:v>873.777612</c:v>
                </c:pt>
                <c:pt idx="13">
                  <c:v>809.2586269999994</c:v>
                </c:pt>
                <c:pt idx="14">
                  <c:v>1156.292172</c:v>
                </c:pt>
                <c:pt idx="15">
                  <c:v>1162.234605</c:v>
                </c:pt>
                <c:pt idx="16">
                  <c:v>783.8165799999994</c:v>
                </c:pt>
                <c:pt idx="17">
                  <c:v>1814.451802</c:v>
                </c:pt>
                <c:pt idx="18">
                  <c:v>2629.636879999999</c:v>
                </c:pt>
                <c:pt idx="19">
                  <c:v>2554.745709</c:v>
                </c:pt>
                <c:pt idx="20">
                  <c:v>2295.751637000001</c:v>
                </c:pt>
                <c:pt idx="21">
                  <c:v>1722.495663000004</c:v>
                </c:pt>
                <c:pt idx="22">
                  <c:v>5586.977426999999</c:v>
                </c:pt>
                <c:pt idx="23">
                  <c:v>1731.864378999997</c:v>
                </c:pt>
                <c:pt idx="24">
                  <c:v>2218.992377000006</c:v>
                </c:pt>
                <c:pt idx="25">
                  <c:v>1468.248952</c:v>
                </c:pt>
                <c:pt idx="26">
                  <c:v>1201.341653000001</c:v>
                </c:pt>
                <c:pt idx="27">
                  <c:v>1220.554026</c:v>
                </c:pt>
                <c:pt idx="28">
                  <c:v>1184.19466</c:v>
                </c:pt>
                <c:pt idx="29">
                  <c:v>619.244816</c:v>
                </c:pt>
                <c:pt idx="30">
                  <c:v>1191.922187</c:v>
                </c:pt>
                <c:pt idx="31">
                  <c:v>1127.422538</c:v>
                </c:pt>
                <c:pt idx="32">
                  <c:v>1541.939455000001</c:v>
                </c:pt>
                <c:pt idx="33">
                  <c:v>1131.72009</c:v>
                </c:pt>
                <c:pt idx="34">
                  <c:v>1025.351420999996</c:v>
                </c:pt>
                <c:pt idx="35">
                  <c:v>529.154806</c:v>
                </c:pt>
                <c:pt idx="36">
                  <c:v>445.9829159999989</c:v>
                </c:pt>
                <c:pt idx="37">
                  <c:v>885.191591</c:v>
                </c:pt>
                <c:pt idx="38">
                  <c:v>463.8960419999992</c:v>
                </c:pt>
                <c:pt idx="39">
                  <c:v>901.8675419999973</c:v>
                </c:pt>
                <c:pt idx="40">
                  <c:v>656.0359179999994</c:v>
                </c:pt>
                <c:pt idx="41">
                  <c:v>598.4528319999994</c:v>
                </c:pt>
                <c:pt idx="42">
                  <c:v>782.768088</c:v>
                </c:pt>
                <c:pt idx="43">
                  <c:v>808.3561559999974</c:v>
                </c:pt>
                <c:pt idx="44">
                  <c:v>991.788205</c:v>
                </c:pt>
                <c:pt idx="45">
                  <c:v>722.244524</c:v>
                </c:pt>
                <c:pt idx="46">
                  <c:v>558.7373239999994</c:v>
                </c:pt>
                <c:pt idx="47">
                  <c:v>623.633532</c:v>
                </c:pt>
                <c:pt idx="48">
                  <c:v>1229.064044999996</c:v>
                </c:pt>
                <c:pt idx="49">
                  <c:v>1373.829985</c:v>
                </c:pt>
                <c:pt idx="50">
                  <c:v>1252.228713000001</c:v>
                </c:pt>
                <c:pt idx="51">
                  <c:v>798.9324609999978</c:v>
                </c:pt>
                <c:pt idx="52">
                  <c:v>1060.82611</c:v>
                </c:pt>
                <c:pt idx="53">
                  <c:v>1112.957966000001</c:v>
                </c:pt>
                <c:pt idx="54">
                  <c:v>913.6179049999994</c:v>
                </c:pt>
                <c:pt idx="55">
                  <c:v>770.0939920000005</c:v>
                </c:pt>
                <c:pt idx="56">
                  <c:v>1052.775991000001</c:v>
                </c:pt>
                <c:pt idx="57">
                  <c:v>406.4819409999992</c:v>
                </c:pt>
                <c:pt idx="58">
                  <c:v>1031.264104</c:v>
                </c:pt>
                <c:pt idx="59">
                  <c:v>617.807085999999</c:v>
                </c:pt>
                <c:pt idx="60">
                  <c:v>1308.234714</c:v>
                </c:pt>
                <c:pt idx="61">
                  <c:v>980.023152</c:v>
                </c:pt>
                <c:pt idx="62">
                  <c:v>1915.116334999997</c:v>
                </c:pt>
                <c:pt idx="63">
                  <c:v>1397.585264</c:v>
                </c:pt>
                <c:pt idx="64">
                  <c:v>1223.733166</c:v>
                </c:pt>
                <c:pt idx="65">
                  <c:v>1307.587374</c:v>
                </c:pt>
                <c:pt idx="66">
                  <c:v>1552.019224</c:v>
                </c:pt>
                <c:pt idx="67">
                  <c:v>830.526758</c:v>
                </c:pt>
                <c:pt idx="68">
                  <c:v>1365.670914999997</c:v>
                </c:pt>
                <c:pt idx="69">
                  <c:v>546.889318</c:v>
                </c:pt>
                <c:pt idx="70">
                  <c:v>1388.745013000001</c:v>
                </c:pt>
                <c:pt idx="71">
                  <c:v>780.828736</c:v>
                </c:pt>
                <c:pt idx="72">
                  <c:v>953.627348</c:v>
                </c:pt>
                <c:pt idx="73">
                  <c:v>1296.947267000001</c:v>
                </c:pt>
                <c:pt idx="74">
                  <c:v>1216.428212</c:v>
                </c:pt>
                <c:pt idx="75">
                  <c:v>975.9652259999971</c:v>
                </c:pt>
                <c:pt idx="76">
                  <c:v>436.3373889999996</c:v>
                </c:pt>
                <c:pt idx="77">
                  <c:v>855.3119229999976</c:v>
                </c:pt>
                <c:pt idx="78">
                  <c:v>398.6877999999996</c:v>
                </c:pt>
                <c:pt idx="79">
                  <c:v>801.634157</c:v>
                </c:pt>
                <c:pt idx="80">
                  <c:v>1072.796903</c:v>
                </c:pt>
                <c:pt idx="81">
                  <c:v>1359.787771000003</c:v>
                </c:pt>
                <c:pt idx="82">
                  <c:v>1434.443077</c:v>
                </c:pt>
                <c:pt idx="83">
                  <c:v>627.973835000002</c:v>
                </c:pt>
                <c:pt idx="84">
                  <c:v>1091.831431999997</c:v>
                </c:pt>
                <c:pt idx="85">
                  <c:v>793.3215299999974</c:v>
                </c:pt>
                <c:pt idx="86">
                  <c:v>672.0362559999976</c:v>
                </c:pt>
                <c:pt idx="87">
                  <c:v>779.774530000002</c:v>
                </c:pt>
                <c:pt idx="88">
                  <c:v>915.738586</c:v>
                </c:pt>
                <c:pt idx="89">
                  <c:v>437.2315709999986</c:v>
                </c:pt>
                <c:pt idx="90">
                  <c:v>952.928865</c:v>
                </c:pt>
                <c:pt idx="91">
                  <c:v>604.29636</c:v>
                </c:pt>
                <c:pt idx="92">
                  <c:v>241.157526</c:v>
                </c:pt>
                <c:pt idx="93">
                  <c:v>729.7202149999994</c:v>
                </c:pt>
                <c:pt idx="94">
                  <c:v>937.974493</c:v>
                </c:pt>
                <c:pt idx="95">
                  <c:v>690.109015</c:v>
                </c:pt>
                <c:pt idx="96">
                  <c:v>959.653386</c:v>
                </c:pt>
                <c:pt idx="97">
                  <c:v>657.58181</c:v>
                </c:pt>
                <c:pt idx="98">
                  <c:v>468.6454230000006</c:v>
                </c:pt>
                <c:pt idx="99">
                  <c:v>711.204242</c:v>
                </c:pt>
                <c:pt idx="100">
                  <c:v>661.182354</c:v>
                </c:pt>
                <c:pt idx="101">
                  <c:v>304.6262029999996</c:v>
                </c:pt>
                <c:pt idx="102">
                  <c:v>384.9065369999984</c:v>
                </c:pt>
                <c:pt idx="103">
                  <c:v>650.702552</c:v>
                </c:pt>
                <c:pt idx="104">
                  <c:v>433.5313609999992</c:v>
                </c:pt>
                <c:pt idx="105">
                  <c:v>465.389054</c:v>
                </c:pt>
                <c:pt idx="106">
                  <c:v>256.562784</c:v>
                </c:pt>
                <c:pt idx="107">
                  <c:v>304.9249759999992</c:v>
                </c:pt>
                <c:pt idx="108">
                  <c:v>394.2300619999996</c:v>
                </c:pt>
                <c:pt idx="109">
                  <c:v>391.352333</c:v>
                </c:pt>
                <c:pt idx="110">
                  <c:v>615.252804</c:v>
                </c:pt>
                <c:pt idx="111">
                  <c:v>477.3355409999996</c:v>
                </c:pt>
                <c:pt idx="112">
                  <c:v>345.582626</c:v>
                </c:pt>
                <c:pt idx="113">
                  <c:v>265.9583249999989</c:v>
                </c:pt>
                <c:pt idx="114">
                  <c:v>426.7702709999996</c:v>
                </c:pt>
                <c:pt idx="115">
                  <c:v>651.7326129999981</c:v>
                </c:pt>
                <c:pt idx="116">
                  <c:v>386.6953549999992</c:v>
                </c:pt>
                <c:pt idx="117">
                  <c:v>475.287903</c:v>
                </c:pt>
                <c:pt idx="118">
                  <c:v>759.410492</c:v>
                </c:pt>
                <c:pt idx="119">
                  <c:v>138.096363</c:v>
                </c:pt>
                <c:pt idx="120">
                  <c:v>324.9108169999992</c:v>
                </c:pt>
                <c:pt idx="121">
                  <c:v>365.107554</c:v>
                </c:pt>
                <c:pt idx="122">
                  <c:v>588.8856089999994</c:v>
                </c:pt>
                <c:pt idx="123">
                  <c:v>170.4272420000005</c:v>
                </c:pt>
                <c:pt idx="124">
                  <c:v>149.03382</c:v>
                </c:pt>
                <c:pt idx="125">
                  <c:v>43.24018200000001</c:v>
                </c:pt>
                <c:pt idx="126">
                  <c:v>486.2193759999992</c:v>
                </c:pt>
                <c:pt idx="127">
                  <c:v>214.3062970000003</c:v>
                </c:pt>
                <c:pt idx="128">
                  <c:v>223.8184920000003</c:v>
                </c:pt>
                <c:pt idx="129">
                  <c:v>110.5556230000001</c:v>
                </c:pt>
                <c:pt idx="130">
                  <c:v>124.634445</c:v>
                </c:pt>
                <c:pt idx="131">
                  <c:v>322.7393379999986</c:v>
                </c:pt>
                <c:pt idx="132">
                  <c:v>163.342454</c:v>
                </c:pt>
                <c:pt idx="133">
                  <c:v>154.256053</c:v>
                </c:pt>
                <c:pt idx="134">
                  <c:v>168.7486649999996</c:v>
                </c:pt>
                <c:pt idx="135">
                  <c:v>89.43823299999998</c:v>
                </c:pt>
                <c:pt idx="136">
                  <c:v>121.511808</c:v>
                </c:pt>
                <c:pt idx="137">
                  <c:v>574.971952</c:v>
                </c:pt>
                <c:pt idx="138">
                  <c:v>315.9493389999992</c:v>
                </c:pt>
                <c:pt idx="139">
                  <c:v>279.8038660000001</c:v>
                </c:pt>
                <c:pt idx="140">
                  <c:v>664.195253</c:v>
                </c:pt>
                <c:pt idx="141">
                  <c:v>938.6263269999994</c:v>
                </c:pt>
                <c:pt idx="142">
                  <c:v>215.256904</c:v>
                </c:pt>
                <c:pt idx="143">
                  <c:v>407.942526</c:v>
                </c:pt>
                <c:pt idx="144">
                  <c:v>349.3811969999987</c:v>
                </c:pt>
                <c:pt idx="145">
                  <c:v>430.958022</c:v>
                </c:pt>
                <c:pt idx="146">
                  <c:v>451.665941</c:v>
                </c:pt>
                <c:pt idx="147">
                  <c:v>290.269988</c:v>
                </c:pt>
                <c:pt idx="148">
                  <c:v>712.018201</c:v>
                </c:pt>
                <c:pt idx="149">
                  <c:v>968.798584000002</c:v>
                </c:pt>
                <c:pt idx="150">
                  <c:v>545.934783</c:v>
                </c:pt>
                <c:pt idx="151">
                  <c:v>406.329953</c:v>
                </c:pt>
                <c:pt idx="152">
                  <c:v>636.393985</c:v>
                </c:pt>
                <c:pt idx="153">
                  <c:v>440.5200139999992</c:v>
                </c:pt>
                <c:pt idx="154">
                  <c:v>640.496585</c:v>
                </c:pt>
                <c:pt idx="155">
                  <c:v>384.174951</c:v>
                </c:pt>
                <c:pt idx="156">
                  <c:v>492.819251</c:v>
                </c:pt>
                <c:pt idx="157">
                  <c:v>396.7265849999989</c:v>
                </c:pt>
                <c:pt idx="158">
                  <c:v>576.025833</c:v>
                </c:pt>
                <c:pt idx="159">
                  <c:v>724.792937</c:v>
                </c:pt>
                <c:pt idx="160">
                  <c:v>762.229776000002</c:v>
                </c:pt>
                <c:pt idx="161">
                  <c:v>605.3509279999972</c:v>
                </c:pt>
                <c:pt idx="162">
                  <c:v>967.979538</c:v>
                </c:pt>
                <c:pt idx="163">
                  <c:v>775.5525069999978</c:v>
                </c:pt>
                <c:pt idx="164">
                  <c:v>435.162102</c:v>
                </c:pt>
                <c:pt idx="165">
                  <c:v>938.5237330000015</c:v>
                </c:pt>
                <c:pt idx="166">
                  <c:v>697.893177</c:v>
                </c:pt>
                <c:pt idx="167">
                  <c:v>351.7364709999989</c:v>
                </c:pt>
                <c:pt idx="168">
                  <c:v>397.1137369999992</c:v>
                </c:pt>
                <c:pt idx="169">
                  <c:v>893.0302169999978</c:v>
                </c:pt>
                <c:pt idx="170">
                  <c:v>954.492567999998</c:v>
                </c:pt>
                <c:pt idx="171">
                  <c:v>755.189298</c:v>
                </c:pt>
                <c:pt idx="172">
                  <c:v>425.029489</c:v>
                </c:pt>
                <c:pt idx="173">
                  <c:v>720.994172</c:v>
                </c:pt>
                <c:pt idx="174">
                  <c:v>285.358942</c:v>
                </c:pt>
                <c:pt idx="175">
                  <c:v>189.5634</c:v>
                </c:pt>
                <c:pt idx="176">
                  <c:v>351.103583</c:v>
                </c:pt>
                <c:pt idx="177">
                  <c:v>664.225133</c:v>
                </c:pt>
                <c:pt idx="178">
                  <c:v>395.2202909999996</c:v>
                </c:pt>
                <c:pt idx="179">
                  <c:v>1059.023912</c:v>
                </c:pt>
                <c:pt idx="180">
                  <c:v>569.792631</c:v>
                </c:pt>
                <c:pt idx="181">
                  <c:v>709.7422539999978</c:v>
                </c:pt>
                <c:pt idx="182">
                  <c:v>551.0659439999994</c:v>
                </c:pt>
                <c:pt idx="183">
                  <c:v>362.3397269999999</c:v>
                </c:pt>
                <c:pt idx="184">
                  <c:v>409.8783079999992</c:v>
                </c:pt>
                <c:pt idx="185">
                  <c:v>796.3411499999976</c:v>
                </c:pt>
                <c:pt idx="186">
                  <c:v>598.0275159999978</c:v>
                </c:pt>
                <c:pt idx="187">
                  <c:v>703.1552639999978</c:v>
                </c:pt>
                <c:pt idx="188">
                  <c:v>1276.032496999997</c:v>
                </c:pt>
                <c:pt idx="189">
                  <c:v>601.038539</c:v>
                </c:pt>
                <c:pt idx="190">
                  <c:v>511.652035</c:v>
                </c:pt>
                <c:pt idx="191">
                  <c:v>924.5464049999994</c:v>
                </c:pt>
                <c:pt idx="192">
                  <c:v>564.381984</c:v>
                </c:pt>
                <c:pt idx="193">
                  <c:v>359.254451</c:v>
                </c:pt>
                <c:pt idx="194">
                  <c:v>961.900341</c:v>
                </c:pt>
                <c:pt idx="195">
                  <c:v>449.266885</c:v>
                </c:pt>
                <c:pt idx="196">
                  <c:v>560.01519</c:v>
                </c:pt>
                <c:pt idx="197">
                  <c:v>530.4359149999981</c:v>
                </c:pt>
                <c:pt idx="198">
                  <c:v>692.184689</c:v>
                </c:pt>
                <c:pt idx="199">
                  <c:v>693.445097999999</c:v>
                </c:pt>
                <c:pt idx="200">
                  <c:v>1299.976584000001</c:v>
                </c:pt>
                <c:pt idx="201">
                  <c:v>1099.789757000001</c:v>
                </c:pt>
                <c:pt idx="202">
                  <c:v>772.591847</c:v>
                </c:pt>
                <c:pt idx="203">
                  <c:v>1218.082226999997</c:v>
                </c:pt>
                <c:pt idx="204">
                  <c:v>579.044326</c:v>
                </c:pt>
                <c:pt idx="205">
                  <c:v>126.2471350000002</c:v>
                </c:pt>
                <c:pt idx="206">
                  <c:v>238.406275</c:v>
                </c:pt>
                <c:pt idx="207">
                  <c:v>501.651616</c:v>
                </c:pt>
                <c:pt idx="208">
                  <c:v>308.043472</c:v>
                </c:pt>
                <c:pt idx="209">
                  <c:v>334.762381</c:v>
                </c:pt>
                <c:pt idx="210">
                  <c:v>174.155068</c:v>
                </c:pt>
                <c:pt idx="211">
                  <c:v>289.310661</c:v>
                </c:pt>
                <c:pt idx="212">
                  <c:v>516.5065039999994</c:v>
                </c:pt>
                <c:pt idx="213">
                  <c:v>259.0386559999992</c:v>
                </c:pt>
                <c:pt idx="214">
                  <c:v>824.125013</c:v>
                </c:pt>
                <c:pt idx="215">
                  <c:v>716.382872</c:v>
                </c:pt>
                <c:pt idx="216">
                  <c:v>477.1593460000001</c:v>
                </c:pt>
                <c:pt idx="217">
                  <c:v>419.606225</c:v>
                </c:pt>
                <c:pt idx="218">
                  <c:v>467.618879</c:v>
                </c:pt>
                <c:pt idx="219">
                  <c:v>876.4772269999976</c:v>
                </c:pt>
                <c:pt idx="220">
                  <c:v>719.4526749999978</c:v>
                </c:pt>
                <c:pt idx="221">
                  <c:v>624.593375000002</c:v>
                </c:pt>
                <c:pt idx="222">
                  <c:v>488.352619</c:v>
                </c:pt>
                <c:pt idx="223">
                  <c:v>633.1147790000015</c:v>
                </c:pt>
                <c:pt idx="224">
                  <c:v>600.579256</c:v>
                </c:pt>
                <c:pt idx="225">
                  <c:v>568.4042939999994</c:v>
                </c:pt>
                <c:pt idx="226">
                  <c:v>503.0785689999992</c:v>
                </c:pt>
                <c:pt idx="227">
                  <c:v>949.055013999999</c:v>
                </c:pt>
                <c:pt idx="228">
                  <c:v>664.186727</c:v>
                </c:pt>
                <c:pt idx="229">
                  <c:v>444.122966</c:v>
                </c:pt>
                <c:pt idx="230">
                  <c:v>618.592035</c:v>
                </c:pt>
                <c:pt idx="231">
                  <c:v>878.124866</c:v>
                </c:pt>
                <c:pt idx="232">
                  <c:v>619.173212</c:v>
                </c:pt>
                <c:pt idx="233">
                  <c:v>491.8592</c:v>
                </c:pt>
                <c:pt idx="234">
                  <c:v>494.0823569999989</c:v>
                </c:pt>
                <c:pt idx="235">
                  <c:v>674.63645</c:v>
                </c:pt>
                <c:pt idx="236">
                  <c:v>614.160034</c:v>
                </c:pt>
                <c:pt idx="237">
                  <c:v>777.0426579999975</c:v>
                </c:pt>
                <c:pt idx="238">
                  <c:v>355.3181069999989</c:v>
                </c:pt>
                <c:pt idx="239">
                  <c:v>674.0171659999975</c:v>
                </c:pt>
                <c:pt idx="240">
                  <c:v>313.0084969999996</c:v>
                </c:pt>
                <c:pt idx="241">
                  <c:v>191.560896</c:v>
                </c:pt>
                <c:pt idx="242">
                  <c:v>443.3639169999992</c:v>
                </c:pt>
                <c:pt idx="243">
                  <c:v>362.4730719999989</c:v>
                </c:pt>
                <c:pt idx="244">
                  <c:v>374.6214109999996</c:v>
                </c:pt>
                <c:pt idx="245">
                  <c:v>28.334799</c:v>
                </c:pt>
                <c:pt idx="246">
                  <c:v>318.4603579999987</c:v>
                </c:pt>
                <c:pt idx="247">
                  <c:v>733.931832</c:v>
                </c:pt>
                <c:pt idx="248">
                  <c:v>317.4785389999982</c:v>
                </c:pt>
                <c:pt idx="249">
                  <c:v>519.977306</c:v>
                </c:pt>
                <c:pt idx="250">
                  <c:v>359.2879979999992</c:v>
                </c:pt>
                <c:pt idx="251">
                  <c:v>707.273790000003</c:v>
                </c:pt>
                <c:pt idx="252">
                  <c:v>1036.33762</c:v>
                </c:pt>
                <c:pt idx="253">
                  <c:v>1071.874401999997</c:v>
                </c:pt>
                <c:pt idx="254">
                  <c:v>1027.011342999996</c:v>
                </c:pt>
                <c:pt idx="255">
                  <c:v>637.0000269999994</c:v>
                </c:pt>
                <c:pt idx="256">
                  <c:v>649.531715</c:v>
                </c:pt>
                <c:pt idx="257">
                  <c:v>968.268635</c:v>
                </c:pt>
                <c:pt idx="258">
                  <c:v>500.8452820000006</c:v>
                </c:pt>
                <c:pt idx="259">
                  <c:v>656.887687999999</c:v>
                </c:pt>
                <c:pt idx="260">
                  <c:v>509.1691159999996</c:v>
                </c:pt>
                <c:pt idx="261">
                  <c:v>471.7789929999992</c:v>
                </c:pt>
                <c:pt idx="262">
                  <c:v>446.8504610000006</c:v>
                </c:pt>
                <c:pt idx="263">
                  <c:v>704.652862999999</c:v>
                </c:pt>
                <c:pt idx="264">
                  <c:v>656.600762</c:v>
                </c:pt>
                <c:pt idx="265">
                  <c:v>394.8042720000001</c:v>
                </c:pt>
                <c:pt idx="266">
                  <c:v>86.260839</c:v>
                </c:pt>
                <c:pt idx="267">
                  <c:v>328.02989</c:v>
                </c:pt>
                <c:pt idx="268">
                  <c:v>466.2182409999996</c:v>
                </c:pt>
                <c:pt idx="269">
                  <c:v>749.3509259999973</c:v>
                </c:pt>
                <c:pt idx="270">
                  <c:v>715.072419</c:v>
                </c:pt>
                <c:pt idx="271">
                  <c:v>584.666306</c:v>
                </c:pt>
                <c:pt idx="272">
                  <c:v>1008.063899</c:v>
                </c:pt>
                <c:pt idx="273">
                  <c:v>1021.093058</c:v>
                </c:pt>
                <c:pt idx="274">
                  <c:v>758.3584679999981</c:v>
                </c:pt>
                <c:pt idx="275">
                  <c:v>699.936856999999</c:v>
                </c:pt>
                <c:pt idx="276">
                  <c:v>883.50536</c:v>
                </c:pt>
                <c:pt idx="277">
                  <c:v>732.9102039999981</c:v>
                </c:pt>
                <c:pt idx="278">
                  <c:v>962.8179119999976</c:v>
                </c:pt>
                <c:pt idx="279">
                  <c:v>173.8990270000001</c:v>
                </c:pt>
                <c:pt idx="280">
                  <c:v>486.253788</c:v>
                </c:pt>
                <c:pt idx="281">
                  <c:v>442.7790499999999</c:v>
                </c:pt>
                <c:pt idx="282">
                  <c:v>475.4905069999986</c:v>
                </c:pt>
                <c:pt idx="283">
                  <c:v>555.874366</c:v>
                </c:pt>
                <c:pt idx="284">
                  <c:v>725.938818</c:v>
                </c:pt>
                <c:pt idx="285">
                  <c:v>829.5263229999994</c:v>
                </c:pt>
                <c:pt idx="286">
                  <c:v>1136.817286</c:v>
                </c:pt>
                <c:pt idx="287">
                  <c:v>700.3876649999976</c:v>
                </c:pt>
                <c:pt idx="288">
                  <c:v>1129.528766</c:v>
                </c:pt>
                <c:pt idx="289">
                  <c:v>747.213725</c:v>
                </c:pt>
                <c:pt idx="290">
                  <c:v>369.345613</c:v>
                </c:pt>
                <c:pt idx="291">
                  <c:v>1248.044913</c:v>
                </c:pt>
                <c:pt idx="292">
                  <c:v>905.259804</c:v>
                </c:pt>
                <c:pt idx="293">
                  <c:v>1121.486377</c:v>
                </c:pt>
                <c:pt idx="294">
                  <c:v>802.3605749999994</c:v>
                </c:pt>
                <c:pt idx="295">
                  <c:v>1082.876465</c:v>
                </c:pt>
                <c:pt idx="296">
                  <c:v>588.72316</c:v>
                </c:pt>
                <c:pt idx="297">
                  <c:v>656.0002109999994</c:v>
                </c:pt>
                <c:pt idx="298">
                  <c:v>805.054809</c:v>
                </c:pt>
                <c:pt idx="299">
                  <c:v>545.977632</c:v>
                </c:pt>
                <c:pt idx="300">
                  <c:v>397.2150129999989</c:v>
                </c:pt>
                <c:pt idx="301">
                  <c:v>1025.826550000001</c:v>
                </c:pt>
                <c:pt idx="302">
                  <c:v>1451.577385</c:v>
                </c:pt>
                <c:pt idx="303">
                  <c:v>461.8965019999989</c:v>
                </c:pt>
                <c:pt idx="304">
                  <c:v>409.223863</c:v>
                </c:pt>
                <c:pt idx="305">
                  <c:v>447.592888</c:v>
                </c:pt>
                <c:pt idx="306">
                  <c:v>1119.139302</c:v>
                </c:pt>
                <c:pt idx="307">
                  <c:v>1110.118942999997</c:v>
                </c:pt>
                <c:pt idx="308">
                  <c:v>624.7668689999994</c:v>
                </c:pt>
                <c:pt idx="309">
                  <c:v>543.928971</c:v>
                </c:pt>
                <c:pt idx="310">
                  <c:v>603.615093</c:v>
                </c:pt>
                <c:pt idx="311">
                  <c:v>787.933367</c:v>
                </c:pt>
                <c:pt idx="312">
                  <c:v>592.030708</c:v>
                </c:pt>
                <c:pt idx="313">
                  <c:v>1300.032808</c:v>
                </c:pt>
                <c:pt idx="314">
                  <c:v>1268.716372</c:v>
                </c:pt>
                <c:pt idx="315">
                  <c:v>1100.797033</c:v>
                </c:pt>
                <c:pt idx="316">
                  <c:v>692.707632</c:v>
                </c:pt>
                <c:pt idx="317">
                  <c:v>660.276925</c:v>
                </c:pt>
                <c:pt idx="318">
                  <c:v>655.204566</c:v>
                </c:pt>
                <c:pt idx="319">
                  <c:v>444.7053949999992</c:v>
                </c:pt>
                <c:pt idx="320">
                  <c:v>1224.720407</c:v>
                </c:pt>
                <c:pt idx="321">
                  <c:v>966.6266699999978</c:v>
                </c:pt>
                <c:pt idx="322">
                  <c:v>300.051608</c:v>
                </c:pt>
                <c:pt idx="323">
                  <c:v>263.874408</c:v>
                </c:pt>
                <c:pt idx="324">
                  <c:v>144.421795</c:v>
                </c:pt>
                <c:pt idx="325">
                  <c:v>724.6662539999976</c:v>
                </c:pt>
                <c:pt idx="326">
                  <c:v>316.245945</c:v>
                </c:pt>
                <c:pt idx="327">
                  <c:v>723.593636</c:v>
                </c:pt>
                <c:pt idx="328">
                  <c:v>366.8506610000008</c:v>
                </c:pt>
                <c:pt idx="329">
                  <c:v>608.024589</c:v>
                </c:pt>
                <c:pt idx="330">
                  <c:v>597.470942</c:v>
                </c:pt>
                <c:pt idx="331">
                  <c:v>875.8393289999981</c:v>
                </c:pt>
                <c:pt idx="332">
                  <c:v>1117.83871</c:v>
                </c:pt>
                <c:pt idx="333">
                  <c:v>662.6917450000005</c:v>
                </c:pt>
                <c:pt idx="334">
                  <c:v>985.080009</c:v>
                </c:pt>
                <c:pt idx="335">
                  <c:v>589.3092309999994</c:v>
                </c:pt>
                <c:pt idx="336">
                  <c:v>826.606364</c:v>
                </c:pt>
                <c:pt idx="337">
                  <c:v>999.60409</c:v>
                </c:pt>
                <c:pt idx="338">
                  <c:v>482.2448250000006</c:v>
                </c:pt>
                <c:pt idx="339">
                  <c:v>391.9469279999992</c:v>
                </c:pt>
                <c:pt idx="340">
                  <c:v>655.5360679999978</c:v>
                </c:pt>
                <c:pt idx="341">
                  <c:v>600.14187</c:v>
                </c:pt>
                <c:pt idx="342">
                  <c:v>104.604504</c:v>
                </c:pt>
                <c:pt idx="343">
                  <c:v>394.8456620000008</c:v>
                </c:pt>
                <c:pt idx="344">
                  <c:v>2254.656957</c:v>
                </c:pt>
                <c:pt idx="345">
                  <c:v>1720.305204</c:v>
                </c:pt>
                <c:pt idx="346">
                  <c:v>476.2550309999996</c:v>
                </c:pt>
                <c:pt idx="347">
                  <c:v>539.4206399999994</c:v>
                </c:pt>
                <c:pt idx="348">
                  <c:v>344.0738559999996</c:v>
                </c:pt>
                <c:pt idx="349">
                  <c:v>843.2809910000005</c:v>
                </c:pt>
                <c:pt idx="350">
                  <c:v>489.5333319999986</c:v>
                </c:pt>
                <c:pt idx="351">
                  <c:v>709.129489</c:v>
                </c:pt>
                <c:pt idx="352">
                  <c:v>756.071155</c:v>
                </c:pt>
                <c:pt idx="353">
                  <c:v>815.491407</c:v>
                </c:pt>
                <c:pt idx="354">
                  <c:v>877.864339</c:v>
                </c:pt>
                <c:pt idx="355">
                  <c:v>1490.048201</c:v>
                </c:pt>
                <c:pt idx="356">
                  <c:v>944.182932</c:v>
                </c:pt>
                <c:pt idx="357">
                  <c:v>702.333806</c:v>
                </c:pt>
                <c:pt idx="358">
                  <c:v>1283.391454</c:v>
                </c:pt>
                <c:pt idx="359">
                  <c:v>936.1172919999981</c:v>
                </c:pt>
                <c:pt idx="360">
                  <c:v>721.221858</c:v>
                </c:pt>
                <c:pt idx="361">
                  <c:v>529.532347</c:v>
                </c:pt>
                <c:pt idx="362">
                  <c:v>258.137447</c:v>
                </c:pt>
                <c:pt idx="363">
                  <c:v>953.8614849999981</c:v>
                </c:pt>
                <c:pt idx="364">
                  <c:v>1654.07357</c:v>
                </c:pt>
                <c:pt idx="365">
                  <c:v>635.888361</c:v>
                </c:pt>
                <c:pt idx="366">
                  <c:v>639.7856780000005</c:v>
                </c:pt>
                <c:pt idx="367">
                  <c:v>497.258671</c:v>
                </c:pt>
                <c:pt idx="368">
                  <c:v>461.9837889999989</c:v>
                </c:pt>
                <c:pt idx="369">
                  <c:v>587.414571</c:v>
                </c:pt>
                <c:pt idx="370">
                  <c:v>507.8889249999996</c:v>
                </c:pt>
                <c:pt idx="371">
                  <c:v>432.6502640000006</c:v>
                </c:pt>
                <c:pt idx="372">
                  <c:v>685.6480289999994</c:v>
                </c:pt>
                <c:pt idx="373">
                  <c:v>557.5529389999994</c:v>
                </c:pt>
                <c:pt idx="374">
                  <c:v>625.8787480000005</c:v>
                </c:pt>
                <c:pt idx="375">
                  <c:v>465.9844109999992</c:v>
                </c:pt>
                <c:pt idx="376">
                  <c:v>578.3274319999994</c:v>
                </c:pt>
                <c:pt idx="377">
                  <c:v>350.562255</c:v>
                </c:pt>
                <c:pt idx="378">
                  <c:v>517.296957</c:v>
                </c:pt>
                <c:pt idx="379">
                  <c:v>158.616335</c:v>
                </c:pt>
                <c:pt idx="380">
                  <c:v>533.3523419999981</c:v>
                </c:pt>
                <c:pt idx="381">
                  <c:v>453.489604</c:v>
                </c:pt>
                <c:pt idx="382">
                  <c:v>198.741014</c:v>
                </c:pt>
                <c:pt idx="383">
                  <c:v>143.630913</c:v>
                </c:pt>
                <c:pt idx="384">
                  <c:v>200.919811</c:v>
                </c:pt>
                <c:pt idx="385">
                  <c:v>220.2019</c:v>
                </c:pt>
                <c:pt idx="386">
                  <c:v>276.351421</c:v>
                </c:pt>
                <c:pt idx="387">
                  <c:v>931.3312069999973</c:v>
                </c:pt>
                <c:pt idx="388">
                  <c:v>942.475321</c:v>
                </c:pt>
                <c:pt idx="389">
                  <c:v>377.9212609999992</c:v>
                </c:pt>
                <c:pt idx="390">
                  <c:v>969.607876</c:v>
                </c:pt>
                <c:pt idx="391">
                  <c:v>423.9602229999999</c:v>
                </c:pt>
                <c:pt idx="392">
                  <c:v>511.7160639999992</c:v>
                </c:pt>
                <c:pt idx="393">
                  <c:v>269.18295</c:v>
                </c:pt>
                <c:pt idx="394">
                  <c:v>415.177946</c:v>
                </c:pt>
                <c:pt idx="395">
                  <c:v>635.9173299999978</c:v>
                </c:pt>
                <c:pt idx="396">
                  <c:v>621.8860979999994</c:v>
                </c:pt>
                <c:pt idx="397">
                  <c:v>1154.527081000001</c:v>
                </c:pt>
                <c:pt idx="398">
                  <c:v>484.1353969999992</c:v>
                </c:pt>
                <c:pt idx="399">
                  <c:v>581.394958</c:v>
                </c:pt>
                <c:pt idx="400">
                  <c:v>624.032362999999</c:v>
                </c:pt>
                <c:pt idx="401">
                  <c:v>647.335972</c:v>
                </c:pt>
                <c:pt idx="402">
                  <c:v>287.668427</c:v>
                </c:pt>
                <c:pt idx="403">
                  <c:v>307.389658</c:v>
                </c:pt>
                <c:pt idx="404">
                  <c:v>373.219632</c:v>
                </c:pt>
                <c:pt idx="405">
                  <c:v>654.6215999999994</c:v>
                </c:pt>
                <c:pt idx="406">
                  <c:v>405.9752589999989</c:v>
                </c:pt>
                <c:pt idx="407">
                  <c:v>394.178946</c:v>
                </c:pt>
                <c:pt idx="408">
                  <c:v>444.3431559999992</c:v>
                </c:pt>
                <c:pt idx="409">
                  <c:v>801.8591259999973</c:v>
                </c:pt>
                <c:pt idx="410">
                  <c:v>697.649996</c:v>
                </c:pt>
                <c:pt idx="411">
                  <c:v>303.881282</c:v>
                </c:pt>
                <c:pt idx="412">
                  <c:v>977.8632589999976</c:v>
                </c:pt>
                <c:pt idx="413">
                  <c:v>1572.02381</c:v>
                </c:pt>
                <c:pt idx="414">
                  <c:v>767.0524689999975</c:v>
                </c:pt>
                <c:pt idx="415">
                  <c:v>1040.706529000003</c:v>
                </c:pt>
                <c:pt idx="416">
                  <c:v>1066.064882</c:v>
                </c:pt>
                <c:pt idx="417">
                  <c:v>605.1782310000005</c:v>
                </c:pt>
                <c:pt idx="418">
                  <c:v>579.370715</c:v>
                </c:pt>
                <c:pt idx="419">
                  <c:v>957.381377</c:v>
                </c:pt>
                <c:pt idx="420">
                  <c:v>1464.843329999997</c:v>
                </c:pt>
                <c:pt idx="421">
                  <c:v>925.727889</c:v>
                </c:pt>
                <c:pt idx="422">
                  <c:v>854.9260279999975</c:v>
                </c:pt>
                <c:pt idx="423">
                  <c:v>1595.68819</c:v>
                </c:pt>
                <c:pt idx="424">
                  <c:v>631.989967</c:v>
                </c:pt>
                <c:pt idx="425">
                  <c:v>839.765885</c:v>
                </c:pt>
                <c:pt idx="426">
                  <c:v>1058.177647</c:v>
                </c:pt>
                <c:pt idx="427">
                  <c:v>1172.567668</c:v>
                </c:pt>
                <c:pt idx="428">
                  <c:v>643.184030000002</c:v>
                </c:pt>
                <c:pt idx="429">
                  <c:v>698.205583</c:v>
                </c:pt>
                <c:pt idx="430">
                  <c:v>630.6250209999994</c:v>
                </c:pt>
                <c:pt idx="431">
                  <c:v>389.6698690000008</c:v>
                </c:pt>
                <c:pt idx="432">
                  <c:v>708.668217999999</c:v>
                </c:pt>
                <c:pt idx="433">
                  <c:v>983.386716</c:v>
                </c:pt>
                <c:pt idx="434">
                  <c:v>237.418205</c:v>
                </c:pt>
                <c:pt idx="435">
                  <c:v>669.513291</c:v>
                </c:pt>
                <c:pt idx="436">
                  <c:v>866.5861589999994</c:v>
                </c:pt>
                <c:pt idx="437">
                  <c:v>1807.184502999997</c:v>
                </c:pt>
                <c:pt idx="438">
                  <c:v>1806.266098</c:v>
                </c:pt>
                <c:pt idx="439">
                  <c:v>2123.343264</c:v>
                </c:pt>
                <c:pt idx="440">
                  <c:v>591.2865340000005</c:v>
                </c:pt>
                <c:pt idx="441">
                  <c:v>856.527034</c:v>
                </c:pt>
                <c:pt idx="442">
                  <c:v>775.998231</c:v>
                </c:pt>
                <c:pt idx="443">
                  <c:v>664.112991</c:v>
                </c:pt>
                <c:pt idx="444">
                  <c:v>490.9699359999992</c:v>
                </c:pt>
                <c:pt idx="445">
                  <c:v>817.908148</c:v>
                </c:pt>
                <c:pt idx="446">
                  <c:v>656.93907</c:v>
                </c:pt>
                <c:pt idx="447">
                  <c:v>1165.556206</c:v>
                </c:pt>
                <c:pt idx="448">
                  <c:v>622.218112</c:v>
                </c:pt>
                <c:pt idx="449">
                  <c:v>947.212505</c:v>
                </c:pt>
                <c:pt idx="450">
                  <c:v>477.327427</c:v>
                </c:pt>
                <c:pt idx="451">
                  <c:v>866.4628069999978</c:v>
                </c:pt>
                <c:pt idx="452">
                  <c:v>1068.030652</c:v>
                </c:pt>
                <c:pt idx="453">
                  <c:v>310.102455</c:v>
                </c:pt>
                <c:pt idx="454">
                  <c:v>365.603853</c:v>
                </c:pt>
                <c:pt idx="455">
                  <c:v>583.10047</c:v>
                </c:pt>
                <c:pt idx="456">
                  <c:v>868.6994420000005</c:v>
                </c:pt>
                <c:pt idx="457">
                  <c:v>1111.039876</c:v>
                </c:pt>
                <c:pt idx="458">
                  <c:v>1138.26617</c:v>
                </c:pt>
                <c:pt idx="459">
                  <c:v>648.885384</c:v>
                </c:pt>
                <c:pt idx="460">
                  <c:v>627.3460139999976</c:v>
                </c:pt>
                <c:pt idx="461">
                  <c:v>634.8022709999981</c:v>
                </c:pt>
                <c:pt idx="462">
                  <c:v>890.7632629999994</c:v>
                </c:pt>
                <c:pt idx="463">
                  <c:v>737.394834</c:v>
                </c:pt>
                <c:pt idx="464">
                  <c:v>1326.529909</c:v>
                </c:pt>
                <c:pt idx="465">
                  <c:v>1314.285114</c:v>
                </c:pt>
                <c:pt idx="466">
                  <c:v>1268.497373</c:v>
                </c:pt>
                <c:pt idx="467">
                  <c:v>921.709602</c:v>
                </c:pt>
                <c:pt idx="468">
                  <c:v>700.503563</c:v>
                </c:pt>
                <c:pt idx="469">
                  <c:v>611.8629919999975</c:v>
                </c:pt>
                <c:pt idx="470">
                  <c:v>492.4855659999992</c:v>
                </c:pt>
                <c:pt idx="471">
                  <c:v>1032.556388</c:v>
                </c:pt>
                <c:pt idx="472">
                  <c:v>459.2719889999992</c:v>
                </c:pt>
                <c:pt idx="473">
                  <c:v>1187.943214</c:v>
                </c:pt>
                <c:pt idx="474">
                  <c:v>601.678800000002</c:v>
                </c:pt>
                <c:pt idx="475">
                  <c:v>552.5016959999994</c:v>
                </c:pt>
                <c:pt idx="476">
                  <c:v>831.891063999999</c:v>
                </c:pt>
                <c:pt idx="477">
                  <c:v>649.709866</c:v>
                </c:pt>
                <c:pt idx="478">
                  <c:v>670.328022999999</c:v>
                </c:pt>
                <c:pt idx="479">
                  <c:v>702.504817</c:v>
                </c:pt>
                <c:pt idx="480">
                  <c:v>708.5876499999994</c:v>
                </c:pt>
                <c:pt idx="481">
                  <c:v>659.9623209999975</c:v>
                </c:pt>
                <c:pt idx="482">
                  <c:v>334.5491099999999</c:v>
                </c:pt>
                <c:pt idx="483">
                  <c:v>863.731446</c:v>
                </c:pt>
                <c:pt idx="484">
                  <c:v>851.38989</c:v>
                </c:pt>
                <c:pt idx="485">
                  <c:v>641.2710820000005</c:v>
                </c:pt>
                <c:pt idx="486">
                  <c:v>843.49168</c:v>
                </c:pt>
                <c:pt idx="487">
                  <c:v>436.9717649999992</c:v>
                </c:pt>
                <c:pt idx="488">
                  <c:v>867.005601</c:v>
                </c:pt>
                <c:pt idx="489">
                  <c:v>623.1412699999975</c:v>
                </c:pt>
                <c:pt idx="490">
                  <c:v>872.208224</c:v>
                </c:pt>
                <c:pt idx="491">
                  <c:v>877.3483179999994</c:v>
                </c:pt>
                <c:pt idx="492">
                  <c:v>1406.305043</c:v>
                </c:pt>
                <c:pt idx="493">
                  <c:v>1763.510665000003</c:v>
                </c:pt>
                <c:pt idx="494">
                  <c:v>1056.833174</c:v>
                </c:pt>
                <c:pt idx="495">
                  <c:v>1241.54939</c:v>
                </c:pt>
                <c:pt idx="496">
                  <c:v>637.786015</c:v>
                </c:pt>
                <c:pt idx="497">
                  <c:v>722.7376429999994</c:v>
                </c:pt>
                <c:pt idx="498">
                  <c:v>2008.486541000001</c:v>
                </c:pt>
                <c:pt idx="499">
                  <c:v>1089.063588</c:v>
                </c:pt>
                <c:pt idx="500">
                  <c:v>2135.429569</c:v>
                </c:pt>
                <c:pt idx="501">
                  <c:v>1764.142132999996</c:v>
                </c:pt>
                <c:pt idx="502">
                  <c:v>880.0960279999994</c:v>
                </c:pt>
                <c:pt idx="503">
                  <c:v>392.817071</c:v>
                </c:pt>
                <c:pt idx="504">
                  <c:v>686.2993510000015</c:v>
                </c:pt>
                <c:pt idx="505">
                  <c:v>637.3577629999975</c:v>
                </c:pt>
                <c:pt idx="506">
                  <c:v>653.712971</c:v>
                </c:pt>
                <c:pt idx="507">
                  <c:v>993.2226669999978</c:v>
                </c:pt>
                <c:pt idx="508">
                  <c:v>722.039189</c:v>
                </c:pt>
                <c:pt idx="509">
                  <c:v>785.004454</c:v>
                </c:pt>
                <c:pt idx="510">
                  <c:v>458.7742189999992</c:v>
                </c:pt>
                <c:pt idx="511">
                  <c:v>533.6361589999981</c:v>
                </c:pt>
                <c:pt idx="512">
                  <c:v>503.795694</c:v>
                </c:pt>
                <c:pt idx="513">
                  <c:v>794.998565</c:v>
                </c:pt>
                <c:pt idx="514">
                  <c:v>602.9826369999994</c:v>
                </c:pt>
                <c:pt idx="515">
                  <c:v>580.9835710000005</c:v>
                </c:pt>
                <c:pt idx="516">
                  <c:v>89.247476</c:v>
                </c:pt>
                <c:pt idx="517">
                  <c:v>508.7923909999992</c:v>
                </c:pt>
                <c:pt idx="518">
                  <c:v>562.737902</c:v>
                </c:pt>
                <c:pt idx="519">
                  <c:v>697.2998020000015</c:v>
                </c:pt>
                <c:pt idx="520">
                  <c:v>505.399402</c:v>
                </c:pt>
                <c:pt idx="521">
                  <c:v>730.4611519999976</c:v>
                </c:pt>
                <c:pt idx="522">
                  <c:v>579.293584000002</c:v>
                </c:pt>
                <c:pt idx="523">
                  <c:v>84.275693</c:v>
                </c:pt>
                <c:pt idx="524">
                  <c:v>766.006746</c:v>
                </c:pt>
                <c:pt idx="525">
                  <c:v>994.0174040000001</c:v>
                </c:pt>
                <c:pt idx="526">
                  <c:v>1080.281765000001</c:v>
                </c:pt>
                <c:pt idx="527">
                  <c:v>1511.115546</c:v>
                </c:pt>
                <c:pt idx="528">
                  <c:v>594.549729</c:v>
                </c:pt>
                <c:pt idx="529">
                  <c:v>831.110942</c:v>
                </c:pt>
                <c:pt idx="530">
                  <c:v>447.530294</c:v>
                </c:pt>
                <c:pt idx="531">
                  <c:v>928.199184</c:v>
                </c:pt>
                <c:pt idx="532">
                  <c:v>854.095285</c:v>
                </c:pt>
                <c:pt idx="533">
                  <c:v>848.080402</c:v>
                </c:pt>
                <c:pt idx="534">
                  <c:v>930.5179449999994</c:v>
                </c:pt>
                <c:pt idx="535">
                  <c:v>902.473652</c:v>
                </c:pt>
                <c:pt idx="536">
                  <c:v>723.372781</c:v>
                </c:pt>
                <c:pt idx="537">
                  <c:v>827.485219999999</c:v>
                </c:pt>
                <c:pt idx="538">
                  <c:v>796.2755910000005</c:v>
                </c:pt>
                <c:pt idx="539">
                  <c:v>703.2738690000015</c:v>
                </c:pt>
                <c:pt idx="540">
                  <c:v>520.9004629999994</c:v>
                </c:pt>
                <c:pt idx="541">
                  <c:v>807.0499139999994</c:v>
                </c:pt>
                <c:pt idx="542">
                  <c:v>2022.066374</c:v>
                </c:pt>
                <c:pt idx="543">
                  <c:v>1091.857941</c:v>
                </c:pt>
                <c:pt idx="544">
                  <c:v>462.310289</c:v>
                </c:pt>
                <c:pt idx="545">
                  <c:v>438.0133639999996</c:v>
                </c:pt>
                <c:pt idx="546">
                  <c:v>497.8260539999989</c:v>
                </c:pt>
                <c:pt idx="547">
                  <c:v>666.458749</c:v>
                </c:pt>
                <c:pt idx="548">
                  <c:v>603.2292609999994</c:v>
                </c:pt>
                <c:pt idx="549">
                  <c:v>621.494698</c:v>
                </c:pt>
                <c:pt idx="550">
                  <c:v>840.0626179999971</c:v>
                </c:pt>
                <c:pt idx="551">
                  <c:v>723.3186039999994</c:v>
                </c:pt>
                <c:pt idx="552">
                  <c:v>714.3297</c:v>
                </c:pt>
                <c:pt idx="553">
                  <c:v>1231.848015</c:v>
                </c:pt>
                <c:pt idx="554">
                  <c:v>654.664932</c:v>
                </c:pt>
                <c:pt idx="555">
                  <c:v>886.773079000002</c:v>
                </c:pt>
                <c:pt idx="556">
                  <c:v>681.3256309999994</c:v>
                </c:pt>
                <c:pt idx="557">
                  <c:v>584.4651049999978</c:v>
                </c:pt>
                <c:pt idx="558">
                  <c:v>773.3810529999994</c:v>
                </c:pt>
                <c:pt idx="559">
                  <c:v>815.5652539999976</c:v>
                </c:pt>
                <c:pt idx="560">
                  <c:v>506.7537929999996</c:v>
                </c:pt>
                <c:pt idx="561">
                  <c:v>507.770686</c:v>
                </c:pt>
                <c:pt idx="562">
                  <c:v>714.021493</c:v>
                </c:pt>
                <c:pt idx="563">
                  <c:v>1185.910951000003</c:v>
                </c:pt>
                <c:pt idx="564">
                  <c:v>853.777027</c:v>
                </c:pt>
                <c:pt idx="565">
                  <c:v>469.4825699999992</c:v>
                </c:pt>
                <c:pt idx="566">
                  <c:v>422.4756199999989</c:v>
                </c:pt>
                <c:pt idx="567">
                  <c:v>889.187467</c:v>
                </c:pt>
                <c:pt idx="568">
                  <c:v>480.8273179999989</c:v>
                </c:pt>
                <c:pt idx="569">
                  <c:v>2681.416264</c:v>
                </c:pt>
                <c:pt idx="570">
                  <c:v>5280.096853</c:v>
                </c:pt>
                <c:pt idx="571">
                  <c:v>1357.164356999997</c:v>
                </c:pt>
                <c:pt idx="572">
                  <c:v>1344.600576</c:v>
                </c:pt>
                <c:pt idx="573">
                  <c:v>2365.597131000005</c:v>
                </c:pt>
                <c:pt idx="574">
                  <c:v>1287.280043</c:v>
                </c:pt>
                <c:pt idx="575">
                  <c:v>1624.153534999997</c:v>
                </c:pt>
                <c:pt idx="576">
                  <c:v>1415.133632</c:v>
                </c:pt>
                <c:pt idx="577">
                  <c:v>602.5512929999978</c:v>
                </c:pt>
                <c:pt idx="578">
                  <c:v>817.5218159999994</c:v>
                </c:pt>
                <c:pt idx="579">
                  <c:v>623.418965</c:v>
                </c:pt>
                <c:pt idx="580">
                  <c:v>1292.119632</c:v>
                </c:pt>
                <c:pt idx="581">
                  <c:v>1507.426881000004</c:v>
                </c:pt>
                <c:pt idx="582">
                  <c:v>377.26808</c:v>
                </c:pt>
                <c:pt idx="583">
                  <c:v>1190.731951000001</c:v>
                </c:pt>
                <c:pt idx="584">
                  <c:v>310.114577</c:v>
                </c:pt>
                <c:pt idx="585">
                  <c:v>650.613993</c:v>
                </c:pt>
                <c:pt idx="586">
                  <c:v>249.083662</c:v>
                </c:pt>
                <c:pt idx="587">
                  <c:v>308.626983</c:v>
                </c:pt>
                <c:pt idx="588">
                  <c:v>214.264138</c:v>
                </c:pt>
                <c:pt idx="589">
                  <c:v>958.847387999999</c:v>
                </c:pt>
                <c:pt idx="590">
                  <c:v>201.393067</c:v>
                </c:pt>
                <c:pt idx="591">
                  <c:v>2805.718396</c:v>
                </c:pt>
                <c:pt idx="592">
                  <c:v>2393.412736000008</c:v>
                </c:pt>
                <c:pt idx="593">
                  <c:v>4214.890195000001</c:v>
                </c:pt>
                <c:pt idx="594">
                  <c:v>1556.737525000001</c:v>
                </c:pt>
                <c:pt idx="595">
                  <c:v>679.9505389999994</c:v>
                </c:pt>
                <c:pt idx="596">
                  <c:v>2163.608573</c:v>
                </c:pt>
                <c:pt idx="597">
                  <c:v>997.040737</c:v>
                </c:pt>
                <c:pt idx="598">
                  <c:v>2458.527819</c:v>
                </c:pt>
                <c:pt idx="599">
                  <c:v>2013.119657000001</c:v>
                </c:pt>
                <c:pt idx="600">
                  <c:v>1479.98269</c:v>
                </c:pt>
                <c:pt idx="601">
                  <c:v>1248.223708</c:v>
                </c:pt>
                <c:pt idx="602">
                  <c:v>896.9273099999994</c:v>
                </c:pt>
                <c:pt idx="603">
                  <c:v>1079.33997</c:v>
                </c:pt>
                <c:pt idx="604">
                  <c:v>3526.934140000001</c:v>
                </c:pt>
                <c:pt idx="605">
                  <c:v>3449.780505</c:v>
                </c:pt>
                <c:pt idx="606">
                  <c:v>1681.524482999997</c:v>
                </c:pt>
                <c:pt idx="607">
                  <c:v>1404.253959</c:v>
                </c:pt>
                <c:pt idx="608">
                  <c:v>1952.623358</c:v>
                </c:pt>
                <c:pt idx="609">
                  <c:v>655.8529109999973</c:v>
                </c:pt>
                <c:pt idx="610">
                  <c:v>591.3144289999981</c:v>
                </c:pt>
                <c:pt idx="611">
                  <c:v>792.552320999998</c:v>
                </c:pt>
                <c:pt idx="612">
                  <c:v>533.785415</c:v>
                </c:pt>
                <c:pt idx="613">
                  <c:v>646.439359</c:v>
                </c:pt>
                <c:pt idx="614">
                  <c:v>928.325972</c:v>
                </c:pt>
                <c:pt idx="615">
                  <c:v>1004.731753</c:v>
                </c:pt>
                <c:pt idx="616">
                  <c:v>2623.816563000001</c:v>
                </c:pt>
                <c:pt idx="617">
                  <c:v>1356.479195</c:v>
                </c:pt>
                <c:pt idx="618">
                  <c:v>1850.280576</c:v>
                </c:pt>
                <c:pt idx="619">
                  <c:v>3131.333616000008</c:v>
                </c:pt>
                <c:pt idx="620">
                  <c:v>4888.059566000005</c:v>
                </c:pt>
                <c:pt idx="621">
                  <c:v>1568.212899</c:v>
                </c:pt>
                <c:pt idx="622">
                  <c:v>1577.415185000003</c:v>
                </c:pt>
                <c:pt idx="623">
                  <c:v>964.3041089999994</c:v>
                </c:pt>
                <c:pt idx="624">
                  <c:v>5560.892737</c:v>
                </c:pt>
                <c:pt idx="625">
                  <c:v>1049.370099</c:v>
                </c:pt>
                <c:pt idx="626">
                  <c:v>1002.640146</c:v>
                </c:pt>
                <c:pt idx="627">
                  <c:v>2232.622393</c:v>
                </c:pt>
                <c:pt idx="628">
                  <c:v>1559.745154000001</c:v>
                </c:pt>
                <c:pt idx="629">
                  <c:v>1849.076438999997</c:v>
                </c:pt>
                <c:pt idx="630">
                  <c:v>625.6404199999994</c:v>
                </c:pt>
                <c:pt idx="631">
                  <c:v>889.968491</c:v>
                </c:pt>
                <c:pt idx="632">
                  <c:v>646.5068259999994</c:v>
                </c:pt>
                <c:pt idx="633">
                  <c:v>526.11419</c:v>
                </c:pt>
                <c:pt idx="634">
                  <c:v>444.440063</c:v>
                </c:pt>
                <c:pt idx="635">
                  <c:v>1199.06206</c:v>
                </c:pt>
                <c:pt idx="636">
                  <c:v>1171.855828</c:v>
                </c:pt>
                <c:pt idx="637">
                  <c:v>1818.602302999996</c:v>
                </c:pt>
                <c:pt idx="638">
                  <c:v>837.42373</c:v>
                </c:pt>
                <c:pt idx="639">
                  <c:v>585.705858</c:v>
                </c:pt>
                <c:pt idx="640">
                  <c:v>650.491635</c:v>
                </c:pt>
                <c:pt idx="641">
                  <c:v>252.708829</c:v>
                </c:pt>
                <c:pt idx="642">
                  <c:v>298.609089</c:v>
                </c:pt>
                <c:pt idx="643">
                  <c:v>1161.445683000004</c:v>
                </c:pt>
                <c:pt idx="644">
                  <c:v>642.0340629999994</c:v>
                </c:pt>
                <c:pt idx="645">
                  <c:v>881.115915</c:v>
                </c:pt>
                <c:pt idx="646">
                  <c:v>604.2574679999981</c:v>
                </c:pt>
                <c:pt idx="647">
                  <c:v>503.4477379999992</c:v>
                </c:pt>
                <c:pt idx="648">
                  <c:v>688.3431939999994</c:v>
                </c:pt>
                <c:pt idx="649">
                  <c:v>298.538685</c:v>
                </c:pt>
                <c:pt idx="650">
                  <c:v>837.176112</c:v>
                </c:pt>
                <c:pt idx="651">
                  <c:v>201.508911</c:v>
                </c:pt>
                <c:pt idx="652">
                  <c:v>326.2262379999984</c:v>
                </c:pt>
                <c:pt idx="653">
                  <c:v>453.2344359999992</c:v>
                </c:pt>
                <c:pt idx="654">
                  <c:v>264.9513739999989</c:v>
                </c:pt>
                <c:pt idx="655">
                  <c:v>240.571607</c:v>
                </c:pt>
                <c:pt idx="656">
                  <c:v>443.664418</c:v>
                </c:pt>
                <c:pt idx="657">
                  <c:v>163.241047</c:v>
                </c:pt>
                <c:pt idx="658">
                  <c:v>408.064388</c:v>
                </c:pt>
                <c:pt idx="659">
                  <c:v>678.9762489999994</c:v>
                </c:pt>
                <c:pt idx="660">
                  <c:v>1683.765491</c:v>
                </c:pt>
                <c:pt idx="661">
                  <c:v>2083.35335800001</c:v>
                </c:pt>
                <c:pt idx="662">
                  <c:v>2019.260551000003</c:v>
                </c:pt>
                <c:pt idx="663">
                  <c:v>1272.274259</c:v>
                </c:pt>
                <c:pt idx="664">
                  <c:v>354.9342089999992</c:v>
                </c:pt>
                <c:pt idx="665">
                  <c:v>347.8978359999999</c:v>
                </c:pt>
                <c:pt idx="666">
                  <c:v>602.931842</c:v>
                </c:pt>
                <c:pt idx="667">
                  <c:v>691.4771239999978</c:v>
                </c:pt>
                <c:pt idx="668">
                  <c:v>664.6072369999994</c:v>
                </c:pt>
                <c:pt idx="669">
                  <c:v>446.2961009999984</c:v>
                </c:pt>
                <c:pt idx="670">
                  <c:v>840.005756</c:v>
                </c:pt>
                <c:pt idx="671">
                  <c:v>432.6051789999992</c:v>
                </c:pt>
                <c:pt idx="672">
                  <c:v>483.1160149999992</c:v>
                </c:pt>
                <c:pt idx="673">
                  <c:v>582.902787</c:v>
                </c:pt>
                <c:pt idx="674">
                  <c:v>975.8910489999994</c:v>
                </c:pt>
                <c:pt idx="675">
                  <c:v>652.791325</c:v>
                </c:pt>
                <c:pt idx="676">
                  <c:v>956.386572</c:v>
                </c:pt>
                <c:pt idx="677">
                  <c:v>997.3393659999994</c:v>
                </c:pt>
                <c:pt idx="678">
                  <c:v>1664.773122</c:v>
                </c:pt>
                <c:pt idx="679">
                  <c:v>957.241862</c:v>
                </c:pt>
                <c:pt idx="680">
                  <c:v>338.8353059999992</c:v>
                </c:pt>
                <c:pt idx="681">
                  <c:v>555.115422</c:v>
                </c:pt>
                <c:pt idx="682">
                  <c:v>1311.130312999996</c:v>
                </c:pt>
                <c:pt idx="683">
                  <c:v>1519.632153</c:v>
                </c:pt>
                <c:pt idx="684">
                  <c:v>592.731807</c:v>
                </c:pt>
                <c:pt idx="685">
                  <c:v>1214.768843</c:v>
                </c:pt>
                <c:pt idx="686">
                  <c:v>966.1656459999994</c:v>
                </c:pt>
                <c:pt idx="687">
                  <c:v>839.05479</c:v>
                </c:pt>
                <c:pt idx="688">
                  <c:v>1556.525357000001</c:v>
                </c:pt>
                <c:pt idx="689">
                  <c:v>1433.293273</c:v>
                </c:pt>
                <c:pt idx="690">
                  <c:v>691.7225100000001</c:v>
                </c:pt>
                <c:pt idx="691">
                  <c:v>890.8471799999976</c:v>
                </c:pt>
                <c:pt idx="692">
                  <c:v>919.8688559999994</c:v>
                </c:pt>
                <c:pt idx="693">
                  <c:v>978.2526229999976</c:v>
                </c:pt>
                <c:pt idx="694">
                  <c:v>782.513688</c:v>
                </c:pt>
                <c:pt idx="695">
                  <c:v>1028.335118</c:v>
                </c:pt>
                <c:pt idx="696">
                  <c:v>881.9175339999994</c:v>
                </c:pt>
                <c:pt idx="697">
                  <c:v>1079.664324999995</c:v>
                </c:pt>
                <c:pt idx="698">
                  <c:v>1288.754967</c:v>
                </c:pt>
                <c:pt idx="699">
                  <c:v>622.1512599999976</c:v>
                </c:pt>
                <c:pt idx="700">
                  <c:v>483.9393769999986</c:v>
                </c:pt>
                <c:pt idx="701">
                  <c:v>357.1338569999996</c:v>
                </c:pt>
                <c:pt idx="702">
                  <c:v>821.288665</c:v>
                </c:pt>
                <c:pt idx="703">
                  <c:v>712.9280639999994</c:v>
                </c:pt>
                <c:pt idx="704">
                  <c:v>868.087727</c:v>
                </c:pt>
                <c:pt idx="705">
                  <c:v>2940.164348</c:v>
                </c:pt>
                <c:pt idx="706">
                  <c:v>536.1987230000005</c:v>
                </c:pt>
                <c:pt idx="707">
                  <c:v>1041.673152</c:v>
                </c:pt>
                <c:pt idx="708">
                  <c:v>638.050805</c:v>
                </c:pt>
                <c:pt idx="709">
                  <c:v>833.910979</c:v>
                </c:pt>
                <c:pt idx="710">
                  <c:v>513.4332450000001</c:v>
                </c:pt>
                <c:pt idx="711">
                  <c:v>969.0431119999994</c:v>
                </c:pt>
                <c:pt idx="712">
                  <c:v>1268.877579000001</c:v>
                </c:pt>
                <c:pt idx="713">
                  <c:v>205.850195</c:v>
                </c:pt>
                <c:pt idx="714">
                  <c:v>671.4693619999994</c:v>
                </c:pt>
                <c:pt idx="715">
                  <c:v>1059.091809</c:v>
                </c:pt>
                <c:pt idx="716">
                  <c:v>1187.543919</c:v>
                </c:pt>
                <c:pt idx="717">
                  <c:v>1287.672092</c:v>
                </c:pt>
                <c:pt idx="718">
                  <c:v>908.682427</c:v>
                </c:pt>
                <c:pt idx="719">
                  <c:v>851.644725</c:v>
                </c:pt>
                <c:pt idx="720">
                  <c:v>878.8212469999976</c:v>
                </c:pt>
                <c:pt idx="721">
                  <c:v>969.096689</c:v>
                </c:pt>
                <c:pt idx="722">
                  <c:v>930.744598</c:v>
                </c:pt>
                <c:pt idx="723">
                  <c:v>982.602948</c:v>
                </c:pt>
                <c:pt idx="724">
                  <c:v>1272.058673000001</c:v>
                </c:pt>
                <c:pt idx="725">
                  <c:v>1576.521194</c:v>
                </c:pt>
                <c:pt idx="726">
                  <c:v>967.4506339999994</c:v>
                </c:pt>
                <c:pt idx="727">
                  <c:v>1151.491025</c:v>
                </c:pt>
                <c:pt idx="728">
                  <c:v>2038.794337999997</c:v>
                </c:pt>
                <c:pt idx="729">
                  <c:v>1745.180769</c:v>
                </c:pt>
                <c:pt idx="730">
                  <c:v>2071.341894</c:v>
                </c:pt>
                <c:pt idx="731">
                  <c:v>608.894262999999</c:v>
                </c:pt>
                <c:pt idx="732">
                  <c:v>1074.488875000001</c:v>
                </c:pt>
                <c:pt idx="733">
                  <c:v>1251.584462999997</c:v>
                </c:pt>
                <c:pt idx="734">
                  <c:v>2199.959199000002</c:v>
                </c:pt>
                <c:pt idx="735">
                  <c:v>2054.148049999993</c:v>
                </c:pt>
                <c:pt idx="736">
                  <c:v>2178.497100000006</c:v>
                </c:pt>
                <c:pt idx="737">
                  <c:v>839.159405</c:v>
                </c:pt>
                <c:pt idx="738">
                  <c:v>688.232982</c:v>
                </c:pt>
                <c:pt idx="739">
                  <c:v>538.3024839999994</c:v>
                </c:pt>
                <c:pt idx="740">
                  <c:v>593.9469999999978</c:v>
                </c:pt>
                <c:pt idx="741">
                  <c:v>556.3033730000005</c:v>
                </c:pt>
                <c:pt idx="742">
                  <c:v>919.248688</c:v>
                </c:pt>
                <c:pt idx="743">
                  <c:v>892.8579029999976</c:v>
                </c:pt>
                <c:pt idx="744">
                  <c:v>771.878596</c:v>
                </c:pt>
                <c:pt idx="745">
                  <c:v>329.011843</c:v>
                </c:pt>
                <c:pt idx="746">
                  <c:v>341.4952809999996</c:v>
                </c:pt>
                <c:pt idx="747">
                  <c:v>594.6596249999978</c:v>
                </c:pt>
                <c:pt idx="748">
                  <c:v>738.9596159999977</c:v>
                </c:pt>
                <c:pt idx="749">
                  <c:v>196.559157</c:v>
                </c:pt>
                <c:pt idx="750">
                  <c:v>91.15298899999962</c:v>
                </c:pt>
                <c:pt idx="751">
                  <c:v>81.295695</c:v>
                </c:pt>
                <c:pt idx="752">
                  <c:v>250.897204</c:v>
                </c:pt>
                <c:pt idx="753">
                  <c:v>536.791541</c:v>
                </c:pt>
                <c:pt idx="754">
                  <c:v>759.1529659999978</c:v>
                </c:pt>
                <c:pt idx="755">
                  <c:v>390.4635909999992</c:v>
                </c:pt>
                <c:pt idx="756">
                  <c:v>735.134976</c:v>
                </c:pt>
                <c:pt idx="757">
                  <c:v>383.2961179999979</c:v>
                </c:pt>
                <c:pt idx="758">
                  <c:v>520.434383</c:v>
                </c:pt>
                <c:pt idx="759">
                  <c:v>559.978736000002</c:v>
                </c:pt>
                <c:pt idx="760">
                  <c:v>66.22667699999998</c:v>
                </c:pt>
                <c:pt idx="761">
                  <c:v>156.3634880000001</c:v>
                </c:pt>
                <c:pt idx="762">
                  <c:v>119.492801</c:v>
                </c:pt>
                <c:pt idx="763">
                  <c:v>147.014178</c:v>
                </c:pt>
                <c:pt idx="764">
                  <c:v>134.3388680000003</c:v>
                </c:pt>
                <c:pt idx="765">
                  <c:v>810.986709</c:v>
                </c:pt>
                <c:pt idx="766">
                  <c:v>637.790116</c:v>
                </c:pt>
                <c:pt idx="767">
                  <c:v>581.6272509999978</c:v>
                </c:pt>
                <c:pt idx="768">
                  <c:v>405.20169</c:v>
                </c:pt>
                <c:pt idx="769">
                  <c:v>710.73908</c:v>
                </c:pt>
                <c:pt idx="770">
                  <c:v>690.7890570000005</c:v>
                </c:pt>
                <c:pt idx="771">
                  <c:v>860.6229139999994</c:v>
                </c:pt>
                <c:pt idx="772">
                  <c:v>359.8433989999996</c:v>
                </c:pt>
                <c:pt idx="773">
                  <c:v>986.9220129999978</c:v>
                </c:pt>
                <c:pt idx="774">
                  <c:v>610.3669929999976</c:v>
                </c:pt>
                <c:pt idx="775">
                  <c:v>275.117007</c:v>
                </c:pt>
                <c:pt idx="776">
                  <c:v>24.45273399999988</c:v>
                </c:pt>
                <c:pt idx="777">
                  <c:v>175.424853</c:v>
                </c:pt>
                <c:pt idx="778">
                  <c:v>69.39878399999998</c:v>
                </c:pt>
                <c:pt idx="779">
                  <c:v>164.8807880000003</c:v>
                </c:pt>
                <c:pt idx="780">
                  <c:v>48.084295</c:v>
                </c:pt>
                <c:pt idx="781">
                  <c:v>543.7258710000005</c:v>
                </c:pt>
                <c:pt idx="782">
                  <c:v>263.7641079999992</c:v>
                </c:pt>
                <c:pt idx="783">
                  <c:v>272.325872</c:v>
                </c:pt>
                <c:pt idx="784">
                  <c:v>394.200762</c:v>
                </c:pt>
                <c:pt idx="785">
                  <c:v>312.0618569999996</c:v>
                </c:pt>
                <c:pt idx="786">
                  <c:v>292.6851319999992</c:v>
                </c:pt>
                <c:pt idx="787">
                  <c:v>223.09807</c:v>
                </c:pt>
                <c:pt idx="788">
                  <c:v>141.298652</c:v>
                </c:pt>
                <c:pt idx="789">
                  <c:v>521.746765</c:v>
                </c:pt>
                <c:pt idx="790">
                  <c:v>549.3264319999994</c:v>
                </c:pt>
                <c:pt idx="791">
                  <c:v>561.9318269999978</c:v>
                </c:pt>
                <c:pt idx="792">
                  <c:v>751.6229119999994</c:v>
                </c:pt>
                <c:pt idx="793">
                  <c:v>701.114938</c:v>
                </c:pt>
                <c:pt idx="794">
                  <c:v>384.228481</c:v>
                </c:pt>
                <c:pt idx="795">
                  <c:v>268.7692339999999</c:v>
                </c:pt>
                <c:pt idx="796">
                  <c:v>295.695048</c:v>
                </c:pt>
                <c:pt idx="797">
                  <c:v>359.9224539999992</c:v>
                </c:pt>
                <c:pt idx="798">
                  <c:v>381.024858</c:v>
                </c:pt>
                <c:pt idx="799">
                  <c:v>570.662075</c:v>
                </c:pt>
                <c:pt idx="800">
                  <c:v>430.1213159999986</c:v>
                </c:pt>
                <c:pt idx="801">
                  <c:v>254.019597</c:v>
                </c:pt>
                <c:pt idx="802">
                  <c:v>526.628525</c:v>
                </c:pt>
                <c:pt idx="803">
                  <c:v>917.055337</c:v>
                </c:pt>
                <c:pt idx="804">
                  <c:v>1109.548314</c:v>
                </c:pt>
                <c:pt idx="805">
                  <c:v>664.298794000002</c:v>
                </c:pt>
                <c:pt idx="806">
                  <c:v>390.9718179999986</c:v>
                </c:pt>
                <c:pt idx="807">
                  <c:v>551.019678</c:v>
                </c:pt>
                <c:pt idx="808">
                  <c:v>1701.878745</c:v>
                </c:pt>
                <c:pt idx="809">
                  <c:v>73.52948299999977</c:v>
                </c:pt>
                <c:pt idx="810">
                  <c:v>834.6576639999972</c:v>
                </c:pt>
                <c:pt idx="811">
                  <c:v>586.3052069999978</c:v>
                </c:pt>
                <c:pt idx="812">
                  <c:v>379.551988</c:v>
                </c:pt>
                <c:pt idx="813">
                  <c:v>449.7900719999992</c:v>
                </c:pt>
                <c:pt idx="814">
                  <c:v>582.2272789999994</c:v>
                </c:pt>
                <c:pt idx="815">
                  <c:v>51.809926</c:v>
                </c:pt>
                <c:pt idx="816">
                  <c:v>951.128654</c:v>
                </c:pt>
                <c:pt idx="817">
                  <c:v>749.3169579999978</c:v>
                </c:pt>
                <c:pt idx="818">
                  <c:v>586.234981</c:v>
                </c:pt>
                <c:pt idx="819">
                  <c:v>970.109203</c:v>
                </c:pt>
                <c:pt idx="820">
                  <c:v>913.105982</c:v>
                </c:pt>
                <c:pt idx="821">
                  <c:v>857.263925</c:v>
                </c:pt>
                <c:pt idx="822">
                  <c:v>672.959172</c:v>
                </c:pt>
                <c:pt idx="823">
                  <c:v>749.5556169999978</c:v>
                </c:pt>
                <c:pt idx="824">
                  <c:v>1358.311938999997</c:v>
                </c:pt>
                <c:pt idx="825">
                  <c:v>1070.101665</c:v>
                </c:pt>
                <c:pt idx="826">
                  <c:v>1109.758272</c:v>
                </c:pt>
                <c:pt idx="827">
                  <c:v>939.142874</c:v>
                </c:pt>
                <c:pt idx="828">
                  <c:v>746.416458999999</c:v>
                </c:pt>
                <c:pt idx="829">
                  <c:v>815.001802</c:v>
                </c:pt>
                <c:pt idx="830">
                  <c:v>520.3425379999978</c:v>
                </c:pt>
                <c:pt idx="831">
                  <c:v>555.8338259999994</c:v>
                </c:pt>
                <c:pt idx="832">
                  <c:v>1126.895463</c:v>
                </c:pt>
                <c:pt idx="833">
                  <c:v>560.558594</c:v>
                </c:pt>
                <c:pt idx="834">
                  <c:v>687.6587770000005</c:v>
                </c:pt>
                <c:pt idx="835">
                  <c:v>903.3950229999994</c:v>
                </c:pt>
                <c:pt idx="836">
                  <c:v>394.9974729999992</c:v>
                </c:pt>
                <c:pt idx="837">
                  <c:v>572.959058999999</c:v>
                </c:pt>
                <c:pt idx="838">
                  <c:v>236.803588</c:v>
                </c:pt>
                <c:pt idx="839">
                  <c:v>364.63259</c:v>
                </c:pt>
                <c:pt idx="840">
                  <c:v>382.555972</c:v>
                </c:pt>
                <c:pt idx="841">
                  <c:v>408.164111</c:v>
                </c:pt>
                <c:pt idx="842">
                  <c:v>317.7550129999992</c:v>
                </c:pt>
                <c:pt idx="843">
                  <c:v>348.943061</c:v>
                </c:pt>
                <c:pt idx="844">
                  <c:v>422.3359189999989</c:v>
                </c:pt>
                <c:pt idx="845">
                  <c:v>726.4087850000005</c:v>
                </c:pt>
                <c:pt idx="846">
                  <c:v>296.34943</c:v>
                </c:pt>
                <c:pt idx="847">
                  <c:v>1309.717875000003</c:v>
                </c:pt>
                <c:pt idx="848">
                  <c:v>626.953806</c:v>
                </c:pt>
                <c:pt idx="849">
                  <c:v>1342.411779000003</c:v>
                </c:pt>
                <c:pt idx="850">
                  <c:v>893.5680579999994</c:v>
                </c:pt>
                <c:pt idx="851">
                  <c:v>692.3442999999975</c:v>
                </c:pt>
                <c:pt idx="852">
                  <c:v>387.559904</c:v>
                </c:pt>
                <c:pt idx="853">
                  <c:v>755.691398</c:v>
                </c:pt>
                <c:pt idx="854">
                  <c:v>662.178163</c:v>
                </c:pt>
                <c:pt idx="855">
                  <c:v>477.627161</c:v>
                </c:pt>
                <c:pt idx="856">
                  <c:v>367.053964</c:v>
                </c:pt>
                <c:pt idx="857">
                  <c:v>328.378802</c:v>
                </c:pt>
                <c:pt idx="858">
                  <c:v>963.74208</c:v>
                </c:pt>
                <c:pt idx="859">
                  <c:v>575.277061</c:v>
                </c:pt>
                <c:pt idx="860">
                  <c:v>466.548</c:v>
                </c:pt>
                <c:pt idx="861">
                  <c:v>1256.523234999997</c:v>
                </c:pt>
                <c:pt idx="862">
                  <c:v>921.5245629999994</c:v>
                </c:pt>
                <c:pt idx="863">
                  <c:v>456.847386</c:v>
                </c:pt>
                <c:pt idx="864">
                  <c:v>619.3275069999976</c:v>
                </c:pt>
                <c:pt idx="865">
                  <c:v>658.3102949999978</c:v>
                </c:pt>
                <c:pt idx="866">
                  <c:v>499.047745</c:v>
                </c:pt>
                <c:pt idx="867">
                  <c:v>1066.153802</c:v>
                </c:pt>
                <c:pt idx="868">
                  <c:v>426.150419</c:v>
                </c:pt>
                <c:pt idx="869">
                  <c:v>102.328011</c:v>
                </c:pt>
                <c:pt idx="870">
                  <c:v>1002.894266999999</c:v>
                </c:pt>
                <c:pt idx="871">
                  <c:v>630.8427419999994</c:v>
                </c:pt>
                <c:pt idx="872">
                  <c:v>509.6098000000008</c:v>
                </c:pt>
                <c:pt idx="873">
                  <c:v>1570.167852</c:v>
                </c:pt>
                <c:pt idx="874">
                  <c:v>1518.380666</c:v>
                </c:pt>
                <c:pt idx="875">
                  <c:v>819.701221999999</c:v>
                </c:pt>
                <c:pt idx="876">
                  <c:v>361.5907319999992</c:v>
                </c:pt>
                <c:pt idx="877">
                  <c:v>860.9105559999994</c:v>
                </c:pt>
                <c:pt idx="878">
                  <c:v>847.980817</c:v>
                </c:pt>
                <c:pt idx="879">
                  <c:v>562.7655549999994</c:v>
                </c:pt>
                <c:pt idx="880">
                  <c:v>444.7712779999989</c:v>
                </c:pt>
                <c:pt idx="881">
                  <c:v>1103.996272</c:v>
                </c:pt>
                <c:pt idx="882">
                  <c:v>776.459353</c:v>
                </c:pt>
                <c:pt idx="883">
                  <c:v>1773.855795</c:v>
                </c:pt>
                <c:pt idx="884">
                  <c:v>308.85889</c:v>
                </c:pt>
                <c:pt idx="885">
                  <c:v>1207.851282</c:v>
                </c:pt>
                <c:pt idx="886">
                  <c:v>1202.351538</c:v>
                </c:pt>
                <c:pt idx="887">
                  <c:v>993.749671</c:v>
                </c:pt>
                <c:pt idx="888">
                  <c:v>1418.292144</c:v>
                </c:pt>
                <c:pt idx="889">
                  <c:v>981.0235289999994</c:v>
                </c:pt>
                <c:pt idx="890">
                  <c:v>761.9473889999994</c:v>
                </c:pt>
                <c:pt idx="891">
                  <c:v>1210.636921</c:v>
                </c:pt>
                <c:pt idx="892">
                  <c:v>628.681679</c:v>
                </c:pt>
                <c:pt idx="893">
                  <c:v>1061.619938</c:v>
                </c:pt>
                <c:pt idx="894">
                  <c:v>2978.289597</c:v>
                </c:pt>
                <c:pt idx="895">
                  <c:v>947.8570009999976</c:v>
                </c:pt>
                <c:pt idx="896">
                  <c:v>1004.752882</c:v>
                </c:pt>
                <c:pt idx="897">
                  <c:v>513.6556659999978</c:v>
                </c:pt>
                <c:pt idx="898">
                  <c:v>2084.19618</c:v>
                </c:pt>
                <c:pt idx="899">
                  <c:v>1021.064481</c:v>
                </c:pt>
                <c:pt idx="900">
                  <c:v>1315.347482</c:v>
                </c:pt>
                <c:pt idx="901">
                  <c:v>348.5662169999989</c:v>
                </c:pt>
                <c:pt idx="902">
                  <c:v>722.2740600000005</c:v>
                </c:pt>
                <c:pt idx="903">
                  <c:v>1017.716539</c:v>
                </c:pt>
                <c:pt idx="904">
                  <c:v>610.107038</c:v>
                </c:pt>
                <c:pt idx="905">
                  <c:v>1043.676755000001</c:v>
                </c:pt>
                <c:pt idx="906">
                  <c:v>1104.630524</c:v>
                </c:pt>
                <c:pt idx="907">
                  <c:v>3119.101543</c:v>
                </c:pt>
                <c:pt idx="908">
                  <c:v>2853.909444</c:v>
                </c:pt>
                <c:pt idx="909">
                  <c:v>1142.713829</c:v>
                </c:pt>
                <c:pt idx="910">
                  <c:v>867.7416609999981</c:v>
                </c:pt>
                <c:pt idx="911">
                  <c:v>1036.732751000001</c:v>
                </c:pt>
                <c:pt idx="912">
                  <c:v>1143.700404</c:v>
                </c:pt>
                <c:pt idx="913">
                  <c:v>773.6521219999975</c:v>
                </c:pt>
                <c:pt idx="914">
                  <c:v>639.2898230000005</c:v>
                </c:pt>
                <c:pt idx="915">
                  <c:v>1259.554235999997</c:v>
                </c:pt>
                <c:pt idx="916">
                  <c:v>714.167233999998</c:v>
                </c:pt>
                <c:pt idx="917">
                  <c:v>1234.032156</c:v>
                </c:pt>
                <c:pt idx="918">
                  <c:v>847.596715</c:v>
                </c:pt>
                <c:pt idx="919">
                  <c:v>1424.841763</c:v>
                </c:pt>
                <c:pt idx="920">
                  <c:v>882.305849</c:v>
                </c:pt>
                <c:pt idx="921">
                  <c:v>1132.135516</c:v>
                </c:pt>
                <c:pt idx="922">
                  <c:v>359.5818179999989</c:v>
                </c:pt>
                <c:pt idx="923">
                  <c:v>919.5605559999981</c:v>
                </c:pt>
                <c:pt idx="924">
                  <c:v>711.019822</c:v>
                </c:pt>
                <c:pt idx="925">
                  <c:v>1033.857263</c:v>
                </c:pt>
                <c:pt idx="926">
                  <c:v>982.925787</c:v>
                </c:pt>
                <c:pt idx="927">
                  <c:v>559.522646999998</c:v>
                </c:pt>
                <c:pt idx="928">
                  <c:v>1013.494634</c:v>
                </c:pt>
                <c:pt idx="929">
                  <c:v>969.4106489999994</c:v>
                </c:pt>
                <c:pt idx="930">
                  <c:v>1187.702228</c:v>
                </c:pt>
                <c:pt idx="931">
                  <c:v>335.4950449999992</c:v>
                </c:pt>
                <c:pt idx="932">
                  <c:v>1185.603491999997</c:v>
                </c:pt>
                <c:pt idx="933">
                  <c:v>460.2986169999986</c:v>
                </c:pt>
                <c:pt idx="934">
                  <c:v>564.043745</c:v>
                </c:pt>
                <c:pt idx="935">
                  <c:v>1174.047535</c:v>
                </c:pt>
                <c:pt idx="936">
                  <c:v>810.2707200000005</c:v>
                </c:pt>
                <c:pt idx="937">
                  <c:v>941.113783000002</c:v>
                </c:pt>
                <c:pt idx="938">
                  <c:v>492.128997</c:v>
                </c:pt>
                <c:pt idx="939">
                  <c:v>510.9317719999984</c:v>
                </c:pt>
                <c:pt idx="940">
                  <c:v>823.1083870000015</c:v>
                </c:pt>
                <c:pt idx="941">
                  <c:v>648.906071</c:v>
                </c:pt>
                <c:pt idx="942">
                  <c:v>700.754921</c:v>
                </c:pt>
                <c:pt idx="943">
                  <c:v>600.6592499999994</c:v>
                </c:pt>
                <c:pt idx="944">
                  <c:v>502.0586179999996</c:v>
                </c:pt>
                <c:pt idx="945">
                  <c:v>889.6935820000015</c:v>
                </c:pt>
                <c:pt idx="946">
                  <c:v>823.281777000002</c:v>
                </c:pt>
                <c:pt idx="947">
                  <c:v>1166.99063</c:v>
                </c:pt>
                <c:pt idx="948">
                  <c:v>863.188776000003</c:v>
                </c:pt>
                <c:pt idx="949">
                  <c:v>513.7760370000005</c:v>
                </c:pt>
                <c:pt idx="950">
                  <c:v>827.0157770000005</c:v>
                </c:pt>
                <c:pt idx="951">
                  <c:v>858.101806</c:v>
                </c:pt>
                <c:pt idx="952">
                  <c:v>813.3762679999976</c:v>
                </c:pt>
                <c:pt idx="953">
                  <c:v>744.858701</c:v>
                </c:pt>
                <c:pt idx="954">
                  <c:v>449.369793</c:v>
                </c:pt>
                <c:pt idx="955">
                  <c:v>1532.869705</c:v>
                </c:pt>
                <c:pt idx="956">
                  <c:v>636.2777850000015</c:v>
                </c:pt>
                <c:pt idx="957">
                  <c:v>559.50794</c:v>
                </c:pt>
                <c:pt idx="958">
                  <c:v>423.4416119999992</c:v>
                </c:pt>
                <c:pt idx="959">
                  <c:v>826.9546629999976</c:v>
                </c:pt>
                <c:pt idx="960">
                  <c:v>1006.345803999999</c:v>
                </c:pt>
                <c:pt idx="961">
                  <c:v>687.7485730000005</c:v>
                </c:pt>
                <c:pt idx="962">
                  <c:v>850.872434</c:v>
                </c:pt>
                <c:pt idx="963">
                  <c:v>1986.992211</c:v>
                </c:pt>
                <c:pt idx="964">
                  <c:v>589.149977</c:v>
                </c:pt>
                <c:pt idx="965">
                  <c:v>664.2135790000005</c:v>
                </c:pt>
                <c:pt idx="966">
                  <c:v>595.5504689999981</c:v>
                </c:pt>
                <c:pt idx="967">
                  <c:v>897.605975</c:v>
                </c:pt>
                <c:pt idx="968">
                  <c:v>819.9776129999981</c:v>
                </c:pt>
                <c:pt idx="969">
                  <c:v>652.5372229999971</c:v>
                </c:pt>
                <c:pt idx="970">
                  <c:v>1544.748503000003</c:v>
                </c:pt>
                <c:pt idx="971">
                  <c:v>755.230386</c:v>
                </c:pt>
                <c:pt idx="972">
                  <c:v>815.383196</c:v>
                </c:pt>
                <c:pt idx="973">
                  <c:v>1870.067753000003</c:v>
                </c:pt>
                <c:pt idx="974">
                  <c:v>890.0042649999994</c:v>
                </c:pt>
                <c:pt idx="975">
                  <c:v>810.94391</c:v>
                </c:pt>
                <c:pt idx="976">
                  <c:v>813.6699189999994</c:v>
                </c:pt>
                <c:pt idx="977">
                  <c:v>1082.785582000001</c:v>
                </c:pt>
                <c:pt idx="978">
                  <c:v>658.115687</c:v>
                </c:pt>
                <c:pt idx="979">
                  <c:v>2375.096557000001</c:v>
                </c:pt>
                <c:pt idx="980">
                  <c:v>1676.306964</c:v>
                </c:pt>
                <c:pt idx="981">
                  <c:v>1130.686253</c:v>
                </c:pt>
                <c:pt idx="982">
                  <c:v>755.482539</c:v>
                </c:pt>
                <c:pt idx="983">
                  <c:v>744.198628</c:v>
                </c:pt>
                <c:pt idx="984">
                  <c:v>654.8010919999994</c:v>
                </c:pt>
                <c:pt idx="985">
                  <c:v>775.12821</c:v>
                </c:pt>
                <c:pt idx="986">
                  <c:v>875.9310019999994</c:v>
                </c:pt>
                <c:pt idx="987">
                  <c:v>641.4346939999994</c:v>
                </c:pt>
                <c:pt idx="988">
                  <c:v>787.6419179999994</c:v>
                </c:pt>
                <c:pt idx="989">
                  <c:v>636.229756</c:v>
                </c:pt>
                <c:pt idx="990">
                  <c:v>1585.767258</c:v>
                </c:pt>
                <c:pt idx="991">
                  <c:v>802.983149</c:v>
                </c:pt>
                <c:pt idx="992">
                  <c:v>890.795561</c:v>
                </c:pt>
                <c:pt idx="993">
                  <c:v>1013.926270999999</c:v>
                </c:pt>
                <c:pt idx="994">
                  <c:v>1525.603752</c:v>
                </c:pt>
                <c:pt idx="995">
                  <c:v>926.781916</c:v>
                </c:pt>
                <c:pt idx="996">
                  <c:v>2377.810361000001</c:v>
                </c:pt>
                <c:pt idx="997">
                  <c:v>1646.458467</c:v>
                </c:pt>
                <c:pt idx="998">
                  <c:v>1079.599261</c:v>
                </c:pt>
                <c:pt idx="999">
                  <c:v>806.388561</c:v>
                </c:pt>
                <c:pt idx="1000">
                  <c:v>692.5561269999973</c:v>
                </c:pt>
                <c:pt idx="1001">
                  <c:v>640.013801</c:v>
                </c:pt>
                <c:pt idx="1002">
                  <c:v>1909.741651000003</c:v>
                </c:pt>
                <c:pt idx="1003">
                  <c:v>780.222836</c:v>
                </c:pt>
                <c:pt idx="1004">
                  <c:v>842.883278</c:v>
                </c:pt>
                <c:pt idx="1005">
                  <c:v>809.713116</c:v>
                </c:pt>
                <c:pt idx="1006">
                  <c:v>1137.357034</c:v>
                </c:pt>
                <c:pt idx="1007">
                  <c:v>1197.030217</c:v>
                </c:pt>
                <c:pt idx="1008">
                  <c:v>971.233116</c:v>
                </c:pt>
                <c:pt idx="1009">
                  <c:v>951.221271</c:v>
                </c:pt>
                <c:pt idx="1010">
                  <c:v>4691.499997999998</c:v>
                </c:pt>
                <c:pt idx="1011">
                  <c:v>6919.374852</c:v>
                </c:pt>
                <c:pt idx="1012">
                  <c:v>1471.700598</c:v>
                </c:pt>
                <c:pt idx="1013">
                  <c:v>649.931003999999</c:v>
                </c:pt>
                <c:pt idx="1014">
                  <c:v>2763.229455</c:v>
                </c:pt>
                <c:pt idx="1015">
                  <c:v>1135.660384</c:v>
                </c:pt>
                <c:pt idx="1016">
                  <c:v>1168.245977000003</c:v>
                </c:pt>
                <c:pt idx="1017">
                  <c:v>1123.732192</c:v>
                </c:pt>
                <c:pt idx="1018">
                  <c:v>2569.210017000001</c:v>
                </c:pt>
                <c:pt idx="1019">
                  <c:v>1379.84602</c:v>
                </c:pt>
                <c:pt idx="1020">
                  <c:v>1240.24088</c:v>
                </c:pt>
                <c:pt idx="1021">
                  <c:v>705.7936390000005</c:v>
                </c:pt>
                <c:pt idx="1022">
                  <c:v>921.609605</c:v>
                </c:pt>
                <c:pt idx="1023">
                  <c:v>443.172902</c:v>
                </c:pt>
                <c:pt idx="1024">
                  <c:v>1176.462282</c:v>
                </c:pt>
                <c:pt idx="1025">
                  <c:v>864.4775109999994</c:v>
                </c:pt>
                <c:pt idx="1026">
                  <c:v>470.2343439999992</c:v>
                </c:pt>
                <c:pt idx="1027">
                  <c:v>666.2393750000015</c:v>
                </c:pt>
                <c:pt idx="1028">
                  <c:v>979.9306579999978</c:v>
                </c:pt>
                <c:pt idx="1029">
                  <c:v>1066.287548</c:v>
                </c:pt>
                <c:pt idx="1030">
                  <c:v>438.666236</c:v>
                </c:pt>
                <c:pt idx="1031">
                  <c:v>758.721649</c:v>
                </c:pt>
                <c:pt idx="1032">
                  <c:v>316.8283439999992</c:v>
                </c:pt>
                <c:pt idx="1033">
                  <c:v>676.5695619999981</c:v>
                </c:pt>
                <c:pt idx="1034">
                  <c:v>435.9802059999992</c:v>
                </c:pt>
                <c:pt idx="1035">
                  <c:v>1020.867036999998</c:v>
                </c:pt>
                <c:pt idx="1036">
                  <c:v>1059.640819</c:v>
                </c:pt>
                <c:pt idx="1037">
                  <c:v>1005.514256999999</c:v>
                </c:pt>
                <c:pt idx="1038">
                  <c:v>857.6375049999994</c:v>
                </c:pt>
                <c:pt idx="1039">
                  <c:v>249.536881</c:v>
                </c:pt>
                <c:pt idx="1040">
                  <c:v>414.248489</c:v>
                </c:pt>
                <c:pt idx="1041">
                  <c:v>738.7298710000015</c:v>
                </c:pt>
                <c:pt idx="1042">
                  <c:v>732.136764</c:v>
                </c:pt>
                <c:pt idx="1043">
                  <c:v>622.327872</c:v>
                </c:pt>
                <c:pt idx="1044">
                  <c:v>857.469883</c:v>
                </c:pt>
                <c:pt idx="1045">
                  <c:v>1057.053046999997</c:v>
                </c:pt>
                <c:pt idx="1046">
                  <c:v>965.717382</c:v>
                </c:pt>
                <c:pt idx="1047">
                  <c:v>474.048587</c:v>
                </c:pt>
                <c:pt idx="1048">
                  <c:v>837.642647999998</c:v>
                </c:pt>
                <c:pt idx="1049">
                  <c:v>818.034676</c:v>
                </c:pt>
                <c:pt idx="1050">
                  <c:v>452.604457</c:v>
                </c:pt>
                <c:pt idx="1051">
                  <c:v>762.375304</c:v>
                </c:pt>
                <c:pt idx="1052">
                  <c:v>853.8454159999978</c:v>
                </c:pt>
                <c:pt idx="1053">
                  <c:v>481.655765</c:v>
                </c:pt>
                <c:pt idx="1054">
                  <c:v>771.413604</c:v>
                </c:pt>
                <c:pt idx="1055">
                  <c:v>1249.654140999995</c:v>
                </c:pt>
                <c:pt idx="1056">
                  <c:v>767.430342</c:v>
                </c:pt>
                <c:pt idx="1057">
                  <c:v>664.039741</c:v>
                </c:pt>
              </c:numCache>
            </c:numRef>
          </c:yVal>
          <c:smooth val="0"/>
        </c:ser>
        <c:ser>
          <c:idx val="1"/>
          <c:order val="1"/>
          <c:tx>
            <c:v>45 degree</c:v>
          </c:tx>
          <c:spPr>
            <a:ln w="28575">
              <a:noFill/>
            </a:ln>
          </c:spPr>
          <c:marker>
            <c:symbol val="none"/>
          </c:marker>
          <c:trendline>
            <c:trendlineType val="linear"/>
            <c:dispRSqr val="0"/>
            <c:dispEq val="0"/>
          </c:trendline>
          <c:xVal>
            <c:numRef>
              <c:f>'5000_quadRD_Cali'!$H$2:$H$1059</c:f>
              <c:numCache>
                <c:formatCode>General</c:formatCode>
                <c:ptCount val="1058"/>
                <c:pt idx="0">
                  <c:v>839.0</c:v>
                </c:pt>
                <c:pt idx="1">
                  <c:v>2264.0</c:v>
                </c:pt>
                <c:pt idx="2">
                  <c:v>2387.0</c:v>
                </c:pt>
                <c:pt idx="3">
                  <c:v>2445.0</c:v>
                </c:pt>
                <c:pt idx="4">
                  <c:v>2210.0</c:v>
                </c:pt>
                <c:pt idx="5">
                  <c:v>4089.0</c:v>
                </c:pt>
                <c:pt idx="6">
                  <c:v>6691.0</c:v>
                </c:pt>
                <c:pt idx="7">
                  <c:v>10450.0</c:v>
                </c:pt>
                <c:pt idx="8">
                  <c:v>1260.0</c:v>
                </c:pt>
                <c:pt idx="9">
                  <c:v>2448.0</c:v>
                </c:pt>
                <c:pt idx="10">
                  <c:v>868.0</c:v>
                </c:pt>
                <c:pt idx="11">
                  <c:v>1154.0</c:v>
                </c:pt>
                <c:pt idx="12">
                  <c:v>662.0</c:v>
                </c:pt>
                <c:pt idx="13">
                  <c:v>838.0</c:v>
                </c:pt>
                <c:pt idx="14">
                  <c:v>1331.0</c:v>
                </c:pt>
                <c:pt idx="15">
                  <c:v>1172.0</c:v>
                </c:pt>
                <c:pt idx="16">
                  <c:v>827.0</c:v>
                </c:pt>
                <c:pt idx="17">
                  <c:v>2096.0</c:v>
                </c:pt>
                <c:pt idx="18">
                  <c:v>2569.0</c:v>
                </c:pt>
                <c:pt idx="19">
                  <c:v>2869.0</c:v>
                </c:pt>
                <c:pt idx="20">
                  <c:v>2508.0</c:v>
                </c:pt>
                <c:pt idx="21">
                  <c:v>1868.0</c:v>
                </c:pt>
                <c:pt idx="22">
                  <c:v>6172.0</c:v>
                </c:pt>
                <c:pt idx="23">
                  <c:v>1904.0</c:v>
                </c:pt>
                <c:pt idx="24">
                  <c:v>2371.0</c:v>
                </c:pt>
                <c:pt idx="25">
                  <c:v>1473.0</c:v>
                </c:pt>
                <c:pt idx="26">
                  <c:v>1308.0</c:v>
                </c:pt>
                <c:pt idx="27">
                  <c:v>1369.0</c:v>
                </c:pt>
                <c:pt idx="28">
                  <c:v>1250.0</c:v>
                </c:pt>
                <c:pt idx="29">
                  <c:v>769.0</c:v>
                </c:pt>
                <c:pt idx="30">
                  <c:v>1023.0</c:v>
                </c:pt>
                <c:pt idx="31">
                  <c:v>1100.0</c:v>
                </c:pt>
                <c:pt idx="32">
                  <c:v>1468.0</c:v>
                </c:pt>
                <c:pt idx="33">
                  <c:v>878.0</c:v>
                </c:pt>
                <c:pt idx="34">
                  <c:v>1078.0</c:v>
                </c:pt>
                <c:pt idx="35">
                  <c:v>469.0</c:v>
                </c:pt>
                <c:pt idx="36">
                  <c:v>485.0</c:v>
                </c:pt>
                <c:pt idx="37">
                  <c:v>888.0</c:v>
                </c:pt>
                <c:pt idx="38">
                  <c:v>527.0</c:v>
                </c:pt>
                <c:pt idx="39">
                  <c:v>1098.0</c:v>
                </c:pt>
                <c:pt idx="40">
                  <c:v>588.0</c:v>
                </c:pt>
                <c:pt idx="41">
                  <c:v>637.0</c:v>
                </c:pt>
                <c:pt idx="42">
                  <c:v>945.0</c:v>
                </c:pt>
                <c:pt idx="43">
                  <c:v>894.0</c:v>
                </c:pt>
                <c:pt idx="44">
                  <c:v>1080.0</c:v>
                </c:pt>
                <c:pt idx="45">
                  <c:v>952.0</c:v>
                </c:pt>
                <c:pt idx="46">
                  <c:v>469.0</c:v>
                </c:pt>
                <c:pt idx="47">
                  <c:v>579.0</c:v>
                </c:pt>
                <c:pt idx="48">
                  <c:v>1265.0</c:v>
                </c:pt>
                <c:pt idx="49">
                  <c:v>1342.0</c:v>
                </c:pt>
                <c:pt idx="50">
                  <c:v>1481.0</c:v>
                </c:pt>
                <c:pt idx="51">
                  <c:v>905.0</c:v>
                </c:pt>
                <c:pt idx="52">
                  <c:v>1257.0</c:v>
                </c:pt>
                <c:pt idx="53">
                  <c:v>1188.0</c:v>
                </c:pt>
                <c:pt idx="54">
                  <c:v>897.0</c:v>
                </c:pt>
                <c:pt idx="55">
                  <c:v>735.0</c:v>
                </c:pt>
                <c:pt idx="56">
                  <c:v>1196.0</c:v>
                </c:pt>
                <c:pt idx="57">
                  <c:v>443.0</c:v>
                </c:pt>
                <c:pt idx="58">
                  <c:v>1073.0</c:v>
                </c:pt>
                <c:pt idx="59">
                  <c:v>614.0</c:v>
                </c:pt>
                <c:pt idx="60">
                  <c:v>1146.0</c:v>
                </c:pt>
                <c:pt idx="61">
                  <c:v>990.0</c:v>
                </c:pt>
                <c:pt idx="62">
                  <c:v>2025.0</c:v>
                </c:pt>
                <c:pt idx="63">
                  <c:v>1483.0</c:v>
                </c:pt>
                <c:pt idx="64">
                  <c:v>1207.0</c:v>
                </c:pt>
                <c:pt idx="65">
                  <c:v>1287.0</c:v>
                </c:pt>
                <c:pt idx="66">
                  <c:v>1854.0</c:v>
                </c:pt>
                <c:pt idx="67">
                  <c:v>887.0</c:v>
                </c:pt>
                <c:pt idx="68">
                  <c:v>1653.0</c:v>
                </c:pt>
                <c:pt idx="69">
                  <c:v>475.0</c:v>
                </c:pt>
                <c:pt idx="70">
                  <c:v>1205.0</c:v>
                </c:pt>
                <c:pt idx="71">
                  <c:v>713.0</c:v>
                </c:pt>
                <c:pt idx="72">
                  <c:v>1086.0</c:v>
                </c:pt>
                <c:pt idx="73">
                  <c:v>1475.0</c:v>
                </c:pt>
                <c:pt idx="74">
                  <c:v>956.0</c:v>
                </c:pt>
                <c:pt idx="75">
                  <c:v>1000.0</c:v>
                </c:pt>
                <c:pt idx="76">
                  <c:v>408.0</c:v>
                </c:pt>
                <c:pt idx="77">
                  <c:v>985.0</c:v>
                </c:pt>
                <c:pt idx="78">
                  <c:v>286.0</c:v>
                </c:pt>
                <c:pt idx="79">
                  <c:v>577.0</c:v>
                </c:pt>
                <c:pt idx="80">
                  <c:v>853.0</c:v>
                </c:pt>
                <c:pt idx="81">
                  <c:v>1419.0</c:v>
                </c:pt>
                <c:pt idx="82">
                  <c:v>1276.0</c:v>
                </c:pt>
                <c:pt idx="83">
                  <c:v>612.0</c:v>
                </c:pt>
                <c:pt idx="84">
                  <c:v>1217.0</c:v>
                </c:pt>
                <c:pt idx="85">
                  <c:v>708.0</c:v>
                </c:pt>
                <c:pt idx="86">
                  <c:v>758.0</c:v>
                </c:pt>
                <c:pt idx="87">
                  <c:v>847.0</c:v>
                </c:pt>
                <c:pt idx="88">
                  <c:v>1044.0</c:v>
                </c:pt>
                <c:pt idx="89">
                  <c:v>425.0</c:v>
                </c:pt>
                <c:pt idx="90">
                  <c:v>992.0</c:v>
                </c:pt>
                <c:pt idx="91">
                  <c:v>573.0</c:v>
                </c:pt>
                <c:pt idx="92">
                  <c:v>79.0</c:v>
                </c:pt>
                <c:pt idx="93">
                  <c:v>1033.0</c:v>
                </c:pt>
                <c:pt idx="94">
                  <c:v>819.0</c:v>
                </c:pt>
                <c:pt idx="95">
                  <c:v>801.0</c:v>
                </c:pt>
                <c:pt idx="96">
                  <c:v>995.0</c:v>
                </c:pt>
                <c:pt idx="97">
                  <c:v>778.0</c:v>
                </c:pt>
                <c:pt idx="98">
                  <c:v>475.0</c:v>
                </c:pt>
                <c:pt idx="99">
                  <c:v>551.0</c:v>
                </c:pt>
                <c:pt idx="100">
                  <c:v>387.0</c:v>
                </c:pt>
                <c:pt idx="101">
                  <c:v>340.0</c:v>
                </c:pt>
                <c:pt idx="102">
                  <c:v>390.0</c:v>
                </c:pt>
                <c:pt idx="103">
                  <c:v>692.0</c:v>
                </c:pt>
                <c:pt idx="104">
                  <c:v>533.0</c:v>
                </c:pt>
                <c:pt idx="105">
                  <c:v>393.0</c:v>
                </c:pt>
                <c:pt idx="106">
                  <c:v>225.0</c:v>
                </c:pt>
                <c:pt idx="107">
                  <c:v>296.0</c:v>
                </c:pt>
                <c:pt idx="108">
                  <c:v>321.0</c:v>
                </c:pt>
                <c:pt idx="109">
                  <c:v>257.0</c:v>
                </c:pt>
                <c:pt idx="110">
                  <c:v>546.0</c:v>
                </c:pt>
                <c:pt idx="111">
                  <c:v>257.0</c:v>
                </c:pt>
                <c:pt idx="112">
                  <c:v>349.0</c:v>
                </c:pt>
                <c:pt idx="113">
                  <c:v>237.0</c:v>
                </c:pt>
                <c:pt idx="114">
                  <c:v>447.0</c:v>
                </c:pt>
                <c:pt idx="115">
                  <c:v>818.0</c:v>
                </c:pt>
                <c:pt idx="116">
                  <c:v>588.0</c:v>
                </c:pt>
                <c:pt idx="117">
                  <c:v>678.0</c:v>
                </c:pt>
                <c:pt idx="118">
                  <c:v>589.0</c:v>
                </c:pt>
                <c:pt idx="119">
                  <c:v>159.0</c:v>
                </c:pt>
                <c:pt idx="120">
                  <c:v>425.0</c:v>
                </c:pt>
                <c:pt idx="121">
                  <c:v>308.0</c:v>
                </c:pt>
                <c:pt idx="122">
                  <c:v>402.0</c:v>
                </c:pt>
                <c:pt idx="123">
                  <c:v>122.0</c:v>
                </c:pt>
                <c:pt idx="124">
                  <c:v>51.0</c:v>
                </c:pt>
                <c:pt idx="125">
                  <c:v>30.0</c:v>
                </c:pt>
                <c:pt idx="126">
                  <c:v>227.0</c:v>
                </c:pt>
                <c:pt idx="127">
                  <c:v>259.0</c:v>
                </c:pt>
                <c:pt idx="128">
                  <c:v>207.0</c:v>
                </c:pt>
                <c:pt idx="129">
                  <c:v>37.0</c:v>
                </c:pt>
                <c:pt idx="130">
                  <c:v>110.0</c:v>
                </c:pt>
                <c:pt idx="131">
                  <c:v>210.0</c:v>
                </c:pt>
                <c:pt idx="132">
                  <c:v>92.0</c:v>
                </c:pt>
                <c:pt idx="133">
                  <c:v>166.0</c:v>
                </c:pt>
                <c:pt idx="134">
                  <c:v>174.0</c:v>
                </c:pt>
                <c:pt idx="135">
                  <c:v>67.0</c:v>
                </c:pt>
                <c:pt idx="136">
                  <c:v>88.0</c:v>
                </c:pt>
                <c:pt idx="137">
                  <c:v>520.0</c:v>
                </c:pt>
                <c:pt idx="138">
                  <c:v>246.0</c:v>
                </c:pt>
                <c:pt idx="139">
                  <c:v>267.0</c:v>
                </c:pt>
                <c:pt idx="140">
                  <c:v>860.0</c:v>
                </c:pt>
                <c:pt idx="141">
                  <c:v>974.0</c:v>
                </c:pt>
                <c:pt idx="142">
                  <c:v>302.0</c:v>
                </c:pt>
                <c:pt idx="143">
                  <c:v>294.0</c:v>
                </c:pt>
                <c:pt idx="144">
                  <c:v>323.0</c:v>
                </c:pt>
                <c:pt idx="145">
                  <c:v>312.0</c:v>
                </c:pt>
                <c:pt idx="146">
                  <c:v>395.0</c:v>
                </c:pt>
                <c:pt idx="147">
                  <c:v>165.0</c:v>
                </c:pt>
                <c:pt idx="148">
                  <c:v>758.0</c:v>
                </c:pt>
                <c:pt idx="149">
                  <c:v>769.0</c:v>
                </c:pt>
                <c:pt idx="150">
                  <c:v>495.0</c:v>
                </c:pt>
                <c:pt idx="151">
                  <c:v>270.0</c:v>
                </c:pt>
                <c:pt idx="152">
                  <c:v>707.0</c:v>
                </c:pt>
                <c:pt idx="153">
                  <c:v>449.0</c:v>
                </c:pt>
                <c:pt idx="154">
                  <c:v>436.0</c:v>
                </c:pt>
                <c:pt idx="155">
                  <c:v>273.0</c:v>
                </c:pt>
                <c:pt idx="156">
                  <c:v>420.0</c:v>
                </c:pt>
                <c:pt idx="157">
                  <c:v>363.0</c:v>
                </c:pt>
                <c:pt idx="158">
                  <c:v>494.0</c:v>
                </c:pt>
                <c:pt idx="159">
                  <c:v>709.0</c:v>
                </c:pt>
                <c:pt idx="160">
                  <c:v>845.0</c:v>
                </c:pt>
                <c:pt idx="161">
                  <c:v>541.0</c:v>
                </c:pt>
                <c:pt idx="162">
                  <c:v>847.0</c:v>
                </c:pt>
                <c:pt idx="163">
                  <c:v>799.0</c:v>
                </c:pt>
                <c:pt idx="164">
                  <c:v>315.0</c:v>
                </c:pt>
                <c:pt idx="165">
                  <c:v>884.0</c:v>
                </c:pt>
                <c:pt idx="166">
                  <c:v>724.0</c:v>
                </c:pt>
                <c:pt idx="167">
                  <c:v>246.0</c:v>
                </c:pt>
                <c:pt idx="168">
                  <c:v>415.0</c:v>
                </c:pt>
                <c:pt idx="169">
                  <c:v>880.0</c:v>
                </c:pt>
                <c:pt idx="170">
                  <c:v>955.0</c:v>
                </c:pt>
                <c:pt idx="171">
                  <c:v>540.0</c:v>
                </c:pt>
                <c:pt idx="172">
                  <c:v>420.0</c:v>
                </c:pt>
                <c:pt idx="173">
                  <c:v>784.0</c:v>
                </c:pt>
                <c:pt idx="174">
                  <c:v>196.0</c:v>
                </c:pt>
                <c:pt idx="175">
                  <c:v>114.0</c:v>
                </c:pt>
                <c:pt idx="176">
                  <c:v>346.0</c:v>
                </c:pt>
                <c:pt idx="177">
                  <c:v>533.0</c:v>
                </c:pt>
                <c:pt idx="178">
                  <c:v>383.0</c:v>
                </c:pt>
                <c:pt idx="179">
                  <c:v>894.0</c:v>
                </c:pt>
                <c:pt idx="180">
                  <c:v>621.0</c:v>
                </c:pt>
                <c:pt idx="181">
                  <c:v>520.0</c:v>
                </c:pt>
                <c:pt idx="182">
                  <c:v>570.0</c:v>
                </c:pt>
                <c:pt idx="183">
                  <c:v>224.0</c:v>
                </c:pt>
                <c:pt idx="184">
                  <c:v>449.0</c:v>
                </c:pt>
                <c:pt idx="185">
                  <c:v>646.0</c:v>
                </c:pt>
                <c:pt idx="186">
                  <c:v>499.0</c:v>
                </c:pt>
                <c:pt idx="187">
                  <c:v>779.0</c:v>
                </c:pt>
                <c:pt idx="188">
                  <c:v>1112.0</c:v>
                </c:pt>
                <c:pt idx="189">
                  <c:v>616.0</c:v>
                </c:pt>
                <c:pt idx="190">
                  <c:v>392.0</c:v>
                </c:pt>
                <c:pt idx="191">
                  <c:v>529.0</c:v>
                </c:pt>
                <c:pt idx="192">
                  <c:v>394.0</c:v>
                </c:pt>
                <c:pt idx="193">
                  <c:v>357.0</c:v>
                </c:pt>
                <c:pt idx="194">
                  <c:v>1105.0</c:v>
                </c:pt>
                <c:pt idx="195">
                  <c:v>571.0</c:v>
                </c:pt>
                <c:pt idx="196">
                  <c:v>533.0</c:v>
                </c:pt>
                <c:pt idx="197">
                  <c:v>489.0</c:v>
                </c:pt>
                <c:pt idx="198">
                  <c:v>700.0</c:v>
                </c:pt>
                <c:pt idx="199">
                  <c:v>890.0</c:v>
                </c:pt>
                <c:pt idx="200">
                  <c:v>1551.0</c:v>
                </c:pt>
                <c:pt idx="201">
                  <c:v>933.0</c:v>
                </c:pt>
                <c:pt idx="202">
                  <c:v>780.0</c:v>
                </c:pt>
                <c:pt idx="203">
                  <c:v>1214.0</c:v>
                </c:pt>
                <c:pt idx="204">
                  <c:v>509.0</c:v>
                </c:pt>
                <c:pt idx="205">
                  <c:v>124.0</c:v>
                </c:pt>
                <c:pt idx="206">
                  <c:v>131.0</c:v>
                </c:pt>
                <c:pt idx="207">
                  <c:v>278.0</c:v>
                </c:pt>
                <c:pt idx="208">
                  <c:v>191.0</c:v>
                </c:pt>
                <c:pt idx="209">
                  <c:v>284.0</c:v>
                </c:pt>
                <c:pt idx="210">
                  <c:v>97.0</c:v>
                </c:pt>
                <c:pt idx="211">
                  <c:v>220.0</c:v>
                </c:pt>
                <c:pt idx="212">
                  <c:v>463.0</c:v>
                </c:pt>
                <c:pt idx="213">
                  <c:v>215.0</c:v>
                </c:pt>
                <c:pt idx="214">
                  <c:v>673.0</c:v>
                </c:pt>
                <c:pt idx="215">
                  <c:v>733.0</c:v>
                </c:pt>
                <c:pt idx="216">
                  <c:v>324.0</c:v>
                </c:pt>
                <c:pt idx="217">
                  <c:v>575.0</c:v>
                </c:pt>
                <c:pt idx="218">
                  <c:v>603.0</c:v>
                </c:pt>
                <c:pt idx="219">
                  <c:v>657.0</c:v>
                </c:pt>
                <c:pt idx="220">
                  <c:v>793.0</c:v>
                </c:pt>
                <c:pt idx="221">
                  <c:v>682.0</c:v>
                </c:pt>
                <c:pt idx="222">
                  <c:v>534.0</c:v>
                </c:pt>
                <c:pt idx="223">
                  <c:v>464.0</c:v>
                </c:pt>
                <c:pt idx="224">
                  <c:v>678.0</c:v>
                </c:pt>
                <c:pt idx="225">
                  <c:v>691.0</c:v>
                </c:pt>
                <c:pt idx="226">
                  <c:v>583.0</c:v>
                </c:pt>
                <c:pt idx="227">
                  <c:v>1158.0</c:v>
                </c:pt>
                <c:pt idx="228">
                  <c:v>714.0</c:v>
                </c:pt>
                <c:pt idx="229">
                  <c:v>361.0</c:v>
                </c:pt>
                <c:pt idx="230">
                  <c:v>639.0</c:v>
                </c:pt>
                <c:pt idx="231">
                  <c:v>924.0</c:v>
                </c:pt>
                <c:pt idx="232">
                  <c:v>584.0</c:v>
                </c:pt>
                <c:pt idx="233">
                  <c:v>348.0</c:v>
                </c:pt>
                <c:pt idx="234">
                  <c:v>575.0</c:v>
                </c:pt>
                <c:pt idx="235">
                  <c:v>741.0</c:v>
                </c:pt>
                <c:pt idx="236">
                  <c:v>734.0</c:v>
                </c:pt>
                <c:pt idx="237">
                  <c:v>470.0</c:v>
                </c:pt>
                <c:pt idx="238">
                  <c:v>339.0</c:v>
                </c:pt>
                <c:pt idx="239">
                  <c:v>499.0</c:v>
                </c:pt>
                <c:pt idx="240">
                  <c:v>277.0</c:v>
                </c:pt>
                <c:pt idx="241">
                  <c:v>201.0</c:v>
                </c:pt>
                <c:pt idx="242">
                  <c:v>375.0</c:v>
                </c:pt>
                <c:pt idx="243">
                  <c:v>209.0</c:v>
                </c:pt>
                <c:pt idx="244">
                  <c:v>410.0</c:v>
                </c:pt>
                <c:pt idx="245">
                  <c:v>35.0</c:v>
                </c:pt>
                <c:pt idx="246">
                  <c:v>113.0</c:v>
                </c:pt>
                <c:pt idx="247">
                  <c:v>580.0</c:v>
                </c:pt>
                <c:pt idx="248">
                  <c:v>234.0</c:v>
                </c:pt>
                <c:pt idx="249">
                  <c:v>365.0</c:v>
                </c:pt>
                <c:pt idx="250">
                  <c:v>343.0</c:v>
                </c:pt>
                <c:pt idx="251">
                  <c:v>532.0</c:v>
                </c:pt>
                <c:pt idx="252">
                  <c:v>1103.0</c:v>
                </c:pt>
                <c:pt idx="253">
                  <c:v>1078.0</c:v>
                </c:pt>
                <c:pt idx="254">
                  <c:v>1038.0</c:v>
                </c:pt>
                <c:pt idx="255">
                  <c:v>483.0</c:v>
                </c:pt>
                <c:pt idx="256">
                  <c:v>459.0</c:v>
                </c:pt>
                <c:pt idx="257">
                  <c:v>846.0</c:v>
                </c:pt>
                <c:pt idx="258">
                  <c:v>473.0</c:v>
                </c:pt>
                <c:pt idx="259">
                  <c:v>594.0</c:v>
                </c:pt>
                <c:pt idx="260">
                  <c:v>534.0</c:v>
                </c:pt>
                <c:pt idx="261">
                  <c:v>352.0</c:v>
                </c:pt>
                <c:pt idx="262">
                  <c:v>297.0</c:v>
                </c:pt>
                <c:pt idx="263">
                  <c:v>477.0</c:v>
                </c:pt>
                <c:pt idx="264">
                  <c:v>475.0</c:v>
                </c:pt>
                <c:pt idx="265">
                  <c:v>310.0</c:v>
                </c:pt>
                <c:pt idx="266">
                  <c:v>36.0</c:v>
                </c:pt>
                <c:pt idx="267">
                  <c:v>235.0</c:v>
                </c:pt>
                <c:pt idx="268">
                  <c:v>360.0</c:v>
                </c:pt>
                <c:pt idx="269">
                  <c:v>635.0</c:v>
                </c:pt>
                <c:pt idx="270">
                  <c:v>573.0</c:v>
                </c:pt>
                <c:pt idx="271">
                  <c:v>538.0</c:v>
                </c:pt>
                <c:pt idx="272">
                  <c:v>831.0</c:v>
                </c:pt>
                <c:pt idx="273">
                  <c:v>845.0</c:v>
                </c:pt>
                <c:pt idx="274">
                  <c:v>593.0</c:v>
                </c:pt>
                <c:pt idx="275">
                  <c:v>485.0</c:v>
                </c:pt>
                <c:pt idx="276">
                  <c:v>980.0</c:v>
                </c:pt>
                <c:pt idx="277">
                  <c:v>748.0</c:v>
                </c:pt>
                <c:pt idx="278">
                  <c:v>917.0</c:v>
                </c:pt>
                <c:pt idx="279">
                  <c:v>224.0</c:v>
                </c:pt>
                <c:pt idx="280">
                  <c:v>572.0</c:v>
                </c:pt>
                <c:pt idx="281">
                  <c:v>377.0</c:v>
                </c:pt>
                <c:pt idx="282">
                  <c:v>494.0</c:v>
                </c:pt>
                <c:pt idx="283">
                  <c:v>468.0</c:v>
                </c:pt>
                <c:pt idx="284">
                  <c:v>570.0</c:v>
                </c:pt>
                <c:pt idx="285">
                  <c:v>882.0</c:v>
                </c:pt>
                <c:pt idx="286">
                  <c:v>1327.0</c:v>
                </c:pt>
                <c:pt idx="287">
                  <c:v>593.0</c:v>
                </c:pt>
                <c:pt idx="288">
                  <c:v>939.0</c:v>
                </c:pt>
                <c:pt idx="289">
                  <c:v>656.0</c:v>
                </c:pt>
                <c:pt idx="290">
                  <c:v>376.0</c:v>
                </c:pt>
                <c:pt idx="291">
                  <c:v>1411.0</c:v>
                </c:pt>
                <c:pt idx="292">
                  <c:v>990.0</c:v>
                </c:pt>
                <c:pt idx="293">
                  <c:v>1211.0</c:v>
                </c:pt>
                <c:pt idx="294">
                  <c:v>1050.0</c:v>
                </c:pt>
                <c:pt idx="295">
                  <c:v>1120.0</c:v>
                </c:pt>
                <c:pt idx="296">
                  <c:v>695.0</c:v>
                </c:pt>
                <c:pt idx="297">
                  <c:v>597.0</c:v>
                </c:pt>
                <c:pt idx="298">
                  <c:v>671.0</c:v>
                </c:pt>
                <c:pt idx="299">
                  <c:v>532.0</c:v>
                </c:pt>
                <c:pt idx="300">
                  <c:v>401.0</c:v>
                </c:pt>
                <c:pt idx="301">
                  <c:v>1000.0</c:v>
                </c:pt>
                <c:pt idx="302">
                  <c:v>1668.0</c:v>
                </c:pt>
                <c:pt idx="303">
                  <c:v>517.0</c:v>
                </c:pt>
                <c:pt idx="304">
                  <c:v>506.0</c:v>
                </c:pt>
                <c:pt idx="305">
                  <c:v>427.0</c:v>
                </c:pt>
                <c:pt idx="306">
                  <c:v>1094.0</c:v>
                </c:pt>
                <c:pt idx="307">
                  <c:v>1011.0</c:v>
                </c:pt>
                <c:pt idx="308">
                  <c:v>660.0</c:v>
                </c:pt>
                <c:pt idx="309">
                  <c:v>566.0</c:v>
                </c:pt>
                <c:pt idx="310">
                  <c:v>540.0</c:v>
                </c:pt>
                <c:pt idx="311">
                  <c:v>849.0</c:v>
                </c:pt>
                <c:pt idx="312">
                  <c:v>500.0</c:v>
                </c:pt>
                <c:pt idx="313">
                  <c:v>1509.0</c:v>
                </c:pt>
                <c:pt idx="314">
                  <c:v>1167.0</c:v>
                </c:pt>
                <c:pt idx="315">
                  <c:v>1220.0</c:v>
                </c:pt>
                <c:pt idx="316">
                  <c:v>650.0</c:v>
                </c:pt>
                <c:pt idx="317">
                  <c:v>814.0</c:v>
                </c:pt>
                <c:pt idx="318">
                  <c:v>576.0</c:v>
                </c:pt>
                <c:pt idx="319">
                  <c:v>478.0</c:v>
                </c:pt>
                <c:pt idx="320">
                  <c:v>1221.0</c:v>
                </c:pt>
                <c:pt idx="321">
                  <c:v>1285.0</c:v>
                </c:pt>
                <c:pt idx="322">
                  <c:v>276.0</c:v>
                </c:pt>
                <c:pt idx="323">
                  <c:v>412.0</c:v>
                </c:pt>
                <c:pt idx="324">
                  <c:v>152.0</c:v>
                </c:pt>
                <c:pt idx="325">
                  <c:v>681.0</c:v>
                </c:pt>
                <c:pt idx="326">
                  <c:v>289.0</c:v>
                </c:pt>
                <c:pt idx="327">
                  <c:v>771.0</c:v>
                </c:pt>
                <c:pt idx="328">
                  <c:v>357.0</c:v>
                </c:pt>
                <c:pt idx="329">
                  <c:v>594.0</c:v>
                </c:pt>
                <c:pt idx="330">
                  <c:v>511.0</c:v>
                </c:pt>
                <c:pt idx="331">
                  <c:v>932.0</c:v>
                </c:pt>
                <c:pt idx="332">
                  <c:v>1341.0</c:v>
                </c:pt>
                <c:pt idx="333">
                  <c:v>705.0</c:v>
                </c:pt>
                <c:pt idx="334">
                  <c:v>1097.0</c:v>
                </c:pt>
                <c:pt idx="335">
                  <c:v>663.0</c:v>
                </c:pt>
                <c:pt idx="336">
                  <c:v>837.0</c:v>
                </c:pt>
                <c:pt idx="337">
                  <c:v>1031.0</c:v>
                </c:pt>
                <c:pt idx="338">
                  <c:v>494.0</c:v>
                </c:pt>
                <c:pt idx="339">
                  <c:v>518.0</c:v>
                </c:pt>
                <c:pt idx="340">
                  <c:v>620.0</c:v>
                </c:pt>
                <c:pt idx="341">
                  <c:v>541.0</c:v>
                </c:pt>
                <c:pt idx="342">
                  <c:v>152.0</c:v>
                </c:pt>
                <c:pt idx="343">
                  <c:v>326.0</c:v>
                </c:pt>
                <c:pt idx="344">
                  <c:v>2361.0</c:v>
                </c:pt>
                <c:pt idx="345">
                  <c:v>1759.0</c:v>
                </c:pt>
                <c:pt idx="346">
                  <c:v>498.0</c:v>
                </c:pt>
                <c:pt idx="347">
                  <c:v>398.0</c:v>
                </c:pt>
                <c:pt idx="348">
                  <c:v>380.0</c:v>
                </c:pt>
                <c:pt idx="349">
                  <c:v>786.0</c:v>
                </c:pt>
                <c:pt idx="350">
                  <c:v>363.0</c:v>
                </c:pt>
                <c:pt idx="351">
                  <c:v>787.0</c:v>
                </c:pt>
                <c:pt idx="352">
                  <c:v>900.0</c:v>
                </c:pt>
                <c:pt idx="353">
                  <c:v>815.0</c:v>
                </c:pt>
                <c:pt idx="354">
                  <c:v>983.0</c:v>
                </c:pt>
                <c:pt idx="355">
                  <c:v>1441.0</c:v>
                </c:pt>
                <c:pt idx="356">
                  <c:v>955.0</c:v>
                </c:pt>
                <c:pt idx="357">
                  <c:v>863.0</c:v>
                </c:pt>
                <c:pt idx="358">
                  <c:v>1304.0</c:v>
                </c:pt>
                <c:pt idx="359">
                  <c:v>965.0</c:v>
                </c:pt>
                <c:pt idx="360">
                  <c:v>632.0</c:v>
                </c:pt>
                <c:pt idx="361">
                  <c:v>522.0</c:v>
                </c:pt>
                <c:pt idx="362">
                  <c:v>313.0</c:v>
                </c:pt>
                <c:pt idx="363">
                  <c:v>861.0</c:v>
                </c:pt>
                <c:pt idx="364">
                  <c:v>1310.0</c:v>
                </c:pt>
                <c:pt idx="365">
                  <c:v>503.0</c:v>
                </c:pt>
                <c:pt idx="366">
                  <c:v>692.0</c:v>
                </c:pt>
                <c:pt idx="367">
                  <c:v>424.0</c:v>
                </c:pt>
                <c:pt idx="368">
                  <c:v>369.0</c:v>
                </c:pt>
                <c:pt idx="369">
                  <c:v>554.0</c:v>
                </c:pt>
                <c:pt idx="370">
                  <c:v>566.0</c:v>
                </c:pt>
                <c:pt idx="371">
                  <c:v>489.0</c:v>
                </c:pt>
                <c:pt idx="372">
                  <c:v>665.0</c:v>
                </c:pt>
                <c:pt idx="373">
                  <c:v>513.0</c:v>
                </c:pt>
                <c:pt idx="374">
                  <c:v>773.0</c:v>
                </c:pt>
                <c:pt idx="375">
                  <c:v>469.0</c:v>
                </c:pt>
                <c:pt idx="376">
                  <c:v>424.0</c:v>
                </c:pt>
                <c:pt idx="377">
                  <c:v>382.0</c:v>
                </c:pt>
                <c:pt idx="378">
                  <c:v>487.0</c:v>
                </c:pt>
                <c:pt idx="379">
                  <c:v>163.0</c:v>
                </c:pt>
                <c:pt idx="380">
                  <c:v>456.0</c:v>
                </c:pt>
                <c:pt idx="381">
                  <c:v>301.0</c:v>
                </c:pt>
                <c:pt idx="382">
                  <c:v>142.0</c:v>
                </c:pt>
                <c:pt idx="383">
                  <c:v>149.0</c:v>
                </c:pt>
                <c:pt idx="384">
                  <c:v>160.0</c:v>
                </c:pt>
                <c:pt idx="385">
                  <c:v>189.0</c:v>
                </c:pt>
                <c:pt idx="386">
                  <c:v>212.0</c:v>
                </c:pt>
                <c:pt idx="387">
                  <c:v>571.0</c:v>
                </c:pt>
                <c:pt idx="388">
                  <c:v>922.0</c:v>
                </c:pt>
                <c:pt idx="389">
                  <c:v>346.0</c:v>
                </c:pt>
                <c:pt idx="390">
                  <c:v>1027.0</c:v>
                </c:pt>
                <c:pt idx="391">
                  <c:v>373.0</c:v>
                </c:pt>
                <c:pt idx="392">
                  <c:v>611.0</c:v>
                </c:pt>
                <c:pt idx="393">
                  <c:v>182.0</c:v>
                </c:pt>
                <c:pt idx="394">
                  <c:v>650.0</c:v>
                </c:pt>
                <c:pt idx="395">
                  <c:v>626.0</c:v>
                </c:pt>
                <c:pt idx="396">
                  <c:v>515.0</c:v>
                </c:pt>
                <c:pt idx="397">
                  <c:v>1244.0</c:v>
                </c:pt>
                <c:pt idx="398">
                  <c:v>423.0</c:v>
                </c:pt>
                <c:pt idx="399">
                  <c:v>434.0</c:v>
                </c:pt>
                <c:pt idx="400">
                  <c:v>585.0</c:v>
                </c:pt>
                <c:pt idx="401">
                  <c:v>706.0</c:v>
                </c:pt>
                <c:pt idx="402">
                  <c:v>180.0</c:v>
                </c:pt>
                <c:pt idx="403">
                  <c:v>228.0</c:v>
                </c:pt>
                <c:pt idx="404">
                  <c:v>436.0</c:v>
                </c:pt>
                <c:pt idx="405">
                  <c:v>732.0</c:v>
                </c:pt>
                <c:pt idx="406">
                  <c:v>265.0</c:v>
                </c:pt>
                <c:pt idx="407">
                  <c:v>319.0</c:v>
                </c:pt>
                <c:pt idx="408">
                  <c:v>401.0</c:v>
                </c:pt>
                <c:pt idx="409">
                  <c:v>815.0</c:v>
                </c:pt>
                <c:pt idx="410">
                  <c:v>651.0</c:v>
                </c:pt>
                <c:pt idx="411">
                  <c:v>307.0</c:v>
                </c:pt>
                <c:pt idx="412">
                  <c:v>935.0</c:v>
                </c:pt>
                <c:pt idx="413">
                  <c:v>1518.0</c:v>
                </c:pt>
                <c:pt idx="414">
                  <c:v>801.0</c:v>
                </c:pt>
                <c:pt idx="415">
                  <c:v>1082.0</c:v>
                </c:pt>
                <c:pt idx="416">
                  <c:v>1084.0</c:v>
                </c:pt>
                <c:pt idx="417">
                  <c:v>620.0</c:v>
                </c:pt>
                <c:pt idx="418">
                  <c:v>629.0</c:v>
                </c:pt>
                <c:pt idx="419">
                  <c:v>921.0</c:v>
                </c:pt>
                <c:pt idx="420">
                  <c:v>1324.0</c:v>
                </c:pt>
                <c:pt idx="421">
                  <c:v>920.0</c:v>
                </c:pt>
                <c:pt idx="422">
                  <c:v>801.0</c:v>
                </c:pt>
                <c:pt idx="423">
                  <c:v>1485.0</c:v>
                </c:pt>
                <c:pt idx="424">
                  <c:v>666.0</c:v>
                </c:pt>
                <c:pt idx="425">
                  <c:v>798.0</c:v>
                </c:pt>
                <c:pt idx="426">
                  <c:v>1006.0</c:v>
                </c:pt>
                <c:pt idx="427">
                  <c:v>1337.0</c:v>
                </c:pt>
                <c:pt idx="428">
                  <c:v>596.0</c:v>
                </c:pt>
                <c:pt idx="429">
                  <c:v>617.0</c:v>
                </c:pt>
                <c:pt idx="430">
                  <c:v>546.0</c:v>
                </c:pt>
                <c:pt idx="431">
                  <c:v>287.0</c:v>
                </c:pt>
                <c:pt idx="432">
                  <c:v>629.0</c:v>
                </c:pt>
                <c:pt idx="433">
                  <c:v>706.0</c:v>
                </c:pt>
                <c:pt idx="434">
                  <c:v>211.0</c:v>
                </c:pt>
                <c:pt idx="435">
                  <c:v>623.0</c:v>
                </c:pt>
                <c:pt idx="436">
                  <c:v>730.0</c:v>
                </c:pt>
                <c:pt idx="437">
                  <c:v>1705.0</c:v>
                </c:pt>
                <c:pt idx="438">
                  <c:v>1751.0</c:v>
                </c:pt>
                <c:pt idx="439">
                  <c:v>2057.0</c:v>
                </c:pt>
                <c:pt idx="440">
                  <c:v>488.0</c:v>
                </c:pt>
                <c:pt idx="441">
                  <c:v>932.0</c:v>
                </c:pt>
                <c:pt idx="442">
                  <c:v>825.0</c:v>
                </c:pt>
                <c:pt idx="443">
                  <c:v>629.0</c:v>
                </c:pt>
                <c:pt idx="444">
                  <c:v>469.0</c:v>
                </c:pt>
                <c:pt idx="445">
                  <c:v>881.0</c:v>
                </c:pt>
                <c:pt idx="446">
                  <c:v>522.0</c:v>
                </c:pt>
                <c:pt idx="447">
                  <c:v>1157.0</c:v>
                </c:pt>
                <c:pt idx="448">
                  <c:v>643.0</c:v>
                </c:pt>
                <c:pt idx="449">
                  <c:v>817.0</c:v>
                </c:pt>
                <c:pt idx="450">
                  <c:v>527.0</c:v>
                </c:pt>
                <c:pt idx="451">
                  <c:v>866.0</c:v>
                </c:pt>
                <c:pt idx="452">
                  <c:v>987.0</c:v>
                </c:pt>
                <c:pt idx="453">
                  <c:v>349.0</c:v>
                </c:pt>
                <c:pt idx="454">
                  <c:v>338.0</c:v>
                </c:pt>
                <c:pt idx="455">
                  <c:v>637.0</c:v>
                </c:pt>
                <c:pt idx="456">
                  <c:v>955.0</c:v>
                </c:pt>
                <c:pt idx="457">
                  <c:v>1345.0</c:v>
                </c:pt>
                <c:pt idx="458">
                  <c:v>1023.0</c:v>
                </c:pt>
                <c:pt idx="459">
                  <c:v>450.0</c:v>
                </c:pt>
                <c:pt idx="460">
                  <c:v>515.0</c:v>
                </c:pt>
                <c:pt idx="461">
                  <c:v>708.0</c:v>
                </c:pt>
                <c:pt idx="462">
                  <c:v>666.0</c:v>
                </c:pt>
                <c:pt idx="463">
                  <c:v>731.0</c:v>
                </c:pt>
                <c:pt idx="464">
                  <c:v>1214.0</c:v>
                </c:pt>
                <c:pt idx="465">
                  <c:v>1383.0</c:v>
                </c:pt>
                <c:pt idx="466">
                  <c:v>1281.0</c:v>
                </c:pt>
                <c:pt idx="467">
                  <c:v>1075.0</c:v>
                </c:pt>
                <c:pt idx="468">
                  <c:v>687.0</c:v>
                </c:pt>
                <c:pt idx="469">
                  <c:v>677.0</c:v>
                </c:pt>
                <c:pt idx="470">
                  <c:v>582.0</c:v>
                </c:pt>
                <c:pt idx="471">
                  <c:v>928.0</c:v>
                </c:pt>
                <c:pt idx="472">
                  <c:v>369.0</c:v>
                </c:pt>
                <c:pt idx="473">
                  <c:v>978.0</c:v>
                </c:pt>
                <c:pt idx="474">
                  <c:v>496.0</c:v>
                </c:pt>
                <c:pt idx="475">
                  <c:v>556.0</c:v>
                </c:pt>
                <c:pt idx="476">
                  <c:v>730.0</c:v>
                </c:pt>
                <c:pt idx="477">
                  <c:v>613.0</c:v>
                </c:pt>
                <c:pt idx="478">
                  <c:v>602.0</c:v>
                </c:pt>
                <c:pt idx="479">
                  <c:v>779.0</c:v>
                </c:pt>
                <c:pt idx="480">
                  <c:v>585.0</c:v>
                </c:pt>
                <c:pt idx="481">
                  <c:v>652.0</c:v>
                </c:pt>
                <c:pt idx="482">
                  <c:v>266.0</c:v>
                </c:pt>
                <c:pt idx="483">
                  <c:v>580.0</c:v>
                </c:pt>
                <c:pt idx="484">
                  <c:v>864.0</c:v>
                </c:pt>
                <c:pt idx="485">
                  <c:v>558.0</c:v>
                </c:pt>
                <c:pt idx="486">
                  <c:v>756.0</c:v>
                </c:pt>
                <c:pt idx="487">
                  <c:v>390.0</c:v>
                </c:pt>
                <c:pt idx="488">
                  <c:v>844.0</c:v>
                </c:pt>
                <c:pt idx="489">
                  <c:v>518.0</c:v>
                </c:pt>
                <c:pt idx="490">
                  <c:v>857.0</c:v>
                </c:pt>
                <c:pt idx="491">
                  <c:v>726.0</c:v>
                </c:pt>
                <c:pt idx="492">
                  <c:v>1441.0</c:v>
                </c:pt>
                <c:pt idx="493">
                  <c:v>1712.0</c:v>
                </c:pt>
                <c:pt idx="494">
                  <c:v>950.0</c:v>
                </c:pt>
                <c:pt idx="495">
                  <c:v>1275.0</c:v>
                </c:pt>
                <c:pt idx="496">
                  <c:v>544.0</c:v>
                </c:pt>
                <c:pt idx="497">
                  <c:v>895.0</c:v>
                </c:pt>
                <c:pt idx="498">
                  <c:v>2208.0</c:v>
                </c:pt>
                <c:pt idx="499">
                  <c:v>1117.0</c:v>
                </c:pt>
                <c:pt idx="500">
                  <c:v>2306.0</c:v>
                </c:pt>
                <c:pt idx="501">
                  <c:v>1668.0</c:v>
                </c:pt>
                <c:pt idx="502">
                  <c:v>652.0</c:v>
                </c:pt>
                <c:pt idx="503">
                  <c:v>292.0</c:v>
                </c:pt>
                <c:pt idx="504">
                  <c:v>668.0</c:v>
                </c:pt>
                <c:pt idx="505">
                  <c:v>583.0</c:v>
                </c:pt>
                <c:pt idx="506">
                  <c:v>701.0</c:v>
                </c:pt>
                <c:pt idx="507">
                  <c:v>1045.0</c:v>
                </c:pt>
                <c:pt idx="508">
                  <c:v>645.0</c:v>
                </c:pt>
                <c:pt idx="509">
                  <c:v>641.0</c:v>
                </c:pt>
                <c:pt idx="510">
                  <c:v>382.0</c:v>
                </c:pt>
                <c:pt idx="511">
                  <c:v>452.0</c:v>
                </c:pt>
                <c:pt idx="512">
                  <c:v>368.0</c:v>
                </c:pt>
                <c:pt idx="513">
                  <c:v>641.0</c:v>
                </c:pt>
                <c:pt idx="514">
                  <c:v>545.0</c:v>
                </c:pt>
                <c:pt idx="515">
                  <c:v>561.0</c:v>
                </c:pt>
                <c:pt idx="516">
                  <c:v>31.0</c:v>
                </c:pt>
                <c:pt idx="517">
                  <c:v>637.0</c:v>
                </c:pt>
                <c:pt idx="518">
                  <c:v>606.0</c:v>
                </c:pt>
                <c:pt idx="519">
                  <c:v>697.0</c:v>
                </c:pt>
                <c:pt idx="520">
                  <c:v>539.0</c:v>
                </c:pt>
                <c:pt idx="521">
                  <c:v>504.0</c:v>
                </c:pt>
                <c:pt idx="522">
                  <c:v>580.0</c:v>
                </c:pt>
                <c:pt idx="523">
                  <c:v>59.0</c:v>
                </c:pt>
                <c:pt idx="524">
                  <c:v>759.0</c:v>
                </c:pt>
                <c:pt idx="525">
                  <c:v>755.0</c:v>
                </c:pt>
                <c:pt idx="526">
                  <c:v>1155.0</c:v>
                </c:pt>
                <c:pt idx="527">
                  <c:v>1441.0</c:v>
                </c:pt>
                <c:pt idx="528">
                  <c:v>597.0</c:v>
                </c:pt>
                <c:pt idx="529">
                  <c:v>859.0</c:v>
                </c:pt>
                <c:pt idx="530">
                  <c:v>443.0</c:v>
                </c:pt>
                <c:pt idx="531">
                  <c:v>986.0</c:v>
                </c:pt>
                <c:pt idx="532">
                  <c:v>443.0</c:v>
                </c:pt>
                <c:pt idx="533">
                  <c:v>946.0</c:v>
                </c:pt>
                <c:pt idx="534">
                  <c:v>829.0</c:v>
                </c:pt>
                <c:pt idx="535">
                  <c:v>921.0</c:v>
                </c:pt>
                <c:pt idx="536">
                  <c:v>818.0</c:v>
                </c:pt>
                <c:pt idx="537">
                  <c:v>927.0</c:v>
                </c:pt>
                <c:pt idx="538">
                  <c:v>842.0</c:v>
                </c:pt>
                <c:pt idx="539">
                  <c:v>567.0</c:v>
                </c:pt>
                <c:pt idx="540">
                  <c:v>532.0</c:v>
                </c:pt>
                <c:pt idx="541">
                  <c:v>954.0</c:v>
                </c:pt>
                <c:pt idx="542">
                  <c:v>2107.0</c:v>
                </c:pt>
                <c:pt idx="543">
                  <c:v>1036.0</c:v>
                </c:pt>
                <c:pt idx="544">
                  <c:v>456.0</c:v>
                </c:pt>
                <c:pt idx="545">
                  <c:v>393.0</c:v>
                </c:pt>
                <c:pt idx="546">
                  <c:v>308.0</c:v>
                </c:pt>
                <c:pt idx="547">
                  <c:v>467.0</c:v>
                </c:pt>
                <c:pt idx="548">
                  <c:v>653.0</c:v>
                </c:pt>
                <c:pt idx="549">
                  <c:v>572.0</c:v>
                </c:pt>
                <c:pt idx="550">
                  <c:v>822.0</c:v>
                </c:pt>
                <c:pt idx="551">
                  <c:v>531.0</c:v>
                </c:pt>
                <c:pt idx="552">
                  <c:v>783.0</c:v>
                </c:pt>
                <c:pt idx="553">
                  <c:v>1313.0</c:v>
                </c:pt>
                <c:pt idx="554">
                  <c:v>737.0</c:v>
                </c:pt>
                <c:pt idx="555">
                  <c:v>1001.0</c:v>
                </c:pt>
                <c:pt idx="556">
                  <c:v>760.0</c:v>
                </c:pt>
                <c:pt idx="557">
                  <c:v>300.0</c:v>
                </c:pt>
                <c:pt idx="558">
                  <c:v>798.0</c:v>
                </c:pt>
                <c:pt idx="559">
                  <c:v>847.0</c:v>
                </c:pt>
                <c:pt idx="560">
                  <c:v>436.0</c:v>
                </c:pt>
                <c:pt idx="561">
                  <c:v>533.0</c:v>
                </c:pt>
                <c:pt idx="562">
                  <c:v>842.0</c:v>
                </c:pt>
                <c:pt idx="563">
                  <c:v>1258.0</c:v>
                </c:pt>
                <c:pt idx="564">
                  <c:v>913.0</c:v>
                </c:pt>
                <c:pt idx="565">
                  <c:v>446.0</c:v>
                </c:pt>
                <c:pt idx="566">
                  <c:v>404.0</c:v>
                </c:pt>
                <c:pt idx="567">
                  <c:v>871.0</c:v>
                </c:pt>
                <c:pt idx="568">
                  <c:v>484.0</c:v>
                </c:pt>
                <c:pt idx="569">
                  <c:v>2780.0</c:v>
                </c:pt>
                <c:pt idx="570">
                  <c:v>5968.0</c:v>
                </c:pt>
                <c:pt idx="571">
                  <c:v>1371.0</c:v>
                </c:pt>
                <c:pt idx="572">
                  <c:v>1490.0</c:v>
                </c:pt>
                <c:pt idx="573">
                  <c:v>2483.0</c:v>
                </c:pt>
                <c:pt idx="574">
                  <c:v>1356.0</c:v>
                </c:pt>
                <c:pt idx="575">
                  <c:v>1573.0</c:v>
                </c:pt>
                <c:pt idx="576">
                  <c:v>1587.0</c:v>
                </c:pt>
                <c:pt idx="577">
                  <c:v>563.0</c:v>
                </c:pt>
                <c:pt idx="578">
                  <c:v>921.0</c:v>
                </c:pt>
                <c:pt idx="579">
                  <c:v>521.0</c:v>
                </c:pt>
                <c:pt idx="580">
                  <c:v>1327.0</c:v>
                </c:pt>
                <c:pt idx="581">
                  <c:v>1500.0</c:v>
                </c:pt>
                <c:pt idx="582">
                  <c:v>358.0</c:v>
                </c:pt>
                <c:pt idx="583">
                  <c:v>1112.0</c:v>
                </c:pt>
                <c:pt idx="584">
                  <c:v>221.0</c:v>
                </c:pt>
                <c:pt idx="585">
                  <c:v>604.0</c:v>
                </c:pt>
                <c:pt idx="586">
                  <c:v>214.0</c:v>
                </c:pt>
                <c:pt idx="587">
                  <c:v>338.0</c:v>
                </c:pt>
                <c:pt idx="588">
                  <c:v>197.0</c:v>
                </c:pt>
                <c:pt idx="589">
                  <c:v>975.0</c:v>
                </c:pt>
                <c:pt idx="590">
                  <c:v>240.0</c:v>
                </c:pt>
                <c:pt idx="591">
                  <c:v>3033.0</c:v>
                </c:pt>
                <c:pt idx="592">
                  <c:v>2558.0</c:v>
                </c:pt>
                <c:pt idx="593">
                  <c:v>4724.0</c:v>
                </c:pt>
                <c:pt idx="594">
                  <c:v>1650.0</c:v>
                </c:pt>
                <c:pt idx="595">
                  <c:v>624.0</c:v>
                </c:pt>
                <c:pt idx="596">
                  <c:v>2126.0</c:v>
                </c:pt>
                <c:pt idx="597">
                  <c:v>970.0</c:v>
                </c:pt>
                <c:pt idx="598">
                  <c:v>2521.0</c:v>
                </c:pt>
                <c:pt idx="599">
                  <c:v>2060.0</c:v>
                </c:pt>
                <c:pt idx="600">
                  <c:v>1588.0</c:v>
                </c:pt>
                <c:pt idx="601">
                  <c:v>1255.0</c:v>
                </c:pt>
                <c:pt idx="602">
                  <c:v>1140.0</c:v>
                </c:pt>
                <c:pt idx="603">
                  <c:v>980.0</c:v>
                </c:pt>
                <c:pt idx="604">
                  <c:v>3742.0</c:v>
                </c:pt>
                <c:pt idx="605">
                  <c:v>3544.0</c:v>
                </c:pt>
                <c:pt idx="606">
                  <c:v>1598.0</c:v>
                </c:pt>
                <c:pt idx="607">
                  <c:v>1507.0</c:v>
                </c:pt>
                <c:pt idx="608">
                  <c:v>2118.0</c:v>
                </c:pt>
                <c:pt idx="609">
                  <c:v>794.0</c:v>
                </c:pt>
                <c:pt idx="610">
                  <c:v>556.0</c:v>
                </c:pt>
                <c:pt idx="611">
                  <c:v>754.0</c:v>
                </c:pt>
                <c:pt idx="612">
                  <c:v>483.0</c:v>
                </c:pt>
                <c:pt idx="613">
                  <c:v>676.0</c:v>
                </c:pt>
                <c:pt idx="614">
                  <c:v>798.0</c:v>
                </c:pt>
                <c:pt idx="615">
                  <c:v>1038.0</c:v>
                </c:pt>
                <c:pt idx="616">
                  <c:v>2621.0</c:v>
                </c:pt>
                <c:pt idx="617">
                  <c:v>1611.0</c:v>
                </c:pt>
                <c:pt idx="618">
                  <c:v>1952.0</c:v>
                </c:pt>
                <c:pt idx="619">
                  <c:v>3247.0</c:v>
                </c:pt>
                <c:pt idx="620">
                  <c:v>5135.0</c:v>
                </c:pt>
                <c:pt idx="621">
                  <c:v>1521.0</c:v>
                </c:pt>
                <c:pt idx="622">
                  <c:v>1819.0</c:v>
                </c:pt>
                <c:pt idx="623">
                  <c:v>724.0</c:v>
                </c:pt>
                <c:pt idx="624">
                  <c:v>6314.0</c:v>
                </c:pt>
                <c:pt idx="625">
                  <c:v>1060.0</c:v>
                </c:pt>
                <c:pt idx="626">
                  <c:v>818.0</c:v>
                </c:pt>
                <c:pt idx="627">
                  <c:v>2095.0</c:v>
                </c:pt>
                <c:pt idx="628">
                  <c:v>1600.0</c:v>
                </c:pt>
                <c:pt idx="629">
                  <c:v>1841.0</c:v>
                </c:pt>
                <c:pt idx="630">
                  <c:v>634.0</c:v>
                </c:pt>
                <c:pt idx="631">
                  <c:v>857.0</c:v>
                </c:pt>
                <c:pt idx="632">
                  <c:v>702.0</c:v>
                </c:pt>
                <c:pt idx="633">
                  <c:v>366.0</c:v>
                </c:pt>
                <c:pt idx="634">
                  <c:v>438.0</c:v>
                </c:pt>
                <c:pt idx="635">
                  <c:v>1228.0</c:v>
                </c:pt>
                <c:pt idx="636">
                  <c:v>1060.0</c:v>
                </c:pt>
                <c:pt idx="637">
                  <c:v>1743.0</c:v>
                </c:pt>
                <c:pt idx="638">
                  <c:v>710.0</c:v>
                </c:pt>
                <c:pt idx="639">
                  <c:v>547.0</c:v>
                </c:pt>
                <c:pt idx="640">
                  <c:v>727.0</c:v>
                </c:pt>
                <c:pt idx="641">
                  <c:v>221.0</c:v>
                </c:pt>
                <c:pt idx="642">
                  <c:v>300.0</c:v>
                </c:pt>
                <c:pt idx="643">
                  <c:v>1275.0</c:v>
                </c:pt>
                <c:pt idx="644">
                  <c:v>663.0</c:v>
                </c:pt>
                <c:pt idx="645">
                  <c:v>703.0</c:v>
                </c:pt>
                <c:pt idx="646">
                  <c:v>747.0</c:v>
                </c:pt>
                <c:pt idx="647">
                  <c:v>451.0</c:v>
                </c:pt>
                <c:pt idx="648">
                  <c:v>773.0</c:v>
                </c:pt>
                <c:pt idx="649">
                  <c:v>363.0</c:v>
                </c:pt>
                <c:pt idx="650">
                  <c:v>928.0</c:v>
                </c:pt>
                <c:pt idx="651">
                  <c:v>187.0</c:v>
                </c:pt>
                <c:pt idx="652">
                  <c:v>339.0</c:v>
                </c:pt>
                <c:pt idx="653">
                  <c:v>498.0</c:v>
                </c:pt>
                <c:pt idx="654">
                  <c:v>230.0</c:v>
                </c:pt>
                <c:pt idx="655">
                  <c:v>181.0</c:v>
                </c:pt>
                <c:pt idx="656">
                  <c:v>626.0</c:v>
                </c:pt>
                <c:pt idx="657">
                  <c:v>225.0</c:v>
                </c:pt>
                <c:pt idx="658">
                  <c:v>431.0</c:v>
                </c:pt>
                <c:pt idx="659">
                  <c:v>602.0</c:v>
                </c:pt>
                <c:pt idx="660">
                  <c:v>1634.0</c:v>
                </c:pt>
                <c:pt idx="661">
                  <c:v>1911.0</c:v>
                </c:pt>
                <c:pt idx="662">
                  <c:v>2361.0</c:v>
                </c:pt>
                <c:pt idx="663">
                  <c:v>1321.0</c:v>
                </c:pt>
                <c:pt idx="664">
                  <c:v>282.0</c:v>
                </c:pt>
                <c:pt idx="665">
                  <c:v>345.0</c:v>
                </c:pt>
                <c:pt idx="666">
                  <c:v>502.0</c:v>
                </c:pt>
                <c:pt idx="667">
                  <c:v>674.0</c:v>
                </c:pt>
                <c:pt idx="668">
                  <c:v>711.0</c:v>
                </c:pt>
                <c:pt idx="669">
                  <c:v>357.0</c:v>
                </c:pt>
                <c:pt idx="670">
                  <c:v>910.0</c:v>
                </c:pt>
                <c:pt idx="671">
                  <c:v>405.0</c:v>
                </c:pt>
                <c:pt idx="672">
                  <c:v>334.0</c:v>
                </c:pt>
                <c:pt idx="673">
                  <c:v>475.0</c:v>
                </c:pt>
                <c:pt idx="674">
                  <c:v>1069.0</c:v>
                </c:pt>
                <c:pt idx="675">
                  <c:v>712.0</c:v>
                </c:pt>
                <c:pt idx="676">
                  <c:v>856.0</c:v>
                </c:pt>
                <c:pt idx="677">
                  <c:v>876.0</c:v>
                </c:pt>
                <c:pt idx="678">
                  <c:v>1695.0</c:v>
                </c:pt>
                <c:pt idx="679">
                  <c:v>1190.0</c:v>
                </c:pt>
                <c:pt idx="680">
                  <c:v>362.0</c:v>
                </c:pt>
                <c:pt idx="681">
                  <c:v>421.0</c:v>
                </c:pt>
                <c:pt idx="682">
                  <c:v>1198.0</c:v>
                </c:pt>
                <c:pt idx="683">
                  <c:v>1668.0</c:v>
                </c:pt>
                <c:pt idx="684">
                  <c:v>518.0</c:v>
                </c:pt>
                <c:pt idx="685">
                  <c:v>1264.0</c:v>
                </c:pt>
                <c:pt idx="686">
                  <c:v>1005.0</c:v>
                </c:pt>
                <c:pt idx="687">
                  <c:v>849.0</c:v>
                </c:pt>
                <c:pt idx="688">
                  <c:v>1478.0</c:v>
                </c:pt>
                <c:pt idx="689">
                  <c:v>1417.0</c:v>
                </c:pt>
                <c:pt idx="690">
                  <c:v>616.0</c:v>
                </c:pt>
                <c:pt idx="691">
                  <c:v>832.0</c:v>
                </c:pt>
                <c:pt idx="692">
                  <c:v>961.0</c:v>
                </c:pt>
                <c:pt idx="693">
                  <c:v>979.0</c:v>
                </c:pt>
                <c:pt idx="694">
                  <c:v>728.0</c:v>
                </c:pt>
                <c:pt idx="695">
                  <c:v>1114.0</c:v>
                </c:pt>
                <c:pt idx="696">
                  <c:v>987.0</c:v>
                </c:pt>
                <c:pt idx="697">
                  <c:v>1149.0</c:v>
                </c:pt>
                <c:pt idx="698">
                  <c:v>1379.0</c:v>
                </c:pt>
                <c:pt idx="699">
                  <c:v>704.0</c:v>
                </c:pt>
                <c:pt idx="700">
                  <c:v>358.0</c:v>
                </c:pt>
                <c:pt idx="701">
                  <c:v>371.0</c:v>
                </c:pt>
                <c:pt idx="702">
                  <c:v>923.0</c:v>
                </c:pt>
                <c:pt idx="703">
                  <c:v>824.0</c:v>
                </c:pt>
                <c:pt idx="704">
                  <c:v>883.0</c:v>
                </c:pt>
                <c:pt idx="705">
                  <c:v>2952.0</c:v>
                </c:pt>
                <c:pt idx="706">
                  <c:v>490.0</c:v>
                </c:pt>
                <c:pt idx="707">
                  <c:v>1019.0</c:v>
                </c:pt>
                <c:pt idx="708">
                  <c:v>583.0</c:v>
                </c:pt>
                <c:pt idx="709">
                  <c:v>731.0</c:v>
                </c:pt>
                <c:pt idx="710">
                  <c:v>571.0</c:v>
                </c:pt>
                <c:pt idx="711">
                  <c:v>1073.0</c:v>
                </c:pt>
                <c:pt idx="712">
                  <c:v>1150.0</c:v>
                </c:pt>
                <c:pt idx="713">
                  <c:v>213.0</c:v>
                </c:pt>
                <c:pt idx="714">
                  <c:v>694.0</c:v>
                </c:pt>
                <c:pt idx="715">
                  <c:v>969.0</c:v>
                </c:pt>
                <c:pt idx="716">
                  <c:v>1065.0</c:v>
                </c:pt>
                <c:pt idx="717">
                  <c:v>1393.0</c:v>
                </c:pt>
                <c:pt idx="718">
                  <c:v>780.0</c:v>
                </c:pt>
                <c:pt idx="719">
                  <c:v>770.0</c:v>
                </c:pt>
                <c:pt idx="720">
                  <c:v>944.0</c:v>
                </c:pt>
                <c:pt idx="721">
                  <c:v>974.0</c:v>
                </c:pt>
                <c:pt idx="722">
                  <c:v>765.0</c:v>
                </c:pt>
                <c:pt idx="723">
                  <c:v>859.0</c:v>
                </c:pt>
                <c:pt idx="724">
                  <c:v>1252.0</c:v>
                </c:pt>
                <c:pt idx="725">
                  <c:v>1563.0</c:v>
                </c:pt>
                <c:pt idx="726">
                  <c:v>986.0</c:v>
                </c:pt>
                <c:pt idx="727">
                  <c:v>921.0</c:v>
                </c:pt>
                <c:pt idx="728">
                  <c:v>2131.0</c:v>
                </c:pt>
                <c:pt idx="729">
                  <c:v>1812.0</c:v>
                </c:pt>
                <c:pt idx="730">
                  <c:v>2158.0</c:v>
                </c:pt>
                <c:pt idx="731">
                  <c:v>711.0</c:v>
                </c:pt>
                <c:pt idx="732">
                  <c:v>1222.0</c:v>
                </c:pt>
                <c:pt idx="733">
                  <c:v>1208.0</c:v>
                </c:pt>
                <c:pt idx="734">
                  <c:v>2613.0</c:v>
                </c:pt>
                <c:pt idx="735">
                  <c:v>2089.0</c:v>
                </c:pt>
                <c:pt idx="736">
                  <c:v>2188.0</c:v>
                </c:pt>
                <c:pt idx="737">
                  <c:v>889.0</c:v>
                </c:pt>
                <c:pt idx="738">
                  <c:v>769.0</c:v>
                </c:pt>
                <c:pt idx="739">
                  <c:v>383.0</c:v>
                </c:pt>
                <c:pt idx="740">
                  <c:v>732.0</c:v>
                </c:pt>
                <c:pt idx="741">
                  <c:v>534.0</c:v>
                </c:pt>
                <c:pt idx="742">
                  <c:v>782.0</c:v>
                </c:pt>
                <c:pt idx="743">
                  <c:v>819.0</c:v>
                </c:pt>
                <c:pt idx="744">
                  <c:v>500.0</c:v>
                </c:pt>
                <c:pt idx="745">
                  <c:v>327.0</c:v>
                </c:pt>
                <c:pt idx="746">
                  <c:v>354.0</c:v>
                </c:pt>
                <c:pt idx="747">
                  <c:v>659.0</c:v>
                </c:pt>
                <c:pt idx="748">
                  <c:v>759.0</c:v>
                </c:pt>
                <c:pt idx="749">
                  <c:v>126.0</c:v>
                </c:pt>
                <c:pt idx="750">
                  <c:v>63.0</c:v>
                </c:pt>
                <c:pt idx="751">
                  <c:v>58.0</c:v>
                </c:pt>
                <c:pt idx="752">
                  <c:v>204.0</c:v>
                </c:pt>
                <c:pt idx="753">
                  <c:v>514.0</c:v>
                </c:pt>
                <c:pt idx="754">
                  <c:v>711.0</c:v>
                </c:pt>
                <c:pt idx="755">
                  <c:v>364.0</c:v>
                </c:pt>
                <c:pt idx="756">
                  <c:v>778.0</c:v>
                </c:pt>
                <c:pt idx="757">
                  <c:v>331.0</c:v>
                </c:pt>
                <c:pt idx="758">
                  <c:v>495.0</c:v>
                </c:pt>
                <c:pt idx="759">
                  <c:v>498.0</c:v>
                </c:pt>
                <c:pt idx="760">
                  <c:v>46.0</c:v>
                </c:pt>
                <c:pt idx="761">
                  <c:v>171.0</c:v>
                </c:pt>
                <c:pt idx="762">
                  <c:v>269.0</c:v>
                </c:pt>
                <c:pt idx="763">
                  <c:v>169.0</c:v>
                </c:pt>
                <c:pt idx="764">
                  <c:v>149.0</c:v>
                </c:pt>
                <c:pt idx="765">
                  <c:v>715.0</c:v>
                </c:pt>
                <c:pt idx="766">
                  <c:v>712.0</c:v>
                </c:pt>
                <c:pt idx="767">
                  <c:v>550.0</c:v>
                </c:pt>
                <c:pt idx="768">
                  <c:v>324.0</c:v>
                </c:pt>
                <c:pt idx="769">
                  <c:v>757.0</c:v>
                </c:pt>
                <c:pt idx="770">
                  <c:v>631.0</c:v>
                </c:pt>
                <c:pt idx="771">
                  <c:v>929.0</c:v>
                </c:pt>
                <c:pt idx="772">
                  <c:v>328.0</c:v>
                </c:pt>
                <c:pt idx="773">
                  <c:v>1067.0</c:v>
                </c:pt>
                <c:pt idx="774">
                  <c:v>716.0</c:v>
                </c:pt>
                <c:pt idx="775">
                  <c:v>266.0</c:v>
                </c:pt>
                <c:pt idx="776">
                  <c:v>26.0</c:v>
                </c:pt>
                <c:pt idx="777">
                  <c:v>75.0</c:v>
                </c:pt>
                <c:pt idx="778">
                  <c:v>35.0</c:v>
                </c:pt>
                <c:pt idx="779">
                  <c:v>113.0</c:v>
                </c:pt>
                <c:pt idx="780">
                  <c:v>45.0</c:v>
                </c:pt>
                <c:pt idx="781">
                  <c:v>487.0</c:v>
                </c:pt>
                <c:pt idx="782">
                  <c:v>188.0</c:v>
                </c:pt>
                <c:pt idx="783">
                  <c:v>288.0</c:v>
                </c:pt>
                <c:pt idx="784">
                  <c:v>385.0</c:v>
                </c:pt>
                <c:pt idx="785">
                  <c:v>326.0</c:v>
                </c:pt>
                <c:pt idx="786">
                  <c:v>210.0</c:v>
                </c:pt>
                <c:pt idx="787">
                  <c:v>200.0</c:v>
                </c:pt>
                <c:pt idx="788">
                  <c:v>151.0</c:v>
                </c:pt>
                <c:pt idx="789">
                  <c:v>478.0</c:v>
                </c:pt>
                <c:pt idx="790">
                  <c:v>510.0</c:v>
                </c:pt>
                <c:pt idx="791">
                  <c:v>559.0</c:v>
                </c:pt>
                <c:pt idx="792">
                  <c:v>819.0</c:v>
                </c:pt>
                <c:pt idx="793">
                  <c:v>736.0</c:v>
                </c:pt>
                <c:pt idx="794">
                  <c:v>308.0</c:v>
                </c:pt>
                <c:pt idx="795">
                  <c:v>238.0</c:v>
                </c:pt>
                <c:pt idx="796">
                  <c:v>231.0</c:v>
                </c:pt>
                <c:pt idx="797">
                  <c:v>258.0</c:v>
                </c:pt>
                <c:pt idx="798">
                  <c:v>382.0</c:v>
                </c:pt>
                <c:pt idx="799">
                  <c:v>387.0</c:v>
                </c:pt>
                <c:pt idx="800">
                  <c:v>290.0</c:v>
                </c:pt>
                <c:pt idx="801">
                  <c:v>304.0</c:v>
                </c:pt>
                <c:pt idx="802">
                  <c:v>528.0</c:v>
                </c:pt>
                <c:pt idx="803">
                  <c:v>958.0</c:v>
                </c:pt>
                <c:pt idx="804">
                  <c:v>1215.0</c:v>
                </c:pt>
                <c:pt idx="805">
                  <c:v>540.0</c:v>
                </c:pt>
                <c:pt idx="806">
                  <c:v>470.0</c:v>
                </c:pt>
                <c:pt idx="807">
                  <c:v>573.0</c:v>
                </c:pt>
                <c:pt idx="808">
                  <c:v>1880.0</c:v>
                </c:pt>
                <c:pt idx="809">
                  <c:v>105.0</c:v>
                </c:pt>
                <c:pt idx="810">
                  <c:v>848.0</c:v>
                </c:pt>
                <c:pt idx="811">
                  <c:v>429.0</c:v>
                </c:pt>
                <c:pt idx="812">
                  <c:v>234.0</c:v>
                </c:pt>
                <c:pt idx="813">
                  <c:v>404.0</c:v>
                </c:pt>
                <c:pt idx="814">
                  <c:v>500.0</c:v>
                </c:pt>
                <c:pt idx="815">
                  <c:v>60.0</c:v>
                </c:pt>
                <c:pt idx="816">
                  <c:v>1034.0</c:v>
                </c:pt>
                <c:pt idx="817">
                  <c:v>861.0</c:v>
                </c:pt>
                <c:pt idx="818">
                  <c:v>662.0</c:v>
                </c:pt>
                <c:pt idx="819">
                  <c:v>1104.0</c:v>
                </c:pt>
                <c:pt idx="820">
                  <c:v>892.0</c:v>
                </c:pt>
                <c:pt idx="821">
                  <c:v>868.0</c:v>
                </c:pt>
                <c:pt idx="822">
                  <c:v>719.0</c:v>
                </c:pt>
                <c:pt idx="823">
                  <c:v>783.0</c:v>
                </c:pt>
                <c:pt idx="824">
                  <c:v>1188.0</c:v>
                </c:pt>
                <c:pt idx="825">
                  <c:v>1131.0</c:v>
                </c:pt>
                <c:pt idx="826">
                  <c:v>1204.0</c:v>
                </c:pt>
                <c:pt idx="827">
                  <c:v>1064.0</c:v>
                </c:pt>
                <c:pt idx="828">
                  <c:v>802.0</c:v>
                </c:pt>
                <c:pt idx="829">
                  <c:v>904.0</c:v>
                </c:pt>
                <c:pt idx="830">
                  <c:v>577.0</c:v>
                </c:pt>
                <c:pt idx="831">
                  <c:v>550.0</c:v>
                </c:pt>
                <c:pt idx="832">
                  <c:v>1068.0</c:v>
                </c:pt>
                <c:pt idx="833">
                  <c:v>671.0</c:v>
                </c:pt>
                <c:pt idx="834">
                  <c:v>572.0</c:v>
                </c:pt>
                <c:pt idx="835">
                  <c:v>1134.0</c:v>
                </c:pt>
                <c:pt idx="836">
                  <c:v>508.0</c:v>
                </c:pt>
                <c:pt idx="837">
                  <c:v>565.0</c:v>
                </c:pt>
                <c:pt idx="838">
                  <c:v>232.0</c:v>
                </c:pt>
                <c:pt idx="839">
                  <c:v>243.0</c:v>
                </c:pt>
                <c:pt idx="840">
                  <c:v>355.0</c:v>
                </c:pt>
                <c:pt idx="841">
                  <c:v>323.0</c:v>
                </c:pt>
                <c:pt idx="842">
                  <c:v>302.0</c:v>
                </c:pt>
                <c:pt idx="843">
                  <c:v>216.0</c:v>
                </c:pt>
                <c:pt idx="844">
                  <c:v>552.0</c:v>
                </c:pt>
                <c:pt idx="845">
                  <c:v>576.0</c:v>
                </c:pt>
                <c:pt idx="846">
                  <c:v>377.0</c:v>
                </c:pt>
                <c:pt idx="847">
                  <c:v>1370.0</c:v>
                </c:pt>
                <c:pt idx="848">
                  <c:v>772.0</c:v>
                </c:pt>
                <c:pt idx="849">
                  <c:v>1713.0</c:v>
                </c:pt>
                <c:pt idx="850">
                  <c:v>1046.0</c:v>
                </c:pt>
                <c:pt idx="851">
                  <c:v>493.0</c:v>
                </c:pt>
                <c:pt idx="852">
                  <c:v>414.0</c:v>
                </c:pt>
                <c:pt idx="853">
                  <c:v>591.0</c:v>
                </c:pt>
                <c:pt idx="854">
                  <c:v>699.0</c:v>
                </c:pt>
                <c:pt idx="855">
                  <c:v>436.0</c:v>
                </c:pt>
                <c:pt idx="856">
                  <c:v>438.0</c:v>
                </c:pt>
                <c:pt idx="857">
                  <c:v>292.0</c:v>
                </c:pt>
                <c:pt idx="858">
                  <c:v>1049.0</c:v>
                </c:pt>
                <c:pt idx="859">
                  <c:v>587.0</c:v>
                </c:pt>
                <c:pt idx="860">
                  <c:v>413.0</c:v>
                </c:pt>
                <c:pt idx="861">
                  <c:v>1295.0</c:v>
                </c:pt>
                <c:pt idx="862">
                  <c:v>954.0</c:v>
                </c:pt>
                <c:pt idx="863">
                  <c:v>411.0</c:v>
                </c:pt>
                <c:pt idx="864">
                  <c:v>612.0</c:v>
                </c:pt>
                <c:pt idx="865">
                  <c:v>583.0</c:v>
                </c:pt>
                <c:pt idx="866">
                  <c:v>506.0</c:v>
                </c:pt>
                <c:pt idx="867">
                  <c:v>1099.0</c:v>
                </c:pt>
                <c:pt idx="868">
                  <c:v>465.0</c:v>
                </c:pt>
                <c:pt idx="869">
                  <c:v>91.0</c:v>
                </c:pt>
                <c:pt idx="870">
                  <c:v>979.0</c:v>
                </c:pt>
                <c:pt idx="871">
                  <c:v>443.0</c:v>
                </c:pt>
                <c:pt idx="872">
                  <c:v>444.0</c:v>
                </c:pt>
                <c:pt idx="873">
                  <c:v>1723.0</c:v>
                </c:pt>
                <c:pt idx="874">
                  <c:v>1627.0</c:v>
                </c:pt>
                <c:pt idx="875">
                  <c:v>1026.0</c:v>
                </c:pt>
                <c:pt idx="876">
                  <c:v>304.0</c:v>
                </c:pt>
                <c:pt idx="877">
                  <c:v>911.0</c:v>
                </c:pt>
                <c:pt idx="878">
                  <c:v>735.0</c:v>
                </c:pt>
                <c:pt idx="879">
                  <c:v>609.0</c:v>
                </c:pt>
                <c:pt idx="880">
                  <c:v>466.0</c:v>
                </c:pt>
                <c:pt idx="881">
                  <c:v>1123.0</c:v>
                </c:pt>
                <c:pt idx="882">
                  <c:v>939.0</c:v>
                </c:pt>
                <c:pt idx="883">
                  <c:v>2063.0</c:v>
                </c:pt>
                <c:pt idx="884">
                  <c:v>208.0</c:v>
                </c:pt>
                <c:pt idx="885">
                  <c:v>1171.0</c:v>
                </c:pt>
                <c:pt idx="886">
                  <c:v>1269.0</c:v>
                </c:pt>
                <c:pt idx="887">
                  <c:v>929.0</c:v>
                </c:pt>
                <c:pt idx="888">
                  <c:v>1510.0</c:v>
                </c:pt>
                <c:pt idx="889">
                  <c:v>1012.0</c:v>
                </c:pt>
                <c:pt idx="890">
                  <c:v>640.0</c:v>
                </c:pt>
                <c:pt idx="891">
                  <c:v>919.0</c:v>
                </c:pt>
                <c:pt idx="892">
                  <c:v>453.0</c:v>
                </c:pt>
                <c:pt idx="893">
                  <c:v>1141.0</c:v>
                </c:pt>
                <c:pt idx="894">
                  <c:v>3255.0</c:v>
                </c:pt>
                <c:pt idx="895">
                  <c:v>944.0</c:v>
                </c:pt>
                <c:pt idx="896">
                  <c:v>808.0</c:v>
                </c:pt>
                <c:pt idx="897">
                  <c:v>608.0</c:v>
                </c:pt>
                <c:pt idx="898">
                  <c:v>2211.0</c:v>
                </c:pt>
                <c:pt idx="899">
                  <c:v>1007.0</c:v>
                </c:pt>
                <c:pt idx="900">
                  <c:v>919.0</c:v>
                </c:pt>
                <c:pt idx="901">
                  <c:v>342.0</c:v>
                </c:pt>
                <c:pt idx="902">
                  <c:v>725.0</c:v>
                </c:pt>
                <c:pt idx="903">
                  <c:v>1147.0</c:v>
                </c:pt>
                <c:pt idx="904">
                  <c:v>607.0</c:v>
                </c:pt>
                <c:pt idx="905">
                  <c:v>1145.0</c:v>
                </c:pt>
                <c:pt idx="906">
                  <c:v>1157.0</c:v>
                </c:pt>
                <c:pt idx="907">
                  <c:v>3298.0</c:v>
                </c:pt>
                <c:pt idx="908">
                  <c:v>3268.0</c:v>
                </c:pt>
                <c:pt idx="909">
                  <c:v>1007.0</c:v>
                </c:pt>
                <c:pt idx="910">
                  <c:v>843.0</c:v>
                </c:pt>
                <c:pt idx="911">
                  <c:v>869.0</c:v>
                </c:pt>
                <c:pt idx="912">
                  <c:v>1150.0</c:v>
                </c:pt>
                <c:pt idx="913">
                  <c:v>817.0</c:v>
                </c:pt>
                <c:pt idx="914">
                  <c:v>675.0</c:v>
                </c:pt>
                <c:pt idx="915">
                  <c:v>1104.0</c:v>
                </c:pt>
                <c:pt idx="916">
                  <c:v>699.0</c:v>
                </c:pt>
                <c:pt idx="917">
                  <c:v>1263.0</c:v>
                </c:pt>
                <c:pt idx="918">
                  <c:v>1021.0</c:v>
                </c:pt>
                <c:pt idx="919">
                  <c:v>1235.0</c:v>
                </c:pt>
                <c:pt idx="920">
                  <c:v>897.0</c:v>
                </c:pt>
                <c:pt idx="921">
                  <c:v>1257.0</c:v>
                </c:pt>
                <c:pt idx="922">
                  <c:v>398.0</c:v>
                </c:pt>
                <c:pt idx="923">
                  <c:v>914.0</c:v>
                </c:pt>
                <c:pt idx="924">
                  <c:v>809.0</c:v>
                </c:pt>
                <c:pt idx="925">
                  <c:v>988.0</c:v>
                </c:pt>
                <c:pt idx="926">
                  <c:v>1032.0</c:v>
                </c:pt>
                <c:pt idx="927">
                  <c:v>542.0</c:v>
                </c:pt>
                <c:pt idx="928">
                  <c:v>940.0</c:v>
                </c:pt>
                <c:pt idx="929">
                  <c:v>791.0</c:v>
                </c:pt>
                <c:pt idx="930">
                  <c:v>1218.0</c:v>
                </c:pt>
                <c:pt idx="931">
                  <c:v>337.0</c:v>
                </c:pt>
                <c:pt idx="932">
                  <c:v>1074.0</c:v>
                </c:pt>
                <c:pt idx="933">
                  <c:v>422.0</c:v>
                </c:pt>
                <c:pt idx="934">
                  <c:v>542.0</c:v>
                </c:pt>
                <c:pt idx="935">
                  <c:v>1454.0</c:v>
                </c:pt>
                <c:pt idx="936">
                  <c:v>873.0</c:v>
                </c:pt>
                <c:pt idx="937">
                  <c:v>1214.0</c:v>
                </c:pt>
                <c:pt idx="938">
                  <c:v>523.0</c:v>
                </c:pt>
                <c:pt idx="939">
                  <c:v>524.0</c:v>
                </c:pt>
                <c:pt idx="940">
                  <c:v>923.0</c:v>
                </c:pt>
                <c:pt idx="941">
                  <c:v>491.0</c:v>
                </c:pt>
                <c:pt idx="942">
                  <c:v>951.0</c:v>
                </c:pt>
                <c:pt idx="943">
                  <c:v>471.0</c:v>
                </c:pt>
                <c:pt idx="944">
                  <c:v>582.0</c:v>
                </c:pt>
                <c:pt idx="945">
                  <c:v>1045.0</c:v>
                </c:pt>
                <c:pt idx="946">
                  <c:v>760.0</c:v>
                </c:pt>
                <c:pt idx="947">
                  <c:v>1335.0</c:v>
                </c:pt>
                <c:pt idx="948">
                  <c:v>803.0</c:v>
                </c:pt>
                <c:pt idx="949">
                  <c:v>396.0</c:v>
                </c:pt>
                <c:pt idx="950">
                  <c:v>830.0</c:v>
                </c:pt>
                <c:pt idx="951">
                  <c:v>793.0</c:v>
                </c:pt>
                <c:pt idx="952">
                  <c:v>767.0</c:v>
                </c:pt>
                <c:pt idx="953">
                  <c:v>734.0</c:v>
                </c:pt>
                <c:pt idx="954">
                  <c:v>495.0</c:v>
                </c:pt>
                <c:pt idx="955">
                  <c:v>1758.0</c:v>
                </c:pt>
                <c:pt idx="956">
                  <c:v>494.0</c:v>
                </c:pt>
                <c:pt idx="957">
                  <c:v>502.0</c:v>
                </c:pt>
                <c:pt idx="958">
                  <c:v>501.0</c:v>
                </c:pt>
                <c:pt idx="959">
                  <c:v>972.0</c:v>
                </c:pt>
                <c:pt idx="960">
                  <c:v>821.0</c:v>
                </c:pt>
                <c:pt idx="961">
                  <c:v>457.0</c:v>
                </c:pt>
                <c:pt idx="962">
                  <c:v>1041.0</c:v>
                </c:pt>
                <c:pt idx="963">
                  <c:v>1987.0</c:v>
                </c:pt>
                <c:pt idx="964">
                  <c:v>521.0</c:v>
                </c:pt>
                <c:pt idx="965">
                  <c:v>628.0</c:v>
                </c:pt>
                <c:pt idx="966">
                  <c:v>535.0</c:v>
                </c:pt>
                <c:pt idx="967">
                  <c:v>875.0</c:v>
                </c:pt>
                <c:pt idx="968">
                  <c:v>728.0</c:v>
                </c:pt>
                <c:pt idx="969">
                  <c:v>543.0</c:v>
                </c:pt>
                <c:pt idx="970">
                  <c:v>1680.0</c:v>
                </c:pt>
                <c:pt idx="971">
                  <c:v>841.0</c:v>
                </c:pt>
                <c:pt idx="972">
                  <c:v>816.0</c:v>
                </c:pt>
                <c:pt idx="973">
                  <c:v>1879.0</c:v>
                </c:pt>
                <c:pt idx="974">
                  <c:v>940.0</c:v>
                </c:pt>
                <c:pt idx="975">
                  <c:v>926.0</c:v>
                </c:pt>
                <c:pt idx="976">
                  <c:v>834.0</c:v>
                </c:pt>
                <c:pt idx="977">
                  <c:v>1255.0</c:v>
                </c:pt>
                <c:pt idx="978">
                  <c:v>579.0</c:v>
                </c:pt>
                <c:pt idx="979">
                  <c:v>2056.0</c:v>
                </c:pt>
                <c:pt idx="980">
                  <c:v>1661.0</c:v>
                </c:pt>
                <c:pt idx="981">
                  <c:v>1099.0</c:v>
                </c:pt>
                <c:pt idx="982">
                  <c:v>758.0</c:v>
                </c:pt>
                <c:pt idx="983">
                  <c:v>827.0</c:v>
                </c:pt>
                <c:pt idx="984">
                  <c:v>673.0</c:v>
                </c:pt>
                <c:pt idx="985">
                  <c:v>871.0</c:v>
                </c:pt>
                <c:pt idx="986">
                  <c:v>892.0</c:v>
                </c:pt>
                <c:pt idx="987">
                  <c:v>761.0</c:v>
                </c:pt>
                <c:pt idx="988">
                  <c:v>841.0</c:v>
                </c:pt>
                <c:pt idx="989">
                  <c:v>700.0</c:v>
                </c:pt>
                <c:pt idx="990">
                  <c:v>1792.0</c:v>
                </c:pt>
                <c:pt idx="991">
                  <c:v>866.0</c:v>
                </c:pt>
                <c:pt idx="992">
                  <c:v>1010.0</c:v>
                </c:pt>
                <c:pt idx="993">
                  <c:v>872.0</c:v>
                </c:pt>
                <c:pt idx="994">
                  <c:v>1725.0</c:v>
                </c:pt>
                <c:pt idx="995">
                  <c:v>903.0</c:v>
                </c:pt>
                <c:pt idx="996">
                  <c:v>2393.0</c:v>
                </c:pt>
                <c:pt idx="997">
                  <c:v>1771.0</c:v>
                </c:pt>
                <c:pt idx="998">
                  <c:v>1063.0</c:v>
                </c:pt>
                <c:pt idx="999">
                  <c:v>709.0</c:v>
                </c:pt>
                <c:pt idx="1000">
                  <c:v>747.0</c:v>
                </c:pt>
                <c:pt idx="1001">
                  <c:v>619.0</c:v>
                </c:pt>
                <c:pt idx="1002">
                  <c:v>2009.0</c:v>
                </c:pt>
                <c:pt idx="1003">
                  <c:v>755.0</c:v>
                </c:pt>
                <c:pt idx="1004">
                  <c:v>871.0</c:v>
                </c:pt>
                <c:pt idx="1005">
                  <c:v>796.0</c:v>
                </c:pt>
                <c:pt idx="1006">
                  <c:v>1194.0</c:v>
                </c:pt>
                <c:pt idx="1007">
                  <c:v>1073.0</c:v>
                </c:pt>
                <c:pt idx="1008">
                  <c:v>886.0</c:v>
                </c:pt>
                <c:pt idx="1009">
                  <c:v>1084.0</c:v>
                </c:pt>
                <c:pt idx="1010">
                  <c:v>5471.0</c:v>
                </c:pt>
                <c:pt idx="1011">
                  <c:v>7569.0</c:v>
                </c:pt>
                <c:pt idx="1012">
                  <c:v>1406.0</c:v>
                </c:pt>
                <c:pt idx="1013">
                  <c:v>566.0</c:v>
                </c:pt>
                <c:pt idx="1014">
                  <c:v>2884.0</c:v>
                </c:pt>
                <c:pt idx="1015">
                  <c:v>1195.0</c:v>
                </c:pt>
                <c:pt idx="1016">
                  <c:v>1284.0</c:v>
                </c:pt>
                <c:pt idx="1017">
                  <c:v>1433.0</c:v>
                </c:pt>
                <c:pt idx="1018">
                  <c:v>2942.0</c:v>
                </c:pt>
                <c:pt idx="1019">
                  <c:v>1254.0</c:v>
                </c:pt>
                <c:pt idx="1020">
                  <c:v>1252.0</c:v>
                </c:pt>
                <c:pt idx="1021">
                  <c:v>563.0</c:v>
                </c:pt>
                <c:pt idx="1022">
                  <c:v>888.0</c:v>
                </c:pt>
                <c:pt idx="1023">
                  <c:v>309.0</c:v>
                </c:pt>
                <c:pt idx="1024">
                  <c:v>1102.0</c:v>
                </c:pt>
                <c:pt idx="1025">
                  <c:v>669.0</c:v>
                </c:pt>
                <c:pt idx="1026">
                  <c:v>450.0</c:v>
                </c:pt>
                <c:pt idx="1027">
                  <c:v>697.0</c:v>
                </c:pt>
                <c:pt idx="1028">
                  <c:v>894.0</c:v>
                </c:pt>
                <c:pt idx="1029">
                  <c:v>1027.0</c:v>
                </c:pt>
                <c:pt idx="1030">
                  <c:v>511.0</c:v>
                </c:pt>
                <c:pt idx="1031">
                  <c:v>808.0</c:v>
                </c:pt>
                <c:pt idx="1032">
                  <c:v>426.0</c:v>
                </c:pt>
                <c:pt idx="1033">
                  <c:v>608.0</c:v>
                </c:pt>
                <c:pt idx="1034">
                  <c:v>375.0</c:v>
                </c:pt>
                <c:pt idx="1035">
                  <c:v>829.0</c:v>
                </c:pt>
                <c:pt idx="1036">
                  <c:v>927.0</c:v>
                </c:pt>
                <c:pt idx="1037">
                  <c:v>997.0</c:v>
                </c:pt>
                <c:pt idx="1038">
                  <c:v>910.0</c:v>
                </c:pt>
                <c:pt idx="1039">
                  <c:v>198.0</c:v>
                </c:pt>
                <c:pt idx="1040">
                  <c:v>512.0</c:v>
                </c:pt>
                <c:pt idx="1041">
                  <c:v>742.0</c:v>
                </c:pt>
                <c:pt idx="1042">
                  <c:v>784.0</c:v>
                </c:pt>
                <c:pt idx="1043">
                  <c:v>732.0</c:v>
                </c:pt>
                <c:pt idx="1044">
                  <c:v>819.0</c:v>
                </c:pt>
                <c:pt idx="1045">
                  <c:v>833.0</c:v>
                </c:pt>
                <c:pt idx="1046">
                  <c:v>921.0</c:v>
                </c:pt>
                <c:pt idx="1047">
                  <c:v>435.0</c:v>
                </c:pt>
                <c:pt idx="1048">
                  <c:v>749.0</c:v>
                </c:pt>
                <c:pt idx="1049">
                  <c:v>884.0</c:v>
                </c:pt>
                <c:pt idx="1050">
                  <c:v>490.0</c:v>
                </c:pt>
                <c:pt idx="1051">
                  <c:v>776.0</c:v>
                </c:pt>
                <c:pt idx="1052">
                  <c:v>921.0</c:v>
                </c:pt>
                <c:pt idx="1053">
                  <c:v>366.0</c:v>
                </c:pt>
                <c:pt idx="1054">
                  <c:v>869.0</c:v>
                </c:pt>
                <c:pt idx="1055">
                  <c:v>1055.0</c:v>
                </c:pt>
                <c:pt idx="1056">
                  <c:v>816.0</c:v>
                </c:pt>
                <c:pt idx="1057">
                  <c:v>659.0</c:v>
                </c:pt>
              </c:numCache>
            </c:numRef>
          </c:xVal>
          <c:yVal>
            <c:numRef>
              <c:f>'5000_quadRD_Cali'!$H$2:$H$1059</c:f>
              <c:numCache>
                <c:formatCode>General</c:formatCode>
                <c:ptCount val="1058"/>
                <c:pt idx="0">
                  <c:v>839.0</c:v>
                </c:pt>
                <c:pt idx="1">
                  <c:v>2264.0</c:v>
                </c:pt>
                <c:pt idx="2">
                  <c:v>2387.0</c:v>
                </c:pt>
                <c:pt idx="3">
                  <c:v>2445.0</c:v>
                </c:pt>
                <c:pt idx="4">
                  <c:v>2210.0</c:v>
                </c:pt>
                <c:pt idx="5">
                  <c:v>4089.0</c:v>
                </c:pt>
                <c:pt idx="6">
                  <c:v>6691.0</c:v>
                </c:pt>
                <c:pt idx="7">
                  <c:v>10450.0</c:v>
                </c:pt>
                <c:pt idx="8">
                  <c:v>1260.0</c:v>
                </c:pt>
                <c:pt idx="9">
                  <c:v>2448.0</c:v>
                </c:pt>
                <c:pt idx="10">
                  <c:v>868.0</c:v>
                </c:pt>
                <c:pt idx="11">
                  <c:v>1154.0</c:v>
                </c:pt>
                <c:pt idx="12">
                  <c:v>662.0</c:v>
                </c:pt>
                <c:pt idx="13">
                  <c:v>838.0</c:v>
                </c:pt>
                <c:pt idx="14">
                  <c:v>1331.0</c:v>
                </c:pt>
                <c:pt idx="15">
                  <c:v>1172.0</c:v>
                </c:pt>
                <c:pt idx="16">
                  <c:v>827.0</c:v>
                </c:pt>
                <c:pt idx="17">
                  <c:v>2096.0</c:v>
                </c:pt>
                <c:pt idx="18">
                  <c:v>2569.0</c:v>
                </c:pt>
                <c:pt idx="19">
                  <c:v>2869.0</c:v>
                </c:pt>
                <c:pt idx="20">
                  <c:v>2508.0</c:v>
                </c:pt>
                <c:pt idx="21">
                  <c:v>1868.0</c:v>
                </c:pt>
                <c:pt idx="22">
                  <c:v>6172.0</c:v>
                </c:pt>
                <c:pt idx="23">
                  <c:v>1904.0</c:v>
                </c:pt>
                <c:pt idx="24">
                  <c:v>2371.0</c:v>
                </c:pt>
                <c:pt idx="25">
                  <c:v>1473.0</c:v>
                </c:pt>
                <c:pt idx="26">
                  <c:v>1308.0</c:v>
                </c:pt>
                <c:pt idx="27">
                  <c:v>1369.0</c:v>
                </c:pt>
                <c:pt idx="28">
                  <c:v>1250.0</c:v>
                </c:pt>
                <c:pt idx="29">
                  <c:v>769.0</c:v>
                </c:pt>
                <c:pt idx="30">
                  <c:v>1023.0</c:v>
                </c:pt>
                <c:pt idx="31">
                  <c:v>1100.0</c:v>
                </c:pt>
                <c:pt idx="32">
                  <c:v>1468.0</c:v>
                </c:pt>
                <c:pt idx="33">
                  <c:v>878.0</c:v>
                </c:pt>
                <c:pt idx="34">
                  <c:v>1078.0</c:v>
                </c:pt>
                <c:pt idx="35">
                  <c:v>469.0</c:v>
                </c:pt>
                <c:pt idx="36">
                  <c:v>485.0</c:v>
                </c:pt>
                <c:pt idx="37">
                  <c:v>888.0</c:v>
                </c:pt>
                <c:pt idx="38">
                  <c:v>527.0</c:v>
                </c:pt>
                <c:pt idx="39">
                  <c:v>1098.0</c:v>
                </c:pt>
                <c:pt idx="40">
                  <c:v>588.0</c:v>
                </c:pt>
                <c:pt idx="41">
                  <c:v>637.0</c:v>
                </c:pt>
                <c:pt idx="42">
                  <c:v>945.0</c:v>
                </c:pt>
                <c:pt idx="43">
                  <c:v>894.0</c:v>
                </c:pt>
                <c:pt idx="44">
                  <c:v>1080.0</c:v>
                </c:pt>
                <c:pt idx="45">
                  <c:v>952.0</c:v>
                </c:pt>
                <c:pt idx="46">
                  <c:v>469.0</c:v>
                </c:pt>
                <c:pt idx="47">
                  <c:v>579.0</c:v>
                </c:pt>
                <c:pt idx="48">
                  <c:v>1265.0</c:v>
                </c:pt>
                <c:pt idx="49">
                  <c:v>1342.0</c:v>
                </c:pt>
                <c:pt idx="50">
                  <c:v>1481.0</c:v>
                </c:pt>
                <c:pt idx="51">
                  <c:v>905.0</c:v>
                </c:pt>
                <c:pt idx="52">
                  <c:v>1257.0</c:v>
                </c:pt>
                <c:pt idx="53">
                  <c:v>1188.0</c:v>
                </c:pt>
                <c:pt idx="54">
                  <c:v>897.0</c:v>
                </c:pt>
                <c:pt idx="55">
                  <c:v>735.0</c:v>
                </c:pt>
                <c:pt idx="56">
                  <c:v>1196.0</c:v>
                </c:pt>
                <c:pt idx="57">
                  <c:v>443.0</c:v>
                </c:pt>
                <c:pt idx="58">
                  <c:v>1073.0</c:v>
                </c:pt>
                <c:pt idx="59">
                  <c:v>614.0</c:v>
                </c:pt>
                <c:pt idx="60">
                  <c:v>1146.0</c:v>
                </c:pt>
                <c:pt idx="61">
                  <c:v>990.0</c:v>
                </c:pt>
                <c:pt idx="62">
                  <c:v>2025.0</c:v>
                </c:pt>
                <c:pt idx="63">
                  <c:v>1483.0</c:v>
                </c:pt>
                <c:pt idx="64">
                  <c:v>1207.0</c:v>
                </c:pt>
                <c:pt idx="65">
                  <c:v>1287.0</c:v>
                </c:pt>
                <c:pt idx="66">
                  <c:v>1854.0</c:v>
                </c:pt>
                <c:pt idx="67">
                  <c:v>887.0</c:v>
                </c:pt>
                <c:pt idx="68">
                  <c:v>1653.0</c:v>
                </c:pt>
                <c:pt idx="69">
                  <c:v>475.0</c:v>
                </c:pt>
                <c:pt idx="70">
                  <c:v>1205.0</c:v>
                </c:pt>
                <c:pt idx="71">
                  <c:v>713.0</c:v>
                </c:pt>
                <c:pt idx="72">
                  <c:v>1086.0</c:v>
                </c:pt>
                <c:pt idx="73">
                  <c:v>1475.0</c:v>
                </c:pt>
                <c:pt idx="74">
                  <c:v>956.0</c:v>
                </c:pt>
                <c:pt idx="75">
                  <c:v>1000.0</c:v>
                </c:pt>
                <c:pt idx="76">
                  <c:v>408.0</c:v>
                </c:pt>
                <c:pt idx="77">
                  <c:v>985.0</c:v>
                </c:pt>
                <c:pt idx="78">
                  <c:v>286.0</c:v>
                </c:pt>
                <c:pt idx="79">
                  <c:v>577.0</c:v>
                </c:pt>
                <c:pt idx="80">
                  <c:v>853.0</c:v>
                </c:pt>
                <c:pt idx="81">
                  <c:v>1419.0</c:v>
                </c:pt>
                <c:pt idx="82">
                  <c:v>1276.0</c:v>
                </c:pt>
                <c:pt idx="83">
                  <c:v>612.0</c:v>
                </c:pt>
                <c:pt idx="84">
                  <c:v>1217.0</c:v>
                </c:pt>
                <c:pt idx="85">
                  <c:v>708.0</c:v>
                </c:pt>
                <c:pt idx="86">
                  <c:v>758.0</c:v>
                </c:pt>
                <c:pt idx="87">
                  <c:v>847.0</c:v>
                </c:pt>
                <c:pt idx="88">
                  <c:v>1044.0</c:v>
                </c:pt>
                <c:pt idx="89">
                  <c:v>425.0</c:v>
                </c:pt>
                <c:pt idx="90">
                  <c:v>992.0</c:v>
                </c:pt>
                <c:pt idx="91">
                  <c:v>573.0</c:v>
                </c:pt>
                <c:pt idx="92">
                  <c:v>79.0</c:v>
                </c:pt>
                <c:pt idx="93">
                  <c:v>1033.0</c:v>
                </c:pt>
                <c:pt idx="94">
                  <c:v>819.0</c:v>
                </c:pt>
                <c:pt idx="95">
                  <c:v>801.0</c:v>
                </c:pt>
                <c:pt idx="96">
                  <c:v>995.0</c:v>
                </c:pt>
                <c:pt idx="97">
                  <c:v>778.0</c:v>
                </c:pt>
                <c:pt idx="98">
                  <c:v>475.0</c:v>
                </c:pt>
                <c:pt idx="99">
                  <c:v>551.0</c:v>
                </c:pt>
                <c:pt idx="100">
                  <c:v>387.0</c:v>
                </c:pt>
                <c:pt idx="101">
                  <c:v>340.0</c:v>
                </c:pt>
                <c:pt idx="102">
                  <c:v>390.0</c:v>
                </c:pt>
                <c:pt idx="103">
                  <c:v>692.0</c:v>
                </c:pt>
                <c:pt idx="104">
                  <c:v>533.0</c:v>
                </c:pt>
                <c:pt idx="105">
                  <c:v>393.0</c:v>
                </c:pt>
                <c:pt idx="106">
                  <c:v>225.0</c:v>
                </c:pt>
                <c:pt idx="107">
                  <c:v>296.0</c:v>
                </c:pt>
                <c:pt idx="108">
                  <c:v>321.0</c:v>
                </c:pt>
                <c:pt idx="109">
                  <c:v>257.0</c:v>
                </c:pt>
                <c:pt idx="110">
                  <c:v>546.0</c:v>
                </c:pt>
                <c:pt idx="111">
                  <c:v>257.0</c:v>
                </c:pt>
                <c:pt idx="112">
                  <c:v>349.0</c:v>
                </c:pt>
                <c:pt idx="113">
                  <c:v>237.0</c:v>
                </c:pt>
                <c:pt idx="114">
                  <c:v>447.0</c:v>
                </c:pt>
                <c:pt idx="115">
                  <c:v>818.0</c:v>
                </c:pt>
                <c:pt idx="116">
                  <c:v>588.0</c:v>
                </c:pt>
                <c:pt idx="117">
                  <c:v>678.0</c:v>
                </c:pt>
                <c:pt idx="118">
                  <c:v>589.0</c:v>
                </c:pt>
                <c:pt idx="119">
                  <c:v>159.0</c:v>
                </c:pt>
                <c:pt idx="120">
                  <c:v>425.0</c:v>
                </c:pt>
                <c:pt idx="121">
                  <c:v>308.0</c:v>
                </c:pt>
                <c:pt idx="122">
                  <c:v>402.0</c:v>
                </c:pt>
                <c:pt idx="123">
                  <c:v>122.0</c:v>
                </c:pt>
                <c:pt idx="124">
                  <c:v>51.0</c:v>
                </c:pt>
                <c:pt idx="125">
                  <c:v>30.0</c:v>
                </c:pt>
                <c:pt idx="126">
                  <c:v>227.0</c:v>
                </c:pt>
                <c:pt idx="127">
                  <c:v>259.0</c:v>
                </c:pt>
                <c:pt idx="128">
                  <c:v>207.0</c:v>
                </c:pt>
                <c:pt idx="129">
                  <c:v>37.0</c:v>
                </c:pt>
                <c:pt idx="130">
                  <c:v>110.0</c:v>
                </c:pt>
                <c:pt idx="131">
                  <c:v>210.0</c:v>
                </c:pt>
                <c:pt idx="132">
                  <c:v>92.0</c:v>
                </c:pt>
                <c:pt idx="133">
                  <c:v>166.0</c:v>
                </c:pt>
                <c:pt idx="134">
                  <c:v>174.0</c:v>
                </c:pt>
                <c:pt idx="135">
                  <c:v>67.0</c:v>
                </c:pt>
                <c:pt idx="136">
                  <c:v>88.0</c:v>
                </c:pt>
                <c:pt idx="137">
                  <c:v>520.0</c:v>
                </c:pt>
                <c:pt idx="138">
                  <c:v>246.0</c:v>
                </c:pt>
                <c:pt idx="139">
                  <c:v>267.0</c:v>
                </c:pt>
                <c:pt idx="140">
                  <c:v>860.0</c:v>
                </c:pt>
                <c:pt idx="141">
                  <c:v>974.0</c:v>
                </c:pt>
                <c:pt idx="142">
                  <c:v>302.0</c:v>
                </c:pt>
                <c:pt idx="143">
                  <c:v>294.0</c:v>
                </c:pt>
                <c:pt idx="144">
                  <c:v>323.0</c:v>
                </c:pt>
                <c:pt idx="145">
                  <c:v>312.0</c:v>
                </c:pt>
                <c:pt idx="146">
                  <c:v>395.0</c:v>
                </c:pt>
                <c:pt idx="147">
                  <c:v>165.0</c:v>
                </c:pt>
                <c:pt idx="148">
                  <c:v>758.0</c:v>
                </c:pt>
                <c:pt idx="149">
                  <c:v>769.0</c:v>
                </c:pt>
                <c:pt idx="150">
                  <c:v>495.0</c:v>
                </c:pt>
                <c:pt idx="151">
                  <c:v>270.0</c:v>
                </c:pt>
                <c:pt idx="152">
                  <c:v>707.0</c:v>
                </c:pt>
                <c:pt idx="153">
                  <c:v>449.0</c:v>
                </c:pt>
                <c:pt idx="154">
                  <c:v>436.0</c:v>
                </c:pt>
                <c:pt idx="155">
                  <c:v>273.0</c:v>
                </c:pt>
                <c:pt idx="156">
                  <c:v>420.0</c:v>
                </c:pt>
                <c:pt idx="157">
                  <c:v>363.0</c:v>
                </c:pt>
                <c:pt idx="158">
                  <c:v>494.0</c:v>
                </c:pt>
                <c:pt idx="159">
                  <c:v>709.0</c:v>
                </c:pt>
                <c:pt idx="160">
                  <c:v>845.0</c:v>
                </c:pt>
                <c:pt idx="161">
                  <c:v>541.0</c:v>
                </c:pt>
                <c:pt idx="162">
                  <c:v>847.0</c:v>
                </c:pt>
                <c:pt idx="163">
                  <c:v>799.0</c:v>
                </c:pt>
                <c:pt idx="164">
                  <c:v>315.0</c:v>
                </c:pt>
                <c:pt idx="165">
                  <c:v>884.0</c:v>
                </c:pt>
                <c:pt idx="166">
                  <c:v>724.0</c:v>
                </c:pt>
                <c:pt idx="167">
                  <c:v>246.0</c:v>
                </c:pt>
                <c:pt idx="168">
                  <c:v>415.0</c:v>
                </c:pt>
                <c:pt idx="169">
                  <c:v>880.0</c:v>
                </c:pt>
                <c:pt idx="170">
                  <c:v>955.0</c:v>
                </c:pt>
                <c:pt idx="171">
                  <c:v>540.0</c:v>
                </c:pt>
                <c:pt idx="172">
                  <c:v>420.0</c:v>
                </c:pt>
                <c:pt idx="173">
                  <c:v>784.0</c:v>
                </c:pt>
                <c:pt idx="174">
                  <c:v>196.0</c:v>
                </c:pt>
                <c:pt idx="175">
                  <c:v>114.0</c:v>
                </c:pt>
                <c:pt idx="176">
                  <c:v>346.0</c:v>
                </c:pt>
                <c:pt idx="177">
                  <c:v>533.0</c:v>
                </c:pt>
                <c:pt idx="178">
                  <c:v>383.0</c:v>
                </c:pt>
                <c:pt idx="179">
                  <c:v>894.0</c:v>
                </c:pt>
                <c:pt idx="180">
                  <c:v>621.0</c:v>
                </c:pt>
                <c:pt idx="181">
                  <c:v>520.0</c:v>
                </c:pt>
                <c:pt idx="182">
                  <c:v>570.0</c:v>
                </c:pt>
                <c:pt idx="183">
                  <c:v>224.0</c:v>
                </c:pt>
                <c:pt idx="184">
                  <c:v>449.0</c:v>
                </c:pt>
                <c:pt idx="185">
                  <c:v>646.0</c:v>
                </c:pt>
                <c:pt idx="186">
                  <c:v>499.0</c:v>
                </c:pt>
                <c:pt idx="187">
                  <c:v>779.0</c:v>
                </c:pt>
                <c:pt idx="188">
                  <c:v>1112.0</c:v>
                </c:pt>
                <c:pt idx="189">
                  <c:v>616.0</c:v>
                </c:pt>
                <c:pt idx="190">
                  <c:v>392.0</c:v>
                </c:pt>
                <c:pt idx="191">
                  <c:v>529.0</c:v>
                </c:pt>
                <c:pt idx="192">
                  <c:v>394.0</c:v>
                </c:pt>
                <c:pt idx="193">
                  <c:v>357.0</c:v>
                </c:pt>
                <c:pt idx="194">
                  <c:v>1105.0</c:v>
                </c:pt>
                <c:pt idx="195">
                  <c:v>571.0</c:v>
                </c:pt>
                <c:pt idx="196">
                  <c:v>533.0</c:v>
                </c:pt>
                <c:pt idx="197">
                  <c:v>489.0</c:v>
                </c:pt>
                <c:pt idx="198">
                  <c:v>700.0</c:v>
                </c:pt>
                <c:pt idx="199">
                  <c:v>890.0</c:v>
                </c:pt>
                <c:pt idx="200">
                  <c:v>1551.0</c:v>
                </c:pt>
                <c:pt idx="201">
                  <c:v>933.0</c:v>
                </c:pt>
                <c:pt idx="202">
                  <c:v>780.0</c:v>
                </c:pt>
                <c:pt idx="203">
                  <c:v>1214.0</c:v>
                </c:pt>
                <c:pt idx="204">
                  <c:v>509.0</c:v>
                </c:pt>
                <c:pt idx="205">
                  <c:v>124.0</c:v>
                </c:pt>
                <c:pt idx="206">
                  <c:v>131.0</c:v>
                </c:pt>
                <c:pt idx="207">
                  <c:v>278.0</c:v>
                </c:pt>
                <c:pt idx="208">
                  <c:v>191.0</c:v>
                </c:pt>
                <c:pt idx="209">
                  <c:v>284.0</c:v>
                </c:pt>
                <c:pt idx="210">
                  <c:v>97.0</c:v>
                </c:pt>
                <c:pt idx="211">
                  <c:v>220.0</c:v>
                </c:pt>
                <c:pt idx="212">
                  <c:v>463.0</c:v>
                </c:pt>
                <c:pt idx="213">
                  <c:v>215.0</c:v>
                </c:pt>
                <c:pt idx="214">
                  <c:v>673.0</c:v>
                </c:pt>
                <c:pt idx="215">
                  <c:v>733.0</c:v>
                </c:pt>
                <c:pt idx="216">
                  <c:v>324.0</c:v>
                </c:pt>
                <c:pt idx="217">
                  <c:v>575.0</c:v>
                </c:pt>
                <c:pt idx="218">
                  <c:v>603.0</c:v>
                </c:pt>
                <c:pt idx="219">
                  <c:v>657.0</c:v>
                </c:pt>
                <c:pt idx="220">
                  <c:v>793.0</c:v>
                </c:pt>
                <c:pt idx="221">
                  <c:v>682.0</c:v>
                </c:pt>
                <c:pt idx="222">
                  <c:v>534.0</c:v>
                </c:pt>
                <c:pt idx="223">
                  <c:v>464.0</c:v>
                </c:pt>
                <c:pt idx="224">
                  <c:v>678.0</c:v>
                </c:pt>
                <c:pt idx="225">
                  <c:v>691.0</c:v>
                </c:pt>
                <c:pt idx="226">
                  <c:v>583.0</c:v>
                </c:pt>
                <c:pt idx="227">
                  <c:v>1158.0</c:v>
                </c:pt>
                <c:pt idx="228">
                  <c:v>714.0</c:v>
                </c:pt>
                <c:pt idx="229">
                  <c:v>361.0</c:v>
                </c:pt>
                <c:pt idx="230">
                  <c:v>639.0</c:v>
                </c:pt>
                <c:pt idx="231">
                  <c:v>924.0</c:v>
                </c:pt>
                <c:pt idx="232">
                  <c:v>584.0</c:v>
                </c:pt>
                <c:pt idx="233">
                  <c:v>348.0</c:v>
                </c:pt>
                <c:pt idx="234">
                  <c:v>575.0</c:v>
                </c:pt>
                <c:pt idx="235">
                  <c:v>741.0</c:v>
                </c:pt>
                <c:pt idx="236">
                  <c:v>734.0</c:v>
                </c:pt>
                <c:pt idx="237">
                  <c:v>470.0</c:v>
                </c:pt>
                <c:pt idx="238">
                  <c:v>339.0</c:v>
                </c:pt>
                <c:pt idx="239">
                  <c:v>499.0</c:v>
                </c:pt>
                <c:pt idx="240">
                  <c:v>277.0</c:v>
                </c:pt>
                <c:pt idx="241">
                  <c:v>201.0</c:v>
                </c:pt>
                <c:pt idx="242">
                  <c:v>375.0</c:v>
                </c:pt>
                <c:pt idx="243">
                  <c:v>209.0</c:v>
                </c:pt>
                <c:pt idx="244">
                  <c:v>410.0</c:v>
                </c:pt>
                <c:pt idx="245">
                  <c:v>35.0</c:v>
                </c:pt>
                <c:pt idx="246">
                  <c:v>113.0</c:v>
                </c:pt>
                <c:pt idx="247">
                  <c:v>580.0</c:v>
                </c:pt>
                <c:pt idx="248">
                  <c:v>234.0</c:v>
                </c:pt>
                <c:pt idx="249">
                  <c:v>365.0</c:v>
                </c:pt>
                <c:pt idx="250">
                  <c:v>343.0</c:v>
                </c:pt>
                <c:pt idx="251">
                  <c:v>532.0</c:v>
                </c:pt>
                <c:pt idx="252">
                  <c:v>1103.0</c:v>
                </c:pt>
                <c:pt idx="253">
                  <c:v>1078.0</c:v>
                </c:pt>
                <c:pt idx="254">
                  <c:v>1038.0</c:v>
                </c:pt>
                <c:pt idx="255">
                  <c:v>483.0</c:v>
                </c:pt>
                <c:pt idx="256">
                  <c:v>459.0</c:v>
                </c:pt>
                <c:pt idx="257">
                  <c:v>846.0</c:v>
                </c:pt>
                <c:pt idx="258">
                  <c:v>473.0</c:v>
                </c:pt>
                <c:pt idx="259">
                  <c:v>594.0</c:v>
                </c:pt>
                <c:pt idx="260">
                  <c:v>534.0</c:v>
                </c:pt>
                <c:pt idx="261">
                  <c:v>352.0</c:v>
                </c:pt>
                <c:pt idx="262">
                  <c:v>297.0</c:v>
                </c:pt>
                <c:pt idx="263">
                  <c:v>477.0</c:v>
                </c:pt>
                <c:pt idx="264">
                  <c:v>475.0</c:v>
                </c:pt>
                <c:pt idx="265">
                  <c:v>310.0</c:v>
                </c:pt>
                <c:pt idx="266">
                  <c:v>36.0</c:v>
                </c:pt>
                <c:pt idx="267">
                  <c:v>235.0</c:v>
                </c:pt>
                <c:pt idx="268">
                  <c:v>360.0</c:v>
                </c:pt>
                <c:pt idx="269">
                  <c:v>635.0</c:v>
                </c:pt>
                <c:pt idx="270">
                  <c:v>573.0</c:v>
                </c:pt>
                <c:pt idx="271">
                  <c:v>538.0</c:v>
                </c:pt>
                <c:pt idx="272">
                  <c:v>831.0</c:v>
                </c:pt>
                <c:pt idx="273">
                  <c:v>845.0</c:v>
                </c:pt>
                <c:pt idx="274">
                  <c:v>593.0</c:v>
                </c:pt>
                <c:pt idx="275">
                  <c:v>485.0</c:v>
                </c:pt>
                <c:pt idx="276">
                  <c:v>980.0</c:v>
                </c:pt>
                <c:pt idx="277">
                  <c:v>748.0</c:v>
                </c:pt>
                <c:pt idx="278">
                  <c:v>917.0</c:v>
                </c:pt>
                <c:pt idx="279">
                  <c:v>224.0</c:v>
                </c:pt>
                <c:pt idx="280">
                  <c:v>572.0</c:v>
                </c:pt>
                <c:pt idx="281">
                  <c:v>377.0</c:v>
                </c:pt>
                <c:pt idx="282">
                  <c:v>494.0</c:v>
                </c:pt>
                <c:pt idx="283">
                  <c:v>468.0</c:v>
                </c:pt>
                <c:pt idx="284">
                  <c:v>570.0</c:v>
                </c:pt>
                <c:pt idx="285">
                  <c:v>882.0</c:v>
                </c:pt>
                <c:pt idx="286">
                  <c:v>1327.0</c:v>
                </c:pt>
                <c:pt idx="287">
                  <c:v>593.0</c:v>
                </c:pt>
                <c:pt idx="288">
                  <c:v>939.0</c:v>
                </c:pt>
                <c:pt idx="289">
                  <c:v>656.0</c:v>
                </c:pt>
                <c:pt idx="290">
                  <c:v>376.0</c:v>
                </c:pt>
                <c:pt idx="291">
                  <c:v>1411.0</c:v>
                </c:pt>
                <c:pt idx="292">
                  <c:v>990.0</c:v>
                </c:pt>
                <c:pt idx="293">
                  <c:v>1211.0</c:v>
                </c:pt>
                <c:pt idx="294">
                  <c:v>1050.0</c:v>
                </c:pt>
                <c:pt idx="295">
                  <c:v>1120.0</c:v>
                </c:pt>
                <c:pt idx="296">
                  <c:v>695.0</c:v>
                </c:pt>
                <c:pt idx="297">
                  <c:v>597.0</c:v>
                </c:pt>
                <c:pt idx="298">
                  <c:v>671.0</c:v>
                </c:pt>
                <c:pt idx="299">
                  <c:v>532.0</c:v>
                </c:pt>
                <c:pt idx="300">
                  <c:v>401.0</c:v>
                </c:pt>
                <c:pt idx="301">
                  <c:v>1000.0</c:v>
                </c:pt>
                <c:pt idx="302">
                  <c:v>1668.0</c:v>
                </c:pt>
                <c:pt idx="303">
                  <c:v>517.0</c:v>
                </c:pt>
                <c:pt idx="304">
                  <c:v>506.0</c:v>
                </c:pt>
                <c:pt idx="305">
                  <c:v>427.0</c:v>
                </c:pt>
                <c:pt idx="306">
                  <c:v>1094.0</c:v>
                </c:pt>
                <c:pt idx="307">
                  <c:v>1011.0</c:v>
                </c:pt>
                <c:pt idx="308">
                  <c:v>660.0</c:v>
                </c:pt>
                <c:pt idx="309">
                  <c:v>566.0</c:v>
                </c:pt>
                <c:pt idx="310">
                  <c:v>540.0</c:v>
                </c:pt>
                <c:pt idx="311">
                  <c:v>849.0</c:v>
                </c:pt>
                <c:pt idx="312">
                  <c:v>500.0</c:v>
                </c:pt>
                <c:pt idx="313">
                  <c:v>1509.0</c:v>
                </c:pt>
                <c:pt idx="314">
                  <c:v>1167.0</c:v>
                </c:pt>
                <c:pt idx="315">
                  <c:v>1220.0</c:v>
                </c:pt>
                <c:pt idx="316">
                  <c:v>650.0</c:v>
                </c:pt>
                <c:pt idx="317">
                  <c:v>814.0</c:v>
                </c:pt>
                <c:pt idx="318">
                  <c:v>576.0</c:v>
                </c:pt>
                <c:pt idx="319">
                  <c:v>478.0</c:v>
                </c:pt>
                <c:pt idx="320">
                  <c:v>1221.0</c:v>
                </c:pt>
                <c:pt idx="321">
                  <c:v>1285.0</c:v>
                </c:pt>
                <c:pt idx="322">
                  <c:v>276.0</c:v>
                </c:pt>
                <c:pt idx="323">
                  <c:v>412.0</c:v>
                </c:pt>
                <c:pt idx="324">
                  <c:v>152.0</c:v>
                </c:pt>
                <c:pt idx="325">
                  <c:v>681.0</c:v>
                </c:pt>
                <c:pt idx="326">
                  <c:v>289.0</c:v>
                </c:pt>
                <c:pt idx="327">
                  <c:v>771.0</c:v>
                </c:pt>
                <c:pt idx="328">
                  <c:v>357.0</c:v>
                </c:pt>
                <c:pt idx="329">
                  <c:v>594.0</c:v>
                </c:pt>
                <c:pt idx="330">
                  <c:v>511.0</c:v>
                </c:pt>
                <c:pt idx="331">
                  <c:v>932.0</c:v>
                </c:pt>
                <c:pt idx="332">
                  <c:v>1341.0</c:v>
                </c:pt>
                <c:pt idx="333">
                  <c:v>705.0</c:v>
                </c:pt>
                <c:pt idx="334">
                  <c:v>1097.0</c:v>
                </c:pt>
                <c:pt idx="335">
                  <c:v>663.0</c:v>
                </c:pt>
                <c:pt idx="336">
                  <c:v>837.0</c:v>
                </c:pt>
                <c:pt idx="337">
                  <c:v>1031.0</c:v>
                </c:pt>
                <c:pt idx="338">
                  <c:v>494.0</c:v>
                </c:pt>
                <c:pt idx="339">
                  <c:v>518.0</c:v>
                </c:pt>
                <c:pt idx="340">
                  <c:v>620.0</c:v>
                </c:pt>
                <c:pt idx="341">
                  <c:v>541.0</c:v>
                </c:pt>
                <c:pt idx="342">
                  <c:v>152.0</c:v>
                </c:pt>
                <c:pt idx="343">
                  <c:v>326.0</c:v>
                </c:pt>
                <c:pt idx="344">
                  <c:v>2361.0</c:v>
                </c:pt>
                <c:pt idx="345">
                  <c:v>1759.0</c:v>
                </c:pt>
                <c:pt idx="346">
                  <c:v>498.0</c:v>
                </c:pt>
                <c:pt idx="347">
                  <c:v>398.0</c:v>
                </c:pt>
                <c:pt idx="348">
                  <c:v>380.0</c:v>
                </c:pt>
                <c:pt idx="349">
                  <c:v>786.0</c:v>
                </c:pt>
                <c:pt idx="350">
                  <c:v>363.0</c:v>
                </c:pt>
                <c:pt idx="351">
                  <c:v>787.0</c:v>
                </c:pt>
                <c:pt idx="352">
                  <c:v>900.0</c:v>
                </c:pt>
                <c:pt idx="353">
                  <c:v>815.0</c:v>
                </c:pt>
                <c:pt idx="354">
                  <c:v>983.0</c:v>
                </c:pt>
                <c:pt idx="355">
                  <c:v>1441.0</c:v>
                </c:pt>
                <c:pt idx="356">
                  <c:v>955.0</c:v>
                </c:pt>
                <c:pt idx="357">
                  <c:v>863.0</c:v>
                </c:pt>
                <c:pt idx="358">
                  <c:v>1304.0</c:v>
                </c:pt>
                <c:pt idx="359">
                  <c:v>965.0</c:v>
                </c:pt>
                <c:pt idx="360">
                  <c:v>632.0</c:v>
                </c:pt>
                <c:pt idx="361">
                  <c:v>522.0</c:v>
                </c:pt>
                <c:pt idx="362">
                  <c:v>313.0</c:v>
                </c:pt>
                <c:pt idx="363">
                  <c:v>861.0</c:v>
                </c:pt>
                <c:pt idx="364">
                  <c:v>1310.0</c:v>
                </c:pt>
                <c:pt idx="365">
                  <c:v>503.0</c:v>
                </c:pt>
                <c:pt idx="366">
                  <c:v>692.0</c:v>
                </c:pt>
                <c:pt idx="367">
                  <c:v>424.0</c:v>
                </c:pt>
                <c:pt idx="368">
                  <c:v>369.0</c:v>
                </c:pt>
                <c:pt idx="369">
                  <c:v>554.0</c:v>
                </c:pt>
                <c:pt idx="370">
                  <c:v>566.0</c:v>
                </c:pt>
                <c:pt idx="371">
                  <c:v>489.0</c:v>
                </c:pt>
                <c:pt idx="372">
                  <c:v>665.0</c:v>
                </c:pt>
                <c:pt idx="373">
                  <c:v>513.0</c:v>
                </c:pt>
                <c:pt idx="374">
                  <c:v>773.0</c:v>
                </c:pt>
                <c:pt idx="375">
                  <c:v>469.0</c:v>
                </c:pt>
                <c:pt idx="376">
                  <c:v>424.0</c:v>
                </c:pt>
                <c:pt idx="377">
                  <c:v>382.0</c:v>
                </c:pt>
                <c:pt idx="378">
                  <c:v>487.0</c:v>
                </c:pt>
                <c:pt idx="379">
                  <c:v>163.0</c:v>
                </c:pt>
                <c:pt idx="380">
                  <c:v>456.0</c:v>
                </c:pt>
                <c:pt idx="381">
                  <c:v>301.0</c:v>
                </c:pt>
                <c:pt idx="382">
                  <c:v>142.0</c:v>
                </c:pt>
                <c:pt idx="383">
                  <c:v>149.0</c:v>
                </c:pt>
                <c:pt idx="384">
                  <c:v>160.0</c:v>
                </c:pt>
                <c:pt idx="385">
                  <c:v>189.0</c:v>
                </c:pt>
                <c:pt idx="386">
                  <c:v>212.0</c:v>
                </c:pt>
                <c:pt idx="387">
                  <c:v>571.0</c:v>
                </c:pt>
                <c:pt idx="388">
                  <c:v>922.0</c:v>
                </c:pt>
                <c:pt idx="389">
                  <c:v>346.0</c:v>
                </c:pt>
                <c:pt idx="390">
                  <c:v>1027.0</c:v>
                </c:pt>
                <c:pt idx="391">
                  <c:v>373.0</c:v>
                </c:pt>
                <c:pt idx="392">
                  <c:v>611.0</c:v>
                </c:pt>
                <c:pt idx="393">
                  <c:v>182.0</c:v>
                </c:pt>
                <c:pt idx="394">
                  <c:v>650.0</c:v>
                </c:pt>
                <c:pt idx="395">
                  <c:v>626.0</c:v>
                </c:pt>
                <c:pt idx="396">
                  <c:v>515.0</c:v>
                </c:pt>
                <c:pt idx="397">
                  <c:v>1244.0</c:v>
                </c:pt>
                <c:pt idx="398">
                  <c:v>423.0</c:v>
                </c:pt>
                <c:pt idx="399">
                  <c:v>434.0</c:v>
                </c:pt>
                <c:pt idx="400">
                  <c:v>585.0</c:v>
                </c:pt>
                <c:pt idx="401">
                  <c:v>706.0</c:v>
                </c:pt>
                <c:pt idx="402">
                  <c:v>180.0</c:v>
                </c:pt>
                <c:pt idx="403">
                  <c:v>228.0</c:v>
                </c:pt>
                <c:pt idx="404">
                  <c:v>436.0</c:v>
                </c:pt>
                <c:pt idx="405">
                  <c:v>732.0</c:v>
                </c:pt>
                <c:pt idx="406">
                  <c:v>265.0</c:v>
                </c:pt>
                <c:pt idx="407">
                  <c:v>319.0</c:v>
                </c:pt>
                <c:pt idx="408">
                  <c:v>401.0</c:v>
                </c:pt>
                <c:pt idx="409">
                  <c:v>815.0</c:v>
                </c:pt>
                <c:pt idx="410">
                  <c:v>651.0</c:v>
                </c:pt>
                <c:pt idx="411">
                  <c:v>307.0</c:v>
                </c:pt>
                <c:pt idx="412">
                  <c:v>935.0</c:v>
                </c:pt>
                <c:pt idx="413">
                  <c:v>1518.0</c:v>
                </c:pt>
                <c:pt idx="414">
                  <c:v>801.0</c:v>
                </c:pt>
                <c:pt idx="415">
                  <c:v>1082.0</c:v>
                </c:pt>
                <c:pt idx="416">
                  <c:v>1084.0</c:v>
                </c:pt>
                <c:pt idx="417">
                  <c:v>620.0</c:v>
                </c:pt>
                <c:pt idx="418">
                  <c:v>629.0</c:v>
                </c:pt>
                <c:pt idx="419">
                  <c:v>921.0</c:v>
                </c:pt>
                <c:pt idx="420">
                  <c:v>1324.0</c:v>
                </c:pt>
                <c:pt idx="421">
                  <c:v>920.0</c:v>
                </c:pt>
                <c:pt idx="422">
                  <c:v>801.0</c:v>
                </c:pt>
                <c:pt idx="423">
                  <c:v>1485.0</c:v>
                </c:pt>
                <c:pt idx="424">
                  <c:v>666.0</c:v>
                </c:pt>
                <c:pt idx="425">
                  <c:v>798.0</c:v>
                </c:pt>
                <c:pt idx="426">
                  <c:v>1006.0</c:v>
                </c:pt>
                <c:pt idx="427">
                  <c:v>1337.0</c:v>
                </c:pt>
                <c:pt idx="428">
                  <c:v>596.0</c:v>
                </c:pt>
                <c:pt idx="429">
                  <c:v>617.0</c:v>
                </c:pt>
                <c:pt idx="430">
                  <c:v>546.0</c:v>
                </c:pt>
                <c:pt idx="431">
                  <c:v>287.0</c:v>
                </c:pt>
                <c:pt idx="432">
                  <c:v>629.0</c:v>
                </c:pt>
                <c:pt idx="433">
                  <c:v>706.0</c:v>
                </c:pt>
                <c:pt idx="434">
                  <c:v>211.0</c:v>
                </c:pt>
                <c:pt idx="435">
                  <c:v>623.0</c:v>
                </c:pt>
                <c:pt idx="436">
                  <c:v>730.0</c:v>
                </c:pt>
                <c:pt idx="437">
                  <c:v>1705.0</c:v>
                </c:pt>
                <c:pt idx="438">
                  <c:v>1751.0</c:v>
                </c:pt>
                <c:pt idx="439">
                  <c:v>2057.0</c:v>
                </c:pt>
                <c:pt idx="440">
                  <c:v>488.0</c:v>
                </c:pt>
                <c:pt idx="441">
                  <c:v>932.0</c:v>
                </c:pt>
                <c:pt idx="442">
                  <c:v>825.0</c:v>
                </c:pt>
                <c:pt idx="443">
                  <c:v>629.0</c:v>
                </c:pt>
                <c:pt idx="444">
                  <c:v>469.0</c:v>
                </c:pt>
                <c:pt idx="445">
                  <c:v>881.0</c:v>
                </c:pt>
                <c:pt idx="446">
                  <c:v>522.0</c:v>
                </c:pt>
                <c:pt idx="447">
                  <c:v>1157.0</c:v>
                </c:pt>
                <c:pt idx="448">
                  <c:v>643.0</c:v>
                </c:pt>
                <c:pt idx="449">
                  <c:v>817.0</c:v>
                </c:pt>
                <c:pt idx="450">
                  <c:v>527.0</c:v>
                </c:pt>
                <c:pt idx="451">
                  <c:v>866.0</c:v>
                </c:pt>
                <c:pt idx="452">
                  <c:v>987.0</c:v>
                </c:pt>
                <c:pt idx="453">
                  <c:v>349.0</c:v>
                </c:pt>
                <c:pt idx="454">
                  <c:v>338.0</c:v>
                </c:pt>
                <c:pt idx="455">
                  <c:v>637.0</c:v>
                </c:pt>
                <c:pt idx="456">
                  <c:v>955.0</c:v>
                </c:pt>
                <c:pt idx="457">
                  <c:v>1345.0</c:v>
                </c:pt>
                <c:pt idx="458">
                  <c:v>1023.0</c:v>
                </c:pt>
                <c:pt idx="459">
                  <c:v>450.0</c:v>
                </c:pt>
                <c:pt idx="460">
                  <c:v>515.0</c:v>
                </c:pt>
                <c:pt idx="461">
                  <c:v>708.0</c:v>
                </c:pt>
                <c:pt idx="462">
                  <c:v>666.0</c:v>
                </c:pt>
                <c:pt idx="463">
                  <c:v>731.0</c:v>
                </c:pt>
                <c:pt idx="464">
                  <c:v>1214.0</c:v>
                </c:pt>
                <c:pt idx="465">
                  <c:v>1383.0</c:v>
                </c:pt>
                <c:pt idx="466">
                  <c:v>1281.0</c:v>
                </c:pt>
                <c:pt idx="467">
                  <c:v>1075.0</c:v>
                </c:pt>
                <c:pt idx="468">
                  <c:v>687.0</c:v>
                </c:pt>
                <c:pt idx="469">
                  <c:v>677.0</c:v>
                </c:pt>
                <c:pt idx="470">
                  <c:v>582.0</c:v>
                </c:pt>
                <c:pt idx="471">
                  <c:v>928.0</c:v>
                </c:pt>
                <c:pt idx="472">
                  <c:v>369.0</c:v>
                </c:pt>
                <c:pt idx="473">
                  <c:v>978.0</c:v>
                </c:pt>
                <c:pt idx="474">
                  <c:v>496.0</c:v>
                </c:pt>
                <c:pt idx="475">
                  <c:v>556.0</c:v>
                </c:pt>
                <c:pt idx="476">
                  <c:v>730.0</c:v>
                </c:pt>
                <c:pt idx="477">
                  <c:v>613.0</c:v>
                </c:pt>
                <c:pt idx="478">
                  <c:v>602.0</c:v>
                </c:pt>
                <c:pt idx="479">
                  <c:v>779.0</c:v>
                </c:pt>
                <c:pt idx="480">
                  <c:v>585.0</c:v>
                </c:pt>
                <c:pt idx="481">
                  <c:v>652.0</c:v>
                </c:pt>
                <c:pt idx="482">
                  <c:v>266.0</c:v>
                </c:pt>
                <c:pt idx="483">
                  <c:v>580.0</c:v>
                </c:pt>
                <c:pt idx="484">
                  <c:v>864.0</c:v>
                </c:pt>
                <c:pt idx="485">
                  <c:v>558.0</c:v>
                </c:pt>
                <c:pt idx="486">
                  <c:v>756.0</c:v>
                </c:pt>
                <c:pt idx="487">
                  <c:v>390.0</c:v>
                </c:pt>
                <c:pt idx="488">
                  <c:v>844.0</c:v>
                </c:pt>
                <c:pt idx="489">
                  <c:v>518.0</c:v>
                </c:pt>
                <c:pt idx="490">
                  <c:v>857.0</c:v>
                </c:pt>
                <c:pt idx="491">
                  <c:v>726.0</c:v>
                </c:pt>
                <c:pt idx="492">
                  <c:v>1441.0</c:v>
                </c:pt>
                <c:pt idx="493">
                  <c:v>1712.0</c:v>
                </c:pt>
                <c:pt idx="494">
                  <c:v>950.0</c:v>
                </c:pt>
                <c:pt idx="495">
                  <c:v>1275.0</c:v>
                </c:pt>
                <c:pt idx="496">
                  <c:v>544.0</c:v>
                </c:pt>
                <c:pt idx="497">
                  <c:v>895.0</c:v>
                </c:pt>
                <c:pt idx="498">
                  <c:v>2208.0</c:v>
                </c:pt>
                <c:pt idx="499">
                  <c:v>1117.0</c:v>
                </c:pt>
                <c:pt idx="500">
                  <c:v>2306.0</c:v>
                </c:pt>
                <c:pt idx="501">
                  <c:v>1668.0</c:v>
                </c:pt>
                <c:pt idx="502">
                  <c:v>652.0</c:v>
                </c:pt>
                <c:pt idx="503">
                  <c:v>292.0</c:v>
                </c:pt>
                <c:pt idx="504">
                  <c:v>668.0</c:v>
                </c:pt>
                <c:pt idx="505">
                  <c:v>583.0</c:v>
                </c:pt>
                <c:pt idx="506">
                  <c:v>701.0</c:v>
                </c:pt>
                <c:pt idx="507">
                  <c:v>1045.0</c:v>
                </c:pt>
                <c:pt idx="508">
                  <c:v>645.0</c:v>
                </c:pt>
                <c:pt idx="509">
                  <c:v>641.0</c:v>
                </c:pt>
                <c:pt idx="510">
                  <c:v>382.0</c:v>
                </c:pt>
                <c:pt idx="511">
                  <c:v>452.0</c:v>
                </c:pt>
                <c:pt idx="512">
                  <c:v>368.0</c:v>
                </c:pt>
                <c:pt idx="513">
                  <c:v>641.0</c:v>
                </c:pt>
                <c:pt idx="514">
                  <c:v>545.0</c:v>
                </c:pt>
                <c:pt idx="515">
                  <c:v>561.0</c:v>
                </c:pt>
                <c:pt idx="516">
                  <c:v>31.0</c:v>
                </c:pt>
                <c:pt idx="517">
                  <c:v>637.0</c:v>
                </c:pt>
                <c:pt idx="518">
                  <c:v>606.0</c:v>
                </c:pt>
                <c:pt idx="519">
                  <c:v>697.0</c:v>
                </c:pt>
                <c:pt idx="520">
                  <c:v>539.0</c:v>
                </c:pt>
                <c:pt idx="521">
                  <c:v>504.0</c:v>
                </c:pt>
                <c:pt idx="522">
                  <c:v>580.0</c:v>
                </c:pt>
                <c:pt idx="523">
                  <c:v>59.0</c:v>
                </c:pt>
                <c:pt idx="524">
                  <c:v>759.0</c:v>
                </c:pt>
                <c:pt idx="525">
                  <c:v>755.0</c:v>
                </c:pt>
                <c:pt idx="526">
                  <c:v>1155.0</c:v>
                </c:pt>
                <c:pt idx="527">
                  <c:v>1441.0</c:v>
                </c:pt>
                <c:pt idx="528">
                  <c:v>597.0</c:v>
                </c:pt>
                <c:pt idx="529">
                  <c:v>859.0</c:v>
                </c:pt>
                <c:pt idx="530">
                  <c:v>443.0</c:v>
                </c:pt>
                <c:pt idx="531">
                  <c:v>986.0</c:v>
                </c:pt>
                <c:pt idx="532">
                  <c:v>443.0</c:v>
                </c:pt>
                <c:pt idx="533">
                  <c:v>946.0</c:v>
                </c:pt>
                <c:pt idx="534">
                  <c:v>829.0</c:v>
                </c:pt>
                <c:pt idx="535">
                  <c:v>921.0</c:v>
                </c:pt>
                <c:pt idx="536">
                  <c:v>818.0</c:v>
                </c:pt>
                <c:pt idx="537">
                  <c:v>927.0</c:v>
                </c:pt>
                <c:pt idx="538">
                  <c:v>842.0</c:v>
                </c:pt>
                <c:pt idx="539">
                  <c:v>567.0</c:v>
                </c:pt>
                <c:pt idx="540">
                  <c:v>532.0</c:v>
                </c:pt>
                <c:pt idx="541">
                  <c:v>954.0</c:v>
                </c:pt>
                <c:pt idx="542">
                  <c:v>2107.0</c:v>
                </c:pt>
                <c:pt idx="543">
                  <c:v>1036.0</c:v>
                </c:pt>
                <c:pt idx="544">
                  <c:v>456.0</c:v>
                </c:pt>
                <c:pt idx="545">
                  <c:v>393.0</c:v>
                </c:pt>
                <c:pt idx="546">
                  <c:v>308.0</c:v>
                </c:pt>
                <c:pt idx="547">
                  <c:v>467.0</c:v>
                </c:pt>
                <c:pt idx="548">
                  <c:v>653.0</c:v>
                </c:pt>
                <c:pt idx="549">
                  <c:v>572.0</c:v>
                </c:pt>
                <c:pt idx="550">
                  <c:v>822.0</c:v>
                </c:pt>
                <c:pt idx="551">
                  <c:v>531.0</c:v>
                </c:pt>
                <c:pt idx="552">
                  <c:v>783.0</c:v>
                </c:pt>
                <c:pt idx="553">
                  <c:v>1313.0</c:v>
                </c:pt>
                <c:pt idx="554">
                  <c:v>737.0</c:v>
                </c:pt>
                <c:pt idx="555">
                  <c:v>1001.0</c:v>
                </c:pt>
                <c:pt idx="556">
                  <c:v>760.0</c:v>
                </c:pt>
                <c:pt idx="557">
                  <c:v>300.0</c:v>
                </c:pt>
                <c:pt idx="558">
                  <c:v>798.0</c:v>
                </c:pt>
                <c:pt idx="559">
                  <c:v>847.0</c:v>
                </c:pt>
                <c:pt idx="560">
                  <c:v>436.0</c:v>
                </c:pt>
                <c:pt idx="561">
                  <c:v>533.0</c:v>
                </c:pt>
                <c:pt idx="562">
                  <c:v>842.0</c:v>
                </c:pt>
                <c:pt idx="563">
                  <c:v>1258.0</c:v>
                </c:pt>
                <c:pt idx="564">
                  <c:v>913.0</c:v>
                </c:pt>
                <c:pt idx="565">
                  <c:v>446.0</c:v>
                </c:pt>
                <c:pt idx="566">
                  <c:v>404.0</c:v>
                </c:pt>
                <c:pt idx="567">
                  <c:v>871.0</c:v>
                </c:pt>
                <c:pt idx="568">
                  <c:v>484.0</c:v>
                </c:pt>
                <c:pt idx="569">
                  <c:v>2780.0</c:v>
                </c:pt>
                <c:pt idx="570">
                  <c:v>5968.0</c:v>
                </c:pt>
                <c:pt idx="571">
                  <c:v>1371.0</c:v>
                </c:pt>
                <c:pt idx="572">
                  <c:v>1490.0</c:v>
                </c:pt>
                <c:pt idx="573">
                  <c:v>2483.0</c:v>
                </c:pt>
                <c:pt idx="574">
                  <c:v>1356.0</c:v>
                </c:pt>
                <c:pt idx="575">
                  <c:v>1573.0</c:v>
                </c:pt>
                <c:pt idx="576">
                  <c:v>1587.0</c:v>
                </c:pt>
                <c:pt idx="577">
                  <c:v>563.0</c:v>
                </c:pt>
                <c:pt idx="578">
                  <c:v>921.0</c:v>
                </c:pt>
                <c:pt idx="579">
                  <c:v>521.0</c:v>
                </c:pt>
                <c:pt idx="580">
                  <c:v>1327.0</c:v>
                </c:pt>
                <c:pt idx="581">
                  <c:v>1500.0</c:v>
                </c:pt>
                <c:pt idx="582">
                  <c:v>358.0</c:v>
                </c:pt>
                <c:pt idx="583">
                  <c:v>1112.0</c:v>
                </c:pt>
                <c:pt idx="584">
                  <c:v>221.0</c:v>
                </c:pt>
                <c:pt idx="585">
                  <c:v>604.0</c:v>
                </c:pt>
                <c:pt idx="586">
                  <c:v>214.0</c:v>
                </c:pt>
                <c:pt idx="587">
                  <c:v>338.0</c:v>
                </c:pt>
                <c:pt idx="588">
                  <c:v>197.0</c:v>
                </c:pt>
                <c:pt idx="589">
                  <c:v>975.0</c:v>
                </c:pt>
                <c:pt idx="590">
                  <c:v>240.0</c:v>
                </c:pt>
                <c:pt idx="591">
                  <c:v>3033.0</c:v>
                </c:pt>
                <c:pt idx="592">
                  <c:v>2558.0</c:v>
                </c:pt>
                <c:pt idx="593">
                  <c:v>4724.0</c:v>
                </c:pt>
                <c:pt idx="594">
                  <c:v>1650.0</c:v>
                </c:pt>
                <c:pt idx="595">
                  <c:v>624.0</c:v>
                </c:pt>
                <c:pt idx="596">
                  <c:v>2126.0</c:v>
                </c:pt>
                <c:pt idx="597">
                  <c:v>970.0</c:v>
                </c:pt>
                <c:pt idx="598">
                  <c:v>2521.0</c:v>
                </c:pt>
                <c:pt idx="599">
                  <c:v>2060.0</c:v>
                </c:pt>
                <c:pt idx="600">
                  <c:v>1588.0</c:v>
                </c:pt>
                <c:pt idx="601">
                  <c:v>1255.0</c:v>
                </c:pt>
                <c:pt idx="602">
                  <c:v>1140.0</c:v>
                </c:pt>
                <c:pt idx="603">
                  <c:v>980.0</c:v>
                </c:pt>
                <c:pt idx="604">
                  <c:v>3742.0</c:v>
                </c:pt>
                <c:pt idx="605">
                  <c:v>3544.0</c:v>
                </c:pt>
                <c:pt idx="606">
                  <c:v>1598.0</c:v>
                </c:pt>
                <c:pt idx="607">
                  <c:v>1507.0</c:v>
                </c:pt>
                <c:pt idx="608">
                  <c:v>2118.0</c:v>
                </c:pt>
                <c:pt idx="609">
                  <c:v>794.0</c:v>
                </c:pt>
                <c:pt idx="610">
                  <c:v>556.0</c:v>
                </c:pt>
                <c:pt idx="611">
                  <c:v>754.0</c:v>
                </c:pt>
                <c:pt idx="612">
                  <c:v>483.0</c:v>
                </c:pt>
                <c:pt idx="613">
                  <c:v>676.0</c:v>
                </c:pt>
                <c:pt idx="614">
                  <c:v>798.0</c:v>
                </c:pt>
                <c:pt idx="615">
                  <c:v>1038.0</c:v>
                </c:pt>
                <c:pt idx="616">
                  <c:v>2621.0</c:v>
                </c:pt>
                <c:pt idx="617">
                  <c:v>1611.0</c:v>
                </c:pt>
                <c:pt idx="618">
                  <c:v>1952.0</c:v>
                </c:pt>
                <c:pt idx="619">
                  <c:v>3247.0</c:v>
                </c:pt>
                <c:pt idx="620">
                  <c:v>5135.0</c:v>
                </c:pt>
                <c:pt idx="621">
                  <c:v>1521.0</c:v>
                </c:pt>
                <c:pt idx="622">
                  <c:v>1819.0</c:v>
                </c:pt>
                <c:pt idx="623">
                  <c:v>724.0</c:v>
                </c:pt>
                <c:pt idx="624">
                  <c:v>6314.0</c:v>
                </c:pt>
                <c:pt idx="625">
                  <c:v>1060.0</c:v>
                </c:pt>
                <c:pt idx="626">
                  <c:v>818.0</c:v>
                </c:pt>
                <c:pt idx="627">
                  <c:v>2095.0</c:v>
                </c:pt>
                <c:pt idx="628">
                  <c:v>1600.0</c:v>
                </c:pt>
                <c:pt idx="629">
                  <c:v>1841.0</c:v>
                </c:pt>
                <c:pt idx="630">
                  <c:v>634.0</c:v>
                </c:pt>
                <c:pt idx="631">
                  <c:v>857.0</c:v>
                </c:pt>
                <c:pt idx="632">
                  <c:v>702.0</c:v>
                </c:pt>
                <c:pt idx="633">
                  <c:v>366.0</c:v>
                </c:pt>
                <c:pt idx="634">
                  <c:v>438.0</c:v>
                </c:pt>
                <c:pt idx="635">
                  <c:v>1228.0</c:v>
                </c:pt>
                <c:pt idx="636">
                  <c:v>1060.0</c:v>
                </c:pt>
                <c:pt idx="637">
                  <c:v>1743.0</c:v>
                </c:pt>
                <c:pt idx="638">
                  <c:v>710.0</c:v>
                </c:pt>
                <c:pt idx="639">
                  <c:v>547.0</c:v>
                </c:pt>
                <c:pt idx="640">
                  <c:v>727.0</c:v>
                </c:pt>
                <c:pt idx="641">
                  <c:v>221.0</c:v>
                </c:pt>
                <c:pt idx="642">
                  <c:v>300.0</c:v>
                </c:pt>
                <c:pt idx="643">
                  <c:v>1275.0</c:v>
                </c:pt>
                <c:pt idx="644">
                  <c:v>663.0</c:v>
                </c:pt>
                <c:pt idx="645">
                  <c:v>703.0</c:v>
                </c:pt>
                <c:pt idx="646">
                  <c:v>747.0</c:v>
                </c:pt>
                <c:pt idx="647">
                  <c:v>451.0</c:v>
                </c:pt>
                <c:pt idx="648">
                  <c:v>773.0</c:v>
                </c:pt>
                <c:pt idx="649">
                  <c:v>363.0</c:v>
                </c:pt>
                <c:pt idx="650">
                  <c:v>928.0</c:v>
                </c:pt>
                <c:pt idx="651">
                  <c:v>187.0</c:v>
                </c:pt>
                <c:pt idx="652">
                  <c:v>339.0</c:v>
                </c:pt>
                <c:pt idx="653">
                  <c:v>498.0</c:v>
                </c:pt>
                <c:pt idx="654">
                  <c:v>230.0</c:v>
                </c:pt>
                <c:pt idx="655">
                  <c:v>181.0</c:v>
                </c:pt>
                <c:pt idx="656">
                  <c:v>626.0</c:v>
                </c:pt>
                <c:pt idx="657">
                  <c:v>225.0</c:v>
                </c:pt>
                <c:pt idx="658">
                  <c:v>431.0</c:v>
                </c:pt>
                <c:pt idx="659">
                  <c:v>602.0</c:v>
                </c:pt>
                <c:pt idx="660">
                  <c:v>1634.0</c:v>
                </c:pt>
                <c:pt idx="661">
                  <c:v>1911.0</c:v>
                </c:pt>
                <c:pt idx="662">
                  <c:v>2361.0</c:v>
                </c:pt>
                <c:pt idx="663">
                  <c:v>1321.0</c:v>
                </c:pt>
                <c:pt idx="664">
                  <c:v>282.0</c:v>
                </c:pt>
                <c:pt idx="665">
                  <c:v>345.0</c:v>
                </c:pt>
                <c:pt idx="666">
                  <c:v>502.0</c:v>
                </c:pt>
                <c:pt idx="667">
                  <c:v>674.0</c:v>
                </c:pt>
                <c:pt idx="668">
                  <c:v>711.0</c:v>
                </c:pt>
                <c:pt idx="669">
                  <c:v>357.0</c:v>
                </c:pt>
                <c:pt idx="670">
                  <c:v>910.0</c:v>
                </c:pt>
                <c:pt idx="671">
                  <c:v>405.0</c:v>
                </c:pt>
                <c:pt idx="672">
                  <c:v>334.0</c:v>
                </c:pt>
                <c:pt idx="673">
                  <c:v>475.0</c:v>
                </c:pt>
                <c:pt idx="674">
                  <c:v>1069.0</c:v>
                </c:pt>
                <c:pt idx="675">
                  <c:v>712.0</c:v>
                </c:pt>
                <c:pt idx="676">
                  <c:v>856.0</c:v>
                </c:pt>
                <c:pt idx="677">
                  <c:v>876.0</c:v>
                </c:pt>
                <c:pt idx="678">
                  <c:v>1695.0</c:v>
                </c:pt>
                <c:pt idx="679">
                  <c:v>1190.0</c:v>
                </c:pt>
                <c:pt idx="680">
                  <c:v>362.0</c:v>
                </c:pt>
                <c:pt idx="681">
                  <c:v>421.0</c:v>
                </c:pt>
                <c:pt idx="682">
                  <c:v>1198.0</c:v>
                </c:pt>
                <c:pt idx="683">
                  <c:v>1668.0</c:v>
                </c:pt>
                <c:pt idx="684">
                  <c:v>518.0</c:v>
                </c:pt>
                <c:pt idx="685">
                  <c:v>1264.0</c:v>
                </c:pt>
                <c:pt idx="686">
                  <c:v>1005.0</c:v>
                </c:pt>
                <c:pt idx="687">
                  <c:v>849.0</c:v>
                </c:pt>
                <c:pt idx="688">
                  <c:v>1478.0</c:v>
                </c:pt>
                <c:pt idx="689">
                  <c:v>1417.0</c:v>
                </c:pt>
                <c:pt idx="690">
                  <c:v>616.0</c:v>
                </c:pt>
                <c:pt idx="691">
                  <c:v>832.0</c:v>
                </c:pt>
                <c:pt idx="692">
                  <c:v>961.0</c:v>
                </c:pt>
                <c:pt idx="693">
                  <c:v>979.0</c:v>
                </c:pt>
                <c:pt idx="694">
                  <c:v>728.0</c:v>
                </c:pt>
                <c:pt idx="695">
                  <c:v>1114.0</c:v>
                </c:pt>
                <c:pt idx="696">
                  <c:v>987.0</c:v>
                </c:pt>
                <c:pt idx="697">
                  <c:v>1149.0</c:v>
                </c:pt>
                <c:pt idx="698">
                  <c:v>1379.0</c:v>
                </c:pt>
                <c:pt idx="699">
                  <c:v>704.0</c:v>
                </c:pt>
                <c:pt idx="700">
                  <c:v>358.0</c:v>
                </c:pt>
                <c:pt idx="701">
                  <c:v>371.0</c:v>
                </c:pt>
                <c:pt idx="702">
                  <c:v>923.0</c:v>
                </c:pt>
                <c:pt idx="703">
                  <c:v>824.0</c:v>
                </c:pt>
                <c:pt idx="704">
                  <c:v>883.0</c:v>
                </c:pt>
                <c:pt idx="705">
                  <c:v>2952.0</c:v>
                </c:pt>
                <c:pt idx="706">
                  <c:v>490.0</c:v>
                </c:pt>
                <c:pt idx="707">
                  <c:v>1019.0</c:v>
                </c:pt>
                <c:pt idx="708">
                  <c:v>583.0</c:v>
                </c:pt>
                <c:pt idx="709">
                  <c:v>731.0</c:v>
                </c:pt>
                <c:pt idx="710">
                  <c:v>571.0</c:v>
                </c:pt>
                <c:pt idx="711">
                  <c:v>1073.0</c:v>
                </c:pt>
                <c:pt idx="712">
                  <c:v>1150.0</c:v>
                </c:pt>
                <c:pt idx="713">
                  <c:v>213.0</c:v>
                </c:pt>
                <c:pt idx="714">
                  <c:v>694.0</c:v>
                </c:pt>
                <c:pt idx="715">
                  <c:v>969.0</c:v>
                </c:pt>
                <c:pt idx="716">
                  <c:v>1065.0</c:v>
                </c:pt>
                <c:pt idx="717">
                  <c:v>1393.0</c:v>
                </c:pt>
                <c:pt idx="718">
                  <c:v>780.0</c:v>
                </c:pt>
                <c:pt idx="719">
                  <c:v>770.0</c:v>
                </c:pt>
                <c:pt idx="720">
                  <c:v>944.0</c:v>
                </c:pt>
                <c:pt idx="721">
                  <c:v>974.0</c:v>
                </c:pt>
                <c:pt idx="722">
                  <c:v>765.0</c:v>
                </c:pt>
                <c:pt idx="723">
                  <c:v>859.0</c:v>
                </c:pt>
                <c:pt idx="724">
                  <c:v>1252.0</c:v>
                </c:pt>
                <c:pt idx="725">
                  <c:v>1563.0</c:v>
                </c:pt>
                <c:pt idx="726">
                  <c:v>986.0</c:v>
                </c:pt>
                <c:pt idx="727">
                  <c:v>921.0</c:v>
                </c:pt>
                <c:pt idx="728">
                  <c:v>2131.0</c:v>
                </c:pt>
                <c:pt idx="729">
                  <c:v>1812.0</c:v>
                </c:pt>
                <c:pt idx="730">
                  <c:v>2158.0</c:v>
                </c:pt>
                <c:pt idx="731">
                  <c:v>711.0</c:v>
                </c:pt>
                <c:pt idx="732">
                  <c:v>1222.0</c:v>
                </c:pt>
                <c:pt idx="733">
                  <c:v>1208.0</c:v>
                </c:pt>
                <c:pt idx="734">
                  <c:v>2613.0</c:v>
                </c:pt>
                <c:pt idx="735">
                  <c:v>2089.0</c:v>
                </c:pt>
                <c:pt idx="736">
                  <c:v>2188.0</c:v>
                </c:pt>
                <c:pt idx="737">
                  <c:v>889.0</c:v>
                </c:pt>
                <c:pt idx="738">
                  <c:v>769.0</c:v>
                </c:pt>
                <c:pt idx="739">
                  <c:v>383.0</c:v>
                </c:pt>
                <c:pt idx="740">
                  <c:v>732.0</c:v>
                </c:pt>
                <c:pt idx="741">
                  <c:v>534.0</c:v>
                </c:pt>
                <c:pt idx="742">
                  <c:v>782.0</c:v>
                </c:pt>
                <c:pt idx="743">
                  <c:v>819.0</c:v>
                </c:pt>
                <c:pt idx="744">
                  <c:v>500.0</c:v>
                </c:pt>
                <c:pt idx="745">
                  <c:v>327.0</c:v>
                </c:pt>
                <c:pt idx="746">
                  <c:v>354.0</c:v>
                </c:pt>
                <c:pt idx="747">
                  <c:v>659.0</c:v>
                </c:pt>
                <c:pt idx="748">
                  <c:v>759.0</c:v>
                </c:pt>
                <c:pt idx="749">
                  <c:v>126.0</c:v>
                </c:pt>
                <c:pt idx="750">
                  <c:v>63.0</c:v>
                </c:pt>
                <c:pt idx="751">
                  <c:v>58.0</c:v>
                </c:pt>
                <c:pt idx="752">
                  <c:v>204.0</c:v>
                </c:pt>
                <c:pt idx="753">
                  <c:v>514.0</c:v>
                </c:pt>
                <c:pt idx="754">
                  <c:v>711.0</c:v>
                </c:pt>
                <c:pt idx="755">
                  <c:v>364.0</c:v>
                </c:pt>
                <c:pt idx="756">
                  <c:v>778.0</c:v>
                </c:pt>
                <c:pt idx="757">
                  <c:v>331.0</c:v>
                </c:pt>
                <c:pt idx="758">
                  <c:v>495.0</c:v>
                </c:pt>
                <c:pt idx="759">
                  <c:v>498.0</c:v>
                </c:pt>
                <c:pt idx="760">
                  <c:v>46.0</c:v>
                </c:pt>
                <c:pt idx="761">
                  <c:v>171.0</c:v>
                </c:pt>
                <c:pt idx="762">
                  <c:v>269.0</c:v>
                </c:pt>
                <c:pt idx="763">
                  <c:v>169.0</c:v>
                </c:pt>
                <c:pt idx="764">
                  <c:v>149.0</c:v>
                </c:pt>
                <c:pt idx="765">
                  <c:v>715.0</c:v>
                </c:pt>
                <c:pt idx="766">
                  <c:v>712.0</c:v>
                </c:pt>
                <c:pt idx="767">
                  <c:v>550.0</c:v>
                </c:pt>
                <c:pt idx="768">
                  <c:v>324.0</c:v>
                </c:pt>
                <c:pt idx="769">
                  <c:v>757.0</c:v>
                </c:pt>
                <c:pt idx="770">
                  <c:v>631.0</c:v>
                </c:pt>
                <c:pt idx="771">
                  <c:v>929.0</c:v>
                </c:pt>
                <c:pt idx="772">
                  <c:v>328.0</c:v>
                </c:pt>
                <c:pt idx="773">
                  <c:v>1067.0</c:v>
                </c:pt>
                <c:pt idx="774">
                  <c:v>716.0</c:v>
                </c:pt>
                <c:pt idx="775">
                  <c:v>266.0</c:v>
                </c:pt>
                <c:pt idx="776">
                  <c:v>26.0</c:v>
                </c:pt>
                <c:pt idx="777">
                  <c:v>75.0</c:v>
                </c:pt>
                <c:pt idx="778">
                  <c:v>35.0</c:v>
                </c:pt>
                <c:pt idx="779">
                  <c:v>113.0</c:v>
                </c:pt>
                <c:pt idx="780">
                  <c:v>45.0</c:v>
                </c:pt>
                <c:pt idx="781">
                  <c:v>487.0</c:v>
                </c:pt>
                <c:pt idx="782">
                  <c:v>188.0</c:v>
                </c:pt>
                <c:pt idx="783">
                  <c:v>288.0</c:v>
                </c:pt>
                <c:pt idx="784">
                  <c:v>385.0</c:v>
                </c:pt>
                <c:pt idx="785">
                  <c:v>326.0</c:v>
                </c:pt>
                <c:pt idx="786">
                  <c:v>210.0</c:v>
                </c:pt>
                <c:pt idx="787">
                  <c:v>200.0</c:v>
                </c:pt>
                <c:pt idx="788">
                  <c:v>151.0</c:v>
                </c:pt>
                <c:pt idx="789">
                  <c:v>478.0</c:v>
                </c:pt>
                <c:pt idx="790">
                  <c:v>510.0</c:v>
                </c:pt>
                <c:pt idx="791">
                  <c:v>559.0</c:v>
                </c:pt>
                <c:pt idx="792">
                  <c:v>819.0</c:v>
                </c:pt>
                <c:pt idx="793">
                  <c:v>736.0</c:v>
                </c:pt>
                <c:pt idx="794">
                  <c:v>308.0</c:v>
                </c:pt>
                <c:pt idx="795">
                  <c:v>238.0</c:v>
                </c:pt>
                <c:pt idx="796">
                  <c:v>231.0</c:v>
                </c:pt>
                <c:pt idx="797">
                  <c:v>258.0</c:v>
                </c:pt>
                <c:pt idx="798">
                  <c:v>382.0</c:v>
                </c:pt>
                <c:pt idx="799">
                  <c:v>387.0</c:v>
                </c:pt>
                <c:pt idx="800">
                  <c:v>290.0</c:v>
                </c:pt>
                <c:pt idx="801">
                  <c:v>304.0</c:v>
                </c:pt>
                <c:pt idx="802">
                  <c:v>528.0</c:v>
                </c:pt>
                <c:pt idx="803">
                  <c:v>958.0</c:v>
                </c:pt>
                <c:pt idx="804">
                  <c:v>1215.0</c:v>
                </c:pt>
                <c:pt idx="805">
                  <c:v>540.0</c:v>
                </c:pt>
                <c:pt idx="806">
                  <c:v>470.0</c:v>
                </c:pt>
                <c:pt idx="807">
                  <c:v>573.0</c:v>
                </c:pt>
                <c:pt idx="808">
                  <c:v>1880.0</c:v>
                </c:pt>
                <c:pt idx="809">
                  <c:v>105.0</c:v>
                </c:pt>
                <c:pt idx="810">
                  <c:v>848.0</c:v>
                </c:pt>
                <c:pt idx="811">
                  <c:v>429.0</c:v>
                </c:pt>
                <c:pt idx="812">
                  <c:v>234.0</c:v>
                </c:pt>
                <c:pt idx="813">
                  <c:v>404.0</c:v>
                </c:pt>
                <c:pt idx="814">
                  <c:v>500.0</c:v>
                </c:pt>
                <c:pt idx="815">
                  <c:v>60.0</c:v>
                </c:pt>
                <c:pt idx="816">
                  <c:v>1034.0</c:v>
                </c:pt>
                <c:pt idx="817">
                  <c:v>861.0</c:v>
                </c:pt>
                <c:pt idx="818">
                  <c:v>662.0</c:v>
                </c:pt>
                <c:pt idx="819">
                  <c:v>1104.0</c:v>
                </c:pt>
                <c:pt idx="820">
                  <c:v>892.0</c:v>
                </c:pt>
                <c:pt idx="821">
                  <c:v>868.0</c:v>
                </c:pt>
                <c:pt idx="822">
                  <c:v>719.0</c:v>
                </c:pt>
                <c:pt idx="823">
                  <c:v>783.0</c:v>
                </c:pt>
                <c:pt idx="824">
                  <c:v>1188.0</c:v>
                </c:pt>
                <c:pt idx="825">
                  <c:v>1131.0</c:v>
                </c:pt>
                <c:pt idx="826">
                  <c:v>1204.0</c:v>
                </c:pt>
                <c:pt idx="827">
                  <c:v>1064.0</c:v>
                </c:pt>
                <c:pt idx="828">
                  <c:v>802.0</c:v>
                </c:pt>
                <c:pt idx="829">
                  <c:v>904.0</c:v>
                </c:pt>
                <c:pt idx="830">
                  <c:v>577.0</c:v>
                </c:pt>
                <c:pt idx="831">
                  <c:v>550.0</c:v>
                </c:pt>
                <c:pt idx="832">
                  <c:v>1068.0</c:v>
                </c:pt>
                <c:pt idx="833">
                  <c:v>671.0</c:v>
                </c:pt>
                <c:pt idx="834">
                  <c:v>572.0</c:v>
                </c:pt>
                <c:pt idx="835">
                  <c:v>1134.0</c:v>
                </c:pt>
                <c:pt idx="836">
                  <c:v>508.0</c:v>
                </c:pt>
                <c:pt idx="837">
                  <c:v>565.0</c:v>
                </c:pt>
                <c:pt idx="838">
                  <c:v>232.0</c:v>
                </c:pt>
                <c:pt idx="839">
                  <c:v>243.0</c:v>
                </c:pt>
                <c:pt idx="840">
                  <c:v>355.0</c:v>
                </c:pt>
                <c:pt idx="841">
                  <c:v>323.0</c:v>
                </c:pt>
                <c:pt idx="842">
                  <c:v>302.0</c:v>
                </c:pt>
                <c:pt idx="843">
                  <c:v>216.0</c:v>
                </c:pt>
                <c:pt idx="844">
                  <c:v>552.0</c:v>
                </c:pt>
                <c:pt idx="845">
                  <c:v>576.0</c:v>
                </c:pt>
                <c:pt idx="846">
                  <c:v>377.0</c:v>
                </c:pt>
                <c:pt idx="847">
                  <c:v>1370.0</c:v>
                </c:pt>
                <c:pt idx="848">
                  <c:v>772.0</c:v>
                </c:pt>
                <c:pt idx="849">
                  <c:v>1713.0</c:v>
                </c:pt>
                <c:pt idx="850">
                  <c:v>1046.0</c:v>
                </c:pt>
                <c:pt idx="851">
                  <c:v>493.0</c:v>
                </c:pt>
                <c:pt idx="852">
                  <c:v>414.0</c:v>
                </c:pt>
                <c:pt idx="853">
                  <c:v>591.0</c:v>
                </c:pt>
                <c:pt idx="854">
                  <c:v>699.0</c:v>
                </c:pt>
                <c:pt idx="855">
                  <c:v>436.0</c:v>
                </c:pt>
                <c:pt idx="856">
                  <c:v>438.0</c:v>
                </c:pt>
                <c:pt idx="857">
                  <c:v>292.0</c:v>
                </c:pt>
                <c:pt idx="858">
                  <c:v>1049.0</c:v>
                </c:pt>
                <c:pt idx="859">
                  <c:v>587.0</c:v>
                </c:pt>
                <c:pt idx="860">
                  <c:v>413.0</c:v>
                </c:pt>
                <c:pt idx="861">
                  <c:v>1295.0</c:v>
                </c:pt>
                <c:pt idx="862">
                  <c:v>954.0</c:v>
                </c:pt>
                <c:pt idx="863">
                  <c:v>411.0</c:v>
                </c:pt>
                <c:pt idx="864">
                  <c:v>612.0</c:v>
                </c:pt>
                <c:pt idx="865">
                  <c:v>583.0</c:v>
                </c:pt>
                <c:pt idx="866">
                  <c:v>506.0</c:v>
                </c:pt>
                <c:pt idx="867">
                  <c:v>1099.0</c:v>
                </c:pt>
                <c:pt idx="868">
                  <c:v>465.0</c:v>
                </c:pt>
                <c:pt idx="869">
                  <c:v>91.0</c:v>
                </c:pt>
                <c:pt idx="870">
                  <c:v>979.0</c:v>
                </c:pt>
                <c:pt idx="871">
                  <c:v>443.0</c:v>
                </c:pt>
                <c:pt idx="872">
                  <c:v>444.0</c:v>
                </c:pt>
                <c:pt idx="873">
                  <c:v>1723.0</c:v>
                </c:pt>
                <c:pt idx="874">
                  <c:v>1627.0</c:v>
                </c:pt>
                <c:pt idx="875">
                  <c:v>1026.0</c:v>
                </c:pt>
                <c:pt idx="876">
                  <c:v>304.0</c:v>
                </c:pt>
                <c:pt idx="877">
                  <c:v>911.0</c:v>
                </c:pt>
                <c:pt idx="878">
                  <c:v>735.0</c:v>
                </c:pt>
                <c:pt idx="879">
                  <c:v>609.0</c:v>
                </c:pt>
                <c:pt idx="880">
                  <c:v>466.0</c:v>
                </c:pt>
                <c:pt idx="881">
                  <c:v>1123.0</c:v>
                </c:pt>
                <c:pt idx="882">
                  <c:v>939.0</c:v>
                </c:pt>
                <c:pt idx="883">
                  <c:v>2063.0</c:v>
                </c:pt>
                <c:pt idx="884">
                  <c:v>208.0</c:v>
                </c:pt>
                <c:pt idx="885">
                  <c:v>1171.0</c:v>
                </c:pt>
                <c:pt idx="886">
                  <c:v>1269.0</c:v>
                </c:pt>
                <c:pt idx="887">
                  <c:v>929.0</c:v>
                </c:pt>
                <c:pt idx="888">
                  <c:v>1510.0</c:v>
                </c:pt>
                <c:pt idx="889">
                  <c:v>1012.0</c:v>
                </c:pt>
                <c:pt idx="890">
                  <c:v>640.0</c:v>
                </c:pt>
                <c:pt idx="891">
                  <c:v>919.0</c:v>
                </c:pt>
                <c:pt idx="892">
                  <c:v>453.0</c:v>
                </c:pt>
                <c:pt idx="893">
                  <c:v>1141.0</c:v>
                </c:pt>
                <c:pt idx="894">
                  <c:v>3255.0</c:v>
                </c:pt>
                <c:pt idx="895">
                  <c:v>944.0</c:v>
                </c:pt>
                <c:pt idx="896">
                  <c:v>808.0</c:v>
                </c:pt>
                <c:pt idx="897">
                  <c:v>608.0</c:v>
                </c:pt>
                <c:pt idx="898">
                  <c:v>2211.0</c:v>
                </c:pt>
                <c:pt idx="899">
                  <c:v>1007.0</c:v>
                </c:pt>
                <c:pt idx="900">
                  <c:v>919.0</c:v>
                </c:pt>
                <c:pt idx="901">
                  <c:v>342.0</c:v>
                </c:pt>
                <c:pt idx="902">
                  <c:v>725.0</c:v>
                </c:pt>
                <c:pt idx="903">
                  <c:v>1147.0</c:v>
                </c:pt>
                <c:pt idx="904">
                  <c:v>607.0</c:v>
                </c:pt>
                <c:pt idx="905">
                  <c:v>1145.0</c:v>
                </c:pt>
                <c:pt idx="906">
                  <c:v>1157.0</c:v>
                </c:pt>
                <c:pt idx="907">
                  <c:v>3298.0</c:v>
                </c:pt>
                <c:pt idx="908">
                  <c:v>3268.0</c:v>
                </c:pt>
                <c:pt idx="909">
                  <c:v>1007.0</c:v>
                </c:pt>
                <c:pt idx="910">
                  <c:v>843.0</c:v>
                </c:pt>
                <c:pt idx="911">
                  <c:v>869.0</c:v>
                </c:pt>
                <c:pt idx="912">
                  <c:v>1150.0</c:v>
                </c:pt>
                <c:pt idx="913">
                  <c:v>817.0</c:v>
                </c:pt>
                <c:pt idx="914">
                  <c:v>675.0</c:v>
                </c:pt>
                <c:pt idx="915">
                  <c:v>1104.0</c:v>
                </c:pt>
                <c:pt idx="916">
                  <c:v>699.0</c:v>
                </c:pt>
                <c:pt idx="917">
                  <c:v>1263.0</c:v>
                </c:pt>
                <c:pt idx="918">
                  <c:v>1021.0</c:v>
                </c:pt>
                <c:pt idx="919">
                  <c:v>1235.0</c:v>
                </c:pt>
                <c:pt idx="920">
                  <c:v>897.0</c:v>
                </c:pt>
                <c:pt idx="921">
                  <c:v>1257.0</c:v>
                </c:pt>
                <c:pt idx="922">
                  <c:v>398.0</c:v>
                </c:pt>
                <c:pt idx="923">
                  <c:v>914.0</c:v>
                </c:pt>
                <c:pt idx="924">
                  <c:v>809.0</c:v>
                </c:pt>
                <c:pt idx="925">
                  <c:v>988.0</c:v>
                </c:pt>
                <c:pt idx="926">
                  <c:v>1032.0</c:v>
                </c:pt>
                <c:pt idx="927">
                  <c:v>542.0</c:v>
                </c:pt>
                <c:pt idx="928">
                  <c:v>940.0</c:v>
                </c:pt>
                <c:pt idx="929">
                  <c:v>791.0</c:v>
                </c:pt>
                <c:pt idx="930">
                  <c:v>1218.0</c:v>
                </c:pt>
                <c:pt idx="931">
                  <c:v>337.0</c:v>
                </c:pt>
                <c:pt idx="932">
                  <c:v>1074.0</c:v>
                </c:pt>
                <c:pt idx="933">
                  <c:v>422.0</c:v>
                </c:pt>
                <c:pt idx="934">
                  <c:v>542.0</c:v>
                </c:pt>
                <c:pt idx="935">
                  <c:v>1454.0</c:v>
                </c:pt>
                <c:pt idx="936">
                  <c:v>873.0</c:v>
                </c:pt>
                <c:pt idx="937">
                  <c:v>1214.0</c:v>
                </c:pt>
                <c:pt idx="938">
                  <c:v>523.0</c:v>
                </c:pt>
                <c:pt idx="939">
                  <c:v>524.0</c:v>
                </c:pt>
                <c:pt idx="940">
                  <c:v>923.0</c:v>
                </c:pt>
                <c:pt idx="941">
                  <c:v>491.0</c:v>
                </c:pt>
                <c:pt idx="942">
                  <c:v>951.0</c:v>
                </c:pt>
                <c:pt idx="943">
                  <c:v>471.0</c:v>
                </c:pt>
                <c:pt idx="944">
                  <c:v>582.0</c:v>
                </c:pt>
                <c:pt idx="945">
                  <c:v>1045.0</c:v>
                </c:pt>
                <c:pt idx="946">
                  <c:v>760.0</c:v>
                </c:pt>
                <c:pt idx="947">
                  <c:v>1335.0</c:v>
                </c:pt>
                <c:pt idx="948">
                  <c:v>803.0</c:v>
                </c:pt>
                <c:pt idx="949">
                  <c:v>396.0</c:v>
                </c:pt>
                <c:pt idx="950">
                  <c:v>830.0</c:v>
                </c:pt>
                <c:pt idx="951">
                  <c:v>793.0</c:v>
                </c:pt>
                <c:pt idx="952">
                  <c:v>767.0</c:v>
                </c:pt>
                <c:pt idx="953">
                  <c:v>734.0</c:v>
                </c:pt>
                <c:pt idx="954">
                  <c:v>495.0</c:v>
                </c:pt>
                <c:pt idx="955">
                  <c:v>1758.0</c:v>
                </c:pt>
                <c:pt idx="956">
                  <c:v>494.0</c:v>
                </c:pt>
                <c:pt idx="957">
                  <c:v>502.0</c:v>
                </c:pt>
                <c:pt idx="958">
                  <c:v>501.0</c:v>
                </c:pt>
                <c:pt idx="959">
                  <c:v>972.0</c:v>
                </c:pt>
                <c:pt idx="960">
                  <c:v>821.0</c:v>
                </c:pt>
                <c:pt idx="961">
                  <c:v>457.0</c:v>
                </c:pt>
                <c:pt idx="962">
                  <c:v>1041.0</c:v>
                </c:pt>
                <c:pt idx="963">
                  <c:v>1987.0</c:v>
                </c:pt>
                <c:pt idx="964">
                  <c:v>521.0</c:v>
                </c:pt>
                <c:pt idx="965">
                  <c:v>628.0</c:v>
                </c:pt>
                <c:pt idx="966">
                  <c:v>535.0</c:v>
                </c:pt>
                <c:pt idx="967">
                  <c:v>875.0</c:v>
                </c:pt>
                <c:pt idx="968">
                  <c:v>728.0</c:v>
                </c:pt>
                <c:pt idx="969">
                  <c:v>543.0</c:v>
                </c:pt>
                <c:pt idx="970">
                  <c:v>1680.0</c:v>
                </c:pt>
                <c:pt idx="971">
                  <c:v>841.0</c:v>
                </c:pt>
                <c:pt idx="972">
                  <c:v>816.0</c:v>
                </c:pt>
                <c:pt idx="973">
                  <c:v>1879.0</c:v>
                </c:pt>
                <c:pt idx="974">
                  <c:v>940.0</c:v>
                </c:pt>
                <c:pt idx="975">
                  <c:v>926.0</c:v>
                </c:pt>
                <c:pt idx="976">
                  <c:v>834.0</c:v>
                </c:pt>
                <c:pt idx="977">
                  <c:v>1255.0</c:v>
                </c:pt>
                <c:pt idx="978">
                  <c:v>579.0</c:v>
                </c:pt>
                <c:pt idx="979">
                  <c:v>2056.0</c:v>
                </c:pt>
                <c:pt idx="980">
                  <c:v>1661.0</c:v>
                </c:pt>
                <c:pt idx="981">
                  <c:v>1099.0</c:v>
                </c:pt>
                <c:pt idx="982">
                  <c:v>758.0</c:v>
                </c:pt>
                <c:pt idx="983">
                  <c:v>827.0</c:v>
                </c:pt>
                <c:pt idx="984">
                  <c:v>673.0</c:v>
                </c:pt>
                <c:pt idx="985">
                  <c:v>871.0</c:v>
                </c:pt>
                <c:pt idx="986">
                  <c:v>892.0</c:v>
                </c:pt>
                <c:pt idx="987">
                  <c:v>761.0</c:v>
                </c:pt>
                <c:pt idx="988">
                  <c:v>841.0</c:v>
                </c:pt>
                <c:pt idx="989">
                  <c:v>700.0</c:v>
                </c:pt>
                <c:pt idx="990">
                  <c:v>1792.0</c:v>
                </c:pt>
                <c:pt idx="991">
                  <c:v>866.0</c:v>
                </c:pt>
                <c:pt idx="992">
                  <c:v>1010.0</c:v>
                </c:pt>
                <c:pt idx="993">
                  <c:v>872.0</c:v>
                </c:pt>
                <c:pt idx="994">
                  <c:v>1725.0</c:v>
                </c:pt>
                <c:pt idx="995">
                  <c:v>903.0</c:v>
                </c:pt>
                <c:pt idx="996">
                  <c:v>2393.0</c:v>
                </c:pt>
                <c:pt idx="997">
                  <c:v>1771.0</c:v>
                </c:pt>
                <c:pt idx="998">
                  <c:v>1063.0</c:v>
                </c:pt>
                <c:pt idx="999">
                  <c:v>709.0</c:v>
                </c:pt>
                <c:pt idx="1000">
                  <c:v>747.0</c:v>
                </c:pt>
                <c:pt idx="1001">
                  <c:v>619.0</c:v>
                </c:pt>
                <c:pt idx="1002">
                  <c:v>2009.0</c:v>
                </c:pt>
                <c:pt idx="1003">
                  <c:v>755.0</c:v>
                </c:pt>
                <c:pt idx="1004">
                  <c:v>871.0</c:v>
                </c:pt>
                <c:pt idx="1005">
                  <c:v>796.0</c:v>
                </c:pt>
                <c:pt idx="1006">
                  <c:v>1194.0</c:v>
                </c:pt>
                <c:pt idx="1007">
                  <c:v>1073.0</c:v>
                </c:pt>
                <c:pt idx="1008">
                  <c:v>886.0</c:v>
                </c:pt>
                <c:pt idx="1009">
                  <c:v>1084.0</c:v>
                </c:pt>
                <c:pt idx="1010">
                  <c:v>5471.0</c:v>
                </c:pt>
                <c:pt idx="1011">
                  <c:v>7569.0</c:v>
                </c:pt>
                <c:pt idx="1012">
                  <c:v>1406.0</c:v>
                </c:pt>
                <c:pt idx="1013">
                  <c:v>566.0</c:v>
                </c:pt>
                <c:pt idx="1014">
                  <c:v>2884.0</c:v>
                </c:pt>
                <c:pt idx="1015">
                  <c:v>1195.0</c:v>
                </c:pt>
                <c:pt idx="1016">
                  <c:v>1284.0</c:v>
                </c:pt>
                <c:pt idx="1017">
                  <c:v>1433.0</c:v>
                </c:pt>
                <c:pt idx="1018">
                  <c:v>2942.0</c:v>
                </c:pt>
                <c:pt idx="1019">
                  <c:v>1254.0</c:v>
                </c:pt>
                <c:pt idx="1020">
                  <c:v>1252.0</c:v>
                </c:pt>
                <c:pt idx="1021">
                  <c:v>563.0</c:v>
                </c:pt>
                <c:pt idx="1022">
                  <c:v>888.0</c:v>
                </c:pt>
                <c:pt idx="1023">
                  <c:v>309.0</c:v>
                </c:pt>
                <c:pt idx="1024">
                  <c:v>1102.0</c:v>
                </c:pt>
                <c:pt idx="1025">
                  <c:v>669.0</c:v>
                </c:pt>
                <c:pt idx="1026">
                  <c:v>450.0</c:v>
                </c:pt>
                <c:pt idx="1027">
                  <c:v>697.0</c:v>
                </c:pt>
                <c:pt idx="1028">
                  <c:v>894.0</c:v>
                </c:pt>
                <c:pt idx="1029">
                  <c:v>1027.0</c:v>
                </c:pt>
                <c:pt idx="1030">
                  <c:v>511.0</c:v>
                </c:pt>
                <c:pt idx="1031">
                  <c:v>808.0</c:v>
                </c:pt>
                <c:pt idx="1032">
                  <c:v>426.0</c:v>
                </c:pt>
                <c:pt idx="1033">
                  <c:v>608.0</c:v>
                </c:pt>
                <c:pt idx="1034">
                  <c:v>375.0</c:v>
                </c:pt>
                <c:pt idx="1035">
                  <c:v>829.0</c:v>
                </c:pt>
                <c:pt idx="1036">
                  <c:v>927.0</c:v>
                </c:pt>
                <c:pt idx="1037">
                  <c:v>997.0</c:v>
                </c:pt>
                <c:pt idx="1038">
                  <c:v>910.0</c:v>
                </c:pt>
                <c:pt idx="1039">
                  <c:v>198.0</c:v>
                </c:pt>
                <c:pt idx="1040">
                  <c:v>512.0</c:v>
                </c:pt>
                <c:pt idx="1041">
                  <c:v>742.0</c:v>
                </c:pt>
                <c:pt idx="1042">
                  <c:v>784.0</c:v>
                </c:pt>
                <c:pt idx="1043">
                  <c:v>732.0</c:v>
                </c:pt>
                <c:pt idx="1044">
                  <c:v>819.0</c:v>
                </c:pt>
                <c:pt idx="1045">
                  <c:v>833.0</c:v>
                </c:pt>
                <c:pt idx="1046">
                  <c:v>921.0</c:v>
                </c:pt>
                <c:pt idx="1047">
                  <c:v>435.0</c:v>
                </c:pt>
                <c:pt idx="1048">
                  <c:v>749.0</c:v>
                </c:pt>
                <c:pt idx="1049">
                  <c:v>884.0</c:v>
                </c:pt>
                <c:pt idx="1050">
                  <c:v>490.0</c:v>
                </c:pt>
                <c:pt idx="1051">
                  <c:v>776.0</c:v>
                </c:pt>
                <c:pt idx="1052">
                  <c:v>921.0</c:v>
                </c:pt>
                <c:pt idx="1053">
                  <c:v>366.0</c:v>
                </c:pt>
                <c:pt idx="1054">
                  <c:v>869.0</c:v>
                </c:pt>
                <c:pt idx="1055">
                  <c:v>1055.0</c:v>
                </c:pt>
                <c:pt idx="1056">
                  <c:v>816.0</c:v>
                </c:pt>
                <c:pt idx="1057">
                  <c:v>659.0</c:v>
                </c:pt>
              </c:numCache>
            </c:numRef>
          </c:yVal>
          <c:smooth val="0"/>
        </c:ser>
        <c:dLbls>
          <c:showLegendKey val="0"/>
          <c:showVal val="0"/>
          <c:showCatName val="0"/>
          <c:showSerName val="0"/>
          <c:showPercent val="0"/>
          <c:showBubbleSize val="0"/>
        </c:dLbls>
        <c:axId val="558692504"/>
        <c:axId val="558697992"/>
      </c:scatterChart>
      <c:valAx>
        <c:axId val="558692504"/>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n-US"/>
                  <a:t>ACS</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58697992"/>
        <c:crosses val="autoZero"/>
        <c:crossBetween val="midCat"/>
      </c:valAx>
      <c:valAx>
        <c:axId val="558697992"/>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Model</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58692504"/>
        <c:crosses val="autoZero"/>
        <c:crossBetween val="midCat"/>
      </c:valAx>
    </c:plotArea>
    <c:legend>
      <c:legendPos val="r"/>
      <c:layout>
        <c:manualLayout>
          <c:xMode val="edge"/>
          <c:yMode val="edge"/>
          <c:x val="0.833518312985573"/>
          <c:y val="0.474714518760196"/>
          <c:w val="0.154273029966704"/>
          <c:h val="0.117455138662316"/>
        </c:manualLayout>
      </c:layout>
      <c:overlay val="0"/>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99334073251945"/>
          <c:y val="0.0880913539967378"/>
          <c:w val="0.748057713651502"/>
          <c:h val="0.840130505709623"/>
        </c:manualLayout>
      </c:layout>
      <c:scatterChart>
        <c:scatterStyle val="lineMarker"/>
        <c:varyColors val="0"/>
        <c:ser>
          <c:idx val="0"/>
          <c:order val="0"/>
          <c:tx>
            <c:v>3+ Vehicle </c:v>
          </c:tx>
          <c:spPr>
            <a:ln w="28575">
              <a:noFill/>
            </a:ln>
          </c:spPr>
          <c:xVal>
            <c:numRef>
              <c:f>'5000_quadRD_Cali'!$I$2:$I$1059</c:f>
              <c:numCache>
                <c:formatCode>General</c:formatCode>
                <c:ptCount val="1058"/>
                <c:pt idx="0">
                  <c:v>540.0</c:v>
                </c:pt>
                <c:pt idx="1">
                  <c:v>1123.0</c:v>
                </c:pt>
                <c:pt idx="2">
                  <c:v>1358.0</c:v>
                </c:pt>
                <c:pt idx="3">
                  <c:v>977.0</c:v>
                </c:pt>
                <c:pt idx="4">
                  <c:v>613.0</c:v>
                </c:pt>
                <c:pt idx="5">
                  <c:v>807.0</c:v>
                </c:pt>
                <c:pt idx="6">
                  <c:v>1728.0</c:v>
                </c:pt>
                <c:pt idx="7">
                  <c:v>2884.0</c:v>
                </c:pt>
                <c:pt idx="8">
                  <c:v>829.0</c:v>
                </c:pt>
                <c:pt idx="9">
                  <c:v>796.0</c:v>
                </c:pt>
                <c:pt idx="10">
                  <c:v>376.0</c:v>
                </c:pt>
                <c:pt idx="11">
                  <c:v>321.0</c:v>
                </c:pt>
                <c:pt idx="12">
                  <c:v>430.0</c:v>
                </c:pt>
                <c:pt idx="13">
                  <c:v>445.0</c:v>
                </c:pt>
                <c:pt idx="14">
                  <c:v>642.0</c:v>
                </c:pt>
                <c:pt idx="15">
                  <c:v>641.0</c:v>
                </c:pt>
                <c:pt idx="16">
                  <c:v>637.0</c:v>
                </c:pt>
                <c:pt idx="17">
                  <c:v>709.0</c:v>
                </c:pt>
                <c:pt idx="18">
                  <c:v>1225.0</c:v>
                </c:pt>
                <c:pt idx="19">
                  <c:v>1272.0</c:v>
                </c:pt>
                <c:pt idx="20">
                  <c:v>987.0</c:v>
                </c:pt>
                <c:pt idx="21">
                  <c:v>880.0</c:v>
                </c:pt>
                <c:pt idx="22">
                  <c:v>2284.0</c:v>
                </c:pt>
                <c:pt idx="23">
                  <c:v>948.0</c:v>
                </c:pt>
                <c:pt idx="24">
                  <c:v>997.0</c:v>
                </c:pt>
                <c:pt idx="25">
                  <c:v>426.0</c:v>
                </c:pt>
                <c:pt idx="26">
                  <c:v>555.0</c:v>
                </c:pt>
                <c:pt idx="27">
                  <c:v>420.0</c:v>
                </c:pt>
                <c:pt idx="28">
                  <c:v>364.0</c:v>
                </c:pt>
                <c:pt idx="29">
                  <c:v>218.0</c:v>
                </c:pt>
                <c:pt idx="30">
                  <c:v>787.0</c:v>
                </c:pt>
                <c:pt idx="31">
                  <c:v>564.0</c:v>
                </c:pt>
                <c:pt idx="32">
                  <c:v>792.0</c:v>
                </c:pt>
                <c:pt idx="33">
                  <c:v>319.0</c:v>
                </c:pt>
                <c:pt idx="34">
                  <c:v>446.0</c:v>
                </c:pt>
                <c:pt idx="35">
                  <c:v>128.0</c:v>
                </c:pt>
                <c:pt idx="36">
                  <c:v>100.0</c:v>
                </c:pt>
                <c:pt idx="37">
                  <c:v>412.0</c:v>
                </c:pt>
                <c:pt idx="38">
                  <c:v>195.0</c:v>
                </c:pt>
                <c:pt idx="39">
                  <c:v>297.0</c:v>
                </c:pt>
                <c:pt idx="40">
                  <c:v>423.0</c:v>
                </c:pt>
                <c:pt idx="41">
                  <c:v>189.0</c:v>
                </c:pt>
                <c:pt idx="42">
                  <c:v>337.0</c:v>
                </c:pt>
                <c:pt idx="43">
                  <c:v>198.0</c:v>
                </c:pt>
                <c:pt idx="44">
                  <c:v>347.0</c:v>
                </c:pt>
                <c:pt idx="45">
                  <c:v>173.0</c:v>
                </c:pt>
                <c:pt idx="46">
                  <c:v>215.0</c:v>
                </c:pt>
                <c:pt idx="47">
                  <c:v>164.0</c:v>
                </c:pt>
                <c:pt idx="48">
                  <c:v>541.0</c:v>
                </c:pt>
                <c:pt idx="49">
                  <c:v>773.0</c:v>
                </c:pt>
                <c:pt idx="50">
                  <c:v>428.0</c:v>
                </c:pt>
                <c:pt idx="51">
                  <c:v>196.0</c:v>
                </c:pt>
                <c:pt idx="52">
                  <c:v>130.0</c:v>
                </c:pt>
                <c:pt idx="53">
                  <c:v>431.0</c:v>
                </c:pt>
                <c:pt idx="54">
                  <c:v>428.0</c:v>
                </c:pt>
                <c:pt idx="55">
                  <c:v>296.0</c:v>
                </c:pt>
                <c:pt idx="56">
                  <c:v>179.0</c:v>
                </c:pt>
                <c:pt idx="57">
                  <c:v>193.0</c:v>
                </c:pt>
                <c:pt idx="58">
                  <c:v>517.0</c:v>
                </c:pt>
                <c:pt idx="59">
                  <c:v>142.0</c:v>
                </c:pt>
                <c:pt idx="60">
                  <c:v>802.0</c:v>
                </c:pt>
                <c:pt idx="61">
                  <c:v>429.0</c:v>
                </c:pt>
                <c:pt idx="62">
                  <c:v>555.0</c:v>
                </c:pt>
                <c:pt idx="63">
                  <c:v>679.0</c:v>
                </c:pt>
                <c:pt idx="64">
                  <c:v>247.0</c:v>
                </c:pt>
                <c:pt idx="65">
                  <c:v>585.0</c:v>
                </c:pt>
                <c:pt idx="66">
                  <c:v>312.0</c:v>
                </c:pt>
                <c:pt idx="67">
                  <c:v>220.0</c:v>
                </c:pt>
                <c:pt idx="68">
                  <c:v>181.0</c:v>
                </c:pt>
                <c:pt idx="69">
                  <c:v>372.0</c:v>
                </c:pt>
                <c:pt idx="70">
                  <c:v>382.0</c:v>
                </c:pt>
                <c:pt idx="71">
                  <c:v>275.0</c:v>
                </c:pt>
                <c:pt idx="72">
                  <c:v>105.0</c:v>
                </c:pt>
                <c:pt idx="73">
                  <c:v>382.0</c:v>
                </c:pt>
                <c:pt idx="74">
                  <c:v>525.0</c:v>
                </c:pt>
                <c:pt idx="75">
                  <c:v>356.0</c:v>
                </c:pt>
                <c:pt idx="76">
                  <c:v>171.0</c:v>
                </c:pt>
                <c:pt idx="77">
                  <c:v>381.0</c:v>
                </c:pt>
                <c:pt idx="78">
                  <c:v>96.0</c:v>
                </c:pt>
                <c:pt idx="79">
                  <c:v>280.0</c:v>
                </c:pt>
                <c:pt idx="80">
                  <c:v>718.0</c:v>
                </c:pt>
                <c:pt idx="81">
                  <c:v>504.0</c:v>
                </c:pt>
                <c:pt idx="82">
                  <c:v>691.0</c:v>
                </c:pt>
                <c:pt idx="83">
                  <c:v>326.0</c:v>
                </c:pt>
                <c:pt idx="84">
                  <c:v>427.0</c:v>
                </c:pt>
                <c:pt idx="85">
                  <c:v>256.0</c:v>
                </c:pt>
                <c:pt idx="86">
                  <c:v>116.0</c:v>
                </c:pt>
                <c:pt idx="87">
                  <c:v>125.0</c:v>
                </c:pt>
                <c:pt idx="88">
                  <c:v>229.0</c:v>
                </c:pt>
                <c:pt idx="89">
                  <c:v>160.0</c:v>
                </c:pt>
                <c:pt idx="90">
                  <c:v>365.0</c:v>
                </c:pt>
                <c:pt idx="91">
                  <c:v>158.0</c:v>
                </c:pt>
                <c:pt idx="92">
                  <c:v>75.0</c:v>
                </c:pt>
                <c:pt idx="93">
                  <c:v>104.0</c:v>
                </c:pt>
                <c:pt idx="94">
                  <c:v>270.0</c:v>
                </c:pt>
                <c:pt idx="95">
                  <c:v>128.0</c:v>
                </c:pt>
                <c:pt idx="96">
                  <c:v>245.0</c:v>
                </c:pt>
                <c:pt idx="97">
                  <c:v>115.0</c:v>
                </c:pt>
                <c:pt idx="98">
                  <c:v>105.0</c:v>
                </c:pt>
                <c:pt idx="99">
                  <c:v>192.0</c:v>
                </c:pt>
                <c:pt idx="100">
                  <c:v>288.0</c:v>
                </c:pt>
                <c:pt idx="101">
                  <c:v>100.0</c:v>
                </c:pt>
                <c:pt idx="102">
                  <c:v>78.0</c:v>
                </c:pt>
                <c:pt idx="103">
                  <c:v>218.0</c:v>
                </c:pt>
                <c:pt idx="104">
                  <c:v>76.0</c:v>
                </c:pt>
                <c:pt idx="105">
                  <c:v>55.0</c:v>
                </c:pt>
                <c:pt idx="106">
                  <c:v>92.0</c:v>
                </c:pt>
                <c:pt idx="107">
                  <c:v>129.0</c:v>
                </c:pt>
                <c:pt idx="108">
                  <c:v>54.0</c:v>
                </c:pt>
                <c:pt idx="109">
                  <c:v>117.0</c:v>
                </c:pt>
                <c:pt idx="110">
                  <c:v>128.0</c:v>
                </c:pt>
                <c:pt idx="111">
                  <c:v>176.0</c:v>
                </c:pt>
                <c:pt idx="112">
                  <c:v>73.0</c:v>
                </c:pt>
                <c:pt idx="113">
                  <c:v>34.0</c:v>
                </c:pt>
                <c:pt idx="114">
                  <c:v>33.0</c:v>
                </c:pt>
                <c:pt idx="115">
                  <c:v>29.0</c:v>
                </c:pt>
                <c:pt idx="116">
                  <c:v>99.0</c:v>
                </c:pt>
                <c:pt idx="117">
                  <c:v>53.0</c:v>
                </c:pt>
                <c:pt idx="118">
                  <c:v>222.0</c:v>
                </c:pt>
                <c:pt idx="119">
                  <c:v>35.0</c:v>
                </c:pt>
                <c:pt idx="120">
                  <c:v>30.0</c:v>
                </c:pt>
                <c:pt idx="121">
                  <c:v>241.0</c:v>
                </c:pt>
                <c:pt idx="122">
                  <c:v>263.0</c:v>
                </c:pt>
                <c:pt idx="123">
                  <c:v>18.0</c:v>
                </c:pt>
                <c:pt idx="124">
                  <c:v>44.0</c:v>
                </c:pt>
                <c:pt idx="125">
                  <c:v>3.0</c:v>
                </c:pt>
                <c:pt idx="126">
                  <c:v>111.0</c:v>
                </c:pt>
                <c:pt idx="127">
                  <c:v>36.0</c:v>
                </c:pt>
                <c:pt idx="128">
                  <c:v>51.0</c:v>
                </c:pt>
                <c:pt idx="129">
                  <c:v>26.0</c:v>
                </c:pt>
                <c:pt idx="130">
                  <c:v>0.0</c:v>
                </c:pt>
                <c:pt idx="131">
                  <c:v>91.0</c:v>
                </c:pt>
                <c:pt idx="132">
                  <c:v>55.0</c:v>
                </c:pt>
                <c:pt idx="133">
                  <c:v>5.0</c:v>
                </c:pt>
                <c:pt idx="134">
                  <c:v>34.0</c:v>
                </c:pt>
                <c:pt idx="135">
                  <c:v>21.0</c:v>
                </c:pt>
                <c:pt idx="136">
                  <c:v>79.0</c:v>
                </c:pt>
                <c:pt idx="137">
                  <c:v>257.0</c:v>
                </c:pt>
                <c:pt idx="138">
                  <c:v>91.0</c:v>
                </c:pt>
                <c:pt idx="139">
                  <c:v>160.0</c:v>
                </c:pt>
                <c:pt idx="140">
                  <c:v>152.0</c:v>
                </c:pt>
                <c:pt idx="141">
                  <c:v>407.0</c:v>
                </c:pt>
                <c:pt idx="142">
                  <c:v>44.0</c:v>
                </c:pt>
                <c:pt idx="143">
                  <c:v>118.0</c:v>
                </c:pt>
                <c:pt idx="144">
                  <c:v>61.0</c:v>
                </c:pt>
                <c:pt idx="145">
                  <c:v>86.0</c:v>
                </c:pt>
                <c:pt idx="146">
                  <c:v>311.0</c:v>
                </c:pt>
                <c:pt idx="147">
                  <c:v>247.0</c:v>
                </c:pt>
                <c:pt idx="148">
                  <c:v>293.0</c:v>
                </c:pt>
                <c:pt idx="149">
                  <c:v>464.0</c:v>
                </c:pt>
                <c:pt idx="150">
                  <c:v>271.0</c:v>
                </c:pt>
                <c:pt idx="151">
                  <c:v>152.0</c:v>
                </c:pt>
                <c:pt idx="152">
                  <c:v>322.0</c:v>
                </c:pt>
                <c:pt idx="153">
                  <c:v>157.0</c:v>
                </c:pt>
                <c:pt idx="154">
                  <c:v>238.0</c:v>
                </c:pt>
                <c:pt idx="155">
                  <c:v>137.0</c:v>
                </c:pt>
                <c:pt idx="156">
                  <c:v>152.0</c:v>
                </c:pt>
                <c:pt idx="157">
                  <c:v>148.0</c:v>
                </c:pt>
                <c:pt idx="158">
                  <c:v>254.0</c:v>
                </c:pt>
                <c:pt idx="159">
                  <c:v>285.0</c:v>
                </c:pt>
                <c:pt idx="160">
                  <c:v>389.0</c:v>
                </c:pt>
                <c:pt idx="161">
                  <c:v>356.0</c:v>
                </c:pt>
                <c:pt idx="162">
                  <c:v>543.0</c:v>
                </c:pt>
                <c:pt idx="163">
                  <c:v>441.0</c:v>
                </c:pt>
                <c:pt idx="164">
                  <c:v>296.0</c:v>
                </c:pt>
                <c:pt idx="165">
                  <c:v>318.0</c:v>
                </c:pt>
                <c:pt idx="166">
                  <c:v>338.0</c:v>
                </c:pt>
                <c:pt idx="167">
                  <c:v>87.0</c:v>
                </c:pt>
                <c:pt idx="168">
                  <c:v>83.0</c:v>
                </c:pt>
                <c:pt idx="169">
                  <c:v>272.0</c:v>
                </c:pt>
                <c:pt idx="170">
                  <c:v>211.0</c:v>
                </c:pt>
                <c:pt idx="171">
                  <c:v>109.0</c:v>
                </c:pt>
                <c:pt idx="172">
                  <c:v>161.0</c:v>
                </c:pt>
                <c:pt idx="173">
                  <c:v>335.0</c:v>
                </c:pt>
                <c:pt idx="174">
                  <c:v>265.0</c:v>
                </c:pt>
                <c:pt idx="175">
                  <c:v>188.0</c:v>
                </c:pt>
                <c:pt idx="176">
                  <c:v>190.0</c:v>
                </c:pt>
                <c:pt idx="177">
                  <c:v>450.0</c:v>
                </c:pt>
                <c:pt idx="178">
                  <c:v>157.0</c:v>
                </c:pt>
                <c:pt idx="179">
                  <c:v>263.0</c:v>
                </c:pt>
                <c:pt idx="180">
                  <c:v>180.0</c:v>
                </c:pt>
                <c:pt idx="181">
                  <c:v>131.0</c:v>
                </c:pt>
                <c:pt idx="182">
                  <c:v>156.0</c:v>
                </c:pt>
                <c:pt idx="183">
                  <c:v>44.0</c:v>
                </c:pt>
                <c:pt idx="184">
                  <c:v>60.0</c:v>
                </c:pt>
                <c:pt idx="185">
                  <c:v>264.0</c:v>
                </c:pt>
                <c:pt idx="186">
                  <c:v>0.0</c:v>
                </c:pt>
                <c:pt idx="187">
                  <c:v>225.0</c:v>
                </c:pt>
                <c:pt idx="188">
                  <c:v>367.0</c:v>
                </c:pt>
                <c:pt idx="189">
                  <c:v>13.0</c:v>
                </c:pt>
                <c:pt idx="190">
                  <c:v>56.0</c:v>
                </c:pt>
                <c:pt idx="191">
                  <c:v>197.0</c:v>
                </c:pt>
                <c:pt idx="192">
                  <c:v>77.0</c:v>
                </c:pt>
                <c:pt idx="193">
                  <c:v>46.0</c:v>
                </c:pt>
                <c:pt idx="194">
                  <c:v>167.0</c:v>
                </c:pt>
                <c:pt idx="195">
                  <c:v>92.0</c:v>
                </c:pt>
                <c:pt idx="196">
                  <c:v>119.0</c:v>
                </c:pt>
                <c:pt idx="197">
                  <c:v>176.0</c:v>
                </c:pt>
                <c:pt idx="198">
                  <c:v>142.0</c:v>
                </c:pt>
                <c:pt idx="199">
                  <c:v>24.0</c:v>
                </c:pt>
                <c:pt idx="200">
                  <c:v>406.0</c:v>
                </c:pt>
                <c:pt idx="201">
                  <c:v>354.0</c:v>
                </c:pt>
                <c:pt idx="202">
                  <c:v>215.0</c:v>
                </c:pt>
                <c:pt idx="203">
                  <c:v>587.0</c:v>
                </c:pt>
                <c:pt idx="204">
                  <c:v>236.0</c:v>
                </c:pt>
                <c:pt idx="205">
                  <c:v>67.0</c:v>
                </c:pt>
                <c:pt idx="206">
                  <c:v>26.0</c:v>
                </c:pt>
                <c:pt idx="207">
                  <c:v>131.0</c:v>
                </c:pt>
                <c:pt idx="208">
                  <c:v>183.0</c:v>
                </c:pt>
                <c:pt idx="209">
                  <c:v>117.0</c:v>
                </c:pt>
                <c:pt idx="210">
                  <c:v>110.0</c:v>
                </c:pt>
                <c:pt idx="211">
                  <c:v>116.0</c:v>
                </c:pt>
                <c:pt idx="212">
                  <c:v>202.0</c:v>
                </c:pt>
                <c:pt idx="213">
                  <c:v>126.0</c:v>
                </c:pt>
                <c:pt idx="214">
                  <c:v>440.0</c:v>
                </c:pt>
                <c:pt idx="215">
                  <c:v>325.0</c:v>
                </c:pt>
                <c:pt idx="216">
                  <c:v>222.0</c:v>
                </c:pt>
                <c:pt idx="217">
                  <c:v>102.0</c:v>
                </c:pt>
                <c:pt idx="218">
                  <c:v>135.0</c:v>
                </c:pt>
                <c:pt idx="219">
                  <c:v>546.0</c:v>
                </c:pt>
                <c:pt idx="220">
                  <c:v>203.0</c:v>
                </c:pt>
                <c:pt idx="221">
                  <c:v>371.0</c:v>
                </c:pt>
                <c:pt idx="222">
                  <c:v>278.0</c:v>
                </c:pt>
                <c:pt idx="223">
                  <c:v>120.0</c:v>
                </c:pt>
                <c:pt idx="224">
                  <c:v>228.0</c:v>
                </c:pt>
                <c:pt idx="225">
                  <c:v>132.0</c:v>
                </c:pt>
                <c:pt idx="226">
                  <c:v>225.0</c:v>
                </c:pt>
                <c:pt idx="227">
                  <c:v>244.0</c:v>
                </c:pt>
                <c:pt idx="228">
                  <c:v>73.0</c:v>
                </c:pt>
                <c:pt idx="229">
                  <c:v>203.0</c:v>
                </c:pt>
                <c:pt idx="230">
                  <c:v>283.0</c:v>
                </c:pt>
                <c:pt idx="231">
                  <c:v>239.0</c:v>
                </c:pt>
                <c:pt idx="232">
                  <c:v>413.0</c:v>
                </c:pt>
                <c:pt idx="233">
                  <c:v>85.0</c:v>
                </c:pt>
                <c:pt idx="234">
                  <c:v>216.0</c:v>
                </c:pt>
                <c:pt idx="235">
                  <c:v>251.0</c:v>
                </c:pt>
                <c:pt idx="236">
                  <c:v>206.0</c:v>
                </c:pt>
                <c:pt idx="237">
                  <c:v>503.0</c:v>
                </c:pt>
                <c:pt idx="238">
                  <c:v>157.0</c:v>
                </c:pt>
                <c:pt idx="239">
                  <c:v>121.0</c:v>
                </c:pt>
                <c:pt idx="240">
                  <c:v>32.0</c:v>
                </c:pt>
                <c:pt idx="241">
                  <c:v>28.0</c:v>
                </c:pt>
                <c:pt idx="242">
                  <c:v>217.0</c:v>
                </c:pt>
                <c:pt idx="243">
                  <c:v>200.0</c:v>
                </c:pt>
                <c:pt idx="244">
                  <c:v>53.0</c:v>
                </c:pt>
                <c:pt idx="245">
                  <c:v>29.0</c:v>
                </c:pt>
                <c:pt idx="246">
                  <c:v>302.0</c:v>
                </c:pt>
                <c:pt idx="247">
                  <c:v>526.0</c:v>
                </c:pt>
                <c:pt idx="248">
                  <c:v>280.0</c:v>
                </c:pt>
                <c:pt idx="249">
                  <c:v>219.0</c:v>
                </c:pt>
                <c:pt idx="250">
                  <c:v>174.0</c:v>
                </c:pt>
                <c:pt idx="251">
                  <c:v>248.0</c:v>
                </c:pt>
                <c:pt idx="252">
                  <c:v>323.0</c:v>
                </c:pt>
                <c:pt idx="253">
                  <c:v>308.0</c:v>
                </c:pt>
                <c:pt idx="254">
                  <c:v>510.0</c:v>
                </c:pt>
                <c:pt idx="255">
                  <c:v>83.0</c:v>
                </c:pt>
                <c:pt idx="256">
                  <c:v>120.0</c:v>
                </c:pt>
                <c:pt idx="257">
                  <c:v>570.0</c:v>
                </c:pt>
                <c:pt idx="258">
                  <c:v>242.0</c:v>
                </c:pt>
                <c:pt idx="259">
                  <c:v>298.0</c:v>
                </c:pt>
                <c:pt idx="260">
                  <c:v>249.0</c:v>
                </c:pt>
                <c:pt idx="261">
                  <c:v>226.0</c:v>
                </c:pt>
                <c:pt idx="262">
                  <c:v>129.0</c:v>
                </c:pt>
                <c:pt idx="263">
                  <c:v>260.0</c:v>
                </c:pt>
                <c:pt idx="264">
                  <c:v>370.0</c:v>
                </c:pt>
                <c:pt idx="265">
                  <c:v>65.0</c:v>
                </c:pt>
                <c:pt idx="266">
                  <c:v>42.0</c:v>
                </c:pt>
                <c:pt idx="267">
                  <c:v>37.0</c:v>
                </c:pt>
                <c:pt idx="268">
                  <c:v>315.0</c:v>
                </c:pt>
                <c:pt idx="269">
                  <c:v>361.0</c:v>
                </c:pt>
                <c:pt idx="270">
                  <c:v>350.0</c:v>
                </c:pt>
                <c:pt idx="271">
                  <c:v>338.0</c:v>
                </c:pt>
                <c:pt idx="272">
                  <c:v>425.0</c:v>
                </c:pt>
                <c:pt idx="273">
                  <c:v>676.0</c:v>
                </c:pt>
                <c:pt idx="274">
                  <c:v>207.0</c:v>
                </c:pt>
                <c:pt idx="275">
                  <c:v>265.0</c:v>
                </c:pt>
                <c:pt idx="276">
                  <c:v>219.0</c:v>
                </c:pt>
                <c:pt idx="277">
                  <c:v>381.0</c:v>
                </c:pt>
                <c:pt idx="278">
                  <c:v>234.0</c:v>
                </c:pt>
                <c:pt idx="279">
                  <c:v>0.0</c:v>
                </c:pt>
                <c:pt idx="280">
                  <c:v>160.0</c:v>
                </c:pt>
                <c:pt idx="281">
                  <c:v>137.0</c:v>
                </c:pt>
                <c:pt idx="282">
                  <c:v>66.0</c:v>
                </c:pt>
                <c:pt idx="283">
                  <c:v>189.0</c:v>
                </c:pt>
                <c:pt idx="284">
                  <c:v>191.0</c:v>
                </c:pt>
                <c:pt idx="285">
                  <c:v>341.0</c:v>
                </c:pt>
                <c:pt idx="286">
                  <c:v>368.0</c:v>
                </c:pt>
                <c:pt idx="287">
                  <c:v>264.0</c:v>
                </c:pt>
                <c:pt idx="288">
                  <c:v>281.0</c:v>
                </c:pt>
                <c:pt idx="289">
                  <c:v>244.0</c:v>
                </c:pt>
                <c:pt idx="290">
                  <c:v>232.0</c:v>
                </c:pt>
                <c:pt idx="291">
                  <c:v>553.0</c:v>
                </c:pt>
                <c:pt idx="292">
                  <c:v>413.0</c:v>
                </c:pt>
                <c:pt idx="293">
                  <c:v>498.0</c:v>
                </c:pt>
                <c:pt idx="294">
                  <c:v>196.0</c:v>
                </c:pt>
                <c:pt idx="295">
                  <c:v>144.0</c:v>
                </c:pt>
                <c:pt idx="296">
                  <c:v>100.0</c:v>
                </c:pt>
                <c:pt idx="297">
                  <c:v>244.0</c:v>
                </c:pt>
                <c:pt idx="298">
                  <c:v>176.0</c:v>
                </c:pt>
                <c:pt idx="299">
                  <c:v>178.0</c:v>
                </c:pt>
                <c:pt idx="300">
                  <c:v>111.0</c:v>
                </c:pt>
                <c:pt idx="301">
                  <c:v>80.0</c:v>
                </c:pt>
                <c:pt idx="302">
                  <c:v>359.0</c:v>
                </c:pt>
                <c:pt idx="303">
                  <c:v>244.0</c:v>
                </c:pt>
                <c:pt idx="304">
                  <c:v>132.0</c:v>
                </c:pt>
                <c:pt idx="305">
                  <c:v>313.0</c:v>
                </c:pt>
                <c:pt idx="306">
                  <c:v>573.0</c:v>
                </c:pt>
                <c:pt idx="307">
                  <c:v>323.0</c:v>
                </c:pt>
                <c:pt idx="308">
                  <c:v>293.0</c:v>
                </c:pt>
                <c:pt idx="309">
                  <c:v>219.0</c:v>
                </c:pt>
                <c:pt idx="310">
                  <c:v>213.0</c:v>
                </c:pt>
                <c:pt idx="311">
                  <c:v>280.0</c:v>
                </c:pt>
                <c:pt idx="312">
                  <c:v>176.0</c:v>
                </c:pt>
                <c:pt idx="313">
                  <c:v>23.0</c:v>
                </c:pt>
                <c:pt idx="314">
                  <c:v>183.0</c:v>
                </c:pt>
                <c:pt idx="315">
                  <c:v>140.0</c:v>
                </c:pt>
                <c:pt idx="316">
                  <c:v>161.0</c:v>
                </c:pt>
                <c:pt idx="317">
                  <c:v>37.0</c:v>
                </c:pt>
                <c:pt idx="318">
                  <c:v>226.0</c:v>
                </c:pt>
                <c:pt idx="319">
                  <c:v>212.0</c:v>
                </c:pt>
                <c:pt idx="320">
                  <c:v>554.0</c:v>
                </c:pt>
                <c:pt idx="321">
                  <c:v>108.0</c:v>
                </c:pt>
                <c:pt idx="322">
                  <c:v>49.0</c:v>
                </c:pt>
                <c:pt idx="323">
                  <c:v>110.0</c:v>
                </c:pt>
                <c:pt idx="324">
                  <c:v>54.0</c:v>
                </c:pt>
                <c:pt idx="325">
                  <c:v>459.0</c:v>
                </c:pt>
                <c:pt idx="326">
                  <c:v>214.0</c:v>
                </c:pt>
                <c:pt idx="327">
                  <c:v>352.0</c:v>
                </c:pt>
                <c:pt idx="328">
                  <c:v>203.0</c:v>
                </c:pt>
                <c:pt idx="329">
                  <c:v>167.0</c:v>
                </c:pt>
                <c:pt idx="330">
                  <c:v>239.0</c:v>
                </c:pt>
                <c:pt idx="331">
                  <c:v>247.0</c:v>
                </c:pt>
                <c:pt idx="332">
                  <c:v>348.0</c:v>
                </c:pt>
                <c:pt idx="333">
                  <c:v>140.0</c:v>
                </c:pt>
                <c:pt idx="334">
                  <c:v>289.0</c:v>
                </c:pt>
                <c:pt idx="335">
                  <c:v>88.0</c:v>
                </c:pt>
                <c:pt idx="336">
                  <c:v>98.0</c:v>
                </c:pt>
                <c:pt idx="337">
                  <c:v>438.0</c:v>
                </c:pt>
                <c:pt idx="338">
                  <c:v>167.0</c:v>
                </c:pt>
                <c:pt idx="339">
                  <c:v>106.0</c:v>
                </c:pt>
                <c:pt idx="340">
                  <c:v>354.0</c:v>
                </c:pt>
                <c:pt idx="341">
                  <c:v>370.0</c:v>
                </c:pt>
                <c:pt idx="342">
                  <c:v>5.0</c:v>
                </c:pt>
                <c:pt idx="343">
                  <c:v>54.0</c:v>
                </c:pt>
                <c:pt idx="344">
                  <c:v>361.0</c:v>
                </c:pt>
                <c:pt idx="345">
                  <c:v>269.0</c:v>
                </c:pt>
                <c:pt idx="346">
                  <c:v>50.0</c:v>
                </c:pt>
                <c:pt idx="347">
                  <c:v>246.0</c:v>
                </c:pt>
                <c:pt idx="348">
                  <c:v>67.0</c:v>
                </c:pt>
                <c:pt idx="349">
                  <c:v>449.0</c:v>
                </c:pt>
                <c:pt idx="350">
                  <c:v>62.0</c:v>
                </c:pt>
                <c:pt idx="351">
                  <c:v>235.0</c:v>
                </c:pt>
                <c:pt idx="352">
                  <c:v>326.0</c:v>
                </c:pt>
                <c:pt idx="353">
                  <c:v>450.0</c:v>
                </c:pt>
                <c:pt idx="354">
                  <c:v>141.0</c:v>
                </c:pt>
                <c:pt idx="355">
                  <c:v>548.0</c:v>
                </c:pt>
                <c:pt idx="356">
                  <c:v>550.0</c:v>
                </c:pt>
                <c:pt idx="357">
                  <c:v>259.0</c:v>
                </c:pt>
                <c:pt idx="358">
                  <c:v>241.0</c:v>
                </c:pt>
                <c:pt idx="359">
                  <c:v>448.0</c:v>
                </c:pt>
                <c:pt idx="360">
                  <c:v>250.0</c:v>
                </c:pt>
                <c:pt idx="361">
                  <c:v>242.0</c:v>
                </c:pt>
                <c:pt idx="362">
                  <c:v>102.0</c:v>
                </c:pt>
                <c:pt idx="363">
                  <c:v>519.0</c:v>
                </c:pt>
                <c:pt idx="364">
                  <c:v>325.0</c:v>
                </c:pt>
                <c:pt idx="365">
                  <c:v>406.0</c:v>
                </c:pt>
                <c:pt idx="366">
                  <c:v>274.0</c:v>
                </c:pt>
                <c:pt idx="367">
                  <c:v>166.0</c:v>
                </c:pt>
                <c:pt idx="368">
                  <c:v>34.0</c:v>
                </c:pt>
                <c:pt idx="369">
                  <c:v>216.0</c:v>
                </c:pt>
                <c:pt idx="370">
                  <c:v>61.0</c:v>
                </c:pt>
                <c:pt idx="371">
                  <c:v>198.0</c:v>
                </c:pt>
                <c:pt idx="372">
                  <c:v>239.0</c:v>
                </c:pt>
                <c:pt idx="373">
                  <c:v>100.0</c:v>
                </c:pt>
                <c:pt idx="374">
                  <c:v>144.0</c:v>
                </c:pt>
                <c:pt idx="375">
                  <c:v>195.0</c:v>
                </c:pt>
                <c:pt idx="376">
                  <c:v>341.0</c:v>
                </c:pt>
                <c:pt idx="377">
                  <c:v>109.0</c:v>
                </c:pt>
                <c:pt idx="378">
                  <c:v>295.0</c:v>
                </c:pt>
                <c:pt idx="379">
                  <c:v>98.0</c:v>
                </c:pt>
                <c:pt idx="380">
                  <c:v>232.0</c:v>
                </c:pt>
                <c:pt idx="381">
                  <c:v>219.0</c:v>
                </c:pt>
                <c:pt idx="382">
                  <c:v>48.0</c:v>
                </c:pt>
                <c:pt idx="383">
                  <c:v>30.0</c:v>
                </c:pt>
                <c:pt idx="384">
                  <c:v>176.0</c:v>
                </c:pt>
                <c:pt idx="385">
                  <c:v>36.0</c:v>
                </c:pt>
                <c:pt idx="386">
                  <c:v>149.0</c:v>
                </c:pt>
                <c:pt idx="387">
                  <c:v>599.0</c:v>
                </c:pt>
                <c:pt idx="388">
                  <c:v>425.0</c:v>
                </c:pt>
                <c:pt idx="389">
                  <c:v>172.0</c:v>
                </c:pt>
                <c:pt idx="390">
                  <c:v>573.0</c:v>
                </c:pt>
                <c:pt idx="391">
                  <c:v>207.0</c:v>
                </c:pt>
                <c:pt idx="392">
                  <c:v>224.0</c:v>
                </c:pt>
                <c:pt idx="393">
                  <c:v>140.0</c:v>
                </c:pt>
                <c:pt idx="394">
                  <c:v>86.0</c:v>
                </c:pt>
                <c:pt idx="395">
                  <c:v>272.0</c:v>
                </c:pt>
                <c:pt idx="396">
                  <c:v>465.0</c:v>
                </c:pt>
                <c:pt idx="397">
                  <c:v>463.0</c:v>
                </c:pt>
                <c:pt idx="398">
                  <c:v>128.0</c:v>
                </c:pt>
                <c:pt idx="399">
                  <c:v>191.0</c:v>
                </c:pt>
                <c:pt idx="400">
                  <c:v>255.0</c:v>
                </c:pt>
                <c:pt idx="401">
                  <c:v>344.0</c:v>
                </c:pt>
                <c:pt idx="402">
                  <c:v>249.0</c:v>
                </c:pt>
                <c:pt idx="403">
                  <c:v>205.0</c:v>
                </c:pt>
                <c:pt idx="404">
                  <c:v>104.0</c:v>
                </c:pt>
                <c:pt idx="405">
                  <c:v>172.0</c:v>
                </c:pt>
                <c:pt idx="406">
                  <c:v>230.0</c:v>
                </c:pt>
                <c:pt idx="407">
                  <c:v>76.0</c:v>
                </c:pt>
                <c:pt idx="408">
                  <c:v>194.0</c:v>
                </c:pt>
                <c:pt idx="409">
                  <c:v>242.0</c:v>
                </c:pt>
                <c:pt idx="410">
                  <c:v>398.0</c:v>
                </c:pt>
                <c:pt idx="411">
                  <c:v>153.0</c:v>
                </c:pt>
                <c:pt idx="412">
                  <c:v>502.0</c:v>
                </c:pt>
                <c:pt idx="413">
                  <c:v>854.0</c:v>
                </c:pt>
                <c:pt idx="414">
                  <c:v>236.0</c:v>
                </c:pt>
                <c:pt idx="415">
                  <c:v>465.0</c:v>
                </c:pt>
                <c:pt idx="416">
                  <c:v>513.0</c:v>
                </c:pt>
                <c:pt idx="417">
                  <c:v>412.0</c:v>
                </c:pt>
                <c:pt idx="418">
                  <c:v>292.0</c:v>
                </c:pt>
                <c:pt idx="419">
                  <c:v>602.0</c:v>
                </c:pt>
                <c:pt idx="420">
                  <c:v>354.0</c:v>
                </c:pt>
                <c:pt idx="421">
                  <c:v>611.0</c:v>
                </c:pt>
                <c:pt idx="422">
                  <c:v>298.0</c:v>
                </c:pt>
                <c:pt idx="423">
                  <c:v>793.0</c:v>
                </c:pt>
                <c:pt idx="424">
                  <c:v>313.0</c:v>
                </c:pt>
                <c:pt idx="425">
                  <c:v>542.0</c:v>
                </c:pt>
                <c:pt idx="426">
                  <c:v>641.0</c:v>
                </c:pt>
                <c:pt idx="427">
                  <c:v>488.0</c:v>
                </c:pt>
                <c:pt idx="428">
                  <c:v>218.0</c:v>
                </c:pt>
                <c:pt idx="429">
                  <c:v>128.0</c:v>
                </c:pt>
                <c:pt idx="430">
                  <c:v>245.0</c:v>
                </c:pt>
                <c:pt idx="431">
                  <c:v>309.0</c:v>
                </c:pt>
                <c:pt idx="432">
                  <c:v>77.0</c:v>
                </c:pt>
                <c:pt idx="433">
                  <c:v>404.0</c:v>
                </c:pt>
                <c:pt idx="434">
                  <c:v>0.0</c:v>
                </c:pt>
                <c:pt idx="435">
                  <c:v>244.0</c:v>
                </c:pt>
                <c:pt idx="436">
                  <c:v>464.0</c:v>
                </c:pt>
                <c:pt idx="437">
                  <c:v>1008.0</c:v>
                </c:pt>
                <c:pt idx="438">
                  <c:v>593.0</c:v>
                </c:pt>
                <c:pt idx="439">
                  <c:v>1005.0</c:v>
                </c:pt>
                <c:pt idx="440">
                  <c:v>273.0</c:v>
                </c:pt>
                <c:pt idx="441">
                  <c:v>336.0</c:v>
                </c:pt>
                <c:pt idx="442">
                  <c:v>416.0</c:v>
                </c:pt>
                <c:pt idx="443">
                  <c:v>296.0</c:v>
                </c:pt>
                <c:pt idx="444">
                  <c:v>167.0</c:v>
                </c:pt>
                <c:pt idx="445">
                  <c:v>451.0</c:v>
                </c:pt>
                <c:pt idx="446">
                  <c:v>308.0</c:v>
                </c:pt>
                <c:pt idx="447">
                  <c:v>371.0</c:v>
                </c:pt>
                <c:pt idx="448">
                  <c:v>255.0</c:v>
                </c:pt>
                <c:pt idx="449">
                  <c:v>206.0</c:v>
                </c:pt>
                <c:pt idx="450">
                  <c:v>304.0</c:v>
                </c:pt>
                <c:pt idx="451">
                  <c:v>324.0</c:v>
                </c:pt>
                <c:pt idx="452">
                  <c:v>351.0</c:v>
                </c:pt>
                <c:pt idx="453">
                  <c:v>173.0</c:v>
                </c:pt>
                <c:pt idx="454">
                  <c:v>117.0</c:v>
                </c:pt>
                <c:pt idx="455">
                  <c:v>196.0</c:v>
                </c:pt>
                <c:pt idx="456">
                  <c:v>302.0</c:v>
                </c:pt>
                <c:pt idx="457">
                  <c:v>425.0</c:v>
                </c:pt>
                <c:pt idx="458">
                  <c:v>385.0</c:v>
                </c:pt>
                <c:pt idx="459">
                  <c:v>281.0</c:v>
                </c:pt>
                <c:pt idx="460">
                  <c:v>392.0</c:v>
                </c:pt>
                <c:pt idx="461">
                  <c:v>193.0</c:v>
                </c:pt>
                <c:pt idx="462">
                  <c:v>369.0</c:v>
                </c:pt>
                <c:pt idx="463">
                  <c:v>307.0</c:v>
                </c:pt>
                <c:pt idx="464">
                  <c:v>749.0</c:v>
                </c:pt>
                <c:pt idx="465">
                  <c:v>687.0</c:v>
                </c:pt>
                <c:pt idx="466">
                  <c:v>699.0</c:v>
                </c:pt>
                <c:pt idx="467">
                  <c:v>369.0</c:v>
                </c:pt>
                <c:pt idx="468">
                  <c:v>340.0</c:v>
                </c:pt>
                <c:pt idx="469">
                  <c:v>259.0</c:v>
                </c:pt>
                <c:pt idx="470">
                  <c:v>305.0</c:v>
                </c:pt>
                <c:pt idx="471">
                  <c:v>442.0</c:v>
                </c:pt>
                <c:pt idx="472">
                  <c:v>241.0</c:v>
                </c:pt>
                <c:pt idx="473">
                  <c:v>537.0</c:v>
                </c:pt>
                <c:pt idx="474">
                  <c:v>158.0</c:v>
                </c:pt>
                <c:pt idx="475">
                  <c:v>179.0</c:v>
                </c:pt>
                <c:pt idx="476">
                  <c:v>485.0</c:v>
                </c:pt>
                <c:pt idx="477">
                  <c:v>283.0</c:v>
                </c:pt>
                <c:pt idx="478">
                  <c:v>324.0</c:v>
                </c:pt>
                <c:pt idx="479">
                  <c:v>161.0</c:v>
                </c:pt>
                <c:pt idx="480">
                  <c:v>432.0</c:v>
                </c:pt>
                <c:pt idx="481">
                  <c:v>367.0</c:v>
                </c:pt>
                <c:pt idx="482">
                  <c:v>162.0</c:v>
                </c:pt>
                <c:pt idx="483">
                  <c:v>299.0</c:v>
                </c:pt>
                <c:pt idx="484">
                  <c:v>389.0</c:v>
                </c:pt>
                <c:pt idx="485">
                  <c:v>347.0</c:v>
                </c:pt>
                <c:pt idx="486">
                  <c:v>471.0</c:v>
                </c:pt>
                <c:pt idx="487">
                  <c:v>223.0</c:v>
                </c:pt>
                <c:pt idx="488">
                  <c:v>607.0</c:v>
                </c:pt>
                <c:pt idx="489">
                  <c:v>365.0</c:v>
                </c:pt>
                <c:pt idx="490">
                  <c:v>477.0</c:v>
                </c:pt>
                <c:pt idx="491">
                  <c:v>655.0</c:v>
                </c:pt>
                <c:pt idx="492">
                  <c:v>743.0</c:v>
                </c:pt>
                <c:pt idx="493">
                  <c:v>906.0</c:v>
                </c:pt>
                <c:pt idx="494">
                  <c:v>467.0</c:v>
                </c:pt>
                <c:pt idx="495">
                  <c:v>316.0</c:v>
                </c:pt>
                <c:pt idx="496">
                  <c:v>325.0</c:v>
                </c:pt>
                <c:pt idx="497">
                  <c:v>277.0</c:v>
                </c:pt>
                <c:pt idx="498">
                  <c:v>972.0</c:v>
                </c:pt>
                <c:pt idx="499">
                  <c:v>528.0</c:v>
                </c:pt>
                <c:pt idx="500">
                  <c:v>1270.0</c:v>
                </c:pt>
                <c:pt idx="501">
                  <c:v>992.0</c:v>
                </c:pt>
                <c:pt idx="502">
                  <c:v>516.0</c:v>
                </c:pt>
                <c:pt idx="503">
                  <c:v>211.0</c:v>
                </c:pt>
                <c:pt idx="504">
                  <c:v>239.0</c:v>
                </c:pt>
                <c:pt idx="505">
                  <c:v>273.0</c:v>
                </c:pt>
                <c:pt idx="506">
                  <c:v>131.0</c:v>
                </c:pt>
                <c:pt idx="507">
                  <c:v>345.0</c:v>
                </c:pt>
                <c:pt idx="508">
                  <c:v>370.0</c:v>
                </c:pt>
                <c:pt idx="509">
                  <c:v>548.0</c:v>
                </c:pt>
                <c:pt idx="510">
                  <c:v>279.0</c:v>
                </c:pt>
                <c:pt idx="511">
                  <c:v>199.0</c:v>
                </c:pt>
                <c:pt idx="512">
                  <c:v>322.0</c:v>
                </c:pt>
                <c:pt idx="513">
                  <c:v>408.0</c:v>
                </c:pt>
                <c:pt idx="514">
                  <c:v>260.0</c:v>
                </c:pt>
                <c:pt idx="515">
                  <c:v>280.0</c:v>
                </c:pt>
                <c:pt idx="516">
                  <c:v>21.0</c:v>
                </c:pt>
                <c:pt idx="517">
                  <c:v>220.0</c:v>
                </c:pt>
                <c:pt idx="518">
                  <c:v>16.0</c:v>
                </c:pt>
                <c:pt idx="519">
                  <c:v>35.0</c:v>
                </c:pt>
                <c:pt idx="520">
                  <c:v>310.0</c:v>
                </c:pt>
                <c:pt idx="521">
                  <c:v>491.0</c:v>
                </c:pt>
                <c:pt idx="522">
                  <c:v>264.0</c:v>
                </c:pt>
                <c:pt idx="523">
                  <c:v>71.0</c:v>
                </c:pt>
                <c:pt idx="524">
                  <c:v>288.0</c:v>
                </c:pt>
                <c:pt idx="525">
                  <c:v>461.0</c:v>
                </c:pt>
                <c:pt idx="526">
                  <c:v>349.0</c:v>
                </c:pt>
                <c:pt idx="527">
                  <c:v>473.0</c:v>
                </c:pt>
                <c:pt idx="528">
                  <c:v>88.0</c:v>
                </c:pt>
                <c:pt idx="529">
                  <c:v>442.0</c:v>
                </c:pt>
                <c:pt idx="530">
                  <c:v>66.0</c:v>
                </c:pt>
                <c:pt idx="531">
                  <c:v>184.0</c:v>
                </c:pt>
                <c:pt idx="532">
                  <c:v>324.0</c:v>
                </c:pt>
                <c:pt idx="533">
                  <c:v>186.0</c:v>
                </c:pt>
                <c:pt idx="534">
                  <c:v>504.0</c:v>
                </c:pt>
                <c:pt idx="535">
                  <c:v>408.0</c:v>
                </c:pt>
                <c:pt idx="536">
                  <c:v>422.0</c:v>
                </c:pt>
                <c:pt idx="537">
                  <c:v>381.0</c:v>
                </c:pt>
                <c:pt idx="538">
                  <c:v>308.0</c:v>
                </c:pt>
                <c:pt idx="539">
                  <c:v>246.0</c:v>
                </c:pt>
                <c:pt idx="540">
                  <c:v>206.0</c:v>
                </c:pt>
                <c:pt idx="541">
                  <c:v>286.0</c:v>
                </c:pt>
                <c:pt idx="542">
                  <c:v>1002.0</c:v>
                </c:pt>
                <c:pt idx="543">
                  <c:v>687.0</c:v>
                </c:pt>
                <c:pt idx="544">
                  <c:v>269.0</c:v>
                </c:pt>
                <c:pt idx="545">
                  <c:v>254.0</c:v>
                </c:pt>
                <c:pt idx="546">
                  <c:v>98.0</c:v>
                </c:pt>
                <c:pt idx="547">
                  <c:v>153.0</c:v>
                </c:pt>
                <c:pt idx="548">
                  <c:v>245.0</c:v>
                </c:pt>
                <c:pt idx="549">
                  <c:v>395.0</c:v>
                </c:pt>
                <c:pt idx="550">
                  <c:v>495.0</c:v>
                </c:pt>
                <c:pt idx="551">
                  <c:v>299.0</c:v>
                </c:pt>
                <c:pt idx="552">
                  <c:v>196.0</c:v>
                </c:pt>
                <c:pt idx="553">
                  <c:v>282.0</c:v>
                </c:pt>
                <c:pt idx="554">
                  <c:v>253.0</c:v>
                </c:pt>
                <c:pt idx="555">
                  <c:v>246.0</c:v>
                </c:pt>
                <c:pt idx="556">
                  <c:v>197.0</c:v>
                </c:pt>
                <c:pt idx="557">
                  <c:v>128.0</c:v>
                </c:pt>
                <c:pt idx="558">
                  <c:v>371.0</c:v>
                </c:pt>
                <c:pt idx="559">
                  <c:v>321.0</c:v>
                </c:pt>
                <c:pt idx="560">
                  <c:v>314.0</c:v>
                </c:pt>
                <c:pt idx="561">
                  <c:v>204.0</c:v>
                </c:pt>
                <c:pt idx="562">
                  <c:v>259.0</c:v>
                </c:pt>
                <c:pt idx="563">
                  <c:v>513.0</c:v>
                </c:pt>
                <c:pt idx="564">
                  <c:v>206.0</c:v>
                </c:pt>
                <c:pt idx="565">
                  <c:v>231.0</c:v>
                </c:pt>
                <c:pt idx="566">
                  <c:v>193.0</c:v>
                </c:pt>
                <c:pt idx="567">
                  <c:v>364.0</c:v>
                </c:pt>
                <c:pt idx="568">
                  <c:v>327.0</c:v>
                </c:pt>
                <c:pt idx="569">
                  <c:v>1487.0</c:v>
                </c:pt>
                <c:pt idx="570">
                  <c:v>2076.0</c:v>
                </c:pt>
                <c:pt idx="571">
                  <c:v>624.0</c:v>
                </c:pt>
                <c:pt idx="572">
                  <c:v>806.0</c:v>
                </c:pt>
                <c:pt idx="573">
                  <c:v>1205.0</c:v>
                </c:pt>
                <c:pt idx="574">
                  <c:v>837.0</c:v>
                </c:pt>
                <c:pt idx="575">
                  <c:v>812.0</c:v>
                </c:pt>
                <c:pt idx="576">
                  <c:v>654.0</c:v>
                </c:pt>
                <c:pt idx="577">
                  <c:v>362.0</c:v>
                </c:pt>
                <c:pt idx="578">
                  <c:v>297.0</c:v>
                </c:pt>
                <c:pt idx="579">
                  <c:v>389.0</c:v>
                </c:pt>
                <c:pt idx="580">
                  <c:v>340.0</c:v>
                </c:pt>
                <c:pt idx="581">
                  <c:v>796.0</c:v>
                </c:pt>
                <c:pt idx="582">
                  <c:v>135.0</c:v>
                </c:pt>
                <c:pt idx="583">
                  <c:v>454.0</c:v>
                </c:pt>
                <c:pt idx="584">
                  <c:v>94.0</c:v>
                </c:pt>
                <c:pt idx="585">
                  <c:v>378.0</c:v>
                </c:pt>
                <c:pt idx="586">
                  <c:v>63.0</c:v>
                </c:pt>
                <c:pt idx="587">
                  <c:v>122.0</c:v>
                </c:pt>
                <c:pt idx="588">
                  <c:v>72.0</c:v>
                </c:pt>
                <c:pt idx="589">
                  <c:v>332.0</c:v>
                </c:pt>
                <c:pt idx="590">
                  <c:v>46.0</c:v>
                </c:pt>
                <c:pt idx="591">
                  <c:v>1334.0</c:v>
                </c:pt>
                <c:pt idx="592">
                  <c:v>1029.0</c:v>
                </c:pt>
                <c:pt idx="593">
                  <c:v>1886.0</c:v>
                </c:pt>
                <c:pt idx="594">
                  <c:v>807.0</c:v>
                </c:pt>
                <c:pt idx="595">
                  <c:v>275.0</c:v>
                </c:pt>
                <c:pt idx="596">
                  <c:v>1438.0</c:v>
                </c:pt>
                <c:pt idx="597">
                  <c:v>617.0</c:v>
                </c:pt>
                <c:pt idx="598">
                  <c:v>1421.0</c:v>
                </c:pt>
                <c:pt idx="599">
                  <c:v>1080.0</c:v>
                </c:pt>
                <c:pt idx="600">
                  <c:v>928.0</c:v>
                </c:pt>
                <c:pt idx="601">
                  <c:v>805.0</c:v>
                </c:pt>
                <c:pt idx="602">
                  <c:v>371.0</c:v>
                </c:pt>
                <c:pt idx="603">
                  <c:v>616.0</c:v>
                </c:pt>
                <c:pt idx="604">
                  <c:v>1597.0</c:v>
                </c:pt>
                <c:pt idx="605">
                  <c:v>1252.0</c:v>
                </c:pt>
                <c:pt idx="606">
                  <c:v>655.0</c:v>
                </c:pt>
                <c:pt idx="607">
                  <c:v>641.0</c:v>
                </c:pt>
                <c:pt idx="608">
                  <c:v>402.0</c:v>
                </c:pt>
                <c:pt idx="609">
                  <c:v>240.0</c:v>
                </c:pt>
                <c:pt idx="610">
                  <c:v>201.0</c:v>
                </c:pt>
                <c:pt idx="611">
                  <c:v>184.0</c:v>
                </c:pt>
                <c:pt idx="612">
                  <c:v>324.0</c:v>
                </c:pt>
                <c:pt idx="613">
                  <c:v>434.0</c:v>
                </c:pt>
                <c:pt idx="614">
                  <c:v>323.0</c:v>
                </c:pt>
                <c:pt idx="615">
                  <c:v>303.0</c:v>
                </c:pt>
                <c:pt idx="616">
                  <c:v>1193.0</c:v>
                </c:pt>
                <c:pt idx="617">
                  <c:v>667.0</c:v>
                </c:pt>
                <c:pt idx="618">
                  <c:v>851.0</c:v>
                </c:pt>
                <c:pt idx="619">
                  <c:v>1398.0</c:v>
                </c:pt>
                <c:pt idx="620">
                  <c:v>1090.0</c:v>
                </c:pt>
                <c:pt idx="621">
                  <c:v>365.0</c:v>
                </c:pt>
                <c:pt idx="622">
                  <c:v>385.0</c:v>
                </c:pt>
                <c:pt idx="623">
                  <c:v>529.0</c:v>
                </c:pt>
                <c:pt idx="624">
                  <c:v>2577.0</c:v>
                </c:pt>
                <c:pt idx="625">
                  <c:v>732.0</c:v>
                </c:pt>
                <c:pt idx="626">
                  <c:v>827.0</c:v>
                </c:pt>
                <c:pt idx="627">
                  <c:v>1492.0</c:v>
                </c:pt>
                <c:pt idx="628">
                  <c:v>976.0</c:v>
                </c:pt>
                <c:pt idx="629">
                  <c:v>1381.0</c:v>
                </c:pt>
                <c:pt idx="630">
                  <c:v>297.0</c:v>
                </c:pt>
                <c:pt idx="631">
                  <c:v>658.0</c:v>
                </c:pt>
                <c:pt idx="632">
                  <c:v>252.0</c:v>
                </c:pt>
                <c:pt idx="633">
                  <c:v>131.0</c:v>
                </c:pt>
                <c:pt idx="634">
                  <c:v>237.0</c:v>
                </c:pt>
                <c:pt idx="635">
                  <c:v>280.0</c:v>
                </c:pt>
                <c:pt idx="636">
                  <c:v>746.0</c:v>
                </c:pt>
                <c:pt idx="637">
                  <c:v>1462.0</c:v>
                </c:pt>
                <c:pt idx="638">
                  <c:v>789.0</c:v>
                </c:pt>
                <c:pt idx="639">
                  <c:v>408.0</c:v>
                </c:pt>
                <c:pt idx="640">
                  <c:v>422.0</c:v>
                </c:pt>
                <c:pt idx="641">
                  <c:v>197.0</c:v>
                </c:pt>
                <c:pt idx="642">
                  <c:v>188.0</c:v>
                </c:pt>
                <c:pt idx="643">
                  <c:v>499.0</c:v>
                </c:pt>
                <c:pt idx="644">
                  <c:v>246.0</c:v>
                </c:pt>
                <c:pt idx="645">
                  <c:v>400.0</c:v>
                </c:pt>
                <c:pt idx="646">
                  <c:v>410.0</c:v>
                </c:pt>
                <c:pt idx="647">
                  <c:v>334.0</c:v>
                </c:pt>
                <c:pt idx="648">
                  <c:v>359.0</c:v>
                </c:pt>
                <c:pt idx="649">
                  <c:v>129.0</c:v>
                </c:pt>
                <c:pt idx="650">
                  <c:v>457.0</c:v>
                </c:pt>
                <c:pt idx="651">
                  <c:v>87.0</c:v>
                </c:pt>
                <c:pt idx="652">
                  <c:v>180.0</c:v>
                </c:pt>
                <c:pt idx="653">
                  <c:v>197.0</c:v>
                </c:pt>
                <c:pt idx="654">
                  <c:v>113.0</c:v>
                </c:pt>
                <c:pt idx="655">
                  <c:v>113.0</c:v>
                </c:pt>
                <c:pt idx="656">
                  <c:v>258.0</c:v>
                </c:pt>
                <c:pt idx="657">
                  <c:v>126.0</c:v>
                </c:pt>
                <c:pt idx="658">
                  <c:v>234.0</c:v>
                </c:pt>
                <c:pt idx="659">
                  <c:v>298.0</c:v>
                </c:pt>
                <c:pt idx="660">
                  <c:v>976.0</c:v>
                </c:pt>
                <c:pt idx="661">
                  <c:v>1020.0</c:v>
                </c:pt>
                <c:pt idx="662">
                  <c:v>775.0</c:v>
                </c:pt>
                <c:pt idx="663">
                  <c:v>823.0</c:v>
                </c:pt>
                <c:pt idx="664">
                  <c:v>269.0</c:v>
                </c:pt>
                <c:pt idx="665">
                  <c:v>187.0</c:v>
                </c:pt>
                <c:pt idx="666">
                  <c:v>426.0</c:v>
                </c:pt>
                <c:pt idx="667">
                  <c:v>387.0</c:v>
                </c:pt>
                <c:pt idx="668">
                  <c:v>245.0</c:v>
                </c:pt>
                <c:pt idx="669">
                  <c:v>184.0</c:v>
                </c:pt>
                <c:pt idx="670">
                  <c:v>466.0</c:v>
                </c:pt>
                <c:pt idx="671">
                  <c:v>142.0</c:v>
                </c:pt>
                <c:pt idx="672">
                  <c:v>102.0</c:v>
                </c:pt>
                <c:pt idx="673">
                  <c:v>248.0</c:v>
                </c:pt>
                <c:pt idx="674">
                  <c:v>509.0</c:v>
                </c:pt>
                <c:pt idx="675">
                  <c:v>277.0</c:v>
                </c:pt>
                <c:pt idx="676">
                  <c:v>509.0</c:v>
                </c:pt>
                <c:pt idx="677">
                  <c:v>693.0</c:v>
                </c:pt>
                <c:pt idx="678">
                  <c:v>979.0</c:v>
                </c:pt>
                <c:pt idx="679">
                  <c:v>279.0</c:v>
                </c:pt>
                <c:pt idx="680">
                  <c:v>227.0</c:v>
                </c:pt>
                <c:pt idx="681">
                  <c:v>482.0</c:v>
                </c:pt>
                <c:pt idx="682">
                  <c:v>762.0</c:v>
                </c:pt>
                <c:pt idx="683">
                  <c:v>576.0</c:v>
                </c:pt>
                <c:pt idx="684">
                  <c:v>234.0</c:v>
                </c:pt>
                <c:pt idx="685">
                  <c:v>641.0</c:v>
                </c:pt>
                <c:pt idx="686">
                  <c:v>544.0</c:v>
                </c:pt>
                <c:pt idx="687">
                  <c:v>336.0</c:v>
                </c:pt>
                <c:pt idx="688">
                  <c:v>1131.0</c:v>
                </c:pt>
                <c:pt idx="689">
                  <c:v>500.0</c:v>
                </c:pt>
                <c:pt idx="690">
                  <c:v>331.0</c:v>
                </c:pt>
                <c:pt idx="691">
                  <c:v>706.0</c:v>
                </c:pt>
                <c:pt idx="692">
                  <c:v>709.0</c:v>
                </c:pt>
                <c:pt idx="693">
                  <c:v>722.0</c:v>
                </c:pt>
                <c:pt idx="694">
                  <c:v>529.0</c:v>
                </c:pt>
                <c:pt idx="695">
                  <c:v>767.0</c:v>
                </c:pt>
                <c:pt idx="696">
                  <c:v>472.0</c:v>
                </c:pt>
                <c:pt idx="697">
                  <c:v>588.0</c:v>
                </c:pt>
                <c:pt idx="698">
                  <c:v>725.0</c:v>
                </c:pt>
                <c:pt idx="699">
                  <c:v>227.0</c:v>
                </c:pt>
                <c:pt idx="700">
                  <c:v>175.0</c:v>
                </c:pt>
                <c:pt idx="701">
                  <c:v>140.0</c:v>
                </c:pt>
                <c:pt idx="702">
                  <c:v>449.0</c:v>
                </c:pt>
                <c:pt idx="703">
                  <c:v>256.0</c:v>
                </c:pt>
                <c:pt idx="704">
                  <c:v>528.0</c:v>
                </c:pt>
                <c:pt idx="705">
                  <c:v>1993.0</c:v>
                </c:pt>
                <c:pt idx="706">
                  <c:v>172.0</c:v>
                </c:pt>
                <c:pt idx="707">
                  <c:v>411.0</c:v>
                </c:pt>
                <c:pt idx="708">
                  <c:v>197.0</c:v>
                </c:pt>
                <c:pt idx="709">
                  <c:v>533.0</c:v>
                </c:pt>
                <c:pt idx="710">
                  <c:v>348.0</c:v>
                </c:pt>
                <c:pt idx="711">
                  <c:v>641.0</c:v>
                </c:pt>
                <c:pt idx="712">
                  <c:v>1086.0</c:v>
                </c:pt>
                <c:pt idx="713">
                  <c:v>39.0</c:v>
                </c:pt>
                <c:pt idx="714">
                  <c:v>311.0</c:v>
                </c:pt>
                <c:pt idx="715">
                  <c:v>664.0</c:v>
                </c:pt>
                <c:pt idx="716">
                  <c:v>687.0</c:v>
                </c:pt>
                <c:pt idx="717">
                  <c:v>418.0</c:v>
                </c:pt>
                <c:pt idx="718">
                  <c:v>463.0</c:v>
                </c:pt>
                <c:pt idx="719">
                  <c:v>262.0</c:v>
                </c:pt>
                <c:pt idx="720">
                  <c:v>465.0</c:v>
                </c:pt>
                <c:pt idx="721">
                  <c:v>629.0</c:v>
                </c:pt>
                <c:pt idx="722">
                  <c:v>690.0</c:v>
                </c:pt>
                <c:pt idx="723">
                  <c:v>613.0</c:v>
                </c:pt>
                <c:pt idx="724">
                  <c:v>971.0</c:v>
                </c:pt>
                <c:pt idx="725">
                  <c:v>988.0</c:v>
                </c:pt>
                <c:pt idx="726">
                  <c:v>552.0</c:v>
                </c:pt>
                <c:pt idx="727">
                  <c:v>842.0</c:v>
                </c:pt>
                <c:pt idx="728">
                  <c:v>1468.0</c:v>
                </c:pt>
                <c:pt idx="729">
                  <c:v>1233.0</c:v>
                </c:pt>
                <c:pt idx="730">
                  <c:v>1057.0</c:v>
                </c:pt>
                <c:pt idx="731">
                  <c:v>356.0</c:v>
                </c:pt>
                <c:pt idx="732">
                  <c:v>422.0</c:v>
                </c:pt>
                <c:pt idx="733">
                  <c:v>538.0</c:v>
                </c:pt>
                <c:pt idx="734">
                  <c:v>1165.0</c:v>
                </c:pt>
                <c:pt idx="735">
                  <c:v>1411.0</c:v>
                </c:pt>
                <c:pt idx="736">
                  <c:v>1034.0</c:v>
                </c:pt>
                <c:pt idx="737">
                  <c:v>371.0</c:v>
                </c:pt>
                <c:pt idx="738">
                  <c:v>206.0</c:v>
                </c:pt>
                <c:pt idx="739">
                  <c:v>403.0</c:v>
                </c:pt>
                <c:pt idx="740">
                  <c:v>283.0</c:v>
                </c:pt>
                <c:pt idx="741">
                  <c:v>239.0</c:v>
                </c:pt>
                <c:pt idx="742">
                  <c:v>297.0</c:v>
                </c:pt>
                <c:pt idx="743">
                  <c:v>266.0</c:v>
                </c:pt>
                <c:pt idx="744">
                  <c:v>483.0</c:v>
                </c:pt>
                <c:pt idx="745">
                  <c:v>158.0</c:v>
                </c:pt>
                <c:pt idx="746">
                  <c:v>193.0</c:v>
                </c:pt>
                <c:pt idx="747">
                  <c:v>214.0</c:v>
                </c:pt>
                <c:pt idx="748">
                  <c:v>415.0</c:v>
                </c:pt>
                <c:pt idx="749">
                  <c:v>69.0</c:v>
                </c:pt>
                <c:pt idx="750">
                  <c:v>57.0</c:v>
                </c:pt>
                <c:pt idx="751">
                  <c:v>47.0</c:v>
                </c:pt>
                <c:pt idx="752">
                  <c:v>177.0</c:v>
                </c:pt>
                <c:pt idx="753">
                  <c:v>296.0</c:v>
                </c:pt>
                <c:pt idx="754">
                  <c:v>485.0</c:v>
                </c:pt>
                <c:pt idx="755">
                  <c:v>134.0</c:v>
                </c:pt>
                <c:pt idx="756">
                  <c:v>240.0</c:v>
                </c:pt>
                <c:pt idx="757">
                  <c:v>190.0</c:v>
                </c:pt>
                <c:pt idx="758">
                  <c:v>164.0</c:v>
                </c:pt>
                <c:pt idx="759">
                  <c:v>364.0</c:v>
                </c:pt>
                <c:pt idx="760">
                  <c:v>31.0</c:v>
                </c:pt>
                <c:pt idx="761">
                  <c:v>0.0</c:v>
                </c:pt>
                <c:pt idx="762">
                  <c:v>0.0</c:v>
                </c:pt>
                <c:pt idx="763">
                  <c:v>12.0</c:v>
                </c:pt>
                <c:pt idx="764">
                  <c:v>49.0</c:v>
                </c:pt>
                <c:pt idx="765">
                  <c:v>243.0</c:v>
                </c:pt>
                <c:pt idx="766">
                  <c:v>226.0</c:v>
                </c:pt>
                <c:pt idx="767">
                  <c:v>221.0</c:v>
                </c:pt>
                <c:pt idx="768">
                  <c:v>178.0</c:v>
                </c:pt>
                <c:pt idx="769">
                  <c:v>219.0</c:v>
                </c:pt>
                <c:pt idx="770">
                  <c:v>208.0</c:v>
                </c:pt>
                <c:pt idx="771">
                  <c:v>253.0</c:v>
                </c:pt>
                <c:pt idx="772">
                  <c:v>145.0</c:v>
                </c:pt>
                <c:pt idx="773">
                  <c:v>322.0</c:v>
                </c:pt>
                <c:pt idx="774">
                  <c:v>126.0</c:v>
                </c:pt>
                <c:pt idx="775">
                  <c:v>91.0</c:v>
                </c:pt>
                <c:pt idx="776">
                  <c:v>0.0</c:v>
                </c:pt>
                <c:pt idx="777">
                  <c:v>81.0</c:v>
                </c:pt>
                <c:pt idx="778">
                  <c:v>0.0</c:v>
                </c:pt>
                <c:pt idx="779">
                  <c:v>102.0</c:v>
                </c:pt>
                <c:pt idx="780">
                  <c:v>13.0</c:v>
                </c:pt>
                <c:pt idx="781">
                  <c:v>288.0</c:v>
                </c:pt>
                <c:pt idx="782">
                  <c:v>83.0</c:v>
                </c:pt>
                <c:pt idx="783">
                  <c:v>116.0</c:v>
                </c:pt>
                <c:pt idx="784">
                  <c:v>160.0</c:v>
                </c:pt>
                <c:pt idx="785">
                  <c:v>183.0</c:v>
                </c:pt>
                <c:pt idx="786">
                  <c:v>106.0</c:v>
                </c:pt>
                <c:pt idx="787">
                  <c:v>74.0</c:v>
                </c:pt>
                <c:pt idx="788">
                  <c:v>31.0</c:v>
                </c:pt>
                <c:pt idx="789">
                  <c:v>183.0</c:v>
                </c:pt>
                <c:pt idx="790">
                  <c:v>193.0</c:v>
                </c:pt>
                <c:pt idx="791">
                  <c:v>174.0</c:v>
                </c:pt>
                <c:pt idx="792">
                  <c:v>302.0</c:v>
                </c:pt>
                <c:pt idx="793">
                  <c:v>338.0</c:v>
                </c:pt>
                <c:pt idx="794">
                  <c:v>183.0</c:v>
                </c:pt>
                <c:pt idx="795">
                  <c:v>130.0</c:v>
                </c:pt>
                <c:pt idx="796">
                  <c:v>148.0</c:v>
                </c:pt>
                <c:pt idx="797">
                  <c:v>189.0</c:v>
                </c:pt>
                <c:pt idx="798">
                  <c:v>198.0</c:v>
                </c:pt>
                <c:pt idx="799">
                  <c:v>323.0</c:v>
                </c:pt>
                <c:pt idx="800">
                  <c:v>270.0</c:v>
                </c:pt>
                <c:pt idx="801">
                  <c:v>95.0</c:v>
                </c:pt>
                <c:pt idx="802">
                  <c:v>192.0</c:v>
                </c:pt>
                <c:pt idx="803">
                  <c:v>332.0</c:v>
                </c:pt>
                <c:pt idx="804">
                  <c:v>427.0</c:v>
                </c:pt>
                <c:pt idx="805">
                  <c:v>249.0</c:v>
                </c:pt>
                <c:pt idx="806">
                  <c:v>183.0</c:v>
                </c:pt>
                <c:pt idx="807">
                  <c:v>306.0</c:v>
                </c:pt>
                <c:pt idx="808">
                  <c:v>320.0</c:v>
                </c:pt>
                <c:pt idx="809">
                  <c:v>38.0</c:v>
                </c:pt>
                <c:pt idx="810">
                  <c:v>189.0</c:v>
                </c:pt>
                <c:pt idx="811">
                  <c:v>189.0</c:v>
                </c:pt>
                <c:pt idx="812">
                  <c:v>160.0</c:v>
                </c:pt>
                <c:pt idx="813">
                  <c:v>112.0</c:v>
                </c:pt>
                <c:pt idx="814">
                  <c:v>26.0</c:v>
                </c:pt>
                <c:pt idx="815">
                  <c:v>32.0</c:v>
                </c:pt>
                <c:pt idx="816">
                  <c:v>358.0</c:v>
                </c:pt>
                <c:pt idx="817">
                  <c:v>215.0</c:v>
                </c:pt>
                <c:pt idx="818">
                  <c:v>93.0</c:v>
                </c:pt>
                <c:pt idx="819">
                  <c:v>166.0</c:v>
                </c:pt>
                <c:pt idx="820">
                  <c:v>365.0</c:v>
                </c:pt>
                <c:pt idx="821">
                  <c:v>339.0</c:v>
                </c:pt>
                <c:pt idx="822">
                  <c:v>111.0</c:v>
                </c:pt>
                <c:pt idx="823">
                  <c:v>207.0</c:v>
                </c:pt>
                <c:pt idx="824">
                  <c:v>621.0</c:v>
                </c:pt>
                <c:pt idx="825">
                  <c:v>264.0</c:v>
                </c:pt>
                <c:pt idx="826">
                  <c:v>480.0</c:v>
                </c:pt>
                <c:pt idx="827">
                  <c:v>256.0</c:v>
                </c:pt>
                <c:pt idx="828">
                  <c:v>305.0</c:v>
                </c:pt>
                <c:pt idx="829">
                  <c:v>284.0</c:v>
                </c:pt>
                <c:pt idx="830">
                  <c:v>180.0</c:v>
                </c:pt>
                <c:pt idx="831">
                  <c:v>218.0</c:v>
                </c:pt>
                <c:pt idx="832">
                  <c:v>634.0</c:v>
                </c:pt>
                <c:pt idx="833">
                  <c:v>211.0</c:v>
                </c:pt>
                <c:pt idx="834">
                  <c:v>238.0</c:v>
                </c:pt>
                <c:pt idx="835">
                  <c:v>407.0</c:v>
                </c:pt>
                <c:pt idx="836">
                  <c:v>177.0</c:v>
                </c:pt>
                <c:pt idx="837">
                  <c:v>123.0</c:v>
                </c:pt>
                <c:pt idx="838">
                  <c:v>52.0</c:v>
                </c:pt>
                <c:pt idx="839">
                  <c:v>74.0</c:v>
                </c:pt>
                <c:pt idx="840">
                  <c:v>107.0</c:v>
                </c:pt>
                <c:pt idx="841">
                  <c:v>99.0</c:v>
                </c:pt>
                <c:pt idx="842">
                  <c:v>145.0</c:v>
                </c:pt>
                <c:pt idx="843">
                  <c:v>192.0</c:v>
                </c:pt>
                <c:pt idx="844">
                  <c:v>192.0</c:v>
                </c:pt>
                <c:pt idx="845">
                  <c:v>335.0</c:v>
                </c:pt>
                <c:pt idx="846">
                  <c:v>93.0</c:v>
                </c:pt>
                <c:pt idx="847">
                  <c:v>184.0</c:v>
                </c:pt>
                <c:pt idx="848">
                  <c:v>184.0</c:v>
                </c:pt>
                <c:pt idx="849">
                  <c:v>366.0</c:v>
                </c:pt>
                <c:pt idx="850">
                  <c:v>153.0</c:v>
                </c:pt>
                <c:pt idx="851">
                  <c:v>186.0</c:v>
                </c:pt>
                <c:pt idx="852">
                  <c:v>235.0</c:v>
                </c:pt>
                <c:pt idx="853">
                  <c:v>187.0</c:v>
                </c:pt>
                <c:pt idx="854">
                  <c:v>167.0</c:v>
                </c:pt>
                <c:pt idx="855">
                  <c:v>44.0</c:v>
                </c:pt>
                <c:pt idx="856">
                  <c:v>13.0</c:v>
                </c:pt>
                <c:pt idx="857">
                  <c:v>163.0</c:v>
                </c:pt>
                <c:pt idx="858">
                  <c:v>298.0</c:v>
                </c:pt>
                <c:pt idx="859">
                  <c:v>159.0</c:v>
                </c:pt>
                <c:pt idx="860">
                  <c:v>215.0</c:v>
                </c:pt>
                <c:pt idx="861">
                  <c:v>564.0</c:v>
                </c:pt>
                <c:pt idx="862">
                  <c:v>427.0</c:v>
                </c:pt>
                <c:pt idx="863">
                  <c:v>188.0</c:v>
                </c:pt>
                <c:pt idx="864">
                  <c:v>327.0</c:v>
                </c:pt>
                <c:pt idx="865">
                  <c:v>345.0</c:v>
                </c:pt>
                <c:pt idx="866">
                  <c:v>301.0</c:v>
                </c:pt>
                <c:pt idx="867">
                  <c:v>535.0</c:v>
                </c:pt>
                <c:pt idx="868">
                  <c:v>150.0</c:v>
                </c:pt>
                <c:pt idx="869">
                  <c:v>72.0</c:v>
                </c:pt>
                <c:pt idx="870">
                  <c:v>468.0</c:v>
                </c:pt>
                <c:pt idx="871">
                  <c:v>304.0</c:v>
                </c:pt>
                <c:pt idx="872">
                  <c:v>166.0</c:v>
                </c:pt>
                <c:pt idx="873">
                  <c:v>575.0</c:v>
                </c:pt>
                <c:pt idx="874">
                  <c:v>604.0</c:v>
                </c:pt>
                <c:pt idx="875">
                  <c:v>263.0</c:v>
                </c:pt>
                <c:pt idx="876">
                  <c:v>160.0</c:v>
                </c:pt>
                <c:pt idx="877">
                  <c:v>342.0</c:v>
                </c:pt>
                <c:pt idx="878">
                  <c:v>475.0</c:v>
                </c:pt>
                <c:pt idx="879">
                  <c:v>216.0</c:v>
                </c:pt>
                <c:pt idx="880">
                  <c:v>227.0</c:v>
                </c:pt>
                <c:pt idx="881">
                  <c:v>355.0</c:v>
                </c:pt>
                <c:pt idx="882">
                  <c:v>313.0</c:v>
                </c:pt>
                <c:pt idx="883">
                  <c:v>778.0</c:v>
                </c:pt>
                <c:pt idx="884">
                  <c:v>171.0</c:v>
                </c:pt>
                <c:pt idx="885">
                  <c:v>533.0</c:v>
                </c:pt>
                <c:pt idx="886">
                  <c:v>449.0</c:v>
                </c:pt>
                <c:pt idx="887">
                  <c:v>406.0</c:v>
                </c:pt>
                <c:pt idx="888">
                  <c:v>620.0</c:v>
                </c:pt>
                <c:pt idx="889">
                  <c:v>445.0</c:v>
                </c:pt>
                <c:pt idx="890">
                  <c:v>463.0</c:v>
                </c:pt>
                <c:pt idx="891">
                  <c:v>824.0</c:v>
                </c:pt>
                <c:pt idx="892">
                  <c:v>417.0</c:v>
                </c:pt>
                <c:pt idx="893">
                  <c:v>623.0</c:v>
                </c:pt>
                <c:pt idx="894">
                  <c:v>1452.0</c:v>
                </c:pt>
                <c:pt idx="895">
                  <c:v>492.0</c:v>
                </c:pt>
                <c:pt idx="896">
                  <c:v>434.0</c:v>
                </c:pt>
                <c:pt idx="897">
                  <c:v>270.0</c:v>
                </c:pt>
                <c:pt idx="898">
                  <c:v>1318.0</c:v>
                </c:pt>
                <c:pt idx="899">
                  <c:v>668.0</c:v>
                </c:pt>
                <c:pt idx="900">
                  <c:v>710.0</c:v>
                </c:pt>
                <c:pt idx="901">
                  <c:v>206.0</c:v>
                </c:pt>
                <c:pt idx="902">
                  <c:v>237.0</c:v>
                </c:pt>
                <c:pt idx="903">
                  <c:v>214.0</c:v>
                </c:pt>
                <c:pt idx="904">
                  <c:v>353.0</c:v>
                </c:pt>
                <c:pt idx="905">
                  <c:v>451.0</c:v>
                </c:pt>
                <c:pt idx="906">
                  <c:v>511.0</c:v>
                </c:pt>
                <c:pt idx="907">
                  <c:v>1321.0</c:v>
                </c:pt>
                <c:pt idx="908">
                  <c:v>1100.0</c:v>
                </c:pt>
                <c:pt idx="909">
                  <c:v>429.0</c:v>
                </c:pt>
                <c:pt idx="910">
                  <c:v>594.0</c:v>
                </c:pt>
                <c:pt idx="911">
                  <c:v>429.0</c:v>
                </c:pt>
                <c:pt idx="912">
                  <c:v>291.0</c:v>
                </c:pt>
                <c:pt idx="913">
                  <c:v>301.0</c:v>
                </c:pt>
                <c:pt idx="914">
                  <c:v>212.0</c:v>
                </c:pt>
                <c:pt idx="915">
                  <c:v>401.0</c:v>
                </c:pt>
                <c:pt idx="916">
                  <c:v>401.0</c:v>
                </c:pt>
                <c:pt idx="917">
                  <c:v>595.0</c:v>
                </c:pt>
                <c:pt idx="918">
                  <c:v>280.0</c:v>
                </c:pt>
                <c:pt idx="919">
                  <c:v>638.0</c:v>
                </c:pt>
                <c:pt idx="920">
                  <c:v>440.0</c:v>
                </c:pt>
                <c:pt idx="921">
                  <c:v>427.0</c:v>
                </c:pt>
                <c:pt idx="922">
                  <c:v>156.0</c:v>
                </c:pt>
                <c:pt idx="923">
                  <c:v>351.0</c:v>
                </c:pt>
                <c:pt idx="924">
                  <c:v>296.0</c:v>
                </c:pt>
                <c:pt idx="925">
                  <c:v>567.0</c:v>
                </c:pt>
                <c:pt idx="926">
                  <c:v>432.0</c:v>
                </c:pt>
                <c:pt idx="927">
                  <c:v>322.0</c:v>
                </c:pt>
                <c:pt idx="928">
                  <c:v>468.0</c:v>
                </c:pt>
                <c:pt idx="929">
                  <c:v>407.0</c:v>
                </c:pt>
                <c:pt idx="930">
                  <c:v>556.0</c:v>
                </c:pt>
                <c:pt idx="931">
                  <c:v>158.0</c:v>
                </c:pt>
                <c:pt idx="932">
                  <c:v>795.0</c:v>
                </c:pt>
                <c:pt idx="933">
                  <c:v>297.0</c:v>
                </c:pt>
                <c:pt idx="934">
                  <c:v>220.0</c:v>
                </c:pt>
                <c:pt idx="935">
                  <c:v>214.0</c:v>
                </c:pt>
                <c:pt idx="936">
                  <c:v>275.0</c:v>
                </c:pt>
                <c:pt idx="937">
                  <c:v>176.0</c:v>
                </c:pt>
                <c:pt idx="938">
                  <c:v>151.0</c:v>
                </c:pt>
                <c:pt idx="939">
                  <c:v>186.0</c:v>
                </c:pt>
                <c:pt idx="940">
                  <c:v>450.0</c:v>
                </c:pt>
                <c:pt idx="941">
                  <c:v>302.0</c:v>
                </c:pt>
                <c:pt idx="942">
                  <c:v>33.0</c:v>
                </c:pt>
                <c:pt idx="943">
                  <c:v>216.0</c:v>
                </c:pt>
                <c:pt idx="944">
                  <c:v>77.0</c:v>
                </c:pt>
                <c:pt idx="945">
                  <c:v>255.0</c:v>
                </c:pt>
                <c:pt idx="946">
                  <c:v>534.0</c:v>
                </c:pt>
                <c:pt idx="947">
                  <c:v>539.0</c:v>
                </c:pt>
                <c:pt idx="948">
                  <c:v>514.0</c:v>
                </c:pt>
                <c:pt idx="949">
                  <c:v>267.0</c:v>
                </c:pt>
                <c:pt idx="950">
                  <c:v>378.0</c:v>
                </c:pt>
                <c:pt idx="951">
                  <c:v>390.0</c:v>
                </c:pt>
                <c:pt idx="952">
                  <c:v>242.0</c:v>
                </c:pt>
                <c:pt idx="953">
                  <c:v>242.0</c:v>
                </c:pt>
                <c:pt idx="954">
                  <c:v>265.0</c:v>
                </c:pt>
                <c:pt idx="955">
                  <c:v>360.0</c:v>
                </c:pt>
                <c:pt idx="956">
                  <c:v>395.0</c:v>
                </c:pt>
                <c:pt idx="957">
                  <c:v>311.0</c:v>
                </c:pt>
                <c:pt idx="958">
                  <c:v>187.0</c:v>
                </c:pt>
                <c:pt idx="959">
                  <c:v>404.0</c:v>
                </c:pt>
                <c:pt idx="960">
                  <c:v>417.0</c:v>
                </c:pt>
                <c:pt idx="961">
                  <c:v>289.0</c:v>
                </c:pt>
                <c:pt idx="962">
                  <c:v>351.0</c:v>
                </c:pt>
                <c:pt idx="963">
                  <c:v>637.0</c:v>
                </c:pt>
                <c:pt idx="964">
                  <c:v>226.0</c:v>
                </c:pt>
                <c:pt idx="965">
                  <c:v>176.0</c:v>
                </c:pt>
                <c:pt idx="966">
                  <c:v>333.0</c:v>
                </c:pt>
                <c:pt idx="967">
                  <c:v>497.0</c:v>
                </c:pt>
                <c:pt idx="968">
                  <c:v>427.0</c:v>
                </c:pt>
                <c:pt idx="969">
                  <c:v>182.0</c:v>
                </c:pt>
                <c:pt idx="970">
                  <c:v>189.0</c:v>
                </c:pt>
                <c:pt idx="971">
                  <c:v>363.0</c:v>
                </c:pt>
                <c:pt idx="972">
                  <c:v>282.0</c:v>
                </c:pt>
                <c:pt idx="973">
                  <c:v>1224.0</c:v>
                </c:pt>
                <c:pt idx="974">
                  <c:v>465.0</c:v>
                </c:pt>
                <c:pt idx="975">
                  <c:v>350.0</c:v>
                </c:pt>
                <c:pt idx="976">
                  <c:v>428.0</c:v>
                </c:pt>
                <c:pt idx="977">
                  <c:v>386.0</c:v>
                </c:pt>
                <c:pt idx="978">
                  <c:v>183.0</c:v>
                </c:pt>
                <c:pt idx="979">
                  <c:v>933.0</c:v>
                </c:pt>
                <c:pt idx="980">
                  <c:v>960.0</c:v>
                </c:pt>
                <c:pt idx="981">
                  <c:v>935.0</c:v>
                </c:pt>
                <c:pt idx="982">
                  <c:v>432.0</c:v>
                </c:pt>
                <c:pt idx="983">
                  <c:v>352.0</c:v>
                </c:pt>
                <c:pt idx="984">
                  <c:v>388.0</c:v>
                </c:pt>
                <c:pt idx="985">
                  <c:v>309.0</c:v>
                </c:pt>
                <c:pt idx="986">
                  <c:v>268.0</c:v>
                </c:pt>
                <c:pt idx="987">
                  <c:v>73.0</c:v>
                </c:pt>
                <c:pt idx="988">
                  <c:v>210.0</c:v>
                </c:pt>
                <c:pt idx="989">
                  <c:v>148.0</c:v>
                </c:pt>
                <c:pt idx="990">
                  <c:v>432.0</c:v>
                </c:pt>
                <c:pt idx="991">
                  <c:v>253.0</c:v>
                </c:pt>
                <c:pt idx="992">
                  <c:v>341.0</c:v>
                </c:pt>
                <c:pt idx="993">
                  <c:v>706.0</c:v>
                </c:pt>
                <c:pt idx="994">
                  <c:v>641.0</c:v>
                </c:pt>
                <c:pt idx="995">
                  <c:v>403.0</c:v>
                </c:pt>
                <c:pt idx="996">
                  <c:v>1382.0</c:v>
                </c:pt>
                <c:pt idx="997">
                  <c:v>939.0</c:v>
                </c:pt>
                <c:pt idx="998">
                  <c:v>513.0</c:v>
                </c:pt>
                <c:pt idx="999">
                  <c:v>345.0</c:v>
                </c:pt>
                <c:pt idx="1000">
                  <c:v>367.0</c:v>
                </c:pt>
                <c:pt idx="1001">
                  <c:v>355.0</c:v>
                </c:pt>
                <c:pt idx="1002">
                  <c:v>862.0</c:v>
                </c:pt>
                <c:pt idx="1003">
                  <c:v>660.0</c:v>
                </c:pt>
                <c:pt idx="1004">
                  <c:v>643.0</c:v>
                </c:pt>
                <c:pt idx="1005">
                  <c:v>630.0</c:v>
                </c:pt>
                <c:pt idx="1006">
                  <c:v>603.0</c:v>
                </c:pt>
                <c:pt idx="1007">
                  <c:v>937.0</c:v>
                </c:pt>
                <c:pt idx="1008">
                  <c:v>427.0</c:v>
                </c:pt>
                <c:pt idx="1009">
                  <c:v>537.0</c:v>
                </c:pt>
                <c:pt idx="1010">
                  <c:v>1805.0</c:v>
                </c:pt>
                <c:pt idx="1011">
                  <c:v>3052.0</c:v>
                </c:pt>
                <c:pt idx="1012">
                  <c:v>812.0</c:v>
                </c:pt>
                <c:pt idx="1013">
                  <c:v>312.0</c:v>
                </c:pt>
                <c:pt idx="1014">
                  <c:v>1443.0</c:v>
                </c:pt>
                <c:pt idx="1015">
                  <c:v>510.0</c:v>
                </c:pt>
                <c:pt idx="1016">
                  <c:v>630.0</c:v>
                </c:pt>
                <c:pt idx="1017">
                  <c:v>400.0</c:v>
                </c:pt>
                <c:pt idx="1018">
                  <c:v>1392.0</c:v>
                </c:pt>
                <c:pt idx="1019">
                  <c:v>857.0</c:v>
                </c:pt>
                <c:pt idx="1020">
                  <c:v>602.0</c:v>
                </c:pt>
                <c:pt idx="1021">
                  <c:v>415.0</c:v>
                </c:pt>
                <c:pt idx="1022">
                  <c:v>442.0</c:v>
                </c:pt>
                <c:pt idx="1023">
                  <c:v>322.0</c:v>
                </c:pt>
                <c:pt idx="1024">
                  <c:v>509.0</c:v>
                </c:pt>
                <c:pt idx="1025">
                  <c:v>383.0</c:v>
                </c:pt>
                <c:pt idx="1026">
                  <c:v>283.0</c:v>
                </c:pt>
                <c:pt idx="1027">
                  <c:v>337.0</c:v>
                </c:pt>
                <c:pt idx="1028">
                  <c:v>459.0</c:v>
                </c:pt>
                <c:pt idx="1029">
                  <c:v>812.0</c:v>
                </c:pt>
                <c:pt idx="1030">
                  <c:v>142.0</c:v>
                </c:pt>
                <c:pt idx="1031">
                  <c:v>394.0</c:v>
                </c:pt>
                <c:pt idx="1032">
                  <c:v>75.0</c:v>
                </c:pt>
                <c:pt idx="1033">
                  <c:v>164.0</c:v>
                </c:pt>
                <c:pt idx="1034">
                  <c:v>191.0</c:v>
                </c:pt>
                <c:pt idx="1035">
                  <c:v>157.0</c:v>
                </c:pt>
                <c:pt idx="1036">
                  <c:v>392.0</c:v>
                </c:pt>
                <c:pt idx="1037">
                  <c:v>397.0</c:v>
                </c:pt>
                <c:pt idx="1038">
                  <c:v>414.0</c:v>
                </c:pt>
                <c:pt idx="1039">
                  <c:v>47.0</c:v>
                </c:pt>
                <c:pt idx="1040">
                  <c:v>118.0</c:v>
                </c:pt>
                <c:pt idx="1041">
                  <c:v>259.0</c:v>
                </c:pt>
                <c:pt idx="1042">
                  <c:v>279.0</c:v>
                </c:pt>
                <c:pt idx="1043">
                  <c:v>203.0</c:v>
                </c:pt>
                <c:pt idx="1044">
                  <c:v>282.0</c:v>
                </c:pt>
                <c:pt idx="1045">
                  <c:v>238.0</c:v>
                </c:pt>
                <c:pt idx="1046">
                  <c:v>382.0</c:v>
                </c:pt>
                <c:pt idx="1047">
                  <c:v>388.0</c:v>
                </c:pt>
                <c:pt idx="1048">
                  <c:v>659.0</c:v>
                </c:pt>
                <c:pt idx="1049">
                  <c:v>405.0</c:v>
                </c:pt>
                <c:pt idx="1050">
                  <c:v>272.0</c:v>
                </c:pt>
                <c:pt idx="1051">
                  <c:v>451.0</c:v>
                </c:pt>
                <c:pt idx="1052">
                  <c:v>474.0</c:v>
                </c:pt>
                <c:pt idx="1053">
                  <c:v>360.0</c:v>
                </c:pt>
                <c:pt idx="1054">
                  <c:v>316.0</c:v>
                </c:pt>
                <c:pt idx="1055">
                  <c:v>934.0</c:v>
                </c:pt>
                <c:pt idx="1056">
                  <c:v>469.0</c:v>
                </c:pt>
                <c:pt idx="1057">
                  <c:v>359.0</c:v>
                </c:pt>
              </c:numCache>
            </c:numRef>
          </c:xVal>
          <c:yVal>
            <c:numRef>
              <c:f>'5000_quadRD_Cali'!$E$2:$E$1059</c:f>
              <c:numCache>
                <c:formatCode>General</c:formatCode>
                <c:ptCount val="1058"/>
                <c:pt idx="0">
                  <c:v>604.274244</c:v>
                </c:pt>
                <c:pt idx="1">
                  <c:v>1475.181686</c:v>
                </c:pt>
                <c:pt idx="2">
                  <c:v>1568.404965</c:v>
                </c:pt>
                <c:pt idx="3">
                  <c:v>954.510708</c:v>
                </c:pt>
                <c:pt idx="4">
                  <c:v>841.478284</c:v>
                </c:pt>
                <c:pt idx="5">
                  <c:v>1444.980341</c:v>
                </c:pt>
                <c:pt idx="6">
                  <c:v>2211.300105000001</c:v>
                </c:pt>
                <c:pt idx="7">
                  <c:v>3595.497569</c:v>
                </c:pt>
                <c:pt idx="8">
                  <c:v>669.486082</c:v>
                </c:pt>
                <c:pt idx="9">
                  <c:v>908.476311</c:v>
                </c:pt>
                <c:pt idx="10">
                  <c:v>353.831688</c:v>
                </c:pt>
                <c:pt idx="11">
                  <c:v>407.155726</c:v>
                </c:pt>
                <c:pt idx="12">
                  <c:v>392.0276349999996</c:v>
                </c:pt>
                <c:pt idx="13">
                  <c:v>550.112713</c:v>
                </c:pt>
                <c:pt idx="14">
                  <c:v>720.1410069999994</c:v>
                </c:pt>
                <c:pt idx="15">
                  <c:v>840.821703</c:v>
                </c:pt>
                <c:pt idx="16">
                  <c:v>624.46348</c:v>
                </c:pt>
                <c:pt idx="17">
                  <c:v>961.437377</c:v>
                </c:pt>
                <c:pt idx="18">
                  <c:v>1298.700448</c:v>
                </c:pt>
                <c:pt idx="19">
                  <c:v>1565.477084</c:v>
                </c:pt>
                <c:pt idx="20">
                  <c:v>1216.212772</c:v>
                </c:pt>
                <c:pt idx="21">
                  <c:v>962.0646829999994</c:v>
                </c:pt>
                <c:pt idx="22">
                  <c:v>3205.499466</c:v>
                </c:pt>
                <c:pt idx="23">
                  <c:v>981.607210999998</c:v>
                </c:pt>
                <c:pt idx="24">
                  <c:v>1206.371671</c:v>
                </c:pt>
                <c:pt idx="25">
                  <c:v>594.775884000002</c:v>
                </c:pt>
                <c:pt idx="26">
                  <c:v>582.283614</c:v>
                </c:pt>
                <c:pt idx="27">
                  <c:v>591.174427</c:v>
                </c:pt>
                <c:pt idx="28">
                  <c:v>452.258687</c:v>
                </c:pt>
                <c:pt idx="29">
                  <c:v>231.5416619999999</c:v>
                </c:pt>
                <c:pt idx="30">
                  <c:v>569.8016949999978</c:v>
                </c:pt>
                <c:pt idx="31">
                  <c:v>490.2675109999992</c:v>
                </c:pt>
                <c:pt idx="32">
                  <c:v>552.6637810000005</c:v>
                </c:pt>
                <c:pt idx="33">
                  <c:v>365.347595</c:v>
                </c:pt>
                <c:pt idx="34">
                  <c:v>425.4513139999984</c:v>
                </c:pt>
                <c:pt idx="35">
                  <c:v>186.014303</c:v>
                </c:pt>
                <c:pt idx="36">
                  <c:v>140.8293480000005</c:v>
                </c:pt>
                <c:pt idx="37">
                  <c:v>354.762508</c:v>
                </c:pt>
                <c:pt idx="38">
                  <c:v>204.2546149999999</c:v>
                </c:pt>
                <c:pt idx="39">
                  <c:v>399.68079</c:v>
                </c:pt>
                <c:pt idx="40">
                  <c:v>280.459676</c:v>
                </c:pt>
                <c:pt idx="41">
                  <c:v>233.580666</c:v>
                </c:pt>
                <c:pt idx="42">
                  <c:v>378.8546250000007</c:v>
                </c:pt>
                <c:pt idx="43">
                  <c:v>275.5853189999985</c:v>
                </c:pt>
                <c:pt idx="44">
                  <c:v>366.5235609999996</c:v>
                </c:pt>
                <c:pt idx="45">
                  <c:v>307.5152119999992</c:v>
                </c:pt>
                <c:pt idx="46">
                  <c:v>212.8858260000005</c:v>
                </c:pt>
                <c:pt idx="47">
                  <c:v>189.706224</c:v>
                </c:pt>
                <c:pt idx="48">
                  <c:v>501.9243899999992</c:v>
                </c:pt>
                <c:pt idx="49">
                  <c:v>668.252759</c:v>
                </c:pt>
                <c:pt idx="50">
                  <c:v>584.832212999997</c:v>
                </c:pt>
                <c:pt idx="51">
                  <c:v>312.7370579999989</c:v>
                </c:pt>
                <c:pt idx="52">
                  <c:v>335.5757759999992</c:v>
                </c:pt>
                <c:pt idx="53">
                  <c:v>524.032543999999</c:v>
                </c:pt>
                <c:pt idx="54">
                  <c:v>417.4970549999989</c:v>
                </c:pt>
                <c:pt idx="55">
                  <c:v>270.402289</c:v>
                </c:pt>
                <c:pt idx="56">
                  <c:v>253.266464</c:v>
                </c:pt>
                <c:pt idx="57">
                  <c:v>189.144321</c:v>
                </c:pt>
                <c:pt idx="58">
                  <c:v>496.366945</c:v>
                </c:pt>
                <c:pt idx="59">
                  <c:v>182.3522700000004</c:v>
                </c:pt>
                <c:pt idx="60">
                  <c:v>615.6939010000005</c:v>
                </c:pt>
                <c:pt idx="61">
                  <c:v>364.319587</c:v>
                </c:pt>
                <c:pt idx="62">
                  <c:v>693.8366309999981</c:v>
                </c:pt>
                <c:pt idx="63">
                  <c:v>639.168284</c:v>
                </c:pt>
                <c:pt idx="64">
                  <c:v>414.827222</c:v>
                </c:pt>
                <c:pt idx="65">
                  <c:v>492.3363769999985</c:v>
                </c:pt>
                <c:pt idx="66">
                  <c:v>399.2840529999996</c:v>
                </c:pt>
                <c:pt idx="67">
                  <c:v>213.408045</c:v>
                </c:pt>
                <c:pt idx="68">
                  <c:v>214.67241</c:v>
                </c:pt>
                <c:pt idx="69">
                  <c:v>271.014571</c:v>
                </c:pt>
                <c:pt idx="70">
                  <c:v>339.860564</c:v>
                </c:pt>
                <c:pt idx="71">
                  <c:v>204.3572280000007</c:v>
                </c:pt>
                <c:pt idx="72">
                  <c:v>278.1272139999996</c:v>
                </c:pt>
                <c:pt idx="73">
                  <c:v>358.455883</c:v>
                </c:pt>
                <c:pt idx="74">
                  <c:v>396.5883009999989</c:v>
                </c:pt>
                <c:pt idx="75">
                  <c:v>342.161879</c:v>
                </c:pt>
                <c:pt idx="76">
                  <c:v>134.7499989999999</c:v>
                </c:pt>
                <c:pt idx="77">
                  <c:v>358.6882359999992</c:v>
                </c:pt>
                <c:pt idx="78">
                  <c:v>164.5621440000001</c:v>
                </c:pt>
                <c:pt idx="79">
                  <c:v>279.6690500000001</c:v>
                </c:pt>
                <c:pt idx="80">
                  <c:v>456.542606</c:v>
                </c:pt>
                <c:pt idx="81">
                  <c:v>597.5036219999994</c:v>
                </c:pt>
                <c:pt idx="82">
                  <c:v>584.404509</c:v>
                </c:pt>
                <c:pt idx="83">
                  <c:v>290.4336139999986</c:v>
                </c:pt>
                <c:pt idx="84">
                  <c:v>479.4298079999996</c:v>
                </c:pt>
                <c:pt idx="85">
                  <c:v>269.327966</c:v>
                </c:pt>
                <c:pt idx="86">
                  <c:v>232.485869</c:v>
                </c:pt>
                <c:pt idx="87">
                  <c:v>236.044249</c:v>
                </c:pt>
                <c:pt idx="88">
                  <c:v>298.872741</c:v>
                </c:pt>
                <c:pt idx="89">
                  <c:v>151.618063</c:v>
                </c:pt>
                <c:pt idx="90">
                  <c:v>376.1061019999992</c:v>
                </c:pt>
                <c:pt idx="91">
                  <c:v>168.9084870000005</c:v>
                </c:pt>
                <c:pt idx="92">
                  <c:v>56.806304</c:v>
                </c:pt>
                <c:pt idx="93">
                  <c:v>122.9362280000002</c:v>
                </c:pt>
                <c:pt idx="94">
                  <c:v>260.635821</c:v>
                </c:pt>
                <c:pt idx="95">
                  <c:v>122.939751</c:v>
                </c:pt>
                <c:pt idx="96">
                  <c:v>149.3480970000003</c:v>
                </c:pt>
                <c:pt idx="97">
                  <c:v>93.764237</c:v>
                </c:pt>
                <c:pt idx="98">
                  <c:v>67.073204</c:v>
                </c:pt>
                <c:pt idx="99">
                  <c:v>208.43645</c:v>
                </c:pt>
                <c:pt idx="100">
                  <c:v>219.8921150000003</c:v>
                </c:pt>
                <c:pt idx="101">
                  <c:v>109.92048</c:v>
                </c:pt>
                <c:pt idx="102">
                  <c:v>136.1871320000003</c:v>
                </c:pt>
                <c:pt idx="103">
                  <c:v>196.385975</c:v>
                </c:pt>
                <c:pt idx="104">
                  <c:v>140.905642</c:v>
                </c:pt>
                <c:pt idx="105">
                  <c:v>113.789317</c:v>
                </c:pt>
                <c:pt idx="106">
                  <c:v>99.07447399999998</c:v>
                </c:pt>
                <c:pt idx="107">
                  <c:v>113.713158</c:v>
                </c:pt>
                <c:pt idx="108">
                  <c:v>88.767701</c:v>
                </c:pt>
                <c:pt idx="109">
                  <c:v>103.202329</c:v>
                </c:pt>
                <c:pt idx="110">
                  <c:v>170.936688</c:v>
                </c:pt>
                <c:pt idx="111">
                  <c:v>145.570366</c:v>
                </c:pt>
                <c:pt idx="112">
                  <c:v>71.242545</c:v>
                </c:pt>
                <c:pt idx="113">
                  <c:v>59.781862</c:v>
                </c:pt>
                <c:pt idx="114">
                  <c:v>83.34766800000002</c:v>
                </c:pt>
                <c:pt idx="115">
                  <c:v>82.30048599999998</c:v>
                </c:pt>
                <c:pt idx="116">
                  <c:v>43.08612400000001</c:v>
                </c:pt>
                <c:pt idx="117">
                  <c:v>60.254542</c:v>
                </c:pt>
                <c:pt idx="118">
                  <c:v>263.1883319999989</c:v>
                </c:pt>
                <c:pt idx="119">
                  <c:v>166.742344</c:v>
                </c:pt>
                <c:pt idx="120">
                  <c:v>43.83671200000001</c:v>
                </c:pt>
                <c:pt idx="121">
                  <c:v>128.231699</c:v>
                </c:pt>
                <c:pt idx="122">
                  <c:v>216.2176</c:v>
                </c:pt>
                <c:pt idx="123">
                  <c:v>40.83574</c:v>
                </c:pt>
                <c:pt idx="124">
                  <c:v>31.83880400000004</c:v>
                </c:pt>
                <c:pt idx="125">
                  <c:v>14.417085</c:v>
                </c:pt>
                <c:pt idx="126">
                  <c:v>454.380962</c:v>
                </c:pt>
                <c:pt idx="127">
                  <c:v>22.38482399999999</c:v>
                </c:pt>
                <c:pt idx="128">
                  <c:v>36.219177</c:v>
                </c:pt>
                <c:pt idx="129">
                  <c:v>25.24771899999999</c:v>
                </c:pt>
                <c:pt idx="130">
                  <c:v>22.734166</c:v>
                </c:pt>
                <c:pt idx="131">
                  <c:v>92.092162</c:v>
                </c:pt>
                <c:pt idx="132">
                  <c:v>37.23857000000011</c:v>
                </c:pt>
                <c:pt idx="133">
                  <c:v>25.77525899999999</c:v>
                </c:pt>
                <c:pt idx="134">
                  <c:v>42.302553</c:v>
                </c:pt>
                <c:pt idx="135">
                  <c:v>27.890164</c:v>
                </c:pt>
                <c:pt idx="136">
                  <c:v>24.65058399999999</c:v>
                </c:pt>
                <c:pt idx="137">
                  <c:v>247.8022110000003</c:v>
                </c:pt>
                <c:pt idx="138">
                  <c:v>86.2126590000002</c:v>
                </c:pt>
                <c:pt idx="139">
                  <c:v>136.653691</c:v>
                </c:pt>
                <c:pt idx="140">
                  <c:v>247.9329860000003</c:v>
                </c:pt>
                <c:pt idx="141">
                  <c:v>350.294449</c:v>
                </c:pt>
                <c:pt idx="142">
                  <c:v>91.549055</c:v>
                </c:pt>
                <c:pt idx="143">
                  <c:v>129.435121</c:v>
                </c:pt>
                <c:pt idx="144">
                  <c:v>123.5913</c:v>
                </c:pt>
                <c:pt idx="145">
                  <c:v>125.848768</c:v>
                </c:pt>
                <c:pt idx="146">
                  <c:v>183.9780370000003</c:v>
                </c:pt>
                <c:pt idx="147">
                  <c:v>145.400863</c:v>
                </c:pt>
                <c:pt idx="148">
                  <c:v>308.1846530000001</c:v>
                </c:pt>
                <c:pt idx="149">
                  <c:v>327.4262729999986</c:v>
                </c:pt>
                <c:pt idx="150">
                  <c:v>180.860045</c:v>
                </c:pt>
                <c:pt idx="151">
                  <c:v>149.484501</c:v>
                </c:pt>
                <c:pt idx="152">
                  <c:v>237.283961</c:v>
                </c:pt>
                <c:pt idx="153">
                  <c:v>152.9820130000003</c:v>
                </c:pt>
                <c:pt idx="154">
                  <c:v>217.662059</c:v>
                </c:pt>
                <c:pt idx="155">
                  <c:v>106.639951</c:v>
                </c:pt>
                <c:pt idx="156">
                  <c:v>180.20884</c:v>
                </c:pt>
                <c:pt idx="157">
                  <c:v>99.5619690000002</c:v>
                </c:pt>
                <c:pt idx="158">
                  <c:v>215.349633</c:v>
                </c:pt>
                <c:pt idx="159">
                  <c:v>309.372836</c:v>
                </c:pt>
                <c:pt idx="160">
                  <c:v>323.558941</c:v>
                </c:pt>
                <c:pt idx="161">
                  <c:v>251.79659</c:v>
                </c:pt>
                <c:pt idx="162">
                  <c:v>412.3914889999996</c:v>
                </c:pt>
                <c:pt idx="163">
                  <c:v>302.483869</c:v>
                </c:pt>
                <c:pt idx="164">
                  <c:v>214.940002</c:v>
                </c:pt>
                <c:pt idx="165">
                  <c:v>351.5155229999996</c:v>
                </c:pt>
                <c:pt idx="166">
                  <c:v>261.0392369999992</c:v>
                </c:pt>
                <c:pt idx="167">
                  <c:v>106.1710349999999</c:v>
                </c:pt>
                <c:pt idx="168">
                  <c:v>131.532759</c:v>
                </c:pt>
                <c:pt idx="169">
                  <c:v>288.18264</c:v>
                </c:pt>
                <c:pt idx="170">
                  <c:v>276.830794</c:v>
                </c:pt>
                <c:pt idx="171">
                  <c:v>176.91427</c:v>
                </c:pt>
                <c:pt idx="172">
                  <c:v>197.756424</c:v>
                </c:pt>
                <c:pt idx="173">
                  <c:v>308.3336509999996</c:v>
                </c:pt>
                <c:pt idx="174">
                  <c:v>161.862567</c:v>
                </c:pt>
                <c:pt idx="175">
                  <c:v>107.118636</c:v>
                </c:pt>
                <c:pt idx="176">
                  <c:v>185.674369</c:v>
                </c:pt>
                <c:pt idx="177">
                  <c:v>310.3951749999989</c:v>
                </c:pt>
                <c:pt idx="178">
                  <c:v>168.1530629999999</c:v>
                </c:pt>
                <c:pt idx="179">
                  <c:v>273.2787869999992</c:v>
                </c:pt>
                <c:pt idx="180">
                  <c:v>175.8914660000005</c:v>
                </c:pt>
                <c:pt idx="181">
                  <c:v>153.3640400000001</c:v>
                </c:pt>
                <c:pt idx="182">
                  <c:v>144.693392</c:v>
                </c:pt>
                <c:pt idx="183">
                  <c:v>84.75296199999998</c:v>
                </c:pt>
                <c:pt idx="184">
                  <c:v>131.7612</c:v>
                </c:pt>
                <c:pt idx="185">
                  <c:v>269.3793749999996</c:v>
                </c:pt>
                <c:pt idx="186">
                  <c:v>117.9425330000002</c:v>
                </c:pt>
                <c:pt idx="187">
                  <c:v>274.7247969999996</c:v>
                </c:pt>
                <c:pt idx="188">
                  <c:v>412.2348789999996</c:v>
                </c:pt>
                <c:pt idx="189">
                  <c:v>131.87176</c:v>
                </c:pt>
                <c:pt idx="190">
                  <c:v>109.445528</c:v>
                </c:pt>
                <c:pt idx="191">
                  <c:v>240.1460559999996</c:v>
                </c:pt>
                <c:pt idx="192">
                  <c:v>94.840054</c:v>
                </c:pt>
                <c:pt idx="193">
                  <c:v>66.90753400000002</c:v>
                </c:pt>
                <c:pt idx="194">
                  <c:v>310.1013279999996</c:v>
                </c:pt>
                <c:pt idx="195">
                  <c:v>160.794114</c:v>
                </c:pt>
                <c:pt idx="196">
                  <c:v>114.6203499999999</c:v>
                </c:pt>
                <c:pt idx="197">
                  <c:v>137.994413</c:v>
                </c:pt>
                <c:pt idx="198">
                  <c:v>147.7040699999999</c:v>
                </c:pt>
                <c:pt idx="199">
                  <c:v>89.90323400000002</c:v>
                </c:pt>
                <c:pt idx="200">
                  <c:v>602.231865</c:v>
                </c:pt>
                <c:pt idx="201">
                  <c:v>410.873662</c:v>
                </c:pt>
                <c:pt idx="202">
                  <c:v>262.4057939999992</c:v>
                </c:pt>
                <c:pt idx="203">
                  <c:v>519.5501619999978</c:v>
                </c:pt>
                <c:pt idx="204">
                  <c:v>240.1521100000003</c:v>
                </c:pt>
                <c:pt idx="205">
                  <c:v>53.873024</c:v>
                </c:pt>
                <c:pt idx="206">
                  <c:v>62.79489</c:v>
                </c:pt>
                <c:pt idx="207">
                  <c:v>152.500931</c:v>
                </c:pt>
                <c:pt idx="208">
                  <c:v>109.877148</c:v>
                </c:pt>
                <c:pt idx="209">
                  <c:v>104.6154779999998</c:v>
                </c:pt>
                <c:pt idx="210">
                  <c:v>92.38229199999998</c:v>
                </c:pt>
                <c:pt idx="211">
                  <c:v>78.605283</c:v>
                </c:pt>
                <c:pt idx="212">
                  <c:v>154.848095</c:v>
                </c:pt>
                <c:pt idx="213">
                  <c:v>89.42326600000002</c:v>
                </c:pt>
                <c:pt idx="214">
                  <c:v>341.2511189999984</c:v>
                </c:pt>
                <c:pt idx="215">
                  <c:v>301.1674650000006</c:v>
                </c:pt>
                <c:pt idx="216">
                  <c:v>195.3235470000003</c:v>
                </c:pt>
                <c:pt idx="217">
                  <c:v>157.742886</c:v>
                </c:pt>
                <c:pt idx="218">
                  <c:v>182.975833</c:v>
                </c:pt>
                <c:pt idx="219">
                  <c:v>389.165221</c:v>
                </c:pt>
                <c:pt idx="220">
                  <c:v>329.601625</c:v>
                </c:pt>
                <c:pt idx="221">
                  <c:v>282.5787209999996</c:v>
                </c:pt>
                <c:pt idx="222">
                  <c:v>168.6613960000003</c:v>
                </c:pt>
                <c:pt idx="223">
                  <c:v>204.1645589999997</c:v>
                </c:pt>
                <c:pt idx="224">
                  <c:v>218.9582320000005</c:v>
                </c:pt>
                <c:pt idx="225">
                  <c:v>208.5873410000005</c:v>
                </c:pt>
                <c:pt idx="226">
                  <c:v>233.936068</c:v>
                </c:pt>
                <c:pt idx="227">
                  <c:v>398.3761379999985</c:v>
                </c:pt>
                <c:pt idx="228">
                  <c:v>177.533371</c:v>
                </c:pt>
                <c:pt idx="229">
                  <c:v>147.411483</c:v>
                </c:pt>
                <c:pt idx="230">
                  <c:v>256.720681</c:v>
                </c:pt>
                <c:pt idx="231">
                  <c:v>328.5703009999996</c:v>
                </c:pt>
                <c:pt idx="232">
                  <c:v>301.6438400000008</c:v>
                </c:pt>
                <c:pt idx="233">
                  <c:v>113.735522</c:v>
                </c:pt>
                <c:pt idx="234">
                  <c:v>187.5804030000003</c:v>
                </c:pt>
                <c:pt idx="235">
                  <c:v>269.153459</c:v>
                </c:pt>
                <c:pt idx="236">
                  <c:v>255.767243</c:v>
                </c:pt>
                <c:pt idx="237">
                  <c:v>321.912222</c:v>
                </c:pt>
                <c:pt idx="238">
                  <c:v>145.0132539999996</c:v>
                </c:pt>
                <c:pt idx="239">
                  <c:v>158.2913970000001</c:v>
                </c:pt>
                <c:pt idx="240">
                  <c:v>68.194014</c:v>
                </c:pt>
                <c:pt idx="241">
                  <c:v>48.71330200000001</c:v>
                </c:pt>
                <c:pt idx="242">
                  <c:v>121.3880809999998</c:v>
                </c:pt>
                <c:pt idx="243">
                  <c:v>146.72469</c:v>
                </c:pt>
                <c:pt idx="244">
                  <c:v>115.10652</c:v>
                </c:pt>
                <c:pt idx="245">
                  <c:v>8.879380000000004</c:v>
                </c:pt>
                <c:pt idx="246">
                  <c:v>143.9577300000003</c:v>
                </c:pt>
                <c:pt idx="247">
                  <c:v>355.0288279999996</c:v>
                </c:pt>
                <c:pt idx="248">
                  <c:v>108.298589</c:v>
                </c:pt>
                <c:pt idx="249">
                  <c:v>165.065291</c:v>
                </c:pt>
                <c:pt idx="250">
                  <c:v>119.016856</c:v>
                </c:pt>
                <c:pt idx="251">
                  <c:v>233.874004</c:v>
                </c:pt>
                <c:pt idx="252">
                  <c:v>360.552366</c:v>
                </c:pt>
                <c:pt idx="253">
                  <c:v>384.943895</c:v>
                </c:pt>
                <c:pt idx="254">
                  <c:v>529.92088</c:v>
                </c:pt>
                <c:pt idx="255">
                  <c:v>156.866994</c:v>
                </c:pt>
                <c:pt idx="256">
                  <c:v>147.1139509999996</c:v>
                </c:pt>
                <c:pt idx="257">
                  <c:v>344.0066279999996</c:v>
                </c:pt>
                <c:pt idx="258">
                  <c:v>188.987571</c:v>
                </c:pt>
                <c:pt idx="259">
                  <c:v>239.183771</c:v>
                </c:pt>
                <c:pt idx="260">
                  <c:v>219.160232</c:v>
                </c:pt>
                <c:pt idx="261">
                  <c:v>178.90679</c:v>
                </c:pt>
                <c:pt idx="262">
                  <c:v>147.622805</c:v>
                </c:pt>
                <c:pt idx="263">
                  <c:v>227.734196</c:v>
                </c:pt>
                <c:pt idx="264">
                  <c:v>231.6324220000003</c:v>
                </c:pt>
                <c:pt idx="265">
                  <c:v>86.586657</c:v>
                </c:pt>
                <c:pt idx="266">
                  <c:v>45.636665</c:v>
                </c:pt>
                <c:pt idx="267">
                  <c:v>118.2476760000002</c:v>
                </c:pt>
                <c:pt idx="268">
                  <c:v>212.946523</c:v>
                </c:pt>
                <c:pt idx="269">
                  <c:v>340.019895</c:v>
                </c:pt>
                <c:pt idx="270">
                  <c:v>298.0859459999996</c:v>
                </c:pt>
                <c:pt idx="271">
                  <c:v>313.3481389999992</c:v>
                </c:pt>
                <c:pt idx="272">
                  <c:v>481.207993</c:v>
                </c:pt>
                <c:pt idx="273">
                  <c:v>529.189072000002</c:v>
                </c:pt>
                <c:pt idx="274">
                  <c:v>234.7030909999999</c:v>
                </c:pt>
                <c:pt idx="275">
                  <c:v>221.781794</c:v>
                </c:pt>
                <c:pt idx="276">
                  <c:v>299.8947769999996</c:v>
                </c:pt>
                <c:pt idx="277">
                  <c:v>311.5715249999992</c:v>
                </c:pt>
                <c:pt idx="278">
                  <c:v>271.377643</c:v>
                </c:pt>
                <c:pt idx="279">
                  <c:v>47.33108499999999</c:v>
                </c:pt>
                <c:pt idx="280">
                  <c:v>194.2318559999997</c:v>
                </c:pt>
                <c:pt idx="281">
                  <c:v>102.644058</c:v>
                </c:pt>
                <c:pt idx="282">
                  <c:v>102.866323</c:v>
                </c:pt>
                <c:pt idx="283">
                  <c:v>212.286213</c:v>
                </c:pt>
                <c:pt idx="284">
                  <c:v>217.367632</c:v>
                </c:pt>
                <c:pt idx="285">
                  <c:v>305.185626</c:v>
                </c:pt>
                <c:pt idx="286">
                  <c:v>425.292601</c:v>
                </c:pt>
                <c:pt idx="287">
                  <c:v>251.175548</c:v>
                </c:pt>
                <c:pt idx="288">
                  <c:v>291.7800249999996</c:v>
                </c:pt>
                <c:pt idx="289">
                  <c:v>252.729068</c:v>
                </c:pt>
                <c:pt idx="290">
                  <c:v>178.619482</c:v>
                </c:pt>
                <c:pt idx="291">
                  <c:v>477.666207</c:v>
                </c:pt>
                <c:pt idx="292">
                  <c:v>322.4361889999984</c:v>
                </c:pt>
                <c:pt idx="293">
                  <c:v>421.2033889999992</c:v>
                </c:pt>
                <c:pt idx="294">
                  <c:v>265.489626</c:v>
                </c:pt>
                <c:pt idx="295">
                  <c:v>220.170487</c:v>
                </c:pt>
                <c:pt idx="296">
                  <c:v>240.634544</c:v>
                </c:pt>
                <c:pt idx="297">
                  <c:v>243.172864</c:v>
                </c:pt>
                <c:pt idx="298">
                  <c:v>280.624346</c:v>
                </c:pt>
                <c:pt idx="299">
                  <c:v>241.336365</c:v>
                </c:pt>
                <c:pt idx="300">
                  <c:v>134.7447999999997</c:v>
                </c:pt>
                <c:pt idx="301">
                  <c:v>193.652959</c:v>
                </c:pt>
                <c:pt idx="302">
                  <c:v>384.7085049999989</c:v>
                </c:pt>
                <c:pt idx="303">
                  <c:v>256.1360999999989</c:v>
                </c:pt>
                <c:pt idx="304">
                  <c:v>219.5943360000003</c:v>
                </c:pt>
                <c:pt idx="305">
                  <c:v>240.1211400000003</c:v>
                </c:pt>
                <c:pt idx="306">
                  <c:v>470.279662</c:v>
                </c:pt>
                <c:pt idx="307">
                  <c:v>330.88149</c:v>
                </c:pt>
                <c:pt idx="308">
                  <c:v>262.9493569999992</c:v>
                </c:pt>
                <c:pt idx="309">
                  <c:v>239.096265</c:v>
                </c:pt>
                <c:pt idx="310">
                  <c:v>255.792201</c:v>
                </c:pt>
                <c:pt idx="311">
                  <c:v>322.2411779999989</c:v>
                </c:pt>
                <c:pt idx="312">
                  <c:v>194.6037789999999</c:v>
                </c:pt>
                <c:pt idx="313">
                  <c:v>212.919677</c:v>
                </c:pt>
                <c:pt idx="314">
                  <c:v>270.606002</c:v>
                </c:pt>
                <c:pt idx="315">
                  <c:v>157.537545</c:v>
                </c:pt>
                <c:pt idx="316">
                  <c:v>174.262808</c:v>
                </c:pt>
                <c:pt idx="317">
                  <c:v>104.116105</c:v>
                </c:pt>
                <c:pt idx="318">
                  <c:v>225.187662</c:v>
                </c:pt>
                <c:pt idx="319">
                  <c:v>203.782823</c:v>
                </c:pt>
                <c:pt idx="320">
                  <c:v>475.7503229999996</c:v>
                </c:pt>
                <c:pt idx="321">
                  <c:v>224.2736279999999</c:v>
                </c:pt>
                <c:pt idx="322">
                  <c:v>96.9970280000002</c:v>
                </c:pt>
                <c:pt idx="323">
                  <c:v>141.592705</c:v>
                </c:pt>
                <c:pt idx="324">
                  <c:v>31.76551899999992</c:v>
                </c:pt>
                <c:pt idx="325">
                  <c:v>314.4317749999984</c:v>
                </c:pt>
                <c:pt idx="326">
                  <c:v>180.41775</c:v>
                </c:pt>
                <c:pt idx="327">
                  <c:v>326.2823599999986</c:v>
                </c:pt>
                <c:pt idx="328">
                  <c:v>168.237358</c:v>
                </c:pt>
                <c:pt idx="329">
                  <c:v>212.5816400000003</c:v>
                </c:pt>
                <c:pt idx="330">
                  <c:v>227.891992</c:v>
                </c:pt>
                <c:pt idx="331">
                  <c:v>311.7070269999999</c:v>
                </c:pt>
                <c:pt idx="332">
                  <c:v>431.467568</c:v>
                </c:pt>
                <c:pt idx="333">
                  <c:v>169.324857</c:v>
                </c:pt>
                <c:pt idx="334">
                  <c:v>351.4663099999984</c:v>
                </c:pt>
                <c:pt idx="335">
                  <c:v>142.132512</c:v>
                </c:pt>
                <c:pt idx="336">
                  <c:v>208.823626</c:v>
                </c:pt>
                <c:pt idx="337">
                  <c:v>406.905805</c:v>
                </c:pt>
                <c:pt idx="338">
                  <c:v>202.935378</c:v>
                </c:pt>
                <c:pt idx="339">
                  <c:v>177.0791639999997</c:v>
                </c:pt>
                <c:pt idx="340">
                  <c:v>258.9052949999996</c:v>
                </c:pt>
                <c:pt idx="341">
                  <c:v>267.618618</c:v>
                </c:pt>
                <c:pt idx="342">
                  <c:v>15.002141</c:v>
                </c:pt>
                <c:pt idx="343">
                  <c:v>77.42650899999998</c:v>
                </c:pt>
                <c:pt idx="344">
                  <c:v>641.6072659999976</c:v>
                </c:pt>
                <c:pt idx="345">
                  <c:v>420.222994</c:v>
                </c:pt>
                <c:pt idx="346">
                  <c:v>95.144607</c:v>
                </c:pt>
                <c:pt idx="347">
                  <c:v>153.2167129999997</c:v>
                </c:pt>
                <c:pt idx="348">
                  <c:v>60.75395200000001</c:v>
                </c:pt>
                <c:pt idx="349">
                  <c:v>363.7142389999992</c:v>
                </c:pt>
                <c:pt idx="350">
                  <c:v>86.55636599999998</c:v>
                </c:pt>
                <c:pt idx="351">
                  <c:v>344.8962089999989</c:v>
                </c:pt>
                <c:pt idx="352">
                  <c:v>398.744657</c:v>
                </c:pt>
                <c:pt idx="353">
                  <c:v>457.4069369999985</c:v>
                </c:pt>
                <c:pt idx="354">
                  <c:v>229.785895</c:v>
                </c:pt>
                <c:pt idx="355">
                  <c:v>634.7950380000005</c:v>
                </c:pt>
                <c:pt idx="356">
                  <c:v>516.8651409999978</c:v>
                </c:pt>
                <c:pt idx="357">
                  <c:v>333.0390709999996</c:v>
                </c:pt>
                <c:pt idx="358">
                  <c:v>231.610369</c:v>
                </c:pt>
                <c:pt idx="359">
                  <c:v>450.1764099999996</c:v>
                </c:pt>
                <c:pt idx="360">
                  <c:v>196.91647</c:v>
                </c:pt>
                <c:pt idx="361">
                  <c:v>191.4567080000003</c:v>
                </c:pt>
                <c:pt idx="362">
                  <c:v>88.3240779999998</c:v>
                </c:pt>
                <c:pt idx="363">
                  <c:v>386.822609</c:v>
                </c:pt>
                <c:pt idx="364">
                  <c:v>365.1762979999996</c:v>
                </c:pt>
                <c:pt idx="365">
                  <c:v>316.9765979999984</c:v>
                </c:pt>
                <c:pt idx="366">
                  <c:v>215.3802340000004</c:v>
                </c:pt>
                <c:pt idx="367">
                  <c:v>144.482771</c:v>
                </c:pt>
                <c:pt idx="368">
                  <c:v>102.847368</c:v>
                </c:pt>
                <c:pt idx="369">
                  <c:v>202.842532</c:v>
                </c:pt>
                <c:pt idx="370">
                  <c:v>134.8822480000007</c:v>
                </c:pt>
                <c:pt idx="371">
                  <c:v>155.621943</c:v>
                </c:pt>
                <c:pt idx="372">
                  <c:v>285.4563389999984</c:v>
                </c:pt>
                <c:pt idx="373">
                  <c:v>124.394677</c:v>
                </c:pt>
                <c:pt idx="374">
                  <c:v>210.720857</c:v>
                </c:pt>
                <c:pt idx="375">
                  <c:v>183.561925</c:v>
                </c:pt>
                <c:pt idx="376">
                  <c:v>235.182845</c:v>
                </c:pt>
                <c:pt idx="377">
                  <c:v>166.5542970000003</c:v>
                </c:pt>
                <c:pt idx="378">
                  <c:v>225.71514</c:v>
                </c:pt>
                <c:pt idx="379">
                  <c:v>82.374859</c:v>
                </c:pt>
                <c:pt idx="380">
                  <c:v>174.294258</c:v>
                </c:pt>
                <c:pt idx="381">
                  <c:v>193.36753</c:v>
                </c:pt>
                <c:pt idx="382">
                  <c:v>56.36250000000001</c:v>
                </c:pt>
                <c:pt idx="383">
                  <c:v>62.119641</c:v>
                </c:pt>
                <c:pt idx="384">
                  <c:v>99.10841499999998</c:v>
                </c:pt>
                <c:pt idx="385">
                  <c:v>69.009893</c:v>
                </c:pt>
                <c:pt idx="386">
                  <c:v>116.100927</c:v>
                </c:pt>
                <c:pt idx="387">
                  <c:v>424.514645</c:v>
                </c:pt>
                <c:pt idx="388">
                  <c:v>397.9851259999986</c:v>
                </c:pt>
                <c:pt idx="389">
                  <c:v>160.692145</c:v>
                </c:pt>
                <c:pt idx="390">
                  <c:v>427.2714709999992</c:v>
                </c:pt>
                <c:pt idx="391">
                  <c:v>143.2000849999999</c:v>
                </c:pt>
                <c:pt idx="392">
                  <c:v>234.3561170000005</c:v>
                </c:pt>
                <c:pt idx="393">
                  <c:v>137.1392539999997</c:v>
                </c:pt>
                <c:pt idx="394">
                  <c:v>165.465818</c:v>
                </c:pt>
                <c:pt idx="395">
                  <c:v>263.3539109999999</c:v>
                </c:pt>
                <c:pt idx="396">
                  <c:v>287.47248</c:v>
                </c:pt>
                <c:pt idx="397">
                  <c:v>433.9325709999989</c:v>
                </c:pt>
                <c:pt idx="398">
                  <c:v>134.102544</c:v>
                </c:pt>
                <c:pt idx="399">
                  <c:v>212.465504</c:v>
                </c:pt>
                <c:pt idx="400">
                  <c:v>236.6466519999996</c:v>
                </c:pt>
                <c:pt idx="401">
                  <c:v>254.66549</c:v>
                </c:pt>
                <c:pt idx="402">
                  <c:v>103.383514</c:v>
                </c:pt>
                <c:pt idx="403">
                  <c:v>125.359407</c:v>
                </c:pt>
                <c:pt idx="404">
                  <c:v>102.4613990000002</c:v>
                </c:pt>
                <c:pt idx="405">
                  <c:v>197.395529</c:v>
                </c:pt>
                <c:pt idx="406">
                  <c:v>123.873269</c:v>
                </c:pt>
                <c:pt idx="407">
                  <c:v>104.501186</c:v>
                </c:pt>
                <c:pt idx="408">
                  <c:v>141.780857</c:v>
                </c:pt>
                <c:pt idx="409">
                  <c:v>243.25771</c:v>
                </c:pt>
                <c:pt idx="410">
                  <c:v>237.686934</c:v>
                </c:pt>
                <c:pt idx="411">
                  <c:v>123.9426830000002</c:v>
                </c:pt>
                <c:pt idx="412">
                  <c:v>408.170988</c:v>
                </c:pt>
                <c:pt idx="413">
                  <c:v>769.205027</c:v>
                </c:pt>
                <c:pt idx="414">
                  <c:v>227.272614</c:v>
                </c:pt>
                <c:pt idx="415">
                  <c:v>383.353874</c:v>
                </c:pt>
                <c:pt idx="416">
                  <c:v>477.2824129999992</c:v>
                </c:pt>
                <c:pt idx="417">
                  <c:v>313.332899</c:v>
                </c:pt>
                <c:pt idx="418">
                  <c:v>293.8639800000001</c:v>
                </c:pt>
                <c:pt idx="419">
                  <c:v>452.187591</c:v>
                </c:pt>
                <c:pt idx="420">
                  <c:v>617.8443169999994</c:v>
                </c:pt>
                <c:pt idx="421">
                  <c:v>406.4162089999986</c:v>
                </c:pt>
                <c:pt idx="422">
                  <c:v>376.5380509999989</c:v>
                </c:pt>
                <c:pt idx="423">
                  <c:v>598.776624</c:v>
                </c:pt>
                <c:pt idx="424">
                  <c:v>265.66134</c:v>
                </c:pt>
                <c:pt idx="425">
                  <c:v>439.18461</c:v>
                </c:pt>
                <c:pt idx="426">
                  <c:v>569.930032</c:v>
                </c:pt>
                <c:pt idx="427">
                  <c:v>609.664682</c:v>
                </c:pt>
                <c:pt idx="428">
                  <c:v>226.732616</c:v>
                </c:pt>
                <c:pt idx="429">
                  <c:v>244.7948639999996</c:v>
                </c:pt>
                <c:pt idx="430">
                  <c:v>242.346522</c:v>
                </c:pt>
                <c:pt idx="431">
                  <c:v>188.668057</c:v>
                </c:pt>
                <c:pt idx="432">
                  <c:v>204.077593</c:v>
                </c:pt>
                <c:pt idx="433">
                  <c:v>402.178588</c:v>
                </c:pt>
                <c:pt idx="434">
                  <c:v>30.96693599999999</c:v>
                </c:pt>
                <c:pt idx="435">
                  <c:v>252.3281020000003</c:v>
                </c:pt>
                <c:pt idx="436">
                  <c:v>359.972868</c:v>
                </c:pt>
                <c:pt idx="437">
                  <c:v>944.118902</c:v>
                </c:pt>
                <c:pt idx="438">
                  <c:v>832.99731</c:v>
                </c:pt>
                <c:pt idx="439">
                  <c:v>960.098221</c:v>
                </c:pt>
                <c:pt idx="440">
                  <c:v>255.933027</c:v>
                </c:pt>
                <c:pt idx="441">
                  <c:v>482.38485</c:v>
                </c:pt>
                <c:pt idx="442">
                  <c:v>412.7137989999989</c:v>
                </c:pt>
                <c:pt idx="443">
                  <c:v>287.814626</c:v>
                </c:pt>
                <c:pt idx="444">
                  <c:v>155.4984610000003</c:v>
                </c:pt>
                <c:pt idx="445">
                  <c:v>382.5585399999989</c:v>
                </c:pt>
                <c:pt idx="446">
                  <c:v>236.347831</c:v>
                </c:pt>
                <c:pt idx="447">
                  <c:v>465.757204</c:v>
                </c:pt>
                <c:pt idx="448">
                  <c:v>288.5616319999996</c:v>
                </c:pt>
                <c:pt idx="449">
                  <c:v>288.352386</c:v>
                </c:pt>
                <c:pt idx="450">
                  <c:v>297.856466</c:v>
                </c:pt>
                <c:pt idx="451">
                  <c:v>291.040984</c:v>
                </c:pt>
                <c:pt idx="452">
                  <c:v>409.139997</c:v>
                </c:pt>
                <c:pt idx="453">
                  <c:v>100.8723379999997</c:v>
                </c:pt>
                <c:pt idx="454">
                  <c:v>195.0997639999997</c:v>
                </c:pt>
                <c:pt idx="455">
                  <c:v>336.884972</c:v>
                </c:pt>
                <c:pt idx="456">
                  <c:v>449.692892</c:v>
                </c:pt>
                <c:pt idx="457">
                  <c:v>542.649379</c:v>
                </c:pt>
                <c:pt idx="458">
                  <c:v>530.8532059999978</c:v>
                </c:pt>
                <c:pt idx="459">
                  <c:v>282.1774810000008</c:v>
                </c:pt>
                <c:pt idx="460">
                  <c:v>366.447468</c:v>
                </c:pt>
                <c:pt idx="461">
                  <c:v>233.4175739999999</c:v>
                </c:pt>
                <c:pt idx="462">
                  <c:v>357.0283439999992</c:v>
                </c:pt>
                <c:pt idx="463">
                  <c:v>307.9521759999992</c:v>
                </c:pt>
                <c:pt idx="464">
                  <c:v>562.426889</c:v>
                </c:pt>
                <c:pt idx="465">
                  <c:v>716.8058639999994</c:v>
                </c:pt>
                <c:pt idx="466">
                  <c:v>684.0536070000001</c:v>
                </c:pt>
                <c:pt idx="467">
                  <c:v>457.5341079999992</c:v>
                </c:pt>
                <c:pt idx="468">
                  <c:v>264.7483659999996</c:v>
                </c:pt>
                <c:pt idx="469">
                  <c:v>268.2929769999992</c:v>
                </c:pt>
                <c:pt idx="470">
                  <c:v>250.297204</c:v>
                </c:pt>
                <c:pt idx="471">
                  <c:v>457.625226</c:v>
                </c:pt>
                <c:pt idx="472">
                  <c:v>194.246346</c:v>
                </c:pt>
                <c:pt idx="473">
                  <c:v>414.4934189999984</c:v>
                </c:pt>
                <c:pt idx="474">
                  <c:v>182.6073460000005</c:v>
                </c:pt>
                <c:pt idx="475">
                  <c:v>159.4002</c:v>
                </c:pt>
                <c:pt idx="476">
                  <c:v>303.345852</c:v>
                </c:pt>
                <c:pt idx="477">
                  <c:v>298.2034529999996</c:v>
                </c:pt>
                <c:pt idx="478">
                  <c:v>244.9405549999996</c:v>
                </c:pt>
                <c:pt idx="479">
                  <c:v>215.848475</c:v>
                </c:pt>
                <c:pt idx="480">
                  <c:v>291.7356879999999</c:v>
                </c:pt>
                <c:pt idx="481">
                  <c:v>298.879223</c:v>
                </c:pt>
                <c:pt idx="482">
                  <c:v>135.3136639999996</c:v>
                </c:pt>
                <c:pt idx="483">
                  <c:v>284.3307579999992</c:v>
                </c:pt>
                <c:pt idx="484">
                  <c:v>350.5314589999986</c:v>
                </c:pt>
                <c:pt idx="485">
                  <c:v>261.8139059999996</c:v>
                </c:pt>
                <c:pt idx="486">
                  <c:v>318.7765869999992</c:v>
                </c:pt>
                <c:pt idx="487">
                  <c:v>160.8858450000001</c:v>
                </c:pt>
                <c:pt idx="488">
                  <c:v>591.595022</c:v>
                </c:pt>
                <c:pt idx="489">
                  <c:v>303.4461479999989</c:v>
                </c:pt>
                <c:pt idx="490">
                  <c:v>401.179391</c:v>
                </c:pt>
                <c:pt idx="491">
                  <c:v>382.840455</c:v>
                </c:pt>
                <c:pt idx="492">
                  <c:v>644.116974</c:v>
                </c:pt>
                <c:pt idx="493">
                  <c:v>873.97457</c:v>
                </c:pt>
                <c:pt idx="494">
                  <c:v>472.2244749999999</c:v>
                </c:pt>
                <c:pt idx="495">
                  <c:v>461.04199</c:v>
                </c:pt>
                <c:pt idx="496">
                  <c:v>302.346187</c:v>
                </c:pt>
                <c:pt idx="497">
                  <c:v>333.9121329999986</c:v>
                </c:pt>
                <c:pt idx="498">
                  <c:v>1176.589204</c:v>
                </c:pt>
                <c:pt idx="499">
                  <c:v>533.1261059999994</c:v>
                </c:pt>
                <c:pt idx="500">
                  <c:v>1333.070449999997</c:v>
                </c:pt>
                <c:pt idx="501">
                  <c:v>959.60556</c:v>
                </c:pt>
                <c:pt idx="502">
                  <c:v>363.1444760000006</c:v>
                </c:pt>
                <c:pt idx="503">
                  <c:v>153.809375</c:v>
                </c:pt>
                <c:pt idx="504">
                  <c:v>207.4515190000003</c:v>
                </c:pt>
                <c:pt idx="505">
                  <c:v>219.754134</c:v>
                </c:pt>
                <c:pt idx="506">
                  <c:v>207.686696</c:v>
                </c:pt>
                <c:pt idx="507">
                  <c:v>317.1211569999986</c:v>
                </c:pt>
                <c:pt idx="508">
                  <c:v>300.0887609999996</c:v>
                </c:pt>
                <c:pt idx="509">
                  <c:v>343.4147679999996</c:v>
                </c:pt>
                <c:pt idx="510">
                  <c:v>208.165062</c:v>
                </c:pt>
                <c:pt idx="511">
                  <c:v>172.738861</c:v>
                </c:pt>
                <c:pt idx="512">
                  <c:v>236.363628</c:v>
                </c:pt>
                <c:pt idx="513">
                  <c:v>382.803969</c:v>
                </c:pt>
                <c:pt idx="514">
                  <c:v>234.500975</c:v>
                </c:pt>
                <c:pt idx="515">
                  <c:v>197.495951</c:v>
                </c:pt>
                <c:pt idx="516">
                  <c:v>20.02268199999999</c:v>
                </c:pt>
                <c:pt idx="517">
                  <c:v>219.0274070000005</c:v>
                </c:pt>
                <c:pt idx="518">
                  <c:v>100.83711</c:v>
                </c:pt>
                <c:pt idx="519">
                  <c:v>111.677157</c:v>
                </c:pt>
                <c:pt idx="520">
                  <c:v>248.935041</c:v>
                </c:pt>
                <c:pt idx="521">
                  <c:v>350.0211699999986</c:v>
                </c:pt>
                <c:pt idx="522">
                  <c:v>230.164597</c:v>
                </c:pt>
                <c:pt idx="523">
                  <c:v>38.314995</c:v>
                </c:pt>
                <c:pt idx="524">
                  <c:v>326.8995549999992</c:v>
                </c:pt>
                <c:pt idx="525">
                  <c:v>380.7955599999985</c:v>
                </c:pt>
                <c:pt idx="526">
                  <c:v>411.8095850000001</c:v>
                </c:pt>
                <c:pt idx="527">
                  <c:v>406.8785229999996</c:v>
                </c:pt>
                <c:pt idx="528">
                  <c:v>171.483674</c:v>
                </c:pt>
                <c:pt idx="529">
                  <c:v>382.3947579999996</c:v>
                </c:pt>
                <c:pt idx="530">
                  <c:v>120.970706</c:v>
                </c:pt>
                <c:pt idx="531">
                  <c:v>239.3624620000003</c:v>
                </c:pt>
                <c:pt idx="532">
                  <c:v>225.772779</c:v>
                </c:pt>
                <c:pt idx="533">
                  <c:v>253.996525</c:v>
                </c:pt>
                <c:pt idx="534">
                  <c:v>382.869523</c:v>
                </c:pt>
                <c:pt idx="535">
                  <c:v>353.1633339999992</c:v>
                </c:pt>
                <c:pt idx="536">
                  <c:v>352.1285869999996</c:v>
                </c:pt>
                <c:pt idx="537">
                  <c:v>395.4909289999989</c:v>
                </c:pt>
                <c:pt idx="538">
                  <c:v>289.2287019999989</c:v>
                </c:pt>
                <c:pt idx="539">
                  <c:v>231.211924</c:v>
                </c:pt>
                <c:pt idx="540">
                  <c:v>209.8155629999997</c:v>
                </c:pt>
                <c:pt idx="541">
                  <c:v>267.7020969999996</c:v>
                </c:pt>
                <c:pt idx="542">
                  <c:v>1065.87206</c:v>
                </c:pt>
                <c:pt idx="543">
                  <c:v>431.046903</c:v>
                </c:pt>
                <c:pt idx="544">
                  <c:v>224.334788</c:v>
                </c:pt>
                <c:pt idx="545">
                  <c:v>203.0982380000005</c:v>
                </c:pt>
                <c:pt idx="546">
                  <c:v>129.352762</c:v>
                </c:pt>
                <c:pt idx="547">
                  <c:v>154.3871830000003</c:v>
                </c:pt>
                <c:pt idx="548">
                  <c:v>253.108683</c:v>
                </c:pt>
                <c:pt idx="549">
                  <c:v>298.622969</c:v>
                </c:pt>
                <c:pt idx="550">
                  <c:v>315.8881499999989</c:v>
                </c:pt>
                <c:pt idx="551">
                  <c:v>284.0413889999996</c:v>
                </c:pt>
                <c:pt idx="552">
                  <c:v>256.0243029999996</c:v>
                </c:pt>
                <c:pt idx="553">
                  <c:v>450.151988</c:v>
                </c:pt>
                <c:pt idx="554">
                  <c:v>260.845679</c:v>
                </c:pt>
                <c:pt idx="555">
                  <c:v>278.9386869999992</c:v>
                </c:pt>
                <c:pt idx="556">
                  <c:v>203.185017</c:v>
                </c:pt>
                <c:pt idx="557">
                  <c:v>118.229756</c:v>
                </c:pt>
                <c:pt idx="558">
                  <c:v>348.5031929999992</c:v>
                </c:pt>
                <c:pt idx="559">
                  <c:v>313.824933</c:v>
                </c:pt>
                <c:pt idx="560">
                  <c:v>212.214977</c:v>
                </c:pt>
                <c:pt idx="561">
                  <c:v>184.636746</c:v>
                </c:pt>
                <c:pt idx="562">
                  <c:v>236.6873080000004</c:v>
                </c:pt>
                <c:pt idx="563">
                  <c:v>492.2465409999996</c:v>
                </c:pt>
                <c:pt idx="564">
                  <c:v>326.7820459999996</c:v>
                </c:pt>
                <c:pt idx="565">
                  <c:v>178.4576370000004</c:v>
                </c:pt>
                <c:pt idx="566">
                  <c:v>164.2236919999997</c:v>
                </c:pt>
                <c:pt idx="567">
                  <c:v>325.0364099999989</c:v>
                </c:pt>
                <c:pt idx="568">
                  <c:v>196.3983890000005</c:v>
                </c:pt>
                <c:pt idx="569">
                  <c:v>1896.849125</c:v>
                </c:pt>
                <c:pt idx="570">
                  <c:v>2711.045191</c:v>
                </c:pt>
                <c:pt idx="571">
                  <c:v>858.3653119999981</c:v>
                </c:pt>
                <c:pt idx="572">
                  <c:v>971.000527999999</c:v>
                </c:pt>
                <c:pt idx="573">
                  <c:v>1451.995842</c:v>
                </c:pt>
                <c:pt idx="574">
                  <c:v>959.3325999999973</c:v>
                </c:pt>
                <c:pt idx="575">
                  <c:v>728.21055</c:v>
                </c:pt>
                <c:pt idx="576">
                  <c:v>769.960857999999</c:v>
                </c:pt>
                <c:pt idx="577">
                  <c:v>416.327879</c:v>
                </c:pt>
                <c:pt idx="578">
                  <c:v>309.4011059999985</c:v>
                </c:pt>
                <c:pt idx="579">
                  <c:v>256.539582</c:v>
                </c:pt>
                <c:pt idx="580">
                  <c:v>480.96528</c:v>
                </c:pt>
                <c:pt idx="581">
                  <c:v>769.9969610000001</c:v>
                </c:pt>
                <c:pt idx="582">
                  <c:v>110.375099</c:v>
                </c:pt>
                <c:pt idx="583">
                  <c:v>434.8309239999996</c:v>
                </c:pt>
                <c:pt idx="584">
                  <c:v>94.095006</c:v>
                </c:pt>
                <c:pt idx="585">
                  <c:v>261.5576720000001</c:v>
                </c:pt>
                <c:pt idx="586">
                  <c:v>72.113543</c:v>
                </c:pt>
                <c:pt idx="587">
                  <c:v>116.755364</c:v>
                </c:pt>
                <c:pt idx="588">
                  <c:v>58.93977</c:v>
                </c:pt>
                <c:pt idx="589">
                  <c:v>281.599664</c:v>
                </c:pt>
                <c:pt idx="590">
                  <c:v>40.13158900000001</c:v>
                </c:pt>
                <c:pt idx="591">
                  <c:v>1256.956169000003</c:v>
                </c:pt>
                <c:pt idx="592">
                  <c:v>1256.051467</c:v>
                </c:pt>
                <c:pt idx="593">
                  <c:v>2018.239673000003</c:v>
                </c:pt>
                <c:pt idx="594">
                  <c:v>812.018324</c:v>
                </c:pt>
                <c:pt idx="595">
                  <c:v>234.07819</c:v>
                </c:pt>
                <c:pt idx="596">
                  <c:v>1309.05453</c:v>
                </c:pt>
                <c:pt idx="597">
                  <c:v>467.4890369999989</c:v>
                </c:pt>
                <c:pt idx="598">
                  <c:v>1196.026445</c:v>
                </c:pt>
                <c:pt idx="599">
                  <c:v>842.631033</c:v>
                </c:pt>
                <c:pt idx="600">
                  <c:v>727.4730350000005</c:v>
                </c:pt>
                <c:pt idx="601">
                  <c:v>606.9105649999981</c:v>
                </c:pt>
                <c:pt idx="602">
                  <c:v>599.1447740000005</c:v>
                </c:pt>
                <c:pt idx="603">
                  <c:v>447.660088</c:v>
                </c:pt>
                <c:pt idx="604">
                  <c:v>1542.538764</c:v>
                </c:pt>
                <c:pt idx="605">
                  <c:v>1481.651918999997</c:v>
                </c:pt>
                <c:pt idx="606">
                  <c:v>670.38544</c:v>
                </c:pt>
                <c:pt idx="607">
                  <c:v>648.4810169999994</c:v>
                </c:pt>
                <c:pt idx="608">
                  <c:v>368.5705249999996</c:v>
                </c:pt>
                <c:pt idx="609">
                  <c:v>276.774668</c:v>
                </c:pt>
                <c:pt idx="610">
                  <c:v>241.8235549999997</c:v>
                </c:pt>
                <c:pt idx="611">
                  <c:v>233.336405</c:v>
                </c:pt>
                <c:pt idx="612">
                  <c:v>263.2099149999996</c:v>
                </c:pt>
                <c:pt idx="613">
                  <c:v>305.5069949999992</c:v>
                </c:pt>
                <c:pt idx="614">
                  <c:v>257.1164369999992</c:v>
                </c:pt>
                <c:pt idx="615">
                  <c:v>313.2361319999982</c:v>
                </c:pt>
                <c:pt idx="616">
                  <c:v>1013.042479</c:v>
                </c:pt>
                <c:pt idx="617">
                  <c:v>872.402433</c:v>
                </c:pt>
                <c:pt idx="618">
                  <c:v>886.624994</c:v>
                </c:pt>
                <c:pt idx="619">
                  <c:v>1659.378222</c:v>
                </c:pt>
                <c:pt idx="620">
                  <c:v>1534.809613</c:v>
                </c:pt>
                <c:pt idx="621">
                  <c:v>429.224823</c:v>
                </c:pt>
                <c:pt idx="622">
                  <c:v>580.4667259999978</c:v>
                </c:pt>
                <c:pt idx="623">
                  <c:v>414.6988379999996</c:v>
                </c:pt>
                <c:pt idx="624">
                  <c:v>3301.091686</c:v>
                </c:pt>
                <c:pt idx="625">
                  <c:v>633.170702000002</c:v>
                </c:pt>
                <c:pt idx="626">
                  <c:v>593.8470609999973</c:v>
                </c:pt>
                <c:pt idx="627">
                  <c:v>1406.643362999997</c:v>
                </c:pt>
                <c:pt idx="628">
                  <c:v>915.013298</c:v>
                </c:pt>
                <c:pt idx="629">
                  <c:v>1230.410579000004</c:v>
                </c:pt>
                <c:pt idx="630">
                  <c:v>327.9264859999992</c:v>
                </c:pt>
                <c:pt idx="631">
                  <c:v>541.880866</c:v>
                </c:pt>
                <c:pt idx="632">
                  <c:v>251.248641</c:v>
                </c:pt>
                <c:pt idx="633">
                  <c:v>198.224526</c:v>
                </c:pt>
                <c:pt idx="634">
                  <c:v>201.535284</c:v>
                </c:pt>
                <c:pt idx="635">
                  <c:v>409.257899</c:v>
                </c:pt>
                <c:pt idx="636">
                  <c:v>654.898986</c:v>
                </c:pt>
                <c:pt idx="637">
                  <c:v>1359.809462</c:v>
                </c:pt>
                <c:pt idx="638">
                  <c:v>641.8301679999973</c:v>
                </c:pt>
                <c:pt idx="639">
                  <c:v>301.7215399999982</c:v>
                </c:pt>
                <c:pt idx="640">
                  <c:v>422.8333409999992</c:v>
                </c:pt>
                <c:pt idx="641">
                  <c:v>155.627403</c:v>
                </c:pt>
                <c:pt idx="642">
                  <c:v>217.746778</c:v>
                </c:pt>
                <c:pt idx="643">
                  <c:v>489.7699579999996</c:v>
                </c:pt>
                <c:pt idx="644">
                  <c:v>271.308903</c:v>
                </c:pt>
                <c:pt idx="645">
                  <c:v>345.6300499999999</c:v>
                </c:pt>
                <c:pt idx="646">
                  <c:v>416.6494180000001</c:v>
                </c:pt>
                <c:pt idx="647">
                  <c:v>426.565601</c:v>
                </c:pt>
                <c:pt idx="648">
                  <c:v>542.583968</c:v>
                </c:pt>
                <c:pt idx="649">
                  <c:v>169.670104</c:v>
                </c:pt>
                <c:pt idx="650">
                  <c:v>655.8351429999981</c:v>
                </c:pt>
                <c:pt idx="651">
                  <c:v>109.500803</c:v>
                </c:pt>
                <c:pt idx="652">
                  <c:v>257.2664969999992</c:v>
                </c:pt>
                <c:pt idx="653">
                  <c:v>252.524201</c:v>
                </c:pt>
                <c:pt idx="654">
                  <c:v>210.2609</c:v>
                </c:pt>
                <c:pt idx="655">
                  <c:v>130.69307</c:v>
                </c:pt>
                <c:pt idx="656">
                  <c:v>452.9271789999984</c:v>
                </c:pt>
                <c:pt idx="657">
                  <c:v>174.927773</c:v>
                </c:pt>
                <c:pt idx="658">
                  <c:v>322.560125</c:v>
                </c:pt>
                <c:pt idx="659">
                  <c:v>301.7952229999992</c:v>
                </c:pt>
                <c:pt idx="660">
                  <c:v>853.910491</c:v>
                </c:pt>
                <c:pt idx="661">
                  <c:v>909.9964219999994</c:v>
                </c:pt>
                <c:pt idx="662">
                  <c:v>841.0676919999976</c:v>
                </c:pt>
                <c:pt idx="663">
                  <c:v>720.514644</c:v>
                </c:pt>
                <c:pt idx="664">
                  <c:v>237.3490659999997</c:v>
                </c:pt>
                <c:pt idx="665">
                  <c:v>194.436791</c:v>
                </c:pt>
                <c:pt idx="666">
                  <c:v>408.3351809999996</c:v>
                </c:pt>
                <c:pt idx="667">
                  <c:v>373.830671</c:v>
                </c:pt>
                <c:pt idx="668">
                  <c:v>244.756269</c:v>
                </c:pt>
                <c:pt idx="669">
                  <c:v>138.9359170000001</c:v>
                </c:pt>
                <c:pt idx="670">
                  <c:v>492.595683</c:v>
                </c:pt>
                <c:pt idx="671">
                  <c:v>204.133419</c:v>
                </c:pt>
                <c:pt idx="672">
                  <c:v>158.2931029999999</c:v>
                </c:pt>
                <c:pt idx="673">
                  <c:v>227.698977</c:v>
                </c:pt>
                <c:pt idx="674">
                  <c:v>593.944611999998</c:v>
                </c:pt>
                <c:pt idx="675">
                  <c:v>261.8601149999992</c:v>
                </c:pt>
                <c:pt idx="676">
                  <c:v>455.5163249999989</c:v>
                </c:pt>
                <c:pt idx="677">
                  <c:v>633.1677269999981</c:v>
                </c:pt>
                <c:pt idx="678">
                  <c:v>1035.742625</c:v>
                </c:pt>
                <c:pt idx="679">
                  <c:v>460.75597</c:v>
                </c:pt>
                <c:pt idx="680">
                  <c:v>189.3380810000001</c:v>
                </c:pt>
                <c:pt idx="681">
                  <c:v>362.174298</c:v>
                </c:pt>
                <c:pt idx="682">
                  <c:v>894.765311</c:v>
                </c:pt>
                <c:pt idx="683">
                  <c:v>570.11914</c:v>
                </c:pt>
                <c:pt idx="684">
                  <c:v>249.0797259999997</c:v>
                </c:pt>
                <c:pt idx="685">
                  <c:v>805.492991</c:v>
                </c:pt>
                <c:pt idx="686">
                  <c:v>571.6079289999981</c:v>
                </c:pt>
                <c:pt idx="687">
                  <c:v>362.1425430000006</c:v>
                </c:pt>
                <c:pt idx="688">
                  <c:v>1030.40079</c:v>
                </c:pt>
                <c:pt idx="689">
                  <c:v>692.725049</c:v>
                </c:pt>
                <c:pt idx="690">
                  <c:v>333.032626</c:v>
                </c:pt>
                <c:pt idx="691">
                  <c:v>619.5137400000005</c:v>
                </c:pt>
                <c:pt idx="692">
                  <c:v>671.4100189999994</c:v>
                </c:pt>
                <c:pt idx="693">
                  <c:v>767.6601919999994</c:v>
                </c:pt>
                <c:pt idx="694">
                  <c:v>511.2273969999989</c:v>
                </c:pt>
                <c:pt idx="695">
                  <c:v>663.890975</c:v>
                </c:pt>
                <c:pt idx="696">
                  <c:v>556.4450109999981</c:v>
                </c:pt>
                <c:pt idx="697">
                  <c:v>668.006302</c:v>
                </c:pt>
                <c:pt idx="698">
                  <c:v>780.871855</c:v>
                </c:pt>
                <c:pt idx="699">
                  <c:v>243.5549490000003</c:v>
                </c:pt>
                <c:pt idx="700">
                  <c:v>164.57096</c:v>
                </c:pt>
                <c:pt idx="701">
                  <c:v>159.218125</c:v>
                </c:pt>
                <c:pt idx="702">
                  <c:v>373.9111909999986</c:v>
                </c:pt>
                <c:pt idx="703">
                  <c:v>298.2518389999992</c:v>
                </c:pt>
                <c:pt idx="704">
                  <c:v>425.743393</c:v>
                </c:pt>
                <c:pt idx="705">
                  <c:v>1957.923973</c:v>
                </c:pt>
                <c:pt idx="706">
                  <c:v>204.1215370000001</c:v>
                </c:pt>
                <c:pt idx="707">
                  <c:v>419.2909389999986</c:v>
                </c:pt>
                <c:pt idx="708">
                  <c:v>233.6912260000003</c:v>
                </c:pt>
                <c:pt idx="709">
                  <c:v>503.3893119999992</c:v>
                </c:pt>
                <c:pt idx="710">
                  <c:v>396.377943</c:v>
                </c:pt>
                <c:pt idx="711">
                  <c:v>704.379489</c:v>
                </c:pt>
                <c:pt idx="712">
                  <c:v>898.716192</c:v>
                </c:pt>
                <c:pt idx="713">
                  <c:v>92.037</c:v>
                </c:pt>
                <c:pt idx="714">
                  <c:v>312.045369</c:v>
                </c:pt>
                <c:pt idx="715">
                  <c:v>690.708256</c:v>
                </c:pt>
                <c:pt idx="716">
                  <c:v>723.5321209999975</c:v>
                </c:pt>
                <c:pt idx="717">
                  <c:v>624.4151439999994</c:v>
                </c:pt>
                <c:pt idx="718">
                  <c:v>332.4756229999999</c:v>
                </c:pt>
                <c:pt idx="719">
                  <c:v>385.4080339999987</c:v>
                </c:pt>
                <c:pt idx="720">
                  <c:v>495.5341279999992</c:v>
                </c:pt>
                <c:pt idx="721">
                  <c:v>613.013513</c:v>
                </c:pt>
                <c:pt idx="722">
                  <c:v>506.7571079999992</c:v>
                </c:pt>
                <c:pt idx="723">
                  <c:v>674.2660080000001</c:v>
                </c:pt>
                <c:pt idx="724">
                  <c:v>932.6471909999981</c:v>
                </c:pt>
                <c:pt idx="725">
                  <c:v>746.719179</c:v>
                </c:pt>
                <c:pt idx="726">
                  <c:v>628.3196899999994</c:v>
                </c:pt>
                <c:pt idx="727">
                  <c:v>627.9545689999978</c:v>
                </c:pt>
                <c:pt idx="728">
                  <c:v>1367.95722</c:v>
                </c:pt>
                <c:pt idx="729">
                  <c:v>1292.318417</c:v>
                </c:pt>
                <c:pt idx="730">
                  <c:v>1026.223102</c:v>
                </c:pt>
                <c:pt idx="731">
                  <c:v>405.5201259999992</c:v>
                </c:pt>
                <c:pt idx="732">
                  <c:v>477.5860249999992</c:v>
                </c:pt>
                <c:pt idx="733">
                  <c:v>499.827543</c:v>
                </c:pt>
                <c:pt idx="734">
                  <c:v>1481.542212</c:v>
                </c:pt>
                <c:pt idx="735">
                  <c:v>1466.144886999997</c:v>
                </c:pt>
                <c:pt idx="736">
                  <c:v>1125.840404</c:v>
                </c:pt>
                <c:pt idx="737">
                  <c:v>338.384892</c:v>
                </c:pt>
                <c:pt idx="738">
                  <c:v>257.4498640000006</c:v>
                </c:pt>
                <c:pt idx="739">
                  <c:v>258.7555919999996</c:v>
                </c:pt>
                <c:pt idx="740">
                  <c:v>221.8357370000003</c:v>
                </c:pt>
                <c:pt idx="741">
                  <c:v>234.0456649999996</c:v>
                </c:pt>
                <c:pt idx="742">
                  <c:v>362.9715069999986</c:v>
                </c:pt>
                <c:pt idx="743">
                  <c:v>367.3356309999996</c:v>
                </c:pt>
                <c:pt idx="744">
                  <c:v>323.8621279999999</c:v>
                </c:pt>
                <c:pt idx="745">
                  <c:v>139.6948049999999</c:v>
                </c:pt>
                <c:pt idx="746">
                  <c:v>119.736391</c:v>
                </c:pt>
                <c:pt idx="747">
                  <c:v>190.897771</c:v>
                </c:pt>
                <c:pt idx="748">
                  <c:v>298.7766659999996</c:v>
                </c:pt>
                <c:pt idx="749">
                  <c:v>85.782661</c:v>
                </c:pt>
                <c:pt idx="750">
                  <c:v>35.80395</c:v>
                </c:pt>
                <c:pt idx="751">
                  <c:v>15.741881</c:v>
                </c:pt>
                <c:pt idx="752">
                  <c:v>114.137996</c:v>
                </c:pt>
                <c:pt idx="753">
                  <c:v>192.545268</c:v>
                </c:pt>
                <c:pt idx="754">
                  <c:v>319.6644660000008</c:v>
                </c:pt>
                <c:pt idx="755">
                  <c:v>159.061492</c:v>
                </c:pt>
                <c:pt idx="756">
                  <c:v>258.1937109999992</c:v>
                </c:pt>
                <c:pt idx="757">
                  <c:v>140.645016</c:v>
                </c:pt>
                <c:pt idx="758">
                  <c:v>222.14702</c:v>
                </c:pt>
                <c:pt idx="759">
                  <c:v>244.1314360000005</c:v>
                </c:pt>
                <c:pt idx="760">
                  <c:v>29.451572</c:v>
                </c:pt>
                <c:pt idx="761">
                  <c:v>39.61132300000001</c:v>
                </c:pt>
                <c:pt idx="762">
                  <c:v>11.722343</c:v>
                </c:pt>
                <c:pt idx="763">
                  <c:v>14.63764</c:v>
                </c:pt>
                <c:pt idx="764">
                  <c:v>33.19963000000001</c:v>
                </c:pt>
                <c:pt idx="765">
                  <c:v>220.5050470000003</c:v>
                </c:pt>
                <c:pt idx="766">
                  <c:v>263.95765</c:v>
                </c:pt>
                <c:pt idx="767">
                  <c:v>194.884272</c:v>
                </c:pt>
                <c:pt idx="768">
                  <c:v>139.0196349999997</c:v>
                </c:pt>
                <c:pt idx="769">
                  <c:v>236.248361</c:v>
                </c:pt>
                <c:pt idx="770">
                  <c:v>240.7014400000003</c:v>
                </c:pt>
                <c:pt idx="771">
                  <c:v>336.2453949999996</c:v>
                </c:pt>
                <c:pt idx="772">
                  <c:v>131.977364</c:v>
                </c:pt>
                <c:pt idx="773">
                  <c:v>299.805265</c:v>
                </c:pt>
                <c:pt idx="774">
                  <c:v>187.303984</c:v>
                </c:pt>
                <c:pt idx="775">
                  <c:v>111.041069</c:v>
                </c:pt>
                <c:pt idx="776">
                  <c:v>2.862595999999998</c:v>
                </c:pt>
                <c:pt idx="777">
                  <c:v>71.715281</c:v>
                </c:pt>
                <c:pt idx="778">
                  <c:v>10.541299</c:v>
                </c:pt>
                <c:pt idx="779">
                  <c:v>51.756292</c:v>
                </c:pt>
                <c:pt idx="780">
                  <c:v>14.740936</c:v>
                </c:pt>
                <c:pt idx="781">
                  <c:v>216.3983170000007</c:v>
                </c:pt>
                <c:pt idx="782">
                  <c:v>69.2112340000002</c:v>
                </c:pt>
                <c:pt idx="783">
                  <c:v>75.571321</c:v>
                </c:pt>
                <c:pt idx="784">
                  <c:v>144.298521</c:v>
                </c:pt>
                <c:pt idx="785">
                  <c:v>166.3200120000003</c:v>
                </c:pt>
                <c:pt idx="786">
                  <c:v>56.5821150000001</c:v>
                </c:pt>
                <c:pt idx="787">
                  <c:v>69.51678699999998</c:v>
                </c:pt>
                <c:pt idx="788">
                  <c:v>35.933021</c:v>
                </c:pt>
                <c:pt idx="789">
                  <c:v>166.3672680000003</c:v>
                </c:pt>
                <c:pt idx="790">
                  <c:v>196.067851</c:v>
                </c:pt>
                <c:pt idx="791">
                  <c:v>212.610034</c:v>
                </c:pt>
                <c:pt idx="792">
                  <c:v>287.565966</c:v>
                </c:pt>
                <c:pt idx="793">
                  <c:v>283.7704089999996</c:v>
                </c:pt>
                <c:pt idx="794">
                  <c:v>134.104902</c:v>
                </c:pt>
                <c:pt idx="795">
                  <c:v>88.418922</c:v>
                </c:pt>
                <c:pt idx="796">
                  <c:v>99.47245099999998</c:v>
                </c:pt>
                <c:pt idx="797">
                  <c:v>88.35376799999995</c:v>
                </c:pt>
                <c:pt idx="798">
                  <c:v>165.7040849999997</c:v>
                </c:pt>
                <c:pt idx="799">
                  <c:v>222.8499539999997</c:v>
                </c:pt>
                <c:pt idx="800">
                  <c:v>171.658653</c:v>
                </c:pt>
                <c:pt idx="801">
                  <c:v>77.63016899999998</c:v>
                </c:pt>
                <c:pt idx="802">
                  <c:v>230.525953</c:v>
                </c:pt>
                <c:pt idx="803">
                  <c:v>330.2066559999992</c:v>
                </c:pt>
                <c:pt idx="804">
                  <c:v>410.064909</c:v>
                </c:pt>
                <c:pt idx="805">
                  <c:v>204.798634</c:v>
                </c:pt>
                <c:pt idx="806">
                  <c:v>146.3304690000003</c:v>
                </c:pt>
                <c:pt idx="807">
                  <c:v>228.5378460000004</c:v>
                </c:pt>
                <c:pt idx="808">
                  <c:v>470.113871</c:v>
                </c:pt>
                <c:pt idx="809">
                  <c:v>16.93933699999992</c:v>
                </c:pt>
                <c:pt idx="810">
                  <c:v>283.9381109999981</c:v>
                </c:pt>
                <c:pt idx="811">
                  <c:v>203.6737849999995</c:v>
                </c:pt>
                <c:pt idx="812">
                  <c:v>101.545784</c:v>
                </c:pt>
                <c:pt idx="813">
                  <c:v>92.036068</c:v>
                </c:pt>
                <c:pt idx="814">
                  <c:v>107.9905560000002</c:v>
                </c:pt>
                <c:pt idx="815">
                  <c:v>17.426062</c:v>
                </c:pt>
                <c:pt idx="816">
                  <c:v>306.33258</c:v>
                </c:pt>
                <c:pt idx="817">
                  <c:v>311.558491</c:v>
                </c:pt>
                <c:pt idx="818">
                  <c:v>149.7391759999996</c:v>
                </c:pt>
                <c:pt idx="819">
                  <c:v>213.3299970000003</c:v>
                </c:pt>
                <c:pt idx="820">
                  <c:v>354.690781</c:v>
                </c:pt>
                <c:pt idx="821">
                  <c:v>321.4064409999996</c:v>
                </c:pt>
                <c:pt idx="822">
                  <c:v>187.087511</c:v>
                </c:pt>
                <c:pt idx="823">
                  <c:v>106.032273</c:v>
                </c:pt>
                <c:pt idx="824">
                  <c:v>445.592846</c:v>
                </c:pt>
                <c:pt idx="825">
                  <c:v>279.7594450000001</c:v>
                </c:pt>
                <c:pt idx="826">
                  <c:v>433.7521129999992</c:v>
                </c:pt>
                <c:pt idx="827">
                  <c:v>352.8907389999989</c:v>
                </c:pt>
                <c:pt idx="828">
                  <c:v>298.1664840000001</c:v>
                </c:pt>
                <c:pt idx="829">
                  <c:v>273.558294</c:v>
                </c:pt>
                <c:pt idx="830">
                  <c:v>173.051604</c:v>
                </c:pt>
                <c:pt idx="831">
                  <c:v>187.100648</c:v>
                </c:pt>
                <c:pt idx="832">
                  <c:v>414.806483</c:v>
                </c:pt>
                <c:pt idx="833">
                  <c:v>200.469836</c:v>
                </c:pt>
                <c:pt idx="834">
                  <c:v>223.316099</c:v>
                </c:pt>
                <c:pt idx="835">
                  <c:v>351.025251</c:v>
                </c:pt>
                <c:pt idx="836">
                  <c:v>139.280821</c:v>
                </c:pt>
                <c:pt idx="837">
                  <c:v>248.0949</c:v>
                </c:pt>
                <c:pt idx="838">
                  <c:v>92.269847</c:v>
                </c:pt>
                <c:pt idx="839">
                  <c:v>121.534292</c:v>
                </c:pt>
                <c:pt idx="840">
                  <c:v>103.582596</c:v>
                </c:pt>
                <c:pt idx="841">
                  <c:v>130.3413490000005</c:v>
                </c:pt>
                <c:pt idx="842">
                  <c:v>106.0685</c:v>
                </c:pt>
                <c:pt idx="843">
                  <c:v>138.009914</c:v>
                </c:pt>
                <c:pt idx="844">
                  <c:v>141.2047659999996</c:v>
                </c:pt>
                <c:pt idx="845">
                  <c:v>223.29303</c:v>
                </c:pt>
                <c:pt idx="846">
                  <c:v>89.56511</c:v>
                </c:pt>
                <c:pt idx="847">
                  <c:v>331.8929579999992</c:v>
                </c:pt>
                <c:pt idx="848">
                  <c:v>194.0338509999997</c:v>
                </c:pt>
                <c:pt idx="849">
                  <c:v>526.1774740000005</c:v>
                </c:pt>
                <c:pt idx="850">
                  <c:v>305.7286949999992</c:v>
                </c:pt>
                <c:pt idx="851">
                  <c:v>193.395852</c:v>
                </c:pt>
                <c:pt idx="852">
                  <c:v>184.996925</c:v>
                </c:pt>
                <c:pt idx="853">
                  <c:v>186.144473</c:v>
                </c:pt>
                <c:pt idx="854">
                  <c:v>199.775425</c:v>
                </c:pt>
                <c:pt idx="855">
                  <c:v>83.06354299999998</c:v>
                </c:pt>
                <c:pt idx="856">
                  <c:v>85.846444</c:v>
                </c:pt>
                <c:pt idx="857">
                  <c:v>129.2130339999997</c:v>
                </c:pt>
                <c:pt idx="858">
                  <c:v>329.141584</c:v>
                </c:pt>
                <c:pt idx="859">
                  <c:v>211.029688</c:v>
                </c:pt>
                <c:pt idx="860">
                  <c:v>213.413638</c:v>
                </c:pt>
                <c:pt idx="861">
                  <c:v>481.9185719999986</c:v>
                </c:pt>
                <c:pt idx="862">
                  <c:v>372.4959829999996</c:v>
                </c:pt>
                <c:pt idx="863">
                  <c:v>178.045098</c:v>
                </c:pt>
                <c:pt idx="864">
                  <c:v>245.8286170000005</c:v>
                </c:pt>
                <c:pt idx="865">
                  <c:v>271.9010869999992</c:v>
                </c:pt>
                <c:pt idx="866">
                  <c:v>213.199937</c:v>
                </c:pt>
                <c:pt idx="867">
                  <c:v>410.774743</c:v>
                </c:pt>
                <c:pt idx="868">
                  <c:v>171.080516</c:v>
                </c:pt>
                <c:pt idx="869">
                  <c:v>55.913629</c:v>
                </c:pt>
                <c:pt idx="870">
                  <c:v>387.1266339999996</c:v>
                </c:pt>
                <c:pt idx="871">
                  <c:v>213.667537</c:v>
                </c:pt>
                <c:pt idx="872">
                  <c:v>182.541725</c:v>
                </c:pt>
                <c:pt idx="873">
                  <c:v>599.5577069999994</c:v>
                </c:pt>
                <c:pt idx="874">
                  <c:v>679.69671</c:v>
                </c:pt>
                <c:pt idx="875">
                  <c:v>291.7635159999986</c:v>
                </c:pt>
                <c:pt idx="876">
                  <c:v>104.2612470000002</c:v>
                </c:pt>
                <c:pt idx="877">
                  <c:v>336.167705</c:v>
                </c:pt>
                <c:pt idx="878">
                  <c:v>345.06241</c:v>
                </c:pt>
                <c:pt idx="879">
                  <c:v>217.7396859999996</c:v>
                </c:pt>
                <c:pt idx="880">
                  <c:v>192.1490139999997</c:v>
                </c:pt>
                <c:pt idx="881">
                  <c:v>397.6460149999996</c:v>
                </c:pt>
                <c:pt idx="882">
                  <c:v>384.699561</c:v>
                </c:pt>
                <c:pt idx="883">
                  <c:v>1007.174046000001</c:v>
                </c:pt>
                <c:pt idx="884">
                  <c:v>150.832734</c:v>
                </c:pt>
                <c:pt idx="885">
                  <c:v>446.9761509999984</c:v>
                </c:pt>
                <c:pt idx="886">
                  <c:v>522.6456159999981</c:v>
                </c:pt>
                <c:pt idx="887">
                  <c:v>428.9745279999992</c:v>
                </c:pt>
                <c:pt idx="888">
                  <c:v>626.4313149999994</c:v>
                </c:pt>
                <c:pt idx="889">
                  <c:v>447.4766969999989</c:v>
                </c:pt>
                <c:pt idx="890">
                  <c:v>334.3889759999992</c:v>
                </c:pt>
                <c:pt idx="891">
                  <c:v>713.5045229999994</c:v>
                </c:pt>
                <c:pt idx="892">
                  <c:v>315.382287</c:v>
                </c:pt>
                <c:pt idx="893">
                  <c:v>732.63094</c:v>
                </c:pt>
                <c:pt idx="894">
                  <c:v>1583.998023</c:v>
                </c:pt>
                <c:pt idx="895">
                  <c:v>521.8173089999981</c:v>
                </c:pt>
                <c:pt idx="896">
                  <c:v>384.7974579999992</c:v>
                </c:pt>
                <c:pt idx="897">
                  <c:v>321.8364189999986</c:v>
                </c:pt>
                <c:pt idx="898">
                  <c:v>1328.480006</c:v>
                </c:pt>
                <c:pt idx="899">
                  <c:v>499.34627</c:v>
                </c:pt>
                <c:pt idx="900">
                  <c:v>572.944786</c:v>
                </c:pt>
                <c:pt idx="901">
                  <c:v>193.9953070000003</c:v>
                </c:pt>
                <c:pt idx="902">
                  <c:v>252.017179</c:v>
                </c:pt>
                <c:pt idx="903">
                  <c:v>350.05906</c:v>
                </c:pt>
                <c:pt idx="904">
                  <c:v>292.864184</c:v>
                </c:pt>
                <c:pt idx="905">
                  <c:v>470.7380959999986</c:v>
                </c:pt>
                <c:pt idx="906">
                  <c:v>410.5984079999992</c:v>
                </c:pt>
                <c:pt idx="907">
                  <c:v>1421.106533</c:v>
                </c:pt>
                <c:pt idx="908">
                  <c:v>1293.58271</c:v>
                </c:pt>
                <c:pt idx="909">
                  <c:v>361.834064</c:v>
                </c:pt>
                <c:pt idx="910">
                  <c:v>411.654104</c:v>
                </c:pt>
                <c:pt idx="911">
                  <c:v>329.4550019999996</c:v>
                </c:pt>
                <c:pt idx="912">
                  <c:v>354.767842</c:v>
                </c:pt>
                <c:pt idx="913">
                  <c:v>251.3209380000005</c:v>
                </c:pt>
                <c:pt idx="914">
                  <c:v>236.978954</c:v>
                </c:pt>
                <c:pt idx="915">
                  <c:v>392.5704089999999</c:v>
                </c:pt>
                <c:pt idx="916">
                  <c:v>292.6114979999999</c:v>
                </c:pt>
                <c:pt idx="917">
                  <c:v>553.92303</c:v>
                </c:pt>
                <c:pt idx="918">
                  <c:v>369.303685</c:v>
                </c:pt>
                <c:pt idx="919">
                  <c:v>586.015443</c:v>
                </c:pt>
                <c:pt idx="920">
                  <c:v>411.140257</c:v>
                </c:pt>
                <c:pt idx="921">
                  <c:v>510.55423</c:v>
                </c:pt>
                <c:pt idx="922">
                  <c:v>116.332311</c:v>
                </c:pt>
                <c:pt idx="923">
                  <c:v>376.955839</c:v>
                </c:pt>
                <c:pt idx="924">
                  <c:v>280.187928</c:v>
                </c:pt>
                <c:pt idx="925">
                  <c:v>524.5983660000005</c:v>
                </c:pt>
                <c:pt idx="926">
                  <c:v>396.675982</c:v>
                </c:pt>
                <c:pt idx="927">
                  <c:v>185.461263</c:v>
                </c:pt>
                <c:pt idx="928">
                  <c:v>416.051987</c:v>
                </c:pt>
                <c:pt idx="929">
                  <c:v>297.242527</c:v>
                </c:pt>
                <c:pt idx="930">
                  <c:v>434.0931999999985</c:v>
                </c:pt>
                <c:pt idx="931">
                  <c:v>198.5274250000003</c:v>
                </c:pt>
                <c:pt idx="932">
                  <c:v>569.496566999999</c:v>
                </c:pt>
                <c:pt idx="933">
                  <c:v>211.9023870000004</c:v>
                </c:pt>
                <c:pt idx="934">
                  <c:v>203.084212</c:v>
                </c:pt>
                <c:pt idx="935">
                  <c:v>310.230289</c:v>
                </c:pt>
                <c:pt idx="936">
                  <c:v>284.1592460000006</c:v>
                </c:pt>
                <c:pt idx="937">
                  <c:v>210.3998549999999</c:v>
                </c:pt>
                <c:pt idx="938">
                  <c:v>130.5289220000003</c:v>
                </c:pt>
                <c:pt idx="939">
                  <c:v>205.085063</c:v>
                </c:pt>
                <c:pt idx="940">
                  <c:v>377.3614389999992</c:v>
                </c:pt>
                <c:pt idx="941">
                  <c:v>190.1263890000001</c:v>
                </c:pt>
                <c:pt idx="942">
                  <c:v>114.606405</c:v>
                </c:pt>
                <c:pt idx="943">
                  <c:v>134.1852300000003</c:v>
                </c:pt>
                <c:pt idx="944">
                  <c:v>169.1023180000003</c:v>
                </c:pt>
                <c:pt idx="945">
                  <c:v>345.724285</c:v>
                </c:pt>
                <c:pt idx="946">
                  <c:v>403.3801309999992</c:v>
                </c:pt>
                <c:pt idx="947">
                  <c:v>582.729006</c:v>
                </c:pt>
                <c:pt idx="948">
                  <c:v>351.6716799999996</c:v>
                </c:pt>
                <c:pt idx="949">
                  <c:v>199.607589</c:v>
                </c:pt>
                <c:pt idx="950">
                  <c:v>331.5208799999996</c:v>
                </c:pt>
                <c:pt idx="951">
                  <c:v>391.6768129999996</c:v>
                </c:pt>
                <c:pt idx="952">
                  <c:v>274.7352609999996</c:v>
                </c:pt>
                <c:pt idx="953">
                  <c:v>269.7130909999992</c:v>
                </c:pt>
                <c:pt idx="954">
                  <c:v>244.1904</c:v>
                </c:pt>
                <c:pt idx="955">
                  <c:v>481.850745</c:v>
                </c:pt>
                <c:pt idx="956">
                  <c:v>285.1317969999992</c:v>
                </c:pt>
                <c:pt idx="957">
                  <c:v>201.6098549999995</c:v>
                </c:pt>
                <c:pt idx="958">
                  <c:v>149.863659</c:v>
                </c:pt>
                <c:pt idx="959">
                  <c:v>314.759789</c:v>
                </c:pt>
                <c:pt idx="960">
                  <c:v>354.368202</c:v>
                </c:pt>
                <c:pt idx="961">
                  <c:v>266.5789969999992</c:v>
                </c:pt>
                <c:pt idx="962">
                  <c:v>305.079461</c:v>
                </c:pt>
                <c:pt idx="963">
                  <c:v>691.081801</c:v>
                </c:pt>
                <c:pt idx="964">
                  <c:v>234.787582</c:v>
                </c:pt>
                <c:pt idx="965">
                  <c:v>208.415328</c:v>
                </c:pt>
                <c:pt idx="966">
                  <c:v>234.6893380000003</c:v>
                </c:pt>
                <c:pt idx="967">
                  <c:v>286.2777219999999</c:v>
                </c:pt>
                <c:pt idx="968">
                  <c:v>340.6063089999992</c:v>
                </c:pt>
                <c:pt idx="969">
                  <c:v>175.855181</c:v>
                </c:pt>
                <c:pt idx="970">
                  <c:v>318.2171769999989</c:v>
                </c:pt>
                <c:pt idx="971">
                  <c:v>310.246484</c:v>
                </c:pt>
                <c:pt idx="972">
                  <c:v>270.5991829999999</c:v>
                </c:pt>
                <c:pt idx="973">
                  <c:v>1149.608447999997</c:v>
                </c:pt>
                <c:pt idx="974">
                  <c:v>427.7591489999996</c:v>
                </c:pt>
                <c:pt idx="975">
                  <c:v>391.8021579999992</c:v>
                </c:pt>
                <c:pt idx="976">
                  <c:v>292.350839</c:v>
                </c:pt>
                <c:pt idx="977">
                  <c:v>426.765444</c:v>
                </c:pt>
                <c:pt idx="978">
                  <c:v>179.202512</c:v>
                </c:pt>
                <c:pt idx="979">
                  <c:v>987.18105</c:v>
                </c:pt>
                <c:pt idx="980">
                  <c:v>954.669456</c:v>
                </c:pt>
                <c:pt idx="981">
                  <c:v>712.787199</c:v>
                </c:pt>
                <c:pt idx="982">
                  <c:v>336.3896610000006</c:v>
                </c:pt>
                <c:pt idx="983">
                  <c:v>334.8950039999996</c:v>
                </c:pt>
                <c:pt idx="984">
                  <c:v>298.179415</c:v>
                </c:pt>
                <c:pt idx="985">
                  <c:v>312.683968</c:v>
                </c:pt>
                <c:pt idx="986">
                  <c:v>256.191647</c:v>
                </c:pt>
                <c:pt idx="987">
                  <c:v>148.711948</c:v>
                </c:pt>
                <c:pt idx="988">
                  <c:v>233.74894</c:v>
                </c:pt>
                <c:pt idx="989">
                  <c:v>219.389051</c:v>
                </c:pt>
                <c:pt idx="990">
                  <c:v>506.7465359999989</c:v>
                </c:pt>
                <c:pt idx="991">
                  <c:v>280.350096</c:v>
                </c:pt>
                <c:pt idx="992">
                  <c:v>415.484762</c:v>
                </c:pt>
                <c:pt idx="993">
                  <c:v>567.787144</c:v>
                </c:pt>
                <c:pt idx="994">
                  <c:v>532.5549</c:v>
                </c:pt>
                <c:pt idx="995">
                  <c:v>381.859056</c:v>
                </c:pt>
                <c:pt idx="996">
                  <c:v>1362.589862</c:v>
                </c:pt>
                <c:pt idx="997">
                  <c:v>984.9692459999978</c:v>
                </c:pt>
                <c:pt idx="998">
                  <c:v>449.850213</c:v>
                </c:pt>
                <c:pt idx="999">
                  <c:v>313.1081379999989</c:v>
                </c:pt>
                <c:pt idx="1000">
                  <c:v>294.082469</c:v>
                </c:pt>
                <c:pt idx="1001">
                  <c:v>245.295399</c:v>
                </c:pt>
                <c:pt idx="1002">
                  <c:v>765.199232</c:v>
                </c:pt>
                <c:pt idx="1003">
                  <c:v>595.594098</c:v>
                </c:pt>
                <c:pt idx="1004">
                  <c:v>630.825824999998</c:v>
                </c:pt>
                <c:pt idx="1005">
                  <c:v>584.115455</c:v>
                </c:pt>
                <c:pt idx="1006">
                  <c:v>658.444882</c:v>
                </c:pt>
                <c:pt idx="1007">
                  <c:v>825.910650999999</c:v>
                </c:pt>
                <c:pt idx="1008">
                  <c:v>458.4258389999989</c:v>
                </c:pt>
                <c:pt idx="1009">
                  <c:v>658.2189330000015</c:v>
                </c:pt>
                <c:pt idx="1010">
                  <c:v>2268.471250000006</c:v>
                </c:pt>
                <c:pt idx="1011">
                  <c:v>3005.556466</c:v>
                </c:pt>
                <c:pt idx="1012">
                  <c:v>620.17661</c:v>
                </c:pt>
                <c:pt idx="1013">
                  <c:v>258.4152209999996</c:v>
                </c:pt>
                <c:pt idx="1014">
                  <c:v>1251.455066000001</c:v>
                </c:pt>
                <c:pt idx="1015">
                  <c:v>473.0498450000008</c:v>
                </c:pt>
                <c:pt idx="1016">
                  <c:v>437.9239229999989</c:v>
                </c:pt>
                <c:pt idx="1017">
                  <c:v>408.8885299999992</c:v>
                </c:pt>
                <c:pt idx="1018">
                  <c:v>1743.412557000004</c:v>
                </c:pt>
                <c:pt idx="1019">
                  <c:v>670.8371899999975</c:v>
                </c:pt>
                <c:pt idx="1020">
                  <c:v>688.547546999998</c:v>
                </c:pt>
                <c:pt idx="1021">
                  <c:v>423.9586539999996</c:v>
                </c:pt>
                <c:pt idx="1022">
                  <c:v>381.3867839999996</c:v>
                </c:pt>
                <c:pt idx="1023">
                  <c:v>230.6425539999996</c:v>
                </c:pt>
                <c:pt idx="1024">
                  <c:v>453.9591089999992</c:v>
                </c:pt>
                <c:pt idx="1025">
                  <c:v>300.8558620000008</c:v>
                </c:pt>
                <c:pt idx="1026">
                  <c:v>204.339219</c:v>
                </c:pt>
                <c:pt idx="1027">
                  <c:v>315.359023</c:v>
                </c:pt>
                <c:pt idx="1028">
                  <c:v>415.395221</c:v>
                </c:pt>
                <c:pt idx="1029">
                  <c:v>590.0179859999994</c:v>
                </c:pt>
                <c:pt idx="1030">
                  <c:v>158.523029</c:v>
                </c:pt>
                <c:pt idx="1031">
                  <c:v>369.9168019999992</c:v>
                </c:pt>
                <c:pt idx="1032">
                  <c:v>96.415022</c:v>
                </c:pt>
                <c:pt idx="1033">
                  <c:v>221.115722</c:v>
                </c:pt>
                <c:pt idx="1034">
                  <c:v>179.154502</c:v>
                </c:pt>
                <c:pt idx="1035">
                  <c:v>249.224808</c:v>
                </c:pt>
                <c:pt idx="1036">
                  <c:v>332.7356299999992</c:v>
                </c:pt>
                <c:pt idx="1037">
                  <c:v>390.479073</c:v>
                </c:pt>
                <c:pt idx="1038">
                  <c:v>328.857092</c:v>
                </c:pt>
                <c:pt idx="1039">
                  <c:v>83.091985</c:v>
                </c:pt>
                <c:pt idx="1040">
                  <c:v>85.893958</c:v>
                </c:pt>
                <c:pt idx="1041">
                  <c:v>199.736073</c:v>
                </c:pt>
                <c:pt idx="1042">
                  <c:v>250.0196529999995</c:v>
                </c:pt>
                <c:pt idx="1043">
                  <c:v>210.258925</c:v>
                </c:pt>
                <c:pt idx="1044">
                  <c:v>247.529169</c:v>
                </c:pt>
                <c:pt idx="1045">
                  <c:v>405.4316919999989</c:v>
                </c:pt>
                <c:pt idx="1046">
                  <c:v>377.2899279999996</c:v>
                </c:pt>
                <c:pt idx="1047">
                  <c:v>287.019265</c:v>
                </c:pt>
                <c:pt idx="1048">
                  <c:v>643.7745040000005</c:v>
                </c:pt>
                <c:pt idx="1049">
                  <c:v>449.2710079999989</c:v>
                </c:pt>
                <c:pt idx="1050">
                  <c:v>266.675427</c:v>
                </c:pt>
                <c:pt idx="1051">
                  <c:v>447.370701</c:v>
                </c:pt>
                <c:pt idx="1052">
                  <c:v>535.4594979999994</c:v>
                </c:pt>
                <c:pt idx="1053">
                  <c:v>314.119113</c:v>
                </c:pt>
                <c:pt idx="1054">
                  <c:v>421.9294989999992</c:v>
                </c:pt>
                <c:pt idx="1055">
                  <c:v>706.745673</c:v>
                </c:pt>
                <c:pt idx="1056">
                  <c:v>542.703790000002</c:v>
                </c:pt>
                <c:pt idx="1057">
                  <c:v>322.5391939999992</c:v>
                </c:pt>
              </c:numCache>
            </c:numRef>
          </c:yVal>
          <c:smooth val="0"/>
        </c:ser>
        <c:ser>
          <c:idx val="1"/>
          <c:order val="1"/>
          <c:tx>
            <c:v>45 degree</c:v>
          </c:tx>
          <c:spPr>
            <a:ln w="28575">
              <a:noFill/>
            </a:ln>
          </c:spPr>
          <c:marker>
            <c:symbol val="none"/>
          </c:marker>
          <c:trendline>
            <c:trendlineType val="linear"/>
            <c:dispRSqr val="0"/>
            <c:dispEq val="0"/>
          </c:trendline>
          <c:xVal>
            <c:numRef>
              <c:f>'5000_quadRD_Cali'!$I$2:$I$1059</c:f>
              <c:numCache>
                <c:formatCode>General</c:formatCode>
                <c:ptCount val="1058"/>
                <c:pt idx="0">
                  <c:v>540.0</c:v>
                </c:pt>
                <c:pt idx="1">
                  <c:v>1123.0</c:v>
                </c:pt>
                <c:pt idx="2">
                  <c:v>1358.0</c:v>
                </c:pt>
                <c:pt idx="3">
                  <c:v>977.0</c:v>
                </c:pt>
                <c:pt idx="4">
                  <c:v>613.0</c:v>
                </c:pt>
                <c:pt idx="5">
                  <c:v>807.0</c:v>
                </c:pt>
                <c:pt idx="6">
                  <c:v>1728.0</c:v>
                </c:pt>
                <c:pt idx="7">
                  <c:v>2884.0</c:v>
                </c:pt>
                <c:pt idx="8">
                  <c:v>829.0</c:v>
                </c:pt>
                <c:pt idx="9">
                  <c:v>796.0</c:v>
                </c:pt>
                <c:pt idx="10">
                  <c:v>376.0</c:v>
                </c:pt>
                <c:pt idx="11">
                  <c:v>321.0</c:v>
                </c:pt>
                <c:pt idx="12">
                  <c:v>430.0</c:v>
                </c:pt>
                <c:pt idx="13">
                  <c:v>445.0</c:v>
                </c:pt>
                <c:pt idx="14">
                  <c:v>642.0</c:v>
                </c:pt>
                <c:pt idx="15">
                  <c:v>641.0</c:v>
                </c:pt>
                <c:pt idx="16">
                  <c:v>637.0</c:v>
                </c:pt>
                <c:pt idx="17">
                  <c:v>709.0</c:v>
                </c:pt>
                <c:pt idx="18">
                  <c:v>1225.0</c:v>
                </c:pt>
                <c:pt idx="19">
                  <c:v>1272.0</c:v>
                </c:pt>
                <c:pt idx="20">
                  <c:v>987.0</c:v>
                </c:pt>
                <c:pt idx="21">
                  <c:v>880.0</c:v>
                </c:pt>
                <c:pt idx="22">
                  <c:v>2284.0</c:v>
                </c:pt>
                <c:pt idx="23">
                  <c:v>948.0</c:v>
                </c:pt>
                <c:pt idx="24">
                  <c:v>997.0</c:v>
                </c:pt>
                <c:pt idx="25">
                  <c:v>426.0</c:v>
                </c:pt>
                <c:pt idx="26">
                  <c:v>555.0</c:v>
                </c:pt>
                <c:pt idx="27">
                  <c:v>420.0</c:v>
                </c:pt>
                <c:pt idx="28">
                  <c:v>364.0</c:v>
                </c:pt>
                <c:pt idx="29">
                  <c:v>218.0</c:v>
                </c:pt>
                <c:pt idx="30">
                  <c:v>787.0</c:v>
                </c:pt>
                <c:pt idx="31">
                  <c:v>564.0</c:v>
                </c:pt>
                <c:pt idx="32">
                  <c:v>792.0</c:v>
                </c:pt>
                <c:pt idx="33">
                  <c:v>319.0</c:v>
                </c:pt>
                <c:pt idx="34">
                  <c:v>446.0</c:v>
                </c:pt>
                <c:pt idx="35">
                  <c:v>128.0</c:v>
                </c:pt>
                <c:pt idx="36">
                  <c:v>100.0</c:v>
                </c:pt>
                <c:pt idx="37">
                  <c:v>412.0</c:v>
                </c:pt>
                <c:pt idx="38">
                  <c:v>195.0</c:v>
                </c:pt>
                <c:pt idx="39">
                  <c:v>297.0</c:v>
                </c:pt>
                <c:pt idx="40">
                  <c:v>423.0</c:v>
                </c:pt>
                <c:pt idx="41">
                  <c:v>189.0</c:v>
                </c:pt>
                <c:pt idx="42">
                  <c:v>337.0</c:v>
                </c:pt>
                <c:pt idx="43">
                  <c:v>198.0</c:v>
                </c:pt>
                <c:pt idx="44">
                  <c:v>347.0</c:v>
                </c:pt>
                <c:pt idx="45">
                  <c:v>173.0</c:v>
                </c:pt>
                <c:pt idx="46">
                  <c:v>215.0</c:v>
                </c:pt>
                <c:pt idx="47">
                  <c:v>164.0</c:v>
                </c:pt>
                <c:pt idx="48">
                  <c:v>541.0</c:v>
                </c:pt>
                <c:pt idx="49">
                  <c:v>773.0</c:v>
                </c:pt>
                <c:pt idx="50">
                  <c:v>428.0</c:v>
                </c:pt>
                <c:pt idx="51">
                  <c:v>196.0</c:v>
                </c:pt>
                <c:pt idx="52">
                  <c:v>130.0</c:v>
                </c:pt>
                <c:pt idx="53">
                  <c:v>431.0</c:v>
                </c:pt>
                <c:pt idx="54">
                  <c:v>428.0</c:v>
                </c:pt>
                <c:pt idx="55">
                  <c:v>296.0</c:v>
                </c:pt>
                <c:pt idx="56">
                  <c:v>179.0</c:v>
                </c:pt>
                <c:pt idx="57">
                  <c:v>193.0</c:v>
                </c:pt>
                <c:pt idx="58">
                  <c:v>517.0</c:v>
                </c:pt>
                <c:pt idx="59">
                  <c:v>142.0</c:v>
                </c:pt>
                <c:pt idx="60">
                  <c:v>802.0</c:v>
                </c:pt>
                <c:pt idx="61">
                  <c:v>429.0</c:v>
                </c:pt>
                <c:pt idx="62">
                  <c:v>555.0</c:v>
                </c:pt>
                <c:pt idx="63">
                  <c:v>679.0</c:v>
                </c:pt>
                <c:pt idx="64">
                  <c:v>247.0</c:v>
                </c:pt>
                <c:pt idx="65">
                  <c:v>585.0</c:v>
                </c:pt>
                <c:pt idx="66">
                  <c:v>312.0</c:v>
                </c:pt>
                <c:pt idx="67">
                  <c:v>220.0</c:v>
                </c:pt>
                <c:pt idx="68">
                  <c:v>181.0</c:v>
                </c:pt>
                <c:pt idx="69">
                  <c:v>372.0</c:v>
                </c:pt>
                <c:pt idx="70">
                  <c:v>382.0</c:v>
                </c:pt>
                <c:pt idx="71">
                  <c:v>275.0</c:v>
                </c:pt>
                <c:pt idx="72">
                  <c:v>105.0</c:v>
                </c:pt>
                <c:pt idx="73">
                  <c:v>382.0</c:v>
                </c:pt>
                <c:pt idx="74">
                  <c:v>525.0</c:v>
                </c:pt>
                <c:pt idx="75">
                  <c:v>356.0</c:v>
                </c:pt>
                <c:pt idx="76">
                  <c:v>171.0</c:v>
                </c:pt>
                <c:pt idx="77">
                  <c:v>381.0</c:v>
                </c:pt>
                <c:pt idx="78">
                  <c:v>96.0</c:v>
                </c:pt>
                <c:pt idx="79">
                  <c:v>280.0</c:v>
                </c:pt>
                <c:pt idx="80">
                  <c:v>718.0</c:v>
                </c:pt>
                <c:pt idx="81">
                  <c:v>504.0</c:v>
                </c:pt>
                <c:pt idx="82">
                  <c:v>691.0</c:v>
                </c:pt>
                <c:pt idx="83">
                  <c:v>326.0</c:v>
                </c:pt>
                <c:pt idx="84">
                  <c:v>427.0</c:v>
                </c:pt>
                <c:pt idx="85">
                  <c:v>256.0</c:v>
                </c:pt>
                <c:pt idx="86">
                  <c:v>116.0</c:v>
                </c:pt>
                <c:pt idx="87">
                  <c:v>125.0</c:v>
                </c:pt>
                <c:pt idx="88">
                  <c:v>229.0</c:v>
                </c:pt>
                <c:pt idx="89">
                  <c:v>160.0</c:v>
                </c:pt>
                <c:pt idx="90">
                  <c:v>365.0</c:v>
                </c:pt>
                <c:pt idx="91">
                  <c:v>158.0</c:v>
                </c:pt>
                <c:pt idx="92">
                  <c:v>75.0</c:v>
                </c:pt>
                <c:pt idx="93">
                  <c:v>104.0</c:v>
                </c:pt>
                <c:pt idx="94">
                  <c:v>270.0</c:v>
                </c:pt>
                <c:pt idx="95">
                  <c:v>128.0</c:v>
                </c:pt>
                <c:pt idx="96">
                  <c:v>245.0</c:v>
                </c:pt>
                <c:pt idx="97">
                  <c:v>115.0</c:v>
                </c:pt>
                <c:pt idx="98">
                  <c:v>105.0</c:v>
                </c:pt>
                <c:pt idx="99">
                  <c:v>192.0</c:v>
                </c:pt>
                <c:pt idx="100">
                  <c:v>288.0</c:v>
                </c:pt>
                <c:pt idx="101">
                  <c:v>100.0</c:v>
                </c:pt>
                <c:pt idx="102">
                  <c:v>78.0</c:v>
                </c:pt>
                <c:pt idx="103">
                  <c:v>218.0</c:v>
                </c:pt>
                <c:pt idx="104">
                  <c:v>76.0</c:v>
                </c:pt>
                <c:pt idx="105">
                  <c:v>55.0</c:v>
                </c:pt>
                <c:pt idx="106">
                  <c:v>92.0</c:v>
                </c:pt>
                <c:pt idx="107">
                  <c:v>129.0</c:v>
                </c:pt>
                <c:pt idx="108">
                  <c:v>54.0</c:v>
                </c:pt>
                <c:pt idx="109">
                  <c:v>117.0</c:v>
                </c:pt>
                <c:pt idx="110">
                  <c:v>128.0</c:v>
                </c:pt>
                <c:pt idx="111">
                  <c:v>176.0</c:v>
                </c:pt>
                <c:pt idx="112">
                  <c:v>73.0</c:v>
                </c:pt>
                <c:pt idx="113">
                  <c:v>34.0</c:v>
                </c:pt>
                <c:pt idx="114">
                  <c:v>33.0</c:v>
                </c:pt>
                <c:pt idx="115">
                  <c:v>29.0</c:v>
                </c:pt>
                <c:pt idx="116">
                  <c:v>99.0</c:v>
                </c:pt>
                <c:pt idx="117">
                  <c:v>53.0</c:v>
                </c:pt>
                <c:pt idx="118">
                  <c:v>222.0</c:v>
                </c:pt>
                <c:pt idx="119">
                  <c:v>35.0</c:v>
                </c:pt>
                <c:pt idx="120">
                  <c:v>30.0</c:v>
                </c:pt>
                <c:pt idx="121">
                  <c:v>241.0</c:v>
                </c:pt>
                <c:pt idx="122">
                  <c:v>263.0</c:v>
                </c:pt>
                <c:pt idx="123">
                  <c:v>18.0</c:v>
                </c:pt>
                <c:pt idx="124">
                  <c:v>44.0</c:v>
                </c:pt>
                <c:pt idx="125">
                  <c:v>3.0</c:v>
                </c:pt>
                <c:pt idx="126">
                  <c:v>111.0</c:v>
                </c:pt>
                <c:pt idx="127">
                  <c:v>36.0</c:v>
                </c:pt>
                <c:pt idx="128">
                  <c:v>51.0</c:v>
                </c:pt>
                <c:pt idx="129">
                  <c:v>26.0</c:v>
                </c:pt>
                <c:pt idx="130">
                  <c:v>0.0</c:v>
                </c:pt>
                <c:pt idx="131">
                  <c:v>91.0</c:v>
                </c:pt>
                <c:pt idx="132">
                  <c:v>55.0</c:v>
                </c:pt>
                <c:pt idx="133">
                  <c:v>5.0</c:v>
                </c:pt>
                <c:pt idx="134">
                  <c:v>34.0</c:v>
                </c:pt>
                <c:pt idx="135">
                  <c:v>21.0</c:v>
                </c:pt>
                <c:pt idx="136">
                  <c:v>79.0</c:v>
                </c:pt>
                <c:pt idx="137">
                  <c:v>257.0</c:v>
                </c:pt>
                <c:pt idx="138">
                  <c:v>91.0</c:v>
                </c:pt>
                <c:pt idx="139">
                  <c:v>160.0</c:v>
                </c:pt>
                <c:pt idx="140">
                  <c:v>152.0</c:v>
                </c:pt>
                <c:pt idx="141">
                  <c:v>407.0</c:v>
                </c:pt>
                <c:pt idx="142">
                  <c:v>44.0</c:v>
                </c:pt>
                <c:pt idx="143">
                  <c:v>118.0</c:v>
                </c:pt>
                <c:pt idx="144">
                  <c:v>61.0</c:v>
                </c:pt>
                <c:pt idx="145">
                  <c:v>86.0</c:v>
                </c:pt>
                <c:pt idx="146">
                  <c:v>311.0</c:v>
                </c:pt>
                <c:pt idx="147">
                  <c:v>247.0</c:v>
                </c:pt>
                <c:pt idx="148">
                  <c:v>293.0</c:v>
                </c:pt>
                <c:pt idx="149">
                  <c:v>464.0</c:v>
                </c:pt>
                <c:pt idx="150">
                  <c:v>271.0</c:v>
                </c:pt>
                <c:pt idx="151">
                  <c:v>152.0</c:v>
                </c:pt>
                <c:pt idx="152">
                  <c:v>322.0</c:v>
                </c:pt>
                <c:pt idx="153">
                  <c:v>157.0</c:v>
                </c:pt>
                <c:pt idx="154">
                  <c:v>238.0</c:v>
                </c:pt>
                <c:pt idx="155">
                  <c:v>137.0</c:v>
                </c:pt>
                <c:pt idx="156">
                  <c:v>152.0</c:v>
                </c:pt>
                <c:pt idx="157">
                  <c:v>148.0</c:v>
                </c:pt>
                <c:pt idx="158">
                  <c:v>254.0</c:v>
                </c:pt>
                <c:pt idx="159">
                  <c:v>285.0</c:v>
                </c:pt>
                <c:pt idx="160">
                  <c:v>389.0</c:v>
                </c:pt>
                <c:pt idx="161">
                  <c:v>356.0</c:v>
                </c:pt>
                <c:pt idx="162">
                  <c:v>543.0</c:v>
                </c:pt>
                <c:pt idx="163">
                  <c:v>441.0</c:v>
                </c:pt>
                <c:pt idx="164">
                  <c:v>296.0</c:v>
                </c:pt>
                <c:pt idx="165">
                  <c:v>318.0</c:v>
                </c:pt>
                <c:pt idx="166">
                  <c:v>338.0</c:v>
                </c:pt>
                <c:pt idx="167">
                  <c:v>87.0</c:v>
                </c:pt>
                <c:pt idx="168">
                  <c:v>83.0</c:v>
                </c:pt>
                <c:pt idx="169">
                  <c:v>272.0</c:v>
                </c:pt>
                <c:pt idx="170">
                  <c:v>211.0</c:v>
                </c:pt>
                <c:pt idx="171">
                  <c:v>109.0</c:v>
                </c:pt>
                <c:pt idx="172">
                  <c:v>161.0</c:v>
                </c:pt>
                <c:pt idx="173">
                  <c:v>335.0</c:v>
                </c:pt>
                <c:pt idx="174">
                  <c:v>265.0</c:v>
                </c:pt>
                <c:pt idx="175">
                  <c:v>188.0</c:v>
                </c:pt>
                <c:pt idx="176">
                  <c:v>190.0</c:v>
                </c:pt>
                <c:pt idx="177">
                  <c:v>450.0</c:v>
                </c:pt>
                <c:pt idx="178">
                  <c:v>157.0</c:v>
                </c:pt>
                <c:pt idx="179">
                  <c:v>263.0</c:v>
                </c:pt>
                <c:pt idx="180">
                  <c:v>180.0</c:v>
                </c:pt>
                <c:pt idx="181">
                  <c:v>131.0</c:v>
                </c:pt>
                <c:pt idx="182">
                  <c:v>156.0</c:v>
                </c:pt>
                <c:pt idx="183">
                  <c:v>44.0</c:v>
                </c:pt>
                <c:pt idx="184">
                  <c:v>60.0</c:v>
                </c:pt>
                <c:pt idx="185">
                  <c:v>264.0</c:v>
                </c:pt>
                <c:pt idx="186">
                  <c:v>0.0</c:v>
                </c:pt>
                <c:pt idx="187">
                  <c:v>225.0</c:v>
                </c:pt>
                <c:pt idx="188">
                  <c:v>367.0</c:v>
                </c:pt>
                <c:pt idx="189">
                  <c:v>13.0</c:v>
                </c:pt>
                <c:pt idx="190">
                  <c:v>56.0</c:v>
                </c:pt>
                <c:pt idx="191">
                  <c:v>197.0</c:v>
                </c:pt>
                <c:pt idx="192">
                  <c:v>77.0</c:v>
                </c:pt>
                <c:pt idx="193">
                  <c:v>46.0</c:v>
                </c:pt>
                <c:pt idx="194">
                  <c:v>167.0</c:v>
                </c:pt>
                <c:pt idx="195">
                  <c:v>92.0</c:v>
                </c:pt>
                <c:pt idx="196">
                  <c:v>119.0</c:v>
                </c:pt>
                <c:pt idx="197">
                  <c:v>176.0</c:v>
                </c:pt>
                <c:pt idx="198">
                  <c:v>142.0</c:v>
                </c:pt>
                <c:pt idx="199">
                  <c:v>24.0</c:v>
                </c:pt>
                <c:pt idx="200">
                  <c:v>406.0</c:v>
                </c:pt>
                <c:pt idx="201">
                  <c:v>354.0</c:v>
                </c:pt>
                <c:pt idx="202">
                  <c:v>215.0</c:v>
                </c:pt>
                <c:pt idx="203">
                  <c:v>587.0</c:v>
                </c:pt>
                <c:pt idx="204">
                  <c:v>236.0</c:v>
                </c:pt>
                <c:pt idx="205">
                  <c:v>67.0</c:v>
                </c:pt>
                <c:pt idx="206">
                  <c:v>26.0</c:v>
                </c:pt>
                <c:pt idx="207">
                  <c:v>131.0</c:v>
                </c:pt>
                <c:pt idx="208">
                  <c:v>183.0</c:v>
                </c:pt>
                <c:pt idx="209">
                  <c:v>117.0</c:v>
                </c:pt>
                <c:pt idx="210">
                  <c:v>110.0</c:v>
                </c:pt>
                <c:pt idx="211">
                  <c:v>116.0</c:v>
                </c:pt>
                <c:pt idx="212">
                  <c:v>202.0</c:v>
                </c:pt>
                <c:pt idx="213">
                  <c:v>126.0</c:v>
                </c:pt>
                <c:pt idx="214">
                  <c:v>440.0</c:v>
                </c:pt>
                <c:pt idx="215">
                  <c:v>325.0</c:v>
                </c:pt>
                <c:pt idx="216">
                  <c:v>222.0</c:v>
                </c:pt>
                <c:pt idx="217">
                  <c:v>102.0</c:v>
                </c:pt>
                <c:pt idx="218">
                  <c:v>135.0</c:v>
                </c:pt>
                <c:pt idx="219">
                  <c:v>546.0</c:v>
                </c:pt>
                <c:pt idx="220">
                  <c:v>203.0</c:v>
                </c:pt>
                <c:pt idx="221">
                  <c:v>371.0</c:v>
                </c:pt>
                <c:pt idx="222">
                  <c:v>278.0</c:v>
                </c:pt>
                <c:pt idx="223">
                  <c:v>120.0</c:v>
                </c:pt>
                <c:pt idx="224">
                  <c:v>228.0</c:v>
                </c:pt>
                <c:pt idx="225">
                  <c:v>132.0</c:v>
                </c:pt>
                <c:pt idx="226">
                  <c:v>225.0</c:v>
                </c:pt>
                <c:pt idx="227">
                  <c:v>244.0</c:v>
                </c:pt>
                <c:pt idx="228">
                  <c:v>73.0</c:v>
                </c:pt>
                <c:pt idx="229">
                  <c:v>203.0</c:v>
                </c:pt>
                <c:pt idx="230">
                  <c:v>283.0</c:v>
                </c:pt>
                <c:pt idx="231">
                  <c:v>239.0</c:v>
                </c:pt>
                <c:pt idx="232">
                  <c:v>413.0</c:v>
                </c:pt>
                <c:pt idx="233">
                  <c:v>85.0</c:v>
                </c:pt>
                <c:pt idx="234">
                  <c:v>216.0</c:v>
                </c:pt>
                <c:pt idx="235">
                  <c:v>251.0</c:v>
                </c:pt>
                <c:pt idx="236">
                  <c:v>206.0</c:v>
                </c:pt>
                <c:pt idx="237">
                  <c:v>503.0</c:v>
                </c:pt>
                <c:pt idx="238">
                  <c:v>157.0</c:v>
                </c:pt>
                <c:pt idx="239">
                  <c:v>121.0</c:v>
                </c:pt>
                <c:pt idx="240">
                  <c:v>32.0</c:v>
                </c:pt>
                <c:pt idx="241">
                  <c:v>28.0</c:v>
                </c:pt>
                <c:pt idx="242">
                  <c:v>217.0</c:v>
                </c:pt>
                <c:pt idx="243">
                  <c:v>200.0</c:v>
                </c:pt>
                <c:pt idx="244">
                  <c:v>53.0</c:v>
                </c:pt>
                <c:pt idx="245">
                  <c:v>29.0</c:v>
                </c:pt>
                <c:pt idx="246">
                  <c:v>302.0</c:v>
                </c:pt>
                <c:pt idx="247">
                  <c:v>526.0</c:v>
                </c:pt>
                <c:pt idx="248">
                  <c:v>280.0</c:v>
                </c:pt>
                <c:pt idx="249">
                  <c:v>219.0</c:v>
                </c:pt>
                <c:pt idx="250">
                  <c:v>174.0</c:v>
                </c:pt>
                <c:pt idx="251">
                  <c:v>248.0</c:v>
                </c:pt>
                <c:pt idx="252">
                  <c:v>323.0</c:v>
                </c:pt>
                <c:pt idx="253">
                  <c:v>308.0</c:v>
                </c:pt>
                <c:pt idx="254">
                  <c:v>510.0</c:v>
                </c:pt>
                <c:pt idx="255">
                  <c:v>83.0</c:v>
                </c:pt>
                <c:pt idx="256">
                  <c:v>120.0</c:v>
                </c:pt>
                <c:pt idx="257">
                  <c:v>570.0</c:v>
                </c:pt>
                <c:pt idx="258">
                  <c:v>242.0</c:v>
                </c:pt>
                <c:pt idx="259">
                  <c:v>298.0</c:v>
                </c:pt>
                <c:pt idx="260">
                  <c:v>249.0</c:v>
                </c:pt>
                <c:pt idx="261">
                  <c:v>226.0</c:v>
                </c:pt>
                <c:pt idx="262">
                  <c:v>129.0</c:v>
                </c:pt>
                <c:pt idx="263">
                  <c:v>260.0</c:v>
                </c:pt>
                <c:pt idx="264">
                  <c:v>370.0</c:v>
                </c:pt>
                <c:pt idx="265">
                  <c:v>65.0</c:v>
                </c:pt>
                <c:pt idx="266">
                  <c:v>42.0</c:v>
                </c:pt>
                <c:pt idx="267">
                  <c:v>37.0</c:v>
                </c:pt>
                <c:pt idx="268">
                  <c:v>315.0</c:v>
                </c:pt>
                <c:pt idx="269">
                  <c:v>361.0</c:v>
                </c:pt>
                <c:pt idx="270">
                  <c:v>350.0</c:v>
                </c:pt>
                <c:pt idx="271">
                  <c:v>338.0</c:v>
                </c:pt>
                <c:pt idx="272">
                  <c:v>425.0</c:v>
                </c:pt>
                <c:pt idx="273">
                  <c:v>676.0</c:v>
                </c:pt>
                <c:pt idx="274">
                  <c:v>207.0</c:v>
                </c:pt>
                <c:pt idx="275">
                  <c:v>265.0</c:v>
                </c:pt>
                <c:pt idx="276">
                  <c:v>219.0</c:v>
                </c:pt>
                <c:pt idx="277">
                  <c:v>381.0</c:v>
                </c:pt>
                <c:pt idx="278">
                  <c:v>234.0</c:v>
                </c:pt>
                <c:pt idx="279">
                  <c:v>0.0</c:v>
                </c:pt>
                <c:pt idx="280">
                  <c:v>160.0</c:v>
                </c:pt>
                <c:pt idx="281">
                  <c:v>137.0</c:v>
                </c:pt>
                <c:pt idx="282">
                  <c:v>66.0</c:v>
                </c:pt>
                <c:pt idx="283">
                  <c:v>189.0</c:v>
                </c:pt>
                <c:pt idx="284">
                  <c:v>191.0</c:v>
                </c:pt>
                <c:pt idx="285">
                  <c:v>341.0</c:v>
                </c:pt>
                <c:pt idx="286">
                  <c:v>368.0</c:v>
                </c:pt>
                <c:pt idx="287">
                  <c:v>264.0</c:v>
                </c:pt>
                <c:pt idx="288">
                  <c:v>281.0</c:v>
                </c:pt>
                <c:pt idx="289">
                  <c:v>244.0</c:v>
                </c:pt>
                <c:pt idx="290">
                  <c:v>232.0</c:v>
                </c:pt>
                <c:pt idx="291">
                  <c:v>553.0</c:v>
                </c:pt>
                <c:pt idx="292">
                  <c:v>413.0</c:v>
                </c:pt>
                <c:pt idx="293">
                  <c:v>498.0</c:v>
                </c:pt>
                <c:pt idx="294">
                  <c:v>196.0</c:v>
                </c:pt>
                <c:pt idx="295">
                  <c:v>144.0</c:v>
                </c:pt>
                <c:pt idx="296">
                  <c:v>100.0</c:v>
                </c:pt>
                <c:pt idx="297">
                  <c:v>244.0</c:v>
                </c:pt>
                <c:pt idx="298">
                  <c:v>176.0</c:v>
                </c:pt>
                <c:pt idx="299">
                  <c:v>178.0</c:v>
                </c:pt>
                <c:pt idx="300">
                  <c:v>111.0</c:v>
                </c:pt>
                <c:pt idx="301">
                  <c:v>80.0</c:v>
                </c:pt>
                <c:pt idx="302">
                  <c:v>359.0</c:v>
                </c:pt>
                <c:pt idx="303">
                  <c:v>244.0</c:v>
                </c:pt>
                <c:pt idx="304">
                  <c:v>132.0</c:v>
                </c:pt>
                <c:pt idx="305">
                  <c:v>313.0</c:v>
                </c:pt>
                <c:pt idx="306">
                  <c:v>573.0</c:v>
                </c:pt>
                <c:pt idx="307">
                  <c:v>323.0</c:v>
                </c:pt>
                <c:pt idx="308">
                  <c:v>293.0</c:v>
                </c:pt>
                <c:pt idx="309">
                  <c:v>219.0</c:v>
                </c:pt>
                <c:pt idx="310">
                  <c:v>213.0</c:v>
                </c:pt>
                <c:pt idx="311">
                  <c:v>280.0</c:v>
                </c:pt>
                <c:pt idx="312">
                  <c:v>176.0</c:v>
                </c:pt>
                <c:pt idx="313">
                  <c:v>23.0</c:v>
                </c:pt>
                <c:pt idx="314">
                  <c:v>183.0</c:v>
                </c:pt>
                <c:pt idx="315">
                  <c:v>140.0</c:v>
                </c:pt>
                <c:pt idx="316">
                  <c:v>161.0</c:v>
                </c:pt>
                <c:pt idx="317">
                  <c:v>37.0</c:v>
                </c:pt>
                <c:pt idx="318">
                  <c:v>226.0</c:v>
                </c:pt>
                <c:pt idx="319">
                  <c:v>212.0</c:v>
                </c:pt>
                <c:pt idx="320">
                  <c:v>554.0</c:v>
                </c:pt>
                <c:pt idx="321">
                  <c:v>108.0</c:v>
                </c:pt>
                <c:pt idx="322">
                  <c:v>49.0</c:v>
                </c:pt>
                <c:pt idx="323">
                  <c:v>110.0</c:v>
                </c:pt>
                <c:pt idx="324">
                  <c:v>54.0</c:v>
                </c:pt>
                <c:pt idx="325">
                  <c:v>459.0</c:v>
                </c:pt>
                <c:pt idx="326">
                  <c:v>214.0</c:v>
                </c:pt>
                <c:pt idx="327">
                  <c:v>352.0</c:v>
                </c:pt>
                <c:pt idx="328">
                  <c:v>203.0</c:v>
                </c:pt>
                <c:pt idx="329">
                  <c:v>167.0</c:v>
                </c:pt>
                <c:pt idx="330">
                  <c:v>239.0</c:v>
                </c:pt>
                <c:pt idx="331">
                  <c:v>247.0</c:v>
                </c:pt>
                <c:pt idx="332">
                  <c:v>348.0</c:v>
                </c:pt>
                <c:pt idx="333">
                  <c:v>140.0</c:v>
                </c:pt>
                <c:pt idx="334">
                  <c:v>289.0</c:v>
                </c:pt>
                <c:pt idx="335">
                  <c:v>88.0</c:v>
                </c:pt>
                <c:pt idx="336">
                  <c:v>98.0</c:v>
                </c:pt>
                <c:pt idx="337">
                  <c:v>438.0</c:v>
                </c:pt>
                <c:pt idx="338">
                  <c:v>167.0</c:v>
                </c:pt>
                <c:pt idx="339">
                  <c:v>106.0</c:v>
                </c:pt>
                <c:pt idx="340">
                  <c:v>354.0</c:v>
                </c:pt>
                <c:pt idx="341">
                  <c:v>370.0</c:v>
                </c:pt>
                <c:pt idx="342">
                  <c:v>5.0</c:v>
                </c:pt>
                <c:pt idx="343">
                  <c:v>54.0</c:v>
                </c:pt>
                <c:pt idx="344">
                  <c:v>361.0</c:v>
                </c:pt>
                <c:pt idx="345">
                  <c:v>269.0</c:v>
                </c:pt>
                <c:pt idx="346">
                  <c:v>50.0</c:v>
                </c:pt>
                <c:pt idx="347">
                  <c:v>246.0</c:v>
                </c:pt>
                <c:pt idx="348">
                  <c:v>67.0</c:v>
                </c:pt>
                <c:pt idx="349">
                  <c:v>449.0</c:v>
                </c:pt>
                <c:pt idx="350">
                  <c:v>62.0</c:v>
                </c:pt>
                <c:pt idx="351">
                  <c:v>235.0</c:v>
                </c:pt>
                <c:pt idx="352">
                  <c:v>326.0</c:v>
                </c:pt>
                <c:pt idx="353">
                  <c:v>450.0</c:v>
                </c:pt>
                <c:pt idx="354">
                  <c:v>141.0</c:v>
                </c:pt>
                <c:pt idx="355">
                  <c:v>548.0</c:v>
                </c:pt>
                <c:pt idx="356">
                  <c:v>550.0</c:v>
                </c:pt>
                <c:pt idx="357">
                  <c:v>259.0</c:v>
                </c:pt>
                <c:pt idx="358">
                  <c:v>241.0</c:v>
                </c:pt>
                <c:pt idx="359">
                  <c:v>448.0</c:v>
                </c:pt>
                <c:pt idx="360">
                  <c:v>250.0</c:v>
                </c:pt>
                <c:pt idx="361">
                  <c:v>242.0</c:v>
                </c:pt>
                <c:pt idx="362">
                  <c:v>102.0</c:v>
                </c:pt>
                <c:pt idx="363">
                  <c:v>519.0</c:v>
                </c:pt>
                <c:pt idx="364">
                  <c:v>325.0</c:v>
                </c:pt>
                <c:pt idx="365">
                  <c:v>406.0</c:v>
                </c:pt>
                <c:pt idx="366">
                  <c:v>274.0</c:v>
                </c:pt>
                <c:pt idx="367">
                  <c:v>166.0</c:v>
                </c:pt>
                <c:pt idx="368">
                  <c:v>34.0</c:v>
                </c:pt>
                <c:pt idx="369">
                  <c:v>216.0</c:v>
                </c:pt>
                <c:pt idx="370">
                  <c:v>61.0</c:v>
                </c:pt>
                <c:pt idx="371">
                  <c:v>198.0</c:v>
                </c:pt>
                <c:pt idx="372">
                  <c:v>239.0</c:v>
                </c:pt>
                <c:pt idx="373">
                  <c:v>100.0</c:v>
                </c:pt>
                <c:pt idx="374">
                  <c:v>144.0</c:v>
                </c:pt>
                <c:pt idx="375">
                  <c:v>195.0</c:v>
                </c:pt>
                <c:pt idx="376">
                  <c:v>341.0</c:v>
                </c:pt>
                <c:pt idx="377">
                  <c:v>109.0</c:v>
                </c:pt>
                <c:pt idx="378">
                  <c:v>295.0</c:v>
                </c:pt>
                <c:pt idx="379">
                  <c:v>98.0</c:v>
                </c:pt>
                <c:pt idx="380">
                  <c:v>232.0</c:v>
                </c:pt>
                <c:pt idx="381">
                  <c:v>219.0</c:v>
                </c:pt>
                <c:pt idx="382">
                  <c:v>48.0</c:v>
                </c:pt>
                <c:pt idx="383">
                  <c:v>30.0</c:v>
                </c:pt>
                <c:pt idx="384">
                  <c:v>176.0</c:v>
                </c:pt>
                <c:pt idx="385">
                  <c:v>36.0</c:v>
                </c:pt>
                <c:pt idx="386">
                  <c:v>149.0</c:v>
                </c:pt>
                <c:pt idx="387">
                  <c:v>599.0</c:v>
                </c:pt>
                <c:pt idx="388">
                  <c:v>425.0</c:v>
                </c:pt>
                <c:pt idx="389">
                  <c:v>172.0</c:v>
                </c:pt>
                <c:pt idx="390">
                  <c:v>573.0</c:v>
                </c:pt>
                <c:pt idx="391">
                  <c:v>207.0</c:v>
                </c:pt>
                <c:pt idx="392">
                  <c:v>224.0</c:v>
                </c:pt>
                <c:pt idx="393">
                  <c:v>140.0</c:v>
                </c:pt>
                <c:pt idx="394">
                  <c:v>86.0</c:v>
                </c:pt>
                <c:pt idx="395">
                  <c:v>272.0</c:v>
                </c:pt>
                <c:pt idx="396">
                  <c:v>465.0</c:v>
                </c:pt>
                <c:pt idx="397">
                  <c:v>463.0</c:v>
                </c:pt>
                <c:pt idx="398">
                  <c:v>128.0</c:v>
                </c:pt>
                <c:pt idx="399">
                  <c:v>191.0</c:v>
                </c:pt>
                <c:pt idx="400">
                  <c:v>255.0</c:v>
                </c:pt>
                <c:pt idx="401">
                  <c:v>344.0</c:v>
                </c:pt>
                <c:pt idx="402">
                  <c:v>249.0</c:v>
                </c:pt>
                <c:pt idx="403">
                  <c:v>205.0</c:v>
                </c:pt>
                <c:pt idx="404">
                  <c:v>104.0</c:v>
                </c:pt>
                <c:pt idx="405">
                  <c:v>172.0</c:v>
                </c:pt>
                <c:pt idx="406">
                  <c:v>230.0</c:v>
                </c:pt>
                <c:pt idx="407">
                  <c:v>76.0</c:v>
                </c:pt>
                <c:pt idx="408">
                  <c:v>194.0</c:v>
                </c:pt>
                <c:pt idx="409">
                  <c:v>242.0</c:v>
                </c:pt>
                <c:pt idx="410">
                  <c:v>398.0</c:v>
                </c:pt>
                <c:pt idx="411">
                  <c:v>153.0</c:v>
                </c:pt>
                <c:pt idx="412">
                  <c:v>502.0</c:v>
                </c:pt>
                <c:pt idx="413">
                  <c:v>854.0</c:v>
                </c:pt>
                <c:pt idx="414">
                  <c:v>236.0</c:v>
                </c:pt>
                <c:pt idx="415">
                  <c:v>465.0</c:v>
                </c:pt>
                <c:pt idx="416">
                  <c:v>513.0</c:v>
                </c:pt>
                <c:pt idx="417">
                  <c:v>412.0</c:v>
                </c:pt>
                <c:pt idx="418">
                  <c:v>292.0</c:v>
                </c:pt>
                <c:pt idx="419">
                  <c:v>602.0</c:v>
                </c:pt>
                <c:pt idx="420">
                  <c:v>354.0</c:v>
                </c:pt>
                <c:pt idx="421">
                  <c:v>611.0</c:v>
                </c:pt>
                <c:pt idx="422">
                  <c:v>298.0</c:v>
                </c:pt>
                <c:pt idx="423">
                  <c:v>793.0</c:v>
                </c:pt>
                <c:pt idx="424">
                  <c:v>313.0</c:v>
                </c:pt>
                <c:pt idx="425">
                  <c:v>542.0</c:v>
                </c:pt>
                <c:pt idx="426">
                  <c:v>641.0</c:v>
                </c:pt>
                <c:pt idx="427">
                  <c:v>488.0</c:v>
                </c:pt>
                <c:pt idx="428">
                  <c:v>218.0</c:v>
                </c:pt>
                <c:pt idx="429">
                  <c:v>128.0</c:v>
                </c:pt>
                <c:pt idx="430">
                  <c:v>245.0</c:v>
                </c:pt>
                <c:pt idx="431">
                  <c:v>309.0</c:v>
                </c:pt>
                <c:pt idx="432">
                  <c:v>77.0</c:v>
                </c:pt>
                <c:pt idx="433">
                  <c:v>404.0</c:v>
                </c:pt>
                <c:pt idx="434">
                  <c:v>0.0</c:v>
                </c:pt>
                <c:pt idx="435">
                  <c:v>244.0</c:v>
                </c:pt>
                <c:pt idx="436">
                  <c:v>464.0</c:v>
                </c:pt>
                <c:pt idx="437">
                  <c:v>1008.0</c:v>
                </c:pt>
                <c:pt idx="438">
                  <c:v>593.0</c:v>
                </c:pt>
                <c:pt idx="439">
                  <c:v>1005.0</c:v>
                </c:pt>
                <c:pt idx="440">
                  <c:v>273.0</c:v>
                </c:pt>
                <c:pt idx="441">
                  <c:v>336.0</c:v>
                </c:pt>
                <c:pt idx="442">
                  <c:v>416.0</c:v>
                </c:pt>
                <c:pt idx="443">
                  <c:v>296.0</c:v>
                </c:pt>
                <c:pt idx="444">
                  <c:v>167.0</c:v>
                </c:pt>
                <c:pt idx="445">
                  <c:v>451.0</c:v>
                </c:pt>
                <c:pt idx="446">
                  <c:v>308.0</c:v>
                </c:pt>
                <c:pt idx="447">
                  <c:v>371.0</c:v>
                </c:pt>
                <c:pt idx="448">
                  <c:v>255.0</c:v>
                </c:pt>
                <c:pt idx="449">
                  <c:v>206.0</c:v>
                </c:pt>
                <c:pt idx="450">
                  <c:v>304.0</c:v>
                </c:pt>
                <c:pt idx="451">
                  <c:v>324.0</c:v>
                </c:pt>
                <c:pt idx="452">
                  <c:v>351.0</c:v>
                </c:pt>
                <c:pt idx="453">
                  <c:v>173.0</c:v>
                </c:pt>
                <c:pt idx="454">
                  <c:v>117.0</c:v>
                </c:pt>
                <c:pt idx="455">
                  <c:v>196.0</c:v>
                </c:pt>
                <c:pt idx="456">
                  <c:v>302.0</c:v>
                </c:pt>
                <c:pt idx="457">
                  <c:v>425.0</c:v>
                </c:pt>
                <c:pt idx="458">
                  <c:v>385.0</c:v>
                </c:pt>
                <c:pt idx="459">
                  <c:v>281.0</c:v>
                </c:pt>
                <c:pt idx="460">
                  <c:v>392.0</c:v>
                </c:pt>
                <c:pt idx="461">
                  <c:v>193.0</c:v>
                </c:pt>
                <c:pt idx="462">
                  <c:v>369.0</c:v>
                </c:pt>
                <c:pt idx="463">
                  <c:v>307.0</c:v>
                </c:pt>
                <c:pt idx="464">
                  <c:v>749.0</c:v>
                </c:pt>
                <c:pt idx="465">
                  <c:v>687.0</c:v>
                </c:pt>
                <c:pt idx="466">
                  <c:v>699.0</c:v>
                </c:pt>
                <c:pt idx="467">
                  <c:v>369.0</c:v>
                </c:pt>
                <c:pt idx="468">
                  <c:v>340.0</c:v>
                </c:pt>
                <c:pt idx="469">
                  <c:v>259.0</c:v>
                </c:pt>
                <c:pt idx="470">
                  <c:v>305.0</c:v>
                </c:pt>
                <c:pt idx="471">
                  <c:v>442.0</c:v>
                </c:pt>
                <c:pt idx="472">
                  <c:v>241.0</c:v>
                </c:pt>
                <c:pt idx="473">
                  <c:v>537.0</c:v>
                </c:pt>
                <c:pt idx="474">
                  <c:v>158.0</c:v>
                </c:pt>
                <c:pt idx="475">
                  <c:v>179.0</c:v>
                </c:pt>
                <c:pt idx="476">
                  <c:v>485.0</c:v>
                </c:pt>
                <c:pt idx="477">
                  <c:v>283.0</c:v>
                </c:pt>
                <c:pt idx="478">
                  <c:v>324.0</c:v>
                </c:pt>
                <c:pt idx="479">
                  <c:v>161.0</c:v>
                </c:pt>
                <c:pt idx="480">
                  <c:v>432.0</c:v>
                </c:pt>
                <c:pt idx="481">
                  <c:v>367.0</c:v>
                </c:pt>
                <c:pt idx="482">
                  <c:v>162.0</c:v>
                </c:pt>
                <c:pt idx="483">
                  <c:v>299.0</c:v>
                </c:pt>
                <c:pt idx="484">
                  <c:v>389.0</c:v>
                </c:pt>
                <c:pt idx="485">
                  <c:v>347.0</c:v>
                </c:pt>
                <c:pt idx="486">
                  <c:v>471.0</c:v>
                </c:pt>
                <c:pt idx="487">
                  <c:v>223.0</c:v>
                </c:pt>
                <c:pt idx="488">
                  <c:v>607.0</c:v>
                </c:pt>
                <c:pt idx="489">
                  <c:v>365.0</c:v>
                </c:pt>
                <c:pt idx="490">
                  <c:v>477.0</c:v>
                </c:pt>
                <c:pt idx="491">
                  <c:v>655.0</c:v>
                </c:pt>
                <c:pt idx="492">
                  <c:v>743.0</c:v>
                </c:pt>
                <c:pt idx="493">
                  <c:v>906.0</c:v>
                </c:pt>
                <c:pt idx="494">
                  <c:v>467.0</c:v>
                </c:pt>
                <c:pt idx="495">
                  <c:v>316.0</c:v>
                </c:pt>
                <c:pt idx="496">
                  <c:v>325.0</c:v>
                </c:pt>
                <c:pt idx="497">
                  <c:v>277.0</c:v>
                </c:pt>
                <c:pt idx="498">
                  <c:v>972.0</c:v>
                </c:pt>
                <c:pt idx="499">
                  <c:v>528.0</c:v>
                </c:pt>
                <c:pt idx="500">
                  <c:v>1270.0</c:v>
                </c:pt>
                <c:pt idx="501">
                  <c:v>992.0</c:v>
                </c:pt>
                <c:pt idx="502">
                  <c:v>516.0</c:v>
                </c:pt>
                <c:pt idx="503">
                  <c:v>211.0</c:v>
                </c:pt>
                <c:pt idx="504">
                  <c:v>239.0</c:v>
                </c:pt>
                <c:pt idx="505">
                  <c:v>273.0</c:v>
                </c:pt>
                <c:pt idx="506">
                  <c:v>131.0</c:v>
                </c:pt>
                <c:pt idx="507">
                  <c:v>345.0</c:v>
                </c:pt>
                <c:pt idx="508">
                  <c:v>370.0</c:v>
                </c:pt>
                <c:pt idx="509">
                  <c:v>548.0</c:v>
                </c:pt>
                <c:pt idx="510">
                  <c:v>279.0</c:v>
                </c:pt>
                <c:pt idx="511">
                  <c:v>199.0</c:v>
                </c:pt>
                <c:pt idx="512">
                  <c:v>322.0</c:v>
                </c:pt>
                <c:pt idx="513">
                  <c:v>408.0</c:v>
                </c:pt>
                <c:pt idx="514">
                  <c:v>260.0</c:v>
                </c:pt>
                <c:pt idx="515">
                  <c:v>280.0</c:v>
                </c:pt>
                <c:pt idx="516">
                  <c:v>21.0</c:v>
                </c:pt>
                <c:pt idx="517">
                  <c:v>220.0</c:v>
                </c:pt>
                <c:pt idx="518">
                  <c:v>16.0</c:v>
                </c:pt>
                <c:pt idx="519">
                  <c:v>35.0</c:v>
                </c:pt>
                <c:pt idx="520">
                  <c:v>310.0</c:v>
                </c:pt>
                <c:pt idx="521">
                  <c:v>491.0</c:v>
                </c:pt>
                <c:pt idx="522">
                  <c:v>264.0</c:v>
                </c:pt>
                <c:pt idx="523">
                  <c:v>71.0</c:v>
                </c:pt>
                <c:pt idx="524">
                  <c:v>288.0</c:v>
                </c:pt>
                <c:pt idx="525">
                  <c:v>461.0</c:v>
                </c:pt>
                <c:pt idx="526">
                  <c:v>349.0</c:v>
                </c:pt>
                <c:pt idx="527">
                  <c:v>473.0</c:v>
                </c:pt>
                <c:pt idx="528">
                  <c:v>88.0</c:v>
                </c:pt>
                <c:pt idx="529">
                  <c:v>442.0</c:v>
                </c:pt>
                <c:pt idx="530">
                  <c:v>66.0</c:v>
                </c:pt>
                <c:pt idx="531">
                  <c:v>184.0</c:v>
                </c:pt>
                <c:pt idx="532">
                  <c:v>324.0</c:v>
                </c:pt>
                <c:pt idx="533">
                  <c:v>186.0</c:v>
                </c:pt>
                <c:pt idx="534">
                  <c:v>504.0</c:v>
                </c:pt>
                <c:pt idx="535">
                  <c:v>408.0</c:v>
                </c:pt>
                <c:pt idx="536">
                  <c:v>422.0</c:v>
                </c:pt>
                <c:pt idx="537">
                  <c:v>381.0</c:v>
                </c:pt>
                <c:pt idx="538">
                  <c:v>308.0</c:v>
                </c:pt>
                <c:pt idx="539">
                  <c:v>246.0</c:v>
                </c:pt>
                <c:pt idx="540">
                  <c:v>206.0</c:v>
                </c:pt>
                <c:pt idx="541">
                  <c:v>286.0</c:v>
                </c:pt>
                <c:pt idx="542">
                  <c:v>1002.0</c:v>
                </c:pt>
                <c:pt idx="543">
                  <c:v>687.0</c:v>
                </c:pt>
                <c:pt idx="544">
                  <c:v>269.0</c:v>
                </c:pt>
                <c:pt idx="545">
                  <c:v>254.0</c:v>
                </c:pt>
                <c:pt idx="546">
                  <c:v>98.0</c:v>
                </c:pt>
                <c:pt idx="547">
                  <c:v>153.0</c:v>
                </c:pt>
                <c:pt idx="548">
                  <c:v>245.0</c:v>
                </c:pt>
                <c:pt idx="549">
                  <c:v>395.0</c:v>
                </c:pt>
                <c:pt idx="550">
                  <c:v>495.0</c:v>
                </c:pt>
                <c:pt idx="551">
                  <c:v>299.0</c:v>
                </c:pt>
                <c:pt idx="552">
                  <c:v>196.0</c:v>
                </c:pt>
                <c:pt idx="553">
                  <c:v>282.0</c:v>
                </c:pt>
                <c:pt idx="554">
                  <c:v>253.0</c:v>
                </c:pt>
                <c:pt idx="555">
                  <c:v>246.0</c:v>
                </c:pt>
                <c:pt idx="556">
                  <c:v>197.0</c:v>
                </c:pt>
                <c:pt idx="557">
                  <c:v>128.0</c:v>
                </c:pt>
                <c:pt idx="558">
                  <c:v>371.0</c:v>
                </c:pt>
                <c:pt idx="559">
                  <c:v>321.0</c:v>
                </c:pt>
                <c:pt idx="560">
                  <c:v>314.0</c:v>
                </c:pt>
                <c:pt idx="561">
                  <c:v>204.0</c:v>
                </c:pt>
                <c:pt idx="562">
                  <c:v>259.0</c:v>
                </c:pt>
                <c:pt idx="563">
                  <c:v>513.0</c:v>
                </c:pt>
                <c:pt idx="564">
                  <c:v>206.0</c:v>
                </c:pt>
                <c:pt idx="565">
                  <c:v>231.0</c:v>
                </c:pt>
                <c:pt idx="566">
                  <c:v>193.0</c:v>
                </c:pt>
                <c:pt idx="567">
                  <c:v>364.0</c:v>
                </c:pt>
                <c:pt idx="568">
                  <c:v>327.0</c:v>
                </c:pt>
                <c:pt idx="569">
                  <c:v>1487.0</c:v>
                </c:pt>
                <c:pt idx="570">
                  <c:v>2076.0</c:v>
                </c:pt>
                <c:pt idx="571">
                  <c:v>624.0</c:v>
                </c:pt>
                <c:pt idx="572">
                  <c:v>806.0</c:v>
                </c:pt>
                <c:pt idx="573">
                  <c:v>1205.0</c:v>
                </c:pt>
                <c:pt idx="574">
                  <c:v>837.0</c:v>
                </c:pt>
                <c:pt idx="575">
                  <c:v>812.0</c:v>
                </c:pt>
                <c:pt idx="576">
                  <c:v>654.0</c:v>
                </c:pt>
                <c:pt idx="577">
                  <c:v>362.0</c:v>
                </c:pt>
                <c:pt idx="578">
                  <c:v>297.0</c:v>
                </c:pt>
                <c:pt idx="579">
                  <c:v>389.0</c:v>
                </c:pt>
                <c:pt idx="580">
                  <c:v>340.0</c:v>
                </c:pt>
                <c:pt idx="581">
                  <c:v>796.0</c:v>
                </c:pt>
                <c:pt idx="582">
                  <c:v>135.0</c:v>
                </c:pt>
                <c:pt idx="583">
                  <c:v>454.0</c:v>
                </c:pt>
                <c:pt idx="584">
                  <c:v>94.0</c:v>
                </c:pt>
                <c:pt idx="585">
                  <c:v>378.0</c:v>
                </c:pt>
                <c:pt idx="586">
                  <c:v>63.0</c:v>
                </c:pt>
                <c:pt idx="587">
                  <c:v>122.0</c:v>
                </c:pt>
                <c:pt idx="588">
                  <c:v>72.0</c:v>
                </c:pt>
                <c:pt idx="589">
                  <c:v>332.0</c:v>
                </c:pt>
                <c:pt idx="590">
                  <c:v>46.0</c:v>
                </c:pt>
                <c:pt idx="591">
                  <c:v>1334.0</c:v>
                </c:pt>
                <c:pt idx="592">
                  <c:v>1029.0</c:v>
                </c:pt>
                <c:pt idx="593">
                  <c:v>1886.0</c:v>
                </c:pt>
                <c:pt idx="594">
                  <c:v>807.0</c:v>
                </c:pt>
                <c:pt idx="595">
                  <c:v>275.0</c:v>
                </c:pt>
                <c:pt idx="596">
                  <c:v>1438.0</c:v>
                </c:pt>
                <c:pt idx="597">
                  <c:v>617.0</c:v>
                </c:pt>
                <c:pt idx="598">
                  <c:v>1421.0</c:v>
                </c:pt>
                <c:pt idx="599">
                  <c:v>1080.0</c:v>
                </c:pt>
                <c:pt idx="600">
                  <c:v>928.0</c:v>
                </c:pt>
                <c:pt idx="601">
                  <c:v>805.0</c:v>
                </c:pt>
                <c:pt idx="602">
                  <c:v>371.0</c:v>
                </c:pt>
                <c:pt idx="603">
                  <c:v>616.0</c:v>
                </c:pt>
                <c:pt idx="604">
                  <c:v>1597.0</c:v>
                </c:pt>
                <c:pt idx="605">
                  <c:v>1252.0</c:v>
                </c:pt>
                <c:pt idx="606">
                  <c:v>655.0</c:v>
                </c:pt>
                <c:pt idx="607">
                  <c:v>641.0</c:v>
                </c:pt>
                <c:pt idx="608">
                  <c:v>402.0</c:v>
                </c:pt>
                <c:pt idx="609">
                  <c:v>240.0</c:v>
                </c:pt>
                <c:pt idx="610">
                  <c:v>201.0</c:v>
                </c:pt>
                <c:pt idx="611">
                  <c:v>184.0</c:v>
                </c:pt>
                <c:pt idx="612">
                  <c:v>324.0</c:v>
                </c:pt>
                <c:pt idx="613">
                  <c:v>434.0</c:v>
                </c:pt>
                <c:pt idx="614">
                  <c:v>323.0</c:v>
                </c:pt>
                <c:pt idx="615">
                  <c:v>303.0</c:v>
                </c:pt>
                <c:pt idx="616">
                  <c:v>1193.0</c:v>
                </c:pt>
                <c:pt idx="617">
                  <c:v>667.0</c:v>
                </c:pt>
                <c:pt idx="618">
                  <c:v>851.0</c:v>
                </c:pt>
                <c:pt idx="619">
                  <c:v>1398.0</c:v>
                </c:pt>
                <c:pt idx="620">
                  <c:v>1090.0</c:v>
                </c:pt>
                <c:pt idx="621">
                  <c:v>365.0</c:v>
                </c:pt>
                <c:pt idx="622">
                  <c:v>385.0</c:v>
                </c:pt>
                <c:pt idx="623">
                  <c:v>529.0</c:v>
                </c:pt>
                <c:pt idx="624">
                  <c:v>2577.0</c:v>
                </c:pt>
                <c:pt idx="625">
                  <c:v>732.0</c:v>
                </c:pt>
                <c:pt idx="626">
                  <c:v>827.0</c:v>
                </c:pt>
                <c:pt idx="627">
                  <c:v>1492.0</c:v>
                </c:pt>
                <c:pt idx="628">
                  <c:v>976.0</c:v>
                </c:pt>
                <c:pt idx="629">
                  <c:v>1381.0</c:v>
                </c:pt>
                <c:pt idx="630">
                  <c:v>297.0</c:v>
                </c:pt>
                <c:pt idx="631">
                  <c:v>658.0</c:v>
                </c:pt>
                <c:pt idx="632">
                  <c:v>252.0</c:v>
                </c:pt>
                <c:pt idx="633">
                  <c:v>131.0</c:v>
                </c:pt>
                <c:pt idx="634">
                  <c:v>237.0</c:v>
                </c:pt>
                <c:pt idx="635">
                  <c:v>280.0</c:v>
                </c:pt>
                <c:pt idx="636">
                  <c:v>746.0</c:v>
                </c:pt>
                <c:pt idx="637">
                  <c:v>1462.0</c:v>
                </c:pt>
                <c:pt idx="638">
                  <c:v>789.0</c:v>
                </c:pt>
                <c:pt idx="639">
                  <c:v>408.0</c:v>
                </c:pt>
                <c:pt idx="640">
                  <c:v>422.0</c:v>
                </c:pt>
                <c:pt idx="641">
                  <c:v>197.0</c:v>
                </c:pt>
                <c:pt idx="642">
                  <c:v>188.0</c:v>
                </c:pt>
                <c:pt idx="643">
                  <c:v>499.0</c:v>
                </c:pt>
                <c:pt idx="644">
                  <c:v>246.0</c:v>
                </c:pt>
                <c:pt idx="645">
                  <c:v>400.0</c:v>
                </c:pt>
                <c:pt idx="646">
                  <c:v>410.0</c:v>
                </c:pt>
                <c:pt idx="647">
                  <c:v>334.0</c:v>
                </c:pt>
                <c:pt idx="648">
                  <c:v>359.0</c:v>
                </c:pt>
                <c:pt idx="649">
                  <c:v>129.0</c:v>
                </c:pt>
                <c:pt idx="650">
                  <c:v>457.0</c:v>
                </c:pt>
                <c:pt idx="651">
                  <c:v>87.0</c:v>
                </c:pt>
                <c:pt idx="652">
                  <c:v>180.0</c:v>
                </c:pt>
                <c:pt idx="653">
                  <c:v>197.0</c:v>
                </c:pt>
                <c:pt idx="654">
                  <c:v>113.0</c:v>
                </c:pt>
                <c:pt idx="655">
                  <c:v>113.0</c:v>
                </c:pt>
                <c:pt idx="656">
                  <c:v>258.0</c:v>
                </c:pt>
                <c:pt idx="657">
                  <c:v>126.0</c:v>
                </c:pt>
                <c:pt idx="658">
                  <c:v>234.0</c:v>
                </c:pt>
                <c:pt idx="659">
                  <c:v>298.0</c:v>
                </c:pt>
                <c:pt idx="660">
                  <c:v>976.0</c:v>
                </c:pt>
                <c:pt idx="661">
                  <c:v>1020.0</c:v>
                </c:pt>
                <c:pt idx="662">
                  <c:v>775.0</c:v>
                </c:pt>
                <c:pt idx="663">
                  <c:v>823.0</c:v>
                </c:pt>
                <c:pt idx="664">
                  <c:v>269.0</c:v>
                </c:pt>
                <c:pt idx="665">
                  <c:v>187.0</c:v>
                </c:pt>
                <c:pt idx="666">
                  <c:v>426.0</c:v>
                </c:pt>
                <c:pt idx="667">
                  <c:v>387.0</c:v>
                </c:pt>
                <c:pt idx="668">
                  <c:v>245.0</c:v>
                </c:pt>
                <c:pt idx="669">
                  <c:v>184.0</c:v>
                </c:pt>
                <c:pt idx="670">
                  <c:v>466.0</c:v>
                </c:pt>
                <c:pt idx="671">
                  <c:v>142.0</c:v>
                </c:pt>
                <c:pt idx="672">
                  <c:v>102.0</c:v>
                </c:pt>
                <c:pt idx="673">
                  <c:v>248.0</c:v>
                </c:pt>
                <c:pt idx="674">
                  <c:v>509.0</c:v>
                </c:pt>
                <c:pt idx="675">
                  <c:v>277.0</c:v>
                </c:pt>
                <c:pt idx="676">
                  <c:v>509.0</c:v>
                </c:pt>
                <c:pt idx="677">
                  <c:v>693.0</c:v>
                </c:pt>
                <c:pt idx="678">
                  <c:v>979.0</c:v>
                </c:pt>
                <c:pt idx="679">
                  <c:v>279.0</c:v>
                </c:pt>
                <c:pt idx="680">
                  <c:v>227.0</c:v>
                </c:pt>
                <c:pt idx="681">
                  <c:v>482.0</c:v>
                </c:pt>
                <c:pt idx="682">
                  <c:v>762.0</c:v>
                </c:pt>
                <c:pt idx="683">
                  <c:v>576.0</c:v>
                </c:pt>
                <c:pt idx="684">
                  <c:v>234.0</c:v>
                </c:pt>
                <c:pt idx="685">
                  <c:v>641.0</c:v>
                </c:pt>
                <c:pt idx="686">
                  <c:v>544.0</c:v>
                </c:pt>
                <c:pt idx="687">
                  <c:v>336.0</c:v>
                </c:pt>
                <c:pt idx="688">
                  <c:v>1131.0</c:v>
                </c:pt>
                <c:pt idx="689">
                  <c:v>500.0</c:v>
                </c:pt>
                <c:pt idx="690">
                  <c:v>331.0</c:v>
                </c:pt>
                <c:pt idx="691">
                  <c:v>706.0</c:v>
                </c:pt>
                <c:pt idx="692">
                  <c:v>709.0</c:v>
                </c:pt>
                <c:pt idx="693">
                  <c:v>722.0</c:v>
                </c:pt>
                <c:pt idx="694">
                  <c:v>529.0</c:v>
                </c:pt>
                <c:pt idx="695">
                  <c:v>767.0</c:v>
                </c:pt>
                <c:pt idx="696">
                  <c:v>472.0</c:v>
                </c:pt>
                <c:pt idx="697">
                  <c:v>588.0</c:v>
                </c:pt>
                <c:pt idx="698">
                  <c:v>725.0</c:v>
                </c:pt>
                <c:pt idx="699">
                  <c:v>227.0</c:v>
                </c:pt>
                <c:pt idx="700">
                  <c:v>175.0</c:v>
                </c:pt>
                <c:pt idx="701">
                  <c:v>140.0</c:v>
                </c:pt>
                <c:pt idx="702">
                  <c:v>449.0</c:v>
                </c:pt>
                <c:pt idx="703">
                  <c:v>256.0</c:v>
                </c:pt>
                <c:pt idx="704">
                  <c:v>528.0</c:v>
                </c:pt>
                <c:pt idx="705">
                  <c:v>1993.0</c:v>
                </c:pt>
                <c:pt idx="706">
                  <c:v>172.0</c:v>
                </c:pt>
                <c:pt idx="707">
                  <c:v>411.0</c:v>
                </c:pt>
                <c:pt idx="708">
                  <c:v>197.0</c:v>
                </c:pt>
                <c:pt idx="709">
                  <c:v>533.0</c:v>
                </c:pt>
                <c:pt idx="710">
                  <c:v>348.0</c:v>
                </c:pt>
                <c:pt idx="711">
                  <c:v>641.0</c:v>
                </c:pt>
                <c:pt idx="712">
                  <c:v>1086.0</c:v>
                </c:pt>
                <c:pt idx="713">
                  <c:v>39.0</c:v>
                </c:pt>
                <c:pt idx="714">
                  <c:v>311.0</c:v>
                </c:pt>
                <c:pt idx="715">
                  <c:v>664.0</c:v>
                </c:pt>
                <c:pt idx="716">
                  <c:v>687.0</c:v>
                </c:pt>
                <c:pt idx="717">
                  <c:v>418.0</c:v>
                </c:pt>
                <c:pt idx="718">
                  <c:v>463.0</c:v>
                </c:pt>
                <c:pt idx="719">
                  <c:v>262.0</c:v>
                </c:pt>
                <c:pt idx="720">
                  <c:v>465.0</c:v>
                </c:pt>
                <c:pt idx="721">
                  <c:v>629.0</c:v>
                </c:pt>
                <c:pt idx="722">
                  <c:v>690.0</c:v>
                </c:pt>
                <c:pt idx="723">
                  <c:v>613.0</c:v>
                </c:pt>
                <c:pt idx="724">
                  <c:v>971.0</c:v>
                </c:pt>
                <c:pt idx="725">
                  <c:v>988.0</c:v>
                </c:pt>
                <c:pt idx="726">
                  <c:v>552.0</c:v>
                </c:pt>
                <c:pt idx="727">
                  <c:v>842.0</c:v>
                </c:pt>
                <c:pt idx="728">
                  <c:v>1468.0</c:v>
                </c:pt>
                <c:pt idx="729">
                  <c:v>1233.0</c:v>
                </c:pt>
                <c:pt idx="730">
                  <c:v>1057.0</c:v>
                </c:pt>
                <c:pt idx="731">
                  <c:v>356.0</c:v>
                </c:pt>
                <c:pt idx="732">
                  <c:v>422.0</c:v>
                </c:pt>
                <c:pt idx="733">
                  <c:v>538.0</c:v>
                </c:pt>
                <c:pt idx="734">
                  <c:v>1165.0</c:v>
                </c:pt>
                <c:pt idx="735">
                  <c:v>1411.0</c:v>
                </c:pt>
                <c:pt idx="736">
                  <c:v>1034.0</c:v>
                </c:pt>
                <c:pt idx="737">
                  <c:v>371.0</c:v>
                </c:pt>
                <c:pt idx="738">
                  <c:v>206.0</c:v>
                </c:pt>
                <c:pt idx="739">
                  <c:v>403.0</c:v>
                </c:pt>
                <c:pt idx="740">
                  <c:v>283.0</c:v>
                </c:pt>
                <c:pt idx="741">
                  <c:v>239.0</c:v>
                </c:pt>
                <c:pt idx="742">
                  <c:v>297.0</c:v>
                </c:pt>
                <c:pt idx="743">
                  <c:v>266.0</c:v>
                </c:pt>
                <c:pt idx="744">
                  <c:v>483.0</c:v>
                </c:pt>
                <c:pt idx="745">
                  <c:v>158.0</c:v>
                </c:pt>
                <c:pt idx="746">
                  <c:v>193.0</c:v>
                </c:pt>
                <c:pt idx="747">
                  <c:v>214.0</c:v>
                </c:pt>
                <c:pt idx="748">
                  <c:v>415.0</c:v>
                </c:pt>
                <c:pt idx="749">
                  <c:v>69.0</c:v>
                </c:pt>
                <c:pt idx="750">
                  <c:v>57.0</c:v>
                </c:pt>
                <c:pt idx="751">
                  <c:v>47.0</c:v>
                </c:pt>
                <c:pt idx="752">
                  <c:v>177.0</c:v>
                </c:pt>
                <c:pt idx="753">
                  <c:v>296.0</c:v>
                </c:pt>
                <c:pt idx="754">
                  <c:v>485.0</c:v>
                </c:pt>
                <c:pt idx="755">
                  <c:v>134.0</c:v>
                </c:pt>
                <c:pt idx="756">
                  <c:v>240.0</c:v>
                </c:pt>
                <c:pt idx="757">
                  <c:v>190.0</c:v>
                </c:pt>
                <c:pt idx="758">
                  <c:v>164.0</c:v>
                </c:pt>
                <c:pt idx="759">
                  <c:v>364.0</c:v>
                </c:pt>
                <c:pt idx="760">
                  <c:v>31.0</c:v>
                </c:pt>
                <c:pt idx="761">
                  <c:v>0.0</c:v>
                </c:pt>
                <c:pt idx="762">
                  <c:v>0.0</c:v>
                </c:pt>
                <c:pt idx="763">
                  <c:v>12.0</c:v>
                </c:pt>
                <c:pt idx="764">
                  <c:v>49.0</c:v>
                </c:pt>
                <c:pt idx="765">
                  <c:v>243.0</c:v>
                </c:pt>
                <c:pt idx="766">
                  <c:v>226.0</c:v>
                </c:pt>
                <c:pt idx="767">
                  <c:v>221.0</c:v>
                </c:pt>
                <c:pt idx="768">
                  <c:v>178.0</c:v>
                </c:pt>
                <c:pt idx="769">
                  <c:v>219.0</c:v>
                </c:pt>
                <c:pt idx="770">
                  <c:v>208.0</c:v>
                </c:pt>
                <c:pt idx="771">
                  <c:v>253.0</c:v>
                </c:pt>
                <c:pt idx="772">
                  <c:v>145.0</c:v>
                </c:pt>
                <c:pt idx="773">
                  <c:v>322.0</c:v>
                </c:pt>
                <c:pt idx="774">
                  <c:v>126.0</c:v>
                </c:pt>
                <c:pt idx="775">
                  <c:v>91.0</c:v>
                </c:pt>
                <c:pt idx="776">
                  <c:v>0.0</c:v>
                </c:pt>
                <c:pt idx="777">
                  <c:v>81.0</c:v>
                </c:pt>
                <c:pt idx="778">
                  <c:v>0.0</c:v>
                </c:pt>
                <c:pt idx="779">
                  <c:v>102.0</c:v>
                </c:pt>
                <c:pt idx="780">
                  <c:v>13.0</c:v>
                </c:pt>
                <c:pt idx="781">
                  <c:v>288.0</c:v>
                </c:pt>
                <c:pt idx="782">
                  <c:v>83.0</c:v>
                </c:pt>
                <c:pt idx="783">
                  <c:v>116.0</c:v>
                </c:pt>
                <c:pt idx="784">
                  <c:v>160.0</c:v>
                </c:pt>
                <c:pt idx="785">
                  <c:v>183.0</c:v>
                </c:pt>
                <c:pt idx="786">
                  <c:v>106.0</c:v>
                </c:pt>
                <c:pt idx="787">
                  <c:v>74.0</c:v>
                </c:pt>
                <c:pt idx="788">
                  <c:v>31.0</c:v>
                </c:pt>
                <c:pt idx="789">
                  <c:v>183.0</c:v>
                </c:pt>
                <c:pt idx="790">
                  <c:v>193.0</c:v>
                </c:pt>
                <c:pt idx="791">
                  <c:v>174.0</c:v>
                </c:pt>
                <c:pt idx="792">
                  <c:v>302.0</c:v>
                </c:pt>
                <c:pt idx="793">
                  <c:v>338.0</c:v>
                </c:pt>
                <c:pt idx="794">
                  <c:v>183.0</c:v>
                </c:pt>
                <c:pt idx="795">
                  <c:v>130.0</c:v>
                </c:pt>
                <c:pt idx="796">
                  <c:v>148.0</c:v>
                </c:pt>
                <c:pt idx="797">
                  <c:v>189.0</c:v>
                </c:pt>
                <c:pt idx="798">
                  <c:v>198.0</c:v>
                </c:pt>
                <c:pt idx="799">
                  <c:v>323.0</c:v>
                </c:pt>
                <c:pt idx="800">
                  <c:v>270.0</c:v>
                </c:pt>
                <c:pt idx="801">
                  <c:v>95.0</c:v>
                </c:pt>
                <c:pt idx="802">
                  <c:v>192.0</c:v>
                </c:pt>
                <c:pt idx="803">
                  <c:v>332.0</c:v>
                </c:pt>
                <c:pt idx="804">
                  <c:v>427.0</c:v>
                </c:pt>
                <c:pt idx="805">
                  <c:v>249.0</c:v>
                </c:pt>
                <c:pt idx="806">
                  <c:v>183.0</c:v>
                </c:pt>
                <c:pt idx="807">
                  <c:v>306.0</c:v>
                </c:pt>
                <c:pt idx="808">
                  <c:v>320.0</c:v>
                </c:pt>
                <c:pt idx="809">
                  <c:v>38.0</c:v>
                </c:pt>
                <c:pt idx="810">
                  <c:v>189.0</c:v>
                </c:pt>
                <c:pt idx="811">
                  <c:v>189.0</c:v>
                </c:pt>
                <c:pt idx="812">
                  <c:v>160.0</c:v>
                </c:pt>
                <c:pt idx="813">
                  <c:v>112.0</c:v>
                </c:pt>
                <c:pt idx="814">
                  <c:v>26.0</c:v>
                </c:pt>
                <c:pt idx="815">
                  <c:v>32.0</c:v>
                </c:pt>
                <c:pt idx="816">
                  <c:v>358.0</c:v>
                </c:pt>
                <c:pt idx="817">
                  <c:v>215.0</c:v>
                </c:pt>
                <c:pt idx="818">
                  <c:v>93.0</c:v>
                </c:pt>
                <c:pt idx="819">
                  <c:v>166.0</c:v>
                </c:pt>
                <c:pt idx="820">
                  <c:v>365.0</c:v>
                </c:pt>
                <c:pt idx="821">
                  <c:v>339.0</c:v>
                </c:pt>
                <c:pt idx="822">
                  <c:v>111.0</c:v>
                </c:pt>
                <c:pt idx="823">
                  <c:v>207.0</c:v>
                </c:pt>
                <c:pt idx="824">
                  <c:v>621.0</c:v>
                </c:pt>
                <c:pt idx="825">
                  <c:v>264.0</c:v>
                </c:pt>
                <c:pt idx="826">
                  <c:v>480.0</c:v>
                </c:pt>
                <c:pt idx="827">
                  <c:v>256.0</c:v>
                </c:pt>
                <c:pt idx="828">
                  <c:v>305.0</c:v>
                </c:pt>
                <c:pt idx="829">
                  <c:v>284.0</c:v>
                </c:pt>
                <c:pt idx="830">
                  <c:v>180.0</c:v>
                </c:pt>
                <c:pt idx="831">
                  <c:v>218.0</c:v>
                </c:pt>
                <c:pt idx="832">
                  <c:v>634.0</c:v>
                </c:pt>
                <c:pt idx="833">
                  <c:v>211.0</c:v>
                </c:pt>
                <c:pt idx="834">
                  <c:v>238.0</c:v>
                </c:pt>
                <c:pt idx="835">
                  <c:v>407.0</c:v>
                </c:pt>
                <c:pt idx="836">
                  <c:v>177.0</c:v>
                </c:pt>
                <c:pt idx="837">
                  <c:v>123.0</c:v>
                </c:pt>
                <c:pt idx="838">
                  <c:v>52.0</c:v>
                </c:pt>
                <c:pt idx="839">
                  <c:v>74.0</c:v>
                </c:pt>
                <c:pt idx="840">
                  <c:v>107.0</c:v>
                </c:pt>
                <c:pt idx="841">
                  <c:v>99.0</c:v>
                </c:pt>
                <c:pt idx="842">
                  <c:v>145.0</c:v>
                </c:pt>
                <c:pt idx="843">
                  <c:v>192.0</c:v>
                </c:pt>
                <c:pt idx="844">
                  <c:v>192.0</c:v>
                </c:pt>
                <c:pt idx="845">
                  <c:v>335.0</c:v>
                </c:pt>
                <c:pt idx="846">
                  <c:v>93.0</c:v>
                </c:pt>
                <c:pt idx="847">
                  <c:v>184.0</c:v>
                </c:pt>
                <c:pt idx="848">
                  <c:v>184.0</c:v>
                </c:pt>
                <c:pt idx="849">
                  <c:v>366.0</c:v>
                </c:pt>
                <c:pt idx="850">
                  <c:v>153.0</c:v>
                </c:pt>
                <c:pt idx="851">
                  <c:v>186.0</c:v>
                </c:pt>
                <c:pt idx="852">
                  <c:v>235.0</c:v>
                </c:pt>
                <c:pt idx="853">
                  <c:v>187.0</c:v>
                </c:pt>
                <c:pt idx="854">
                  <c:v>167.0</c:v>
                </c:pt>
                <c:pt idx="855">
                  <c:v>44.0</c:v>
                </c:pt>
                <c:pt idx="856">
                  <c:v>13.0</c:v>
                </c:pt>
                <c:pt idx="857">
                  <c:v>163.0</c:v>
                </c:pt>
                <c:pt idx="858">
                  <c:v>298.0</c:v>
                </c:pt>
                <c:pt idx="859">
                  <c:v>159.0</c:v>
                </c:pt>
                <c:pt idx="860">
                  <c:v>215.0</c:v>
                </c:pt>
                <c:pt idx="861">
                  <c:v>564.0</c:v>
                </c:pt>
                <c:pt idx="862">
                  <c:v>427.0</c:v>
                </c:pt>
                <c:pt idx="863">
                  <c:v>188.0</c:v>
                </c:pt>
                <c:pt idx="864">
                  <c:v>327.0</c:v>
                </c:pt>
                <c:pt idx="865">
                  <c:v>345.0</c:v>
                </c:pt>
                <c:pt idx="866">
                  <c:v>301.0</c:v>
                </c:pt>
                <c:pt idx="867">
                  <c:v>535.0</c:v>
                </c:pt>
                <c:pt idx="868">
                  <c:v>150.0</c:v>
                </c:pt>
                <c:pt idx="869">
                  <c:v>72.0</c:v>
                </c:pt>
                <c:pt idx="870">
                  <c:v>468.0</c:v>
                </c:pt>
                <c:pt idx="871">
                  <c:v>304.0</c:v>
                </c:pt>
                <c:pt idx="872">
                  <c:v>166.0</c:v>
                </c:pt>
                <c:pt idx="873">
                  <c:v>575.0</c:v>
                </c:pt>
                <c:pt idx="874">
                  <c:v>604.0</c:v>
                </c:pt>
                <c:pt idx="875">
                  <c:v>263.0</c:v>
                </c:pt>
                <c:pt idx="876">
                  <c:v>160.0</c:v>
                </c:pt>
                <c:pt idx="877">
                  <c:v>342.0</c:v>
                </c:pt>
                <c:pt idx="878">
                  <c:v>475.0</c:v>
                </c:pt>
                <c:pt idx="879">
                  <c:v>216.0</c:v>
                </c:pt>
                <c:pt idx="880">
                  <c:v>227.0</c:v>
                </c:pt>
                <c:pt idx="881">
                  <c:v>355.0</c:v>
                </c:pt>
                <c:pt idx="882">
                  <c:v>313.0</c:v>
                </c:pt>
                <c:pt idx="883">
                  <c:v>778.0</c:v>
                </c:pt>
                <c:pt idx="884">
                  <c:v>171.0</c:v>
                </c:pt>
                <c:pt idx="885">
                  <c:v>533.0</c:v>
                </c:pt>
                <c:pt idx="886">
                  <c:v>449.0</c:v>
                </c:pt>
                <c:pt idx="887">
                  <c:v>406.0</c:v>
                </c:pt>
                <c:pt idx="888">
                  <c:v>620.0</c:v>
                </c:pt>
                <c:pt idx="889">
                  <c:v>445.0</c:v>
                </c:pt>
                <c:pt idx="890">
                  <c:v>463.0</c:v>
                </c:pt>
                <c:pt idx="891">
                  <c:v>824.0</c:v>
                </c:pt>
                <c:pt idx="892">
                  <c:v>417.0</c:v>
                </c:pt>
                <c:pt idx="893">
                  <c:v>623.0</c:v>
                </c:pt>
                <c:pt idx="894">
                  <c:v>1452.0</c:v>
                </c:pt>
                <c:pt idx="895">
                  <c:v>492.0</c:v>
                </c:pt>
                <c:pt idx="896">
                  <c:v>434.0</c:v>
                </c:pt>
                <c:pt idx="897">
                  <c:v>270.0</c:v>
                </c:pt>
                <c:pt idx="898">
                  <c:v>1318.0</c:v>
                </c:pt>
                <c:pt idx="899">
                  <c:v>668.0</c:v>
                </c:pt>
                <c:pt idx="900">
                  <c:v>710.0</c:v>
                </c:pt>
                <c:pt idx="901">
                  <c:v>206.0</c:v>
                </c:pt>
                <c:pt idx="902">
                  <c:v>237.0</c:v>
                </c:pt>
                <c:pt idx="903">
                  <c:v>214.0</c:v>
                </c:pt>
                <c:pt idx="904">
                  <c:v>353.0</c:v>
                </c:pt>
                <c:pt idx="905">
                  <c:v>451.0</c:v>
                </c:pt>
                <c:pt idx="906">
                  <c:v>511.0</c:v>
                </c:pt>
                <c:pt idx="907">
                  <c:v>1321.0</c:v>
                </c:pt>
                <c:pt idx="908">
                  <c:v>1100.0</c:v>
                </c:pt>
                <c:pt idx="909">
                  <c:v>429.0</c:v>
                </c:pt>
                <c:pt idx="910">
                  <c:v>594.0</c:v>
                </c:pt>
                <c:pt idx="911">
                  <c:v>429.0</c:v>
                </c:pt>
                <c:pt idx="912">
                  <c:v>291.0</c:v>
                </c:pt>
                <c:pt idx="913">
                  <c:v>301.0</c:v>
                </c:pt>
                <c:pt idx="914">
                  <c:v>212.0</c:v>
                </c:pt>
                <c:pt idx="915">
                  <c:v>401.0</c:v>
                </c:pt>
                <c:pt idx="916">
                  <c:v>401.0</c:v>
                </c:pt>
                <c:pt idx="917">
                  <c:v>595.0</c:v>
                </c:pt>
                <c:pt idx="918">
                  <c:v>280.0</c:v>
                </c:pt>
                <c:pt idx="919">
                  <c:v>638.0</c:v>
                </c:pt>
                <c:pt idx="920">
                  <c:v>440.0</c:v>
                </c:pt>
                <c:pt idx="921">
                  <c:v>427.0</c:v>
                </c:pt>
                <c:pt idx="922">
                  <c:v>156.0</c:v>
                </c:pt>
                <c:pt idx="923">
                  <c:v>351.0</c:v>
                </c:pt>
                <c:pt idx="924">
                  <c:v>296.0</c:v>
                </c:pt>
                <c:pt idx="925">
                  <c:v>567.0</c:v>
                </c:pt>
                <c:pt idx="926">
                  <c:v>432.0</c:v>
                </c:pt>
                <c:pt idx="927">
                  <c:v>322.0</c:v>
                </c:pt>
                <c:pt idx="928">
                  <c:v>468.0</c:v>
                </c:pt>
                <c:pt idx="929">
                  <c:v>407.0</c:v>
                </c:pt>
                <c:pt idx="930">
                  <c:v>556.0</c:v>
                </c:pt>
                <c:pt idx="931">
                  <c:v>158.0</c:v>
                </c:pt>
                <c:pt idx="932">
                  <c:v>795.0</c:v>
                </c:pt>
                <c:pt idx="933">
                  <c:v>297.0</c:v>
                </c:pt>
                <c:pt idx="934">
                  <c:v>220.0</c:v>
                </c:pt>
                <c:pt idx="935">
                  <c:v>214.0</c:v>
                </c:pt>
                <c:pt idx="936">
                  <c:v>275.0</c:v>
                </c:pt>
                <c:pt idx="937">
                  <c:v>176.0</c:v>
                </c:pt>
                <c:pt idx="938">
                  <c:v>151.0</c:v>
                </c:pt>
                <c:pt idx="939">
                  <c:v>186.0</c:v>
                </c:pt>
                <c:pt idx="940">
                  <c:v>450.0</c:v>
                </c:pt>
                <c:pt idx="941">
                  <c:v>302.0</c:v>
                </c:pt>
                <c:pt idx="942">
                  <c:v>33.0</c:v>
                </c:pt>
                <c:pt idx="943">
                  <c:v>216.0</c:v>
                </c:pt>
                <c:pt idx="944">
                  <c:v>77.0</c:v>
                </c:pt>
                <c:pt idx="945">
                  <c:v>255.0</c:v>
                </c:pt>
                <c:pt idx="946">
                  <c:v>534.0</c:v>
                </c:pt>
                <c:pt idx="947">
                  <c:v>539.0</c:v>
                </c:pt>
                <c:pt idx="948">
                  <c:v>514.0</c:v>
                </c:pt>
                <c:pt idx="949">
                  <c:v>267.0</c:v>
                </c:pt>
                <c:pt idx="950">
                  <c:v>378.0</c:v>
                </c:pt>
                <c:pt idx="951">
                  <c:v>390.0</c:v>
                </c:pt>
                <c:pt idx="952">
                  <c:v>242.0</c:v>
                </c:pt>
                <c:pt idx="953">
                  <c:v>242.0</c:v>
                </c:pt>
                <c:pt idx="954">
                  <c:v>265.0</c:v>
                </c:pt>
                <c:pt idx="955">
                  <c:v>360.0</c:v>
                </c:pt>
                <c:pt idx="956">
                  <c:v>395.0</c:v>
                </c:pt>
                <c:pt idx="957">
                  <c:v>311.0</c:v>
                </c:pt>
                <c:pt idx="958">
                  <c:v>187.0</c:v>
                </c:pt>
                <c:pt idx="959">
                  <c:v>404.0</c:v>
                </c:pt>
                <c:pt idx="960">
                  <c:v>417.0</c:v>
                </c:pt>
                <c:pt idx="961">
                  <c:v>289.0</c:v>
                </c:pt>
                <c:pt idx="962">
                  <c:v>351.0</c:v>
                </c:pt>
                <c:pt idx="963">
                  <c:v>637.0</c:v>
                </c:pt>
                <c:pt idx="964">
                  <c:v>226.0</c:v>
                </c:pt>
                <c:pt idx="965">
                  <c:v>176.0</c:v>
                </c:pt>
                <c:pt idx="966">
                  <c:v>333.0</c:v>
                </c:pt>
                <c:pt idx="967">
                  <c:v>497.0</c:v>
                </c:pt>
                <c:pt idx="968">
                  <c:v>427.0</c:v>
                </c:pt>
                <c:pt idx="969">
                  <c:v>182.0</c:v>
                </c:pt>
                <c:pt idx="970">
                  <c:v>189.0</c:v>
                </c:pt>
                <c:pt idx="971">
                  <c:v>363.0</c:v>
                </c:pt>
                <c:pt idx="972">
                  <c:v>282.0</c:v>
                </c:pt>
                <c:pt idx="973">
                  <c:v>1224.0</c:v>
                </c:pt>
                <c:pt idx="974">
                  <c:v>465.0</c:v>
                </c:pt>
                <c:pt idx="975">
                  <c:v>350.0</c:v>
                </c:pt>
                <c:pt idx="976">
                  <c:v>428.0</c:v>
                </c:pt>
                <c:pt idx="977">
                  <c:v>386.0</c:v>
                </c:pt>
                <c:pt idx="978">
                  <c:v>183.0</c:v>
                </c:pt>
                <c:pt idx="979">
                  <c:v>933.0</c:v>
                </c:pt>
                <c:pt idx="980">
                  <c:v>960.0</c:v>
                </c:pt>
                <c:pt idx="981">
                  <c:v>935.0</c:v>
                </c:pt>
                <c:pt idx="982">
                  <c:v>432.0</c:v>
                </c:pt>
                <c:pt idx="983">
                  <c:v>352.0</c:v>
                </c:pt>
                <c:pt idx="984">
                  <c:v>388.0</c:v>
                </c:pt>
                <c:pt idx="985">
                  <c:v>309.0</c:v>
                </c:pt>
                <c:pt idx="986">
                  <c:v>268.0</c:v>
                </c:pt>
                <c:pt idx="987">
                  <c:v>73.0</c:v>
                </c:pt>
                <c:pt idx="988">
                  <c:v>210.0</c:v>
                </c:pt>
                <c:pt idx="989">
                  <c:v>148.0</c:v>
                </c:pt>
                <c:pt idx="990">
                  <c:v>432.0</c:v>
                </c:pt>
                <c:pt idx="991">
                  <c:v>253.0</c:v>
                </c:pt>
                <c:pt idx="992">
                  <c:v>341.0</c:v>
                </c:pt>
                <c:pt idx="993">
                  <c:v>706.0</c:v>
                </c:pt>
                <c:pt idx="994">
                  <c:v>641.0</c:v>
                </c:pt>
                <c:pt idx="995">
                  <c:v>403.0</c:v>
                </c:pt>
                <c:pt idx="996">
                  <c:v>1382.0</c:v>
                </c:pt>
                <c:pt idx="997">
                  <c:v>939.0</c:v>
                </c:pt>
                <c:pt idx="998">
                  <c:v>513.0</c:v>
                </c:pt>
                <c:pt idx="999">
                  <c:v>345.0</c:v>
                </c:pt>
                <c:pt idx="1000">
                  <c:v>367.0</c:v>
                </c:pt>
                <c:pt idx="1001">
                  <c:v>355.0</c:v>
                </c:pt>
                <c:pt idx="1002">
                  <c:v>862.0</c:v>
                </c:pt>
                <c:pt idx="1003">
                  <c:v>660.0</c:v>
                </c:pt>
                <c:pt idx="1004">
                  <c:v>643.0</c:v>
                </c:pt>
                <c:pt idx="1005">
                  <c:v>630.0</c:v>
                </c:pt>
                <c:pt idx="1006">
                  <c:v>603.0</c:v>
                </c:pt>
                <c:pt idx="1007">
                  <c:v>937.0</c:v>
                </c:pt>
                <c:pt idx="1008">
                  <c:v>427.0</c:v>
                </c:pt>
                <c:pt idx="1009">
                  <c:v>537.0</c:v>
                </c:pt>
                <c:pt idx="1010">
                  <c:v>1805.0</c:v>
                </c:pt>
                <c:pt idx="1011">
                  <c:v>3052.0</c:v>
                </c:pt>
                <c:pt idx="1012">
                  <c:v>812.0</c:v>
                </c:pt>
                <c:pt idx="1013">
                  <c:v>312.0</c:v>
                </c:pt>
                <c:pt idx="1014">
                  <c:v>1443.0</c:v>
                </c:pt>
                <c:pt idx="1015">
                  <c:v>510.0</c:v>
                </c:pt>
                <c:pt idx="1016">
                  <c:v>630.0</c:v>
                </c:pt>
                <c:pt idx="1017">
                  <c:v>400.0</c:v>
                </c:pt>
                <c:pt idx="1018">
                  <c:v>1392.0</c:v>
                </c:pt>
                <c:pt idx="1019">
                  <c:v>857.0</c:v>
                </c:pt>
                <c:pt idx="1020">
                  <c:v>602.0</c:v>
                </c:pt>
                <c:pt idx="1021">
                  <c:v>415.0</c:v>
                </c:pt>
                <c:pt idx="1022">
                  <c:v>442.0</c:v>
                </c:pt>
                <c:pt idx="1023">
                  <c:v>322.0</c:v>
                </c:pt>
                <c:pt idx="1024">
                  <c:v>509.0</c:v>
                </c:pt>
                <c:pt idx="1025">
                  <c:v>383.0</c:v>
                </c:pt>
                <c:pt idx="1026">
                  <c:v>283.0</c:v>
                </c:pt>
                <c:pt idx="1027">
                  <c:v>337.0</c:v>
                </c:pt>
                <c:pt idx="1028">
                  <c:v>459.0</c:v>
                </c:pt>
                <c:pt idx="1029">
                  <c:v>812.0</c:v>
                </c:pt>
                <c:pt idx="1030">
                  <c:v>142.0</c:v>
                </c:pt>
                <c:pt idx="1031">
                  <c:v>394.0</c:v>
                </c:pt>
                <c:pt idx="1032">
                  <c:v>75.0</c:v>
                </c:pt>
                <c:pt idx="1033">
                  <c:v>164.0</c:v>
                </c:pt>
                <c:pt idx="1034">
                  <c:v>191.0</c:v>
                </c:pt>
                <c:pt idx="1035">
                  <c:v>157.0</c:v>
                </c:pt>
                <c:pt idx="1036">
                  <c:v>392.0</c:v>
                </c:pt>
                <c:pt idx="1037">
                  <c:v>397.0</c:v>
                </c:pt>
                <c:pt idx="1038">
                  <c:v>414.0</c:v>
                </c:pt>
                <c:pt idx="1039">
                  <c:v>47.0</c:v>
                </c:pt>
                <c:pt idx="1040">
                  <c:v>118.0</c:v>
                </c:pt>
                <c:pt idx="1041">
                  <c:v>259.0</c:v>
                </c:pt>
                <c:pt idx="1042">
                  <c:v>279.0</c:v>
                </c:pt>
                <c:pt idx="1043">
                  <c:v>203.0</c:v>
                </c:pt>
                <c:pt idx="1044">
                  <c:v>282.0</c:v>
                </c:pt>
                <c:pt idx="1045">
                  <c:v>238.0</c:v>
                </c:pt>
                <c:pt idx="1046">
                  <c:v>382.0</c:v>
                </c:pt>
                <c:pt idx="1047">
                  <c:v>388.0</c:v>
                </c:pt>
                <c:pt idx="1048">
                  <c:v>659.0</c:v>
                </c:pt>
                <c:pt idx="1049">
                  <c:v>405.0</c:v>
                </c:pt>
                <c:pt idx="1050">
                  <c:v>272.0</c:v>
                </c:pt>
                <c:pt idx="1051">
                  <c:v>451.0</c:v>
                </c:pt>
                <c:pt idx="1052">
                  <c:v>474.0</c:v>
                </c:pt>
                <c:pt idx="1053">
                  <c:v>360.0</c:v>
                </c:pt>
                <c:pt idx="1054">
                  <c:v>316.0</c:v>
                </c:pt>
                <c:pt idx="1055">
                  <c:v>934.0</c:v>
                </c:pt>
                <c:pt idx="1056">
                  <c:v>469.0</c:v>
                </c:pt>
                <c:pt idx="1057">
                  <c:v>359.0</c:v>
                </c:pt>
              </c:numCache>
            </c:numRef>
          </c:xVal>
          <c:yVal>
            <c:numRef>
              <c:f>'5000_quadRD_Cali'!$I$2:$I$1059</c:f>
              <c:numCache>
                <c:formatCode>General</c:formatCode>
                <c:ptCount val="1058"/>
                <c:pt idx="0">
                  <c:v>540.0</c:v>
                </c:pt>
                <c:pt idx="1">
                  <c:v>1123.0</c:v>
                </c:pt>
                <c:pt idx="2">
                  <c:v>1358.0</c:v>
                </c:pt>
                <c:pt idx="3">
                  <c:v>977.0</c:v>
                </c:pt>
                <c:pt idx="4">
                  <c:v>613.0</c:v>
                </c:pt>
                <c:pt idx="5">
                  <c:v>807.0</c:v>
                </c:pt>
                <c:pt idx="6">
                  <c:v>1728.0</c:v>
                </c:pt>
                <c:pt idx="7">
                  <c:v>2884.0</c:v>
                </c:pt>
                <c:pt idx="8">
                  <c:v>829.0</c:v>
                </c:pt>
                <c:pt idx="9">
                  <c:v>796.0</c:v>
                </c:pt>
                <c:pt idx="10">
                  <c:v>376.0</c:v>
                </c:pt>
                <c:pt idx="11">
                  <c:v>321.0</c:v>
                </c:pt>
                <c:pt idx="12">
                  <c:v>430.0</c:v>
                </c:pt>
                <c:pt idx="13">
                  <c:v>445.0</c:v>
                </c:pt>
                <c:pt idx="14">
                  <c:v>642.0</c:v>
                </c:pt>
                <c:pt idx="15">
                  <c:v>641.0</c:v>
                </c:pt>
                <c:pt idx="16">
                  <c:v>637.0</c:v>
                </c:pt>
                <c:pt idx="17">
                  <c:v>709.0</c:v>
                </c:pt>
                <c:pt idx="18">
                  <c:v>1225.0</c:v>
                </c:pt>
                <c:pt idx="19">
                  <c:v>1272.0</c:v>
                </c:pt>
                <c:pt idx="20">
                  <c:v>987.0</c:v>
                </c:pt>
                <c:pt idx="21">
                  <c:v>880.0</c:v>
                </c:pt>
                <c:pt idx="22">
                  <c:v>2284.0</c:v>
                </c:pt>
                <c:pt idx="23">
                  <c:v>948.0</c:v>
                </c:pt>
                <c:pt idx="24">
                  <c:v>997.0</c:v>
                </c:pt>
                <c:pt idx="25">
                  <c:v>426.0</c:v>
                </c:pt>
                <c:pt idx="26">
                  <c:v>555.0</c:v>
                </c:pt>
                <c:pt idx="27">
                  <c:v>420.0</c:v>
                </c:pt>
                <c:pt idx="28">
                  <c:v>364.0</c:v>
                </c:pt>
                <c:pt idx="29">
                  <c:v>218.0</c:v>
                </c:pt>
                <c:pt idx="30">
                  <c:v>787.0</c:v>
                </c:pt>
                <c:pt idx="31">
                  <c:v>564.0</c:v>
                </c:pt>
                <c:pt idx="32">
                  <c:v>792.0</c:v>
                </c:pt>
                <c:pt idx="33">
                  <c:v>319.0</c:v>
                </c:pt>
                <c:pt idx="34">
                  <c:v>446.0</c:v>
                </c:pt>
                <c:pt idx="35">
                  <c:v>128.0</c:v>
                </c:pt>
                <c:pt idx="36">
                  <c:v>100.0</c:v>
                </c:pt>
                <c:pt idx="37">
                  <c:v>412.0</c:v>
                </c:pt>
                <c:pt idx="38">
                  <c:v>195.0</c:v>
                </c:pt>
                <c:pt idx="39">
                  <c:v>297.0</c:v>
                </c:pt>
                <c:pt idx="40">
                  <c:v>423.0</c:v>
                </c:pt>
                <c:pt idx="41">
                  <c:v>189.0</c:v>
                </c:pt>
                <c:pt idx="42">
                  <c:v>337.0</c:v>
                </c:pt>
                <c:pt idx="43">
                  <c:v>198.0</c:v>
                </c:pt>
                <c:pt idx="44">
                  <c:v>347.0</c:v>
                </c:pt>
                <c:pt idx="45">
                  <c:v>173.0</c:v>
                </c:pt>
                <c:pt idx="46">
                  <c:v>215.0</c:v>
                </c:pt>
                <c:pt idx="47">
                  <c:v>164.0</c:v>
                </c:pt>
                <c:pt idx="48">
                  <c:v>541.0</c:v>
                </c:pt>
                <c:pt idx="49">
                  <c:v>773.0</c:v>
                </c:pt>
                <c:pt idx="50">
                  <c:v>428.0</c:v>
                </c:pt>
                <c:pt idx="51">
                  <c:v>196.0</c:v>
                </c:pt>
                <c:pt idx="52">
                  <c:v>130.0</c:v>
                </c:pt>
                <c:pt idx="53">
                  <c:v>431.0</c:v>
                </c:pt>
                <c:pt idx="54">
                  <c:v>428.0</c:v>
                </c:pt>
                <c:pt idx="55">
                  <c:v>296.0</c:v>
                </c:pt>
                <c:pt idx="56">
                  <c:v>179.0</c:v>
                </c:pt>
                <c:pt idx="57">
                  <c:v>193.0</c:v>
                </c:pt>
                <c:pt idx="58">
                  <c:v>517.0</c:v>
                </c:pt>
                <c:pt idx="59">
                  <c:v>142.0</c:v>
                </c:pt>
                <c:pt idx="60">
                  <c:v>802.0</c:v>
                </c:pt>
                <c:pt idx="61">
                  <c:v>429.0</c:v>
                </c:pt>
                <c:pt idx="62">
                  <c:v>555.0</c:v>
                </c:pt>
                <c:pt idx="63">
                  <c:v>679.0</c:v>
                </c:pt>
                <c:pt idx="64">
                  <c:v>247.0</c:v>
                </c:pt>
                <c:pt idx="65">
                  <c:v>585.0</c:v>
                </c:pt>
                <c:pt idx="66">
                  <c:v>312.0</c:v>
                </c:pt>
                <c:pt idx="67">
                  <c:v>220.0</c:v>
                </c:pt>
                <c:pt idx="68">
                  <c:v>181.0</c:v>
                </c:pt>
                <c:pt idx="69">
                  <c:v>372.0</c:v>
                </c:pt>
                <c:pt idx="70">
                  <c:v>382.0</c:v>
                </c:pt>
                <c:pt idx="71">
                  <c:v>275.0</c:v>
                </c:pt>
                <c:pt idx="72">
                  <c:v>105.0</c:v>
                </c:pt>
                <c:pt idx="73">
                  <c:v>382.0</c:v>
                </c:pt>
                <c:pt idx="74">
                  <c:v>525.0</c:v>
                </c:pt>
                <c:pt idx="75">
                  <c:v>356.0</c:v>
                </c:pt>
                <c:pt idx="76">
                  <c:v>171.0</c:v>
                </c:pt>
                <c:pt idx="77">
                  <c:v>381.0</c:v>
                </c:pt>
                <c:pt idx="78">
                  <c:v>96.0</c:v>
                </c:pt>
                <c:pt idx="79">
                  <c:v>280.0</c:v>
                </c:pt>
                <c:pt idx="80">
                  <c:v>718.0</c:v>
                </c:pt>
                <c:pt idx="81">
                  <c:v>504.0</c:v>
                </c:pt>
                <c:pt idx="82">
                  <c:v>691.0</c:v>
                </c:pt>
                <c:pt idx="83">
                  <c:v>326.0</c:v>
                </c:pt>
                <c:pt idx="84">
                  <c:v>427.0</c:v>
                </c:pt>
                <c:pt idx="85">
                  <c:v>256.0</c:v>
                </c:pt>
                <c:pt idx="86">
                  <c:v>116.0</c:v>
                </c:pt>
                <c:pt idx="87">
                  <c:v>125.0</c:v>
                </c:pt>
                <c:pt idx="88">
                  <c:v>229.0</c:v>
                </c:pt>
                <c:pt idx="89">
                  <c:v>160.0</c:v>
                </c:pt>
                <c:pt idx="90">
                  <c:v>365.0</c:v>
                </c:pt>
                <c:pt idx="91">
                  <c:v>158.0</c:v>
                </c:pt>
                <c:pt idx="92">
                  <c:v>75.0</c:v>
                </c:pt>
                <c:pt idx="93">
                  <c:v>104.0</c:v>
                </c:pt>
                <c:pt idx="94">
                  <c:v>270.0</c:v>
                </c:pt>
                <c:pt idx="95">
                  <c:v>128.0</c:v>
                </c:pt>
                <c:pt idx="96">
                  <c:v>245.0</c:v>
                </c:pt>
                <c:pt idx="97">
                  <c:v>115.0</c:v>
                </c:pt>
                <c:pt idx="98">
                  <c:v>105.0</c:v>
                </c:pt>
                <c:pt idx="99">
                  <c:v>192.0</c:v>
                </c:pt>
                <c:pt idx="100">
                  <c:v>288.0</c:v>
                </c:pt>
                <c:pt idx="101">
                  <c:v>100.0</c:v>
                </c:pt>
                <c:pt idx="102">
                  <c:v>78.0</c:v>
                </c:pt>
                <c:pt idx="103">
                  <c:v>218.0</c:v>
                </c:pt>
                <c:pt idx="104">
                  <c:v>76.0</c:v>
                </c:pt>
                <c:pt idx="105">
                  <c:v>55.0</c:v>
                </c:pt>
                <c:pt idx="106">
                  <c:v>92.0</c:v>
                </c:pt>
                <c:pt idx="107">
                  <c:v>129.0</c:v>
                </c:pt>
                <c:pt idx="108">
                  <c:v>54.0</c:v>
                </c:pt>
                <c:pt idx="109">
                  <c:v>117.0</c:v>
                </c:pt>
                <c:pt idx="110">
                  <c:v>128.0</c:v>
                </c:pt>
                <c:pt idx="111">
                  <c:v>176.0</c:v>
                </c:pt>
                <c:pt idx="112">
                  <c:v>73.0</c:v>
                </c:pt>
                <c:pt idx="113">
                  <c:v>34.0</c:v>
                </c:pt>
                <c:pt idx="114">
                  <c:v>33.0</c:v>
                </c:pt>
                <c:pt idx="115">
                  <c:v>29.0</c:v>
                </c:pt>
                <c:pt idx="116">
                  <c:v>99.0</c:v>
                </c:pt>
                <c:pt idx="117">
                  <c:v>53.0</c:v>
                </c:pt>
                <c:pt idx="118">
                  <c:v>222.0</c:v>
                </c:pt>
                <c:pt idx="119">
                  <c:v>35.0</c:v>
                </c:pt>
                <c:pt idx="120">
                  <c:v>30.0</c:v>
                </c:pt>
                <c:pt idx="121">
                  <c:v>241.0</c:v>
                </c:pt>
                <c:pt idx="122">
                  <c:v>263.0</c:v>
                </c:pt>
                <c:pt idx="123">
                  <c:v>18.0</c:v>
                </c:pt>
                <c:pt idx="124">
                  <c:v>44.0</c:v>
                </c:pt>
                <c:pt idx="125">
                  <c:v>3.0</c:v>
                </c:pt>
                <c:pt idx="126">
                  <c:v>111.0</c:v>
                </c:pt>
                <c:pt idx="127">
                  <c:v>36.0</c:v>
                </c:pt>
                <c:pt idx="128">
                  <c:v>51.0</c:v>
                </c:pt>
                <c:pt idx="129">
                  <c:v>26.0</c:v>
                </c:pt>
                <c:pt idx="130">
                  <c:v>0.0</c:v>
                </c:pt>
                <c:pt idx="131">
                  <c:v>91.0</c:v>
                </c:pt>
                <c:pt idx="132">
                  <c:v>55.0</c:v>
                </c:pt>
                <c:pt idx="133">
                  <c:v>5.0</c:v>
                </c:pt>
                <c:pt idx="134">
                  <c:v>34.0</c:v>
                </c:pt>
                <c:pt idx="135">
                  <c:v>21.0</c:v>
                </c:pt>
                <c:pt idx="136">
                  <c:v>79.0</c:v>
                </c:pt>
                <c:pt idx="137">
                  <c:v>257.0</c:v>
                </c:pt>
                <c:pt idx="138">
                  <c:v>91.0</c:v>
                </c:pt>
                <c:pt idx="139">
                  <c:v>160.0</c:v>
                </c:pt>
                <c:pt idx="140">
                  <c:v>152.0</c:v>
                </c:pt>
                <c:pt idx="141">
                  <c:v>407.0</c:v>
                </c:pt>
                <c:pt idx="142">
                  <c:v>44.0</c:v>
                </c:pt>
                <c:pt idx="143">
                  <c:v>118.0</c:v>
                </c:pt>
                <c:pt idx="144">
                  <c:v>61.0</c:v>
                </c:pt>
                <c:pt idx="145">
                  <c:v>86.0</c:v>
                </c:pt>
                <c:pt idx="146">
                  <c:v>311.0</c:v>
                </c:pt>
                <c:pt idx="147">
                  <c:v>247.0</c:v>
                </c:pt>
                <c:pt idx="148">
                  <c:v>293.0</c:v>
                </c:pt>
                <c:pt idx="149">
                  <c:v>464.0</c:v>
                </c:pt>
                <c:pt idx="150">
                  <c:v>271.0</c:v>
                </c:pt>
                <c:pt idx="151">
                  <c:v>152.0</c:v>
                </c:pt>
                <c:pt idx="152">
                  <c:v>322.0</c:v>
                </c:pt>
                <c:pt idx="153">
                  <c:v>157.0</c:v>
                </c:pt>
                <c:pt idx="154">
                  <c:v>238.0</c:v>
                </c:pt>
                <c:pt idx="155">
                  <c:v>137.0</c:v>
                </c:pt>
                <c:pt idx="156">
                  <c:v>152.0</c:v>
                </c:pt>
                <c:pt idx="157">
                  <c:v>148.0</c:v>
                </c:pt>
                <c:pt idx="158">
                  <c:v>254.0</c:v>
                </c:pt>
                <c:pt idx="159">
                  <c:v>285.0</c:v>
                </c:pt>
                <c:pt idx="160">
                  <c:v>389.0</c:v>
                </c:pt>
                <c:pt idx="161">
                  <c:v>356.0</c:v>
                </c:pt>
                <c:pt idx="162">
                  <c:v>543.0</c:v>
                </c:pt>
                <c:pt idx="163">
                  <c:v>441.0</c:v>
                </c:pt>
                <c:pt idx="164">
                  <c:v>296.0</c:v>
                </c:pt>
                <c:pt idx="165">
                  <c:v>318.0</c:v>
                </c:pt>
                <c:pt idx="166">
                  <c:v>338.0</c:v>
                </c:pt>
                <c:pt idx="167">
                  <c:v>87.0</c:v>
                </c:pt>
                <c:pt idx="168">
                  <c:v>83.0</c:v>
                </c:pt>
                <c:pt idx="169">
                  <c:v>272.0</c:v>
                </c:pt>
                <c:pt idx="170">
                  <c:v>211.0</c:v>
                </c:pt>
                <c:pt idx="171">
                  <c:v>109.0</c:v>
                </c:pt>
                <c:pt idx="172">
                  <c:v>161.0</c:v>
                </c:pt>
                <c:pt idx="173">
                  <c:v>335.0</c:v>
                </c:pt>
                <c:pt idx="174">
                  <c:v>265.0</c:v>
                </c:pt>
                <c:pt idx="175">
                  <c:v>188.0</c:v>
                </c:pt>
                <c:pt idx="176">
                  <c:v>190.0</c:v>
                </c:pt>
                <c:pt idx="177">
                  <c:v>450.0</c:v>
                </c:pt>
                <c:pt idx="178">
                  <c:v>157.0</c:v>
                </c:pt>
                <c:pt idx="179">
                  <c:v>263.0</c:v>
                </c:pt>
                <c:pt idx="180">
                  <c:v>180.0</c:v>
                </c:pt>
                <c:pt idx="181">
                  <c:v>131.0</c:v>
                </c:pt>
                <c:pt idx="182">
                  <c:v>156.0</c:v>
                </c:pt>
                <c:pt idx="183">
                  <c:v>44.0</c:v>
                </c:pt>
                <c:pt idx="184">
                  <c:v>60.0</c:v>
                </c:pt>
                <c:pt idx="185">
                  <c:v>264.0</c:v>
                </c:pt>
                <c:pt idx="186">
                  <c:v>0.0</c:v>
                </c:pt>
                <c:pt idx="187">
                  <c:v>225.0</c:v>
                </c:pt>
                <c:pt idx="188">
                  <c:v>367.0</c:v>
                </c:pt>
                <c:pt idx="189">
                  <c:v>13.0</c:v>
                </c:pt>
                <c:pt idx="190">
                  <c:v>56.0</c:v>
                </c:pt>
                <c:pt idx="191">
                  <c:v>197.0</c:v>
                </c:pt>
                <c:pt idx="192">
                  <c:v>77.0</c:v>
                </c:pt>
                <c:pt idx="193">
                  <c:v>46.0</c:v>
                </c:pt>
                <c:pt idx="194">
                  <c:v>167.0</c:v>
                </c:pt>
                <c:pt idx="195">
                  <c:v>92.0</c:v>
                </c:pt>
                <c:pt idx="196">
                  <c:v>119.0</c:v>
                </c:pt>
                <c:pt idx="197">
                  <c:v>176.0</c:v>
                </c:pt>
                <c:pt idx="198">
                  <c:v>142.0</c:v>
                </c:pt>
                <c:pt idx="199">
                  <c:v>24.0</c:v>
                </c:pt>
                <c:pt idx="200">
                  <c:v>406.0</c:v>
                </c:pt>
                <c:pt idx="201">
                  <c:v>354.0</c:v>
                </c:pt>
                <c:pt idx="202">
                  <c:v>215.0</c:v>
                </c:pt>
                <c:pt idx="203">
                  <c:v>587.0</c:v>
                </c:pt>
                <c:pt idx="204">
                  <c:v>236.0</c:v>
                </c:pt>
                <c:pt idx="205">
                  <c:v>67.0</c:v>
                </c:pt>
                <c:pt idx="206">
                  <c:v>26.0</c:v>
                </c:pt>
                <c:pt idx="207">
                  <c:v>131.0</c:v>
                </c:pt>
                <c:pt idx="208">
                  <c:v>183.0</c:v>
                </c:pt>
                <c:pt idx="209">
                  <c:v>117.0</c:v>
                </c:pt>
                <c:pt idx="210">
                  <c:v>110.0</c:v>
                </c:pt>
                <c:pt idx="211">
                  <c:v>116.0</c:v>
                </c:pt>
                <c:pt idx="212">
                  <c:v>202.0</c:v>
                </c:pt>
                <c:pt idx="213">
                  <c:v>126.0</c:v>
                </c:pt>
                <c:pt idx="214">
                  <c:v>440.0</c:v>
                </c:pt>
                <c:pt idx="215">
                  <c:v>325.0</c:v>
                </c:pt>
                <c:pt idx="216">
                  <c:v>222.0</c:v>
                </c:pt>
                <c:pt idx="217">
                  <c:v>102.0</c:v>
                </c:pt>
                <c:pt idx="218">
                  <c:v>135.0</c:v>
                </c:pt>
                <c:pt idx="219">
                  <c:v>546.0</c:v>
                </c:pt>
                <c:pt idx="220">
                  <c:v>203.0</c:v>
                </c:pt>
                <c:pt idx="221">
                  <c:v>371.0</c:v>
                </c:pt>
                <c:pt idx="222">
                  <c:v>278.0</c:v>
                </c:pt>
                <c:pt idx="223">
                  <c:v>120.0</c:v>
                </c:pt>
                <c:pt idx="224">
                  <c:v>228.0</c:v>
                </c:pt>
                <c:pt idx="225">
                  <c:v>132.0</c:v>
                </c:pt>
                <c:pt idx="226">
                  <c:v>225.0</c:v>
                </c:pt>
                <c:pt idx="227">
                  <c:v>244.0</c:v>
                </c:pt>
                <c:pt idx="228">
                  <c:v>73.0</c:v>
                </c:pt>
                <c:pt idx="229">
                  <c:v>203.0</c:v>
                </c:pt>
                <c:pt idx="230">
                  <c:v>283.0</c:v>
                </c:pt>
                <c:pt idx="231">
                  <c:v>239.0</c:v>
                </c:pt>
                <c:pt idx="232">
                  <c:v>413.0</c:v>
                </c:pt>
                <c:pt idx="233">
                  <c:v>85.0</c:v>
                </c:pt>
                <c:pt idx="234">
                  <c:v>216.0</c:v>
                </c:pt>
                <c:pt idx="235">
                  <c:v>251.0</c:v>
                </c:pt>
                <c:pt idx="236">
                  <c:v>206.0</c:v>
                </c:pt>
                <c:pt idx="237">
                  <c:v>503.0</c:v>
                </c:pt>
                <c:pt idx="238">
                  <c:v>157.0</c:v>
                </c:pt>
                <c:pt idx="239">
                  <c:v>121.0</c:v>
                </c:pt>
                <c:pt idx="240">
                  <c:v>32.0</c:v>
                </c:pt>
                <c:pt idx="241">
                  <c:v>28.0</c:v>
                </c:pt>
                <c:pt idx="242">
                  <c:v>217.0</c:v>
                </c:pt>
                <c:pt idx="243">
                  <c:v>200.0</c:v>
                </c:pt>
                <c:pt idx="244">
                  <c:v>53.0</c:v>
                </c:pt>
                <c:pt idx="245">
                  <c:v>29.0</c:v>
                </c:pt>
                <c:pt idx="246">
                  <c:v>302.0</c:v>
                </c:pt>
                <c:pt idx="247">
                  <c:v>526.0</c:v>
                </c:pt>
                <c:pt idx="248">
                  <c:v>280.0</c:v>
                </c:pt>
                <c:pt idx="249">
                  <c:v>219.0</c:v>
                </c:pt>
                <c:pt idx="250">
                  <c:v>174.0</c:v>
                </c:pt>
                <c:pt idx="251">
                  <c:v>248.0</c:v>
                </c:pt>
                <c:pt idx="252">
                  <c:v>323.0</c:v>
                </c:pt>
                <c:pt idx="253">
                  <c:v>308.0</c:v>
                </c:pt>
                <c:pt idx="254">
                  <c:v>510.0</c:v>
                </c:pt>
                <c:pt idx="255">
                  <c:v>83.0</c:v>
                </c:pt>
                <c:pt idx="256">
                  <c:v>120.0</c:v>
                </c:pt>
                <c:pt idx="257">
                  <c:v>570.0</c:v>
                </c:pt>
                <c:pt idx="258">
                  <c:v>242.0</c:v>
                </c:pt>
                <c:pt idx="259">
                  <c:v>298.0</c:v>
                </c:pt>
                <c:pt idx="260">
                  <c:v>249.0</c:v>
                </c:pt>
                <c:pt idx="261">
                  <c:v>226.0</c:v>
                </c:pt>
                <c:pt idx="262">
                  <c:v>129.0</c:v>
                </c:pt>
                <c:pt idx="263">
                  <c:v>260.0</c:v>
                </c:pt>
                <c:pt idx="264">
                  <c:v>370.0</c:v>
                </c:pt>
                <c:pt idx="265">
                  <c:v>65.0</c:v>
                </c:pt>
                <c:pt idx="266">
                  <c:v>42.0</c:v>
                </c:pt>
                <c:pt idx="267">
                  <c:v>37.0</c:v>
                </c:pt>
                <c:pt idx="268">
                  <c:v>315.0</c:v>
                </c:pt>
                <c:pt idx="269">
                  <c:v>361.0</c:v>
                </c:pt>
                <c:pt idx="270">
                  <c:v>350.0</c:v>
                </c:pt>
                <c:pt idx="271">
                  <c:v>338.0</c:v>
                </c:pt>
                <c:pt idx="272">
                  <c:v>425.0</c:v>
                </c:pt>
                <c:pt idx="273">
                  <c:v>676.0</c:v>
                </c:pt>
                <c:pt idx="274">
                  <c:v>207.0</c:v>
                </c:pt>
                <c:pt idx="275">
                  <c:v>265.0</c:v>
                </c:pt>
                <c:pt idx="276">
                  <c:v>219.0</c:v>
                </c:pt>
                <c:pt idx="277">
                  <c:v>381.0</c:v>
                </c:pt>
                <c:pt idx="278">
                  <c:v>234.0</c:v>
                </c:pt>
                <c:pt idx="279">
                  <c:v>0.0</c:v>
                </c:pt>
                <c:pt idx="280">
                  <c:v>160.0</c:v>
                </c:pt>
                <c:pt idx="281">
                  <c:v>137.0</c:v>
                </c:pt>
                <c:pt idx="282">
                  <c:v>66.0</c:v>
                </c:pt>
                <c:pt idx="283">
                  <c:v>189.0</c:v>
                </c:pt>
                <c:pt idx="284">
                  <c:v>191.0</c:v>
                </c:pt>
                <c:pt idx="285">
                  <c:v>341.0</c:v>
                </c:pt>
                <c:pt idx="286">
                  <c:v>368.0</c:v>
                </c:pt>
                <c:pt idx="287">
                  <c:v>264.0</c:v>
                </c:pt>
                <c:pt idx="288">
                  <c:v>281.0</c:v>
                </c:pt>
                <c:pt idx="289">
                  <c:v>244.0</c:v>
                </c:pt>
                <c:pt idx="290">
                  <c:v>232.0</c:v>
                </c:pt>
                <c:pt idx="291">
                  <c:v>553.0</c:v>
                </c:pt>
                <c:pt idx="292">
                  <c:v>413.0</c:v>
                </c:pt>
                <c:pt idx="293">
                  <c:v>498.0</c:v>
                </c:pt>
                <c:pt idx="294">
                  <c:v>196.0</c:v>
                </c:pt>
                <c:pt idx="295">
                  <c:v>144.0</c:v>
                </c:pt>
                <c:pt idx="296">
                  <c:v>100.0</c:v>
                </c:pt>
                <c:pt idx="297">
                  <c:v>244.0</c:v>
                </c:pt>
                <c:pt idx="298">
                  <c:v>176.0</c:v>
                </c:pt>
                <c:pt idx="299">
                  <c:v>178.0</c:v>
                </c:pt>
                <c:pt idx="300">
                  <c:v>111.0</c:v>
                </c:pt>
                <c:pt idx="301">
                  <c:v>80.0</c:v>
                </c:pt>
                <c:pt idx="302">
                  <c:v>359.0</c:v>
                </c:pt>
                <c:pt idx="303">
                  <c:v>244.0</c:v>
                </c:pt>
                <c:pt idx="304">
                  <c:v>132.0</c:v>
                </c:pt>
                <c:pt idx="305">
                  <c:v>313.0</c:v>
                </c:pt>
                <c:pt idx="306">
                  <c:v>573.0</c:v>
                </c:pt>
                <c:pt idx="307">
                  <c:v>323.0</c:v>
                </c:pt>
                <c:pt idx="308">
                  <c:v>293.0</c:v>
                </c:pt>
                <c:pt idx="309">
                  <c:v>219.0</c:v>
                </c:pt>
                <c:pt idx="310">
                  <c:v>213.0</c:v>
                </c:pt>
                <c:pt idx="311">
                  <c:v>280.0</c:v>
                </c:pt>
                <c:pt idx="312">
                  <c:v>176.0</c:v>
                </c:pt>
                <c:pt idx="313">
                  <c:v>23.0</c:v>
                </c:pt>
                <c:pt idx="314">
                  <c:v>183.0</c:v>
                </c:pt>
                <c:pt idx="315">
                  <c:v>140.0</c:v>
                </c:pt>
                <c:pt idx="316">
                  <c:v>161.0</c:v>
                </c:pt>
                <c:pt idx="317">
                  <c:v>37.0</c:v>
                </c:pt>
                <c:pt idx="318">
                  <c:v>226.0</c:v>
                </c:pt>
                <c:pt idx="319">
                  <c:v>212.0</c:v>
                </c:pt>
                <c:pt idx="320">
                  <c:v>554.0</c:v>
                </c:pt>
                <c:pt idx="321">
                  <c:v>108.0</c:v>
                </c:pt>
                <c:pt idx="322">
                  <c:v>49.0</c:v>
                </c:pt>
                <c:pt idx="323">
                  <c:v>110.0</c:v>
                </c:pt>
                <c:pt idx="324">
                  <c:v>54.0</c:v>
                </c:pt>
                <c:pt idx="325">
                  <c:v>459.0</c:v>
                </c:pt>
                <c:pt idx="326">
                  <c:v>214.0</c:v>
                </c:pt>
                <c:pt idx="327">
                  <c:v>352.0</c:v>
                </c:pt>
                <c:pt idx="328">
                  <c:v>203.0</c:v>
                </c:pt>
                <c:pt idx="329">
                  <c:v>167.0</c:v>
                </c:pt>
                <c:pt idx="330">
                  <c:v>239.0</c:v>
                </c:pt>
                <c:pt idx="331">
                  <c:v>247.0</c:v>
                </c:pt>
                <c:pt idx="332">
                  <c:v>348.0</c:v>
                </c:pt>
                <c:pt idx="333">
                  <c:v>140.0</c:v>
                </c:pt>
                <c:pt idx="334">
                  <c:v>289.0</c:v>
                </c:pt>
                <c:pt idx="335">
                  <c:v>88.0</c:v>
                </c:pt>
                <c:pt idx="336">
                  <c:v>98.0</c:v>
                </c:pt>
                <c:pt idx="337">
                  <c:v>438.0</c:v>
                </c:pt>
                <c:pt idx="338">
                  <c:v>167.0</c:v>
                </c:pt>
                <c:pt idx="339">
                  <c:v>106.0</c:v>
                </c:pt>
                <c:pt idx="340">
                  <c:v>354.0</c:v>
                </c:pt>
                <c:pt idx="341">
                  <c:v>370.0</c:v>
                </c:pt>
                <c:pt idx="342">
                  <c:v>5.0</c:v>
                </c:pt>
                <c:pt idx="343">
                  <c:v>54.0</c:v>
                </c:pt>
                <c:pt idx="344">
                  <c:v>361.0</c:v>
                </c:pt>
                <c:pt idx="345">
                  <c:v>269.0</c:v>
                </c:pt>
                <c:pt idx="346">
                  <c:v>50.0</c:v>
                </c:pt>
                <c:pt idx="347">
                  <c:v>246.0</c:v>
                </c:pt>
                <c:pt idx="348">
                  <c:v>67.0</c:v>
                </c:pt>
                <c:pt idx="349">
                  <c:v>449.0</c:v>
                </c:pt>
                <c:pt idx="350">
                  <c:v>62.0</c:v>
                </c:pt>
                <c:pt idx="351">
                  <c:v>235.0</c:v>
                </c:pt>
                <c:pt idx="352">
                  <c:v>326.0</c:v>
                </c:pt>
                <c:pt idx="353">
                  <c:v>450.0</c:v>
                </c:pt>
                <c:pt idx="354">
                  <c:v>141.0</c:v>
                </c:pt>
                <c:pt idx="355">
                  <c:v>548.0</c:v>
                </c:pt>
                <c:pt idx="356">
                  <c:v>550.0</c:v>
                </c:pt>
                <c:pt idx="357">
                  <c:v>259.0</c:v>
                </c:pt>
                <c:pt idx="358">
                  <c:v>241.0</c:v>
                </c:pt>
                <c:pt idx="359">
                  <c:v>448.0</c:v>
                </c:pt>
                <c:pt idx="360">
                  <c:v>250.0</c:v>
                </c:pt>
                <c:pt idx="361">
                  <c:v>242.0</c:v>
                </c:pt>
                <c:pt idx="362">
                  <c:v>102.0</c:v>
                </c:pt>
                <c:pt idx="363">
                  <c:v>519.0</c:v>
                </c:pt>
                <c:pt idx="364">
                  <c:v>325.0</c:v>
                </c:pt>
                <c:pt idx="365">
                  <c:v>406.0</c:v>
                </c:pt>
                <c:pt idx="366">
                  <c:v>274.0</c:v>
                </c:pt>
                <c:pt idx="367">
                  <c:v>166.0</c:v>
                </c:pt>
                <c:pt idx="368">
                  <c:v>34.0</c:v>
                </c:pt>
                <c:pt idx="369">
                  <c:v>216.0</c:v>
                </c:pt>
                <c:pt idx="370">
                  <c:v>61.0</c:v>
                </c:pt>
                <c:pt idx="371">
                  <c:v>198.0</c:v>
                </c:pt>
                <c:pt idx="372">
                  <c:v>239.0</c:v>
                </c:pt>
                <c:pt idx="373">
                  <c:v>100.0</c:v>
                </c:pt>
                <c:pt idx="374">
                  <c:v>144.0</c:v>
                </c:pt>
                <c:pt idx="375">
                  <c:v>195.0</c:v>
                </c:pt>
                <c:pt idx="376">
                  <c:v>341.0</c:v>
                </c:pt>
                <c:pt idx="377">
                  <c:v>109.0</c:v>
                </c:pt>
                <c:pt idx="378">
                  <c:v>295.0</c:v>
                </c:pt>
                <c:pt idx="379">
                  <c:v>98.0</c:v>
                </c:pt>
                <c:pt idx="380">
                  <c:v>232.0</c:v>
                </c:pt>
                <c:pt idx="381">
                  <c:v>219.0</c:v>
                </c:pt>
                <c:pt idx="382">
                  <c:v>48.0</c:v>
                </c:pt>
                <c:pt idx="383">
                  <c:v>30.0</c:v>
                </c:pt>
                <c:pt idx="384">
                  <c:v>176.0</c:v>
                </c:pt>
                <c:pt idx="385">
                  <c:v>36.0</c:v>
                </c:pt>
                <c:pt idx="386">
                  <c:v>149.0</c:v>
                </c:pt>
                <c:pt idx="387">
                  <c:v>599.0</c:v>
                </c:pt>
                <c:pt idx="388">
                  <c:v>425.0</c:v>
                </c:pt>
                <c:pt idx="389">
                  <c:v>172.0</c:v>
                </c:pt>
                <c:pt idx="390">
                  <c:v>573.0</c:v>
                </c:pt>
                <c:pt idx="391">
                  <c:v>207.0</c:v>
                </c:pt>
                <c:pt idx="392">
                  <c:v>224.0</c:v>
                </c:pt>
                <c:pt idx="393">
                  <c:v>140.0</c:v>
                </c:pt>
                <c:pt idx="394">
                  <c:v>86.0</c:v>
                </c:pt>
                <c:pt idx="395">
                  <c:v>272.0</c:v>
                </c:pt>
                <c:pt idx="396">
                  <c:v>465.0</c:v>
                </c:pt>
                <c:pt idx="397">
                  <c:v>463.0</c:v>
                </c:pt>
                <c:pt idx="398">
                  <c:v>128.0</c:v>
                </c:pt>
                <c:pt idx="399">
                  <c:v>191.0</c:v>
                </c:pt>
                <c:pt idx="400">
                  <c:v>255.0</c:v>
                </c:pt>
                <c:pt idx="401">
                  <c:v>344.0</c:v>
                </c:pt>
                <c:pt idx="402">
                  <c:v>249.0</c:v>
                </c:pt>
                <c:pt idx="403">
                  <c:v>205.0</c:v>
                </c:pt>
                <c:pt idx="404">
                  <c:v>104.0</c:v>
                </c:pt>
                <c:pt idx="405">
                  <c:v>172.0</c:v>
                </c:pt>
                <c:pt idx="406">
                  <c:v>230.0</c:v>
                </c:pt>
                <c:pt idx="407">
                  <c:v>76.0</c:v>
                </c:pt>
                <c:pt idx="408">
                  <c:v>194.0</c:v>
                </c:pt>
                <c:pt idx="409">
                  <c:v>242.0</c:v>
                </c:pt>
                <c:pt idx="410">
                  <c:v>398.0</c:v>
                </c:pt>
                <c:pt idx="411">
                  <c:v>153.0</c:v>
                </c:pt>
                <c:pt idx="412">
                  <c:v>502.0</c:v>
                </c:pt>
                <c:pt idx="413">
                  <c:v>854.0</c:v>
                </c:pt>
                <c:pt idx="414">
                  <c:v>236.0</c:v>
                </c:pt>
                <c:pt idx="415">
                  <c:v>465.0</c:v>
                </c:pt>
                <c:pt idx="416">
                  <c:v>513.0</c:v>
                </c:pt>
                <c:pt idx="417">
                  <c:v>412.0</c:v>
                </c:pt>
                <c:pt idx="418">
                  <c:v>292.0</c:v>
                </c:pt>
                <c:pt idx="419">
                  <c:v>602.0</c:v>
                </c:pt>
                <c:pt idx="420">
                  <c:v>354.0</c:v>
                </c:pt>
                <c:pt idx="421">
                  <c:v>611.0</c:v>
                </c:pt>
                <c:pt idx="422">
                  <c:v>298.0</c:v>
                </c:pt>
                <c:pt idx="423">
                  <c:v>793.0</c:v>
                </c:pt>
                <c:pt idx="424">
                  <c:v>313.0</c:v>
                </c:pt>
                <c:pt idx="425">
                  <c:v>542.0</c:v>
                </c:pt>
                <c:pt idx="426">
                  <c:v>641.0</c:v>
                </c:pt>
                <c:pt idx="427">
                  <c:v>488.0</c:v>
                </c:pt>
                <c:pt idx="428">
                  <c:v>218.0</c:v>
                </c:pt>
                <c:pt idx="429">
                  <c:v>128.0</c:v>
                </c:pt>
                <c:pt idx="430">
                  <c:v>245.0</c:v>
                </c:pt>
                <c:pt idx="431">
                  <c:v>309.0</c:v>
                </c:pt>
                <c:pt idx="432">
                  <c:v>77.0</c:v>
                </c:pt>
                <c:pt idx="433">
                  <c:v>404.0</c:v>
                </c:pt>
                <c:pt idx="434">
                  <c:v>0.0</c:v>
                </c:pt>
                <c:pt idx="435">
                  <c:v>244.0</c:v>
                </c:pt>
                <c:pt idx="436">
                  <c:v>464.0</c:v>
                </c:pt>
                <c:pt idx="437">
                  <c:v>1008.0</c:v>
                </c:pt>
                <c:pt idx="438">
                  <c:v>593.0</c:v>
                </c:pt>
                <c:pt idx="439">
                  <c:v>1005.0</c:v>
                </c:pt>
                <c:pt idx="440">
                  <c:v>273.0</c:v>
                </c:pt>
                <c:pt idx="441">
                  <c:v>336.0</c:v>
                </c:pt>
                <c:pt idx="442">
                  <c:v>416.0</c:v>
                </c:pt>
                <c:pt idx="443">
                  <c:v>296.0</c:v>
                </c:pt>
                <c:pt idx="444">
                  <c:v>167.0</c:v>
                </c:pt>
                <c:pt idx="445">
                  <c:v>451.0</c:v>
                </c:pt>
                <c:pt idx="446">
                  <c:v>308.0</c:v>
                </c:pt>
                <c:pt idx="447">
                  <c:v>371.0</c:v>
                </c:pt>
                <c:pt idx="448">
                  <c:v>255.0</c:v>
                </c:pt>
                <c:pt idx="449">
                  <c:v>206.0</c:v>
                </c:pt>
                <c:pt idx="450">
                  <c:v>304.0</c:v>
                </c:pt>
                <c:pt idx="451">
                  <c:v>324.0</c:v>
                </c:pt>
                <c:pt idx="452">
                  <c:v>351.0</c:v>
                </c:pt>
                <c:pt idx="453">
                  <c:v>173.0</c:v>
                </c:pt>
                <c:pt idx="454">
                  <c:v>117.0</c:v>
                </c:pt>
                <c:pt idx="455">
                  <c:v>196.0</c:v>
                </c:pt>
                <c:pt idx="456">
                  <c:v>302.0</c:v>
                </c:pt>
                <c:pt idx="457">
                  <c:v>425.0</c:v>
                </c:pt>
                <c:pt idx="458">
                  <c:v>385.0</c:v>
                </c:pt>
                <c:pt idx="459">
                  <c:v>281.0</c:v>
                </c:pt>
                <c:pt idx="460">
                  <c:v>392.0</c:v>
                </c:pt>
                <c:pt idx="461">
                  <c:v>193.0</c:v>
                </c:pt>
                <c:pt idx="462">
                  <c:v>369.0</c:v>
                </c:pt>
                <c:pt idx="463">
                  <c:v>307.0</c:v>
                </c:pt>
                <c:pt idx="464">
                  <c:v>749.0</c:v>
                </c:pt>
                <c:pt idx="465">
                  <c:v>687.0</c:v>
                </c:pt>
                <c:pt idx="466">
                  <c:v>699.0</c:v>
                </c:pt>
                <c:pt idx="467">
                  <c:v>369.0</c:v>
                </c:pt>
                <c:pt idx="468">
                  <c:v>340.0</c:v>
                </c:pt>
                <c:pt idx="469">
                  <c:v>259.0</c:v>
                </c:pt>
                <c:pt idx="470">
                  <c:v>305.0</c:v>
                </c:pt>
                <c:pt idx="471">
                  <c:v>442.0</c:v>
                </c:pt>
                <c:pt idx="472">
                  <c:v>241.0</c:v>
                </c:pt>
                <c:pt idx="473">
                  <c:v>537.0</c:v>
                </c:pt>
                <c:pt idx="474">
                  <c:v>158.0</c:v>
                </c:pt>
                <c:pt idx="475">
                  <c:v>179.0</c:v>
                </c:pt>
                <c:pt idx="476">
                  <c:v>485.0</c:v>
                </c:pt>
                <c:pt idx="477">
                  <c:v>283.0</c:v>
                </c:pt>
                <c:pt idx="478">
                  <c:v>324.0</c:v>
                </c:pt>
                <c:pt idx="479">
                  <c:v>161.0</c:v>
                </c:pt>
                <c:pt idx="480">
                  <c:v>432.0</c:v>
                </c:pt>
                <c:pt idx="481">
                  <c:v>367.0</c:v>
                </c:pt>
                <c:pt idx="482">
                  <c:v>162.0</c:v>
                </c:pt>
                <c:pt idx="483">
                  <c:v>299.0</c:v>
                </c:pt>
                <c:pt idx="484">
                  <c:v>389.0</c:v>
                </c:pt>
                <c:pt idx="485">
                  <c:v>347.0</c:v>
                </c:pt>
                <c:pt idx="486">
                  <c:v>471.0</c:v>
                </c:pt>
                <c:pt idx="487">
                  <c:v>223.0</c:v>
                </c:pt>
                <c:pt idx="488">
                  <c:v>607.0</c:v>
                </c:pt>
                <c:pt idx="489">
                  <c:v>365.0</c:v>
                </c:pt>
                <c:pt idx="490">
                  <c:v>477.0</c:v>
                </c:pt>
                <c:pt idx="491">
                  <c:v>655.0</c:v>
                </c:pt>
                <c:pt idx="492">
                  <c:v>743.0</c:v>
                </c:pt>
                <c:pt idx="493">
                  <c:v>906.0</c:v>
                </c:pt>
                <c:pt idx="494">
                  <c:v>467.0</c:v>
                </c:pt>
                <c:pt idx="495">
                  <c:v>316.0</c:v>
                </c:pt>
                <c:pt idx="496">
                  <c:v>325.0</c:v>
                </c:pt>
                <c:pt idx="497">
                  <c:v>277.0</c:v>
                </c:pt>
                <c:pt idx="498">
                  <c:v>972.0</c:v>
                </c:pt>
                <c:pt idx="499">
                  <c:v>528.0</c:v>
                </c:pt>
                <c:pt idx="500">
                  <c:v>1270.0</c:v>
                </c:pt>
                <c:pt idx="501">
                  <c:v>992.0</c:v>
                </c:pt>
                <c:pt idx="502">
                  <c:v>516.0</c:v>
                </c:pt>
                <c:pt idx="503">
                  <c:v>211.0</c:v>
                </c:pt>
                <c:pt idx="504">
                  <c:v>239.0</c:v>
                </c:pt>
                <c:pt idx="505">
                  <c:v>273.0</c:v>
                </c:pt>
                <c:pt idx="506">
                  <c:v>131.0</c:v>
                </c:pt>
                <c:pt idx="507">
                  <c:v>345.0</c:v>
                </c:pt>
                <c:pt idx="508">
                  <c:v>370.0</c:v>
                </c:pt>
                <c:pt idx="509">
                  <c:v>548.0</c:v>
                </c:pt>
                <c:pt idx="510">
                  <c:v>279.0</c:v>
                </c:pt>
                <c:pt idx="511">
                  <c:v>199.0</c:v>
                </c:pt>
                <c:pt idx="512">
                  <c:v>322.0</c:v>
                </c:pt>
                <c:pt idx="513">
                  <c:v>408.0</c:v>
                </c:pt>
                <c:pt idx="514">
                  <c:v>260.0</c:v>
                </c:pt>
                <c:pt idx="515">
                  <c:v>280.0</c:v>
                </c:pt>
                <c:pt idx="516">
                  <c:v>21.0</c:v>
                </c:pt>
                <c:pt idx="517">
                  <c:v>220.0</c:v>
                </c:pt>
                <c:pt idx="518">
                  <c:v>16.0</c:v>
                </c:pt>
                <c:pt idx="519">
                  <c:v>35.0</c:v>
                </c:pt>
                <c:pt idx="520">
                  <c:v>310.0</c:v>
                </c:pt>
                <c:pt idx="521">
                  <c:v>491.0</c:v>
                </c:pt>
                <c:pt idx="522">
                  <c:v>264.0</c:v>
                </c:pt>
                <c:pt idx="523">
                  <c:v>71.0</c:v>
                </c:pt>
                <c:pt idx="524">
                  <c:v>288.0</c:v>
                </c:pt>
                <c:pt idx="525">
                  <c:v>461.0</c:v>
                </c:pt>
                <c:pt idx="526">
                  <c:v>349.0</c:v>
                </c:pt>
                <c:pt idx="527">
                  <c:v>473.0</c:v>
                </c:pt>
                <c:pt idx="528">
                  <c:v>88.0</c:v>
                </c:pt>
                <c:pt idx="529">
                  <c:v>442.0</c:v>
                </c:pt>
                <c:pt idx="530">
                  <c:v>66.0</c:v>
                </c:pt>
                <c:pt idx="531">
                  <c:v>184.0</c:v>
                </c:pt>
                <c:pt idx="532">
                  <c:v>324.0</c:v>
                </c:pt>
                <c:pt idx="533">
                  <c:v>186.0</c:v>
                </c:pt>
                <c:pt idx="534">
                  <c:v>504.0</c:v>
                </c:pt>
                <c:pt idx="535">
                  <c:v>408.0</c:v>
                </c:pt>
                <c:pt idx="536">
                  <c:v>422.0</c:v>
                </c:pt>
                <c:pt idx="537">
                  <c:v>381.0</c:v>
                </c:pt>
                <c:pt idx="538">
                  <c:v>308.0</c:v>
                </c:pt>
                <c:pt idx="539">
                  <c:v>246.0</c:v>
                </c:pt>
                <c:pt idx="540">
                  <c:v>206.0</c:v>
                </c:pt>
                <c:pt idx="541">
                  <c:v>286.0</c:v>
                </c:pt>
                <c:pt idx="542">
                  <c:v>1002.0</c:v>
                </c:pt>
                <c:pt idx="543">
                  <c:v>687.0</c:v>
                </c:pt>
                <c:pt idx="544">
                  <c:v>269.0</c:v>
                </c:pt>
                <c:pt idx="545">
                  <c:v>254.0</c:v>
                </c:pt>
                <c:pt idx="546">
                  <c:v>98.0</c:v>
                </c:pt>
                <c:pt idx="547">
                  <c:v>153.0</c:v>
                </c:pt>
                <c:pt idx="548">
                  <c:v>245.0</c:v>
                </c:pt>
                <c:pt idx="549">
                  <c:v>395.0</c:v>
                </c:pt>
                <c:pt idx="550">
                  <c:v>495.0</c:v>
                </c:pt>
                <c:pt idx="551">
                  <c:v>299.0</c:v>
                </c:pt>
                <c:pt idx="552">
                  <c:v>196.0</c:v>
                </c:pt>
                <c:pt idx="553">
                  <c:v>282.0</c:v>
                </c:pt>
                <c:pt idx="554">
                  <c:v>253.0</c:v>
                </c:pt>
                <c:pt idx="555">
                  <c:v>246.0</c:v>
                </c:pt>
                <c:pt idx="556">
                  <c:v>197.0</c:v>
                </c:pt>
                <c:pt idx="557">
                  <c:v>128.0</c:v>
                </c:pt>
                <c:pt idx="558">
                  <c:v>371.0</c:v>
                </c:pt>
                <c:pt idx="559">
                  <c:v>321.0</c:v>
                </c:pt>
                <c:pt idx="560">
                  <c:v>314.0</c:v>
                </c:pt>
                <c:pt idx="561">
                  <c:v>204.0</c:v>
                </c:pt>
                <c:pt idx="562">
                  <c:v>259.0</c:v>
                </c:pt>
                <c:pt idx="563">
                  <c:v>513.0</c:v>
                </c:pt>
                <c:pt idx="564">
                  <c:v>206.0</c:v>
                </c:pt>
                <c:pt idx="565">
                  <c:v>231.0</c:v>
                </c:pt>
                <c:pt idx="566">
                  <c:v>193.0</c:v>
                </c:pt>
                <c:pt idx="567">
                  <c:v>364.0</c:v>
                </c:pt>
                <c:pt idx="568">
                  <c:v>327.0</c:v>
                </c:pt>
                <c:pt idx="569">
                  <c:v>1487.0</c:v>
                </c:pt>
                <c:pt idx="570">
                  <c:v>2076.0</c:v>
                </c:pt>
                <c:pt idx="571">
                  <c:v>624.0</c:v>
                </c:pt>
                <c:pt idx="572">
                  <c:v>806.0</c:v>
                </c:pt>
                <c:pt idx="573">
                  <c:v>1205.0</c:v>
                </c:pt>
                <c:pt idx="574">
                  <c:v>837.0</c:v>
                </c:pt>
                <c:pt idx="575">
                  <c:v>812.0</c:v>
                </c:pt>
                <c:pt idx="576">
                  <c:v>654.0</c:v>
                </c:pt>
                <c:pt idx="577">
                  <c:v>362.0</c:v>
                </c:pt>
                <c:pt idx="578">
                  <c:v>297.0</c:v>
                </c:pt>
                <c:pt idx="579">
                  <c:v>389.0</c:v>
                </c:pt>
                <c:pt idx="580">
                  <c:v>340.0</c:v>
                </c:pt>
                <c:pt idx="581">
                  <c:v>796.0</c:v>
                </c:pt>
                <c:pt idx="582">
                  <c:v>135.0</c:v>
                </c:pt>
                <c:pt idx="583">
                  <c:v>454.0</c:v>
                </c:pt>
                <c:pt idx="584">
                  <c:v>94.0</c:v>
                </c:pt>
                <c:pt idx="585">
                  <c:v>378.0</c:v>
                </c:pt>
                <c:pt idx="586">
                  <c:v>63.0</c:v>
                </c:pt>
                <c:pt idx="587">
                  <c:v>122.0</c:v>
                </c:pt>
                <c:pt idx="588">
                  <c:v>72.0</c:v>
                </c:pt>
                <c:pt idx="589">
                  <c:v>332.0</c:v>
                </c:pt>
                <c:pt idx="590">
                  <c:v>46.0</c:v>
                </c:pt>
                <c:pt idx="591">
                  <c:v>1334.0</c:v>
                </c:pt>
                <c:pt idx="592">
                  <c:v>1029.0</c:v>
                </c:pt>
                <c:pt idx="593">
                  <c:v>1886.0</c:v>
                </c:pt>
                <c:pt idx="594">
                  <c:v>807.0</c:v>
                </c:pt>
                <c:pt idx="595">
                  <c:v>275.0</c:v>
                </c:pt>
                <c:pt idx="596">
                  <c:v>1438.0</c:v>
                </c:pt>
                <c:pt idx="597">
                  <c:v>617.0</c:v>
                </c:pt>
                <c:pt idx="598">
                  <c:v>1421.0</c:v>
                </c:pt>
                <c:pt idx="599">
                  <c:v>1080.0</c:v>
                </c:pt>
                <c:pt idx="600">
                  <c:v>928.0</c:v>
                </c:pt>
                <c:pt idx="601">
                  <c:v>805.0</c:v>
                </c:pt>
                <c:pt idx="602">
                  <c:v>371.0</c:v>
                </c:pt>
                <c:pt idx="603">
                  <c:v>616.0</c:v>
                </c:pt>
                <c:pt idx="604">
                  <c:v>1597.0</c:v>
                </c:pt>
                <c:pt idx="605">
                  <c:v>1252.0</c:v>
                </c:pt>
                <c:pt idx="606">
                  <c:v>655.0</c:v>
                </c:pt>
                <c:pt idx="607">
                  <c:v>641.0</c:v>
                </c:pt>
                <c:pt idx="608">
                  <c:v>402.0</c:v>
                </c:pt>
                <c:pt idx="609">
                  <c:v>240.0</c:v>
                </c:pt>
                <c:pt idx="610">
                  <c:v>201.0</c:v>
                </c:pt>
                <c:pt idx="611">
                  <c:v>184.0</c:v>
                </c:pt>
                <c:pt idx="612">
                  <c:v>324.0</c:v>
                </c:pt>
                <c:pt idx="613">
                  <c:v>434.0</c:v>
                </c:pt>
                <c:pt idx="614">
                  <c:v>323.0</c:v>
                </c:pt>
                <c:pt idx="615">
                  <c:v>303.0</c:v>
                </c:pt>
                <c:pt idx="616">
                  <c:v>1193.0</c:v>
                </c:pt>
                <c:pt idx="617">
                  <c:v>667.0</c:v>
                </c:pt>
                <c:pt idx="618">
                  <c:v>851.0</c:v>
                </c:pt>
                <c:pt idx="619">
                  <c:v>1398.0</c:v>
                </c:pt>
                <c:pt idx="620">
                  <c:v>1090.0</c:v>
                </c:pt>
                <c:pt idx="621">
                  <c:v>365.0</c:v>
                </c:pt>
                <c:pt idx="622">
                  <c:v>385.0</c:v>
                </c:pt>
                <c:pt idx="623">
                  <c:v>529.0</c:v>
                </c:pt>
                <c:pt idx="624">
                  <c:v>2577.0</c:v>
                </c:pt>
                <c:pt idx="625">
                  <c:v>732.0</c:v>
                </c:pt>
                <c:pt idx="626">
                  <c:v>827.0</c:v>
                </c:pt>
                <c:pt idx="627">
                  <c:v>1492.0</c:v>
                </c:pt>
                <c:pt idx="628">
                  <c:v>976.0</c:v>
                </c:pt>
                <c:pt idx="629">
                  <c:v>1381.0</c:v>
                </c:pt>
                <c:pt idx="630">
                  <c:v>297.0</c:v>
                </c:pt>
                <c:pt idx="631">
                  <c:v>658.0</c:v>
                </c:pt>
                <c:pt idx="632">
                  <c:v>252.0</c:v>
                </c:pt>
                <c:pt idx="633">
                  <c:v>131.0</c:v>
                </c:pt>
                <c:pt idx="634">
                  <c:v>237.0</c:v>
                </c:pt>
                <c:pt idx="635">
                  <c:v>280.0</c:v>
                </c:pt>
                <c:pt idx="636">
                  <c:v>746.0</c:v>
                </c:pt>
                <c:pt idx="637">
                  <c:v>1462.0</c:v>
                </c:pt>
                <c:pt idx="638">
                  <c:v>789.0</c:v>
                </c:pt>
                <c:pt idx="639">
                  <c:v>408.0</c:v>
                </c:pt>
                <c:pt idx="640">
                  <c:v>422.0</c:v>
                </c:pt>
                <c:pt idx="641">
                  <c:v>197.0</c:v>
                </c:pt>
                <c:pt idx="642">
                  <c:v>188.0</c:v>
                </c:pt>
                <c:pt idx="643">
                  <c:v>499.0</c:v>
                </c:pt>
                <c:pt idx="644">
                  <c:v>246.0</c:v>
                </c:pt>
                <c:pt idx="645">
                  <c:v>400.0</c:v>
                </c:pt>
                <c:pt idx="646">
                  <c:v>410.0</c:v>
                </c:pt>
                <c:pt idx="647">
                  <c:v>334.0</c:v>
                </c:pt>
                <c:pt idx="648">
                  <c:v>359.0</c:v>
                </c:pt>
                <c:pt idx="649">
                  <c:v>129.0</c:v>
                </c:pt>
                <c:pt idx="650">
                  <c:v>457.0</c:v>
                </c:pt>
                <c:pt idx="651">
                  <c:v>87.0</c:v>
                </c:pt>
                <c:pt idx="652">
                  <c:v>180.0</c:v>
                </c:pt>
                <c:pt idx="653">
                  <c:v>197.0</c:v>
                </c:pt>
                <c:pt idx="654">
                  <c:v>113.0</c:v>
                </c:pt>
                <c:pt idx="655">
                  <c:v>113.0</c:v>
                </c:pt>
                <c:pt idx="656">
                  <c:v>258.0</c:v>
                </c:pt>
                <c:pt idx="657">
                  <c:v>126.0</c:v>
                </c:pt>
                <c:pt idx="658">
                  <c:v>234.0</c:v>
                </c:pt>
                <c:pt idx="659">
                  <c:v>298.0</c:v>
                </c:pt>
                <c:pt idx="660">
                  <c:v>976.0</c:v>
                </c:pt>
                <c:pt idx="661">
                  <c:v>1020.0</c:v>
                </c:pt>
                <c:pt idx="662">
                  <c:v>775.0</c:v>
                </c:pt>
                <c:pt idx="663">
                  <c:v>823.0</c:v>
                </c:pt>
                <c:pt idx="664">
                  <c:v>269.0</c:v>
                </c:pt>
                <c:pt idx="665">
                  <c:v>187.0</c:v>
                </c:pt>
                <c:pt idx="666">
                  <c:v>426.0</c:v>
                </c:pt>
                <c:pt idx="667">
                  <c:v>387.0</c:v>
                </c:pt>
                <c:pt idx="668">
                  <c:v>245.0</c:v>
                </c:pt>
                <c:pt idx="669">
                  <c:v>184.0</c:v>
                </c:pt>
                <c:pt idx="670">
                  <c:v>466.0</c:v>
                </c:pt>
                <c:pt idx="671">
                  <c:v>142.0</c:v>
                </c:pt>
                <c:pt idx="672">
                  <c:v>102.0</c:v>
                </c:pt>
                <c:pt idx="673">
                  <c:v>248.0</c:v>
                </c:pt>
                <c:pt idx="674">
                  <c:v>509.0</c:v>
                </c:pt>
                <c:pt idx="675">
                  <c:v>277.0</c:v>
                </c:pt>
                <c:pt idx="676">
                  <c:v>509.0</c:v>
                </c:pt>
                <c:pt idx="677">
                  <c:v>693.0</c:v>
                </c:pt>
                <c:pt idx="678">
                  <c:v>979.0</c:v>
                </c:pt>
                <c:pt idx="679">
                  <c:v>279.0</c:v>
                </c:pt>
                <c:pt idx="680">
                  <c:v>227.0</c:v>
                </c:pt>
                <c:pt idx="681">
                  <c:v>482.0</c:v>
                </c:pt>
                <c:pt idx="682">
                  <c:v>762.0</c:v>
                </c:pt>
                <c:pt idx="683">
                  <c:v>576.0</c:v>
                </c:pt>
                <c:pt idx="684">
                  <c:v>234.0</c:v>
                </c:pt>
                <c:pt idx="685">
                  <c:v>641.0</c:v>
                </c:pt>
                <c:pt idx="686">
                  <c:v>544.0</c:v>
                </c:pt>
                <c:pt idx="687">
                  <c:v>336.0</c:v>
                </c:pt>
                <c:pt idx="688">
                  <c:v>1131.0</c:v>
                </c:pt>
                <c:pt idx="689">
                  <c:v>500.0</c:v>
                </c:pt>
                <c:pt idx="690">
                  <c:v>331.0</c:v>
                </c:pt>
                <c:pt idx="691">
                  <c:v>706.0</c:v>
                </c:pt>
                <c:pt idx="692">
                  <c:v>709.0</c:v>
                </c:pt>
                <c:pt idx="693">
                  <c:v>722.0</c:v>
                </c:pt>
                <c:pt idx="694">
                  <c:v>529.0</c:v>
                </c:pt>
                <c:pt idx="695">
                  <c:v>767.0</c:v>
                </c:pt>
                <c:pt idx="696">
                  <c:v>472.0</c:v>
                </c:pt>
                <c:pt idx="697">
                  <c:v>588.0</c:v>
                </c:pt>
                <c:pt idx="698">
                  <c:v>725.0</c:v>
                </c:pt>
                <c:pt idx="699">
                  <c:v>227.0</c:v>
                </c:pt>
                <c:pt idx="700">
                  <c:v>175.0</c:v>
                </c:pt>
                <c:pt idx="701">
                  <c:v>140.0</c:v>
                </c:pt>
                <c:pt idx="702">
                  <c:v>449.0</c:v>
                </c:pt>
                <c:pt idx="703">
                  <c:v>256.0</c:v>
                </c:pt>
                <c:pt idx="704">
                  <c:v>528.0</c:v>
                </c:pt>
                <c:pt idx="705">
                  <c:v>1993.0</c:v>
                </c:pt>
                <c:pt idx="706">
                  <c:v>172.0</c:v>
                </c:pt>
                <c:pt idx="707">
                  <c:v>411.0</c:v>
                </c:pt>
                <c:pt idx="708">
                  <c:v>197.0</c:v>
                </c:pt>
                <c:pt idx="709">
                  <c:v>533.0</c:v>
                </c:pt>
                <c:pt idx="710">
                  <c:v>348.0</c:v>
                </c:pt>
                <c:pt idx="711">
                  <c:v>641.0</c:v>
                </c:pt>
                <c:pt idx="712">
                  <c:v>1086.0</c:v>
                </c:pt>
                <c:pt idx="713">
                  <c:v>39.0</c:v>
                </c:pt>
                <c:pt idx="714">
                  <c:v>311.0</c:v>
                </c:pt>
                <c:pt idx="715">
                  <c:v>664.0</c:v>
                </c:pt>
                <c:pt idx="716">
                  <c:v>687.0</c:v>
                </c:pt>
                <c:pt idx="717">
                  <c:v>418.0</c:v>
                </c:pt>
                <c:pt idx="718">
                  <c:v>463.0</c:v>
                </c:pt>
                <c:pt idx="719">
                  <c:v>262.0</c:v>
                </c:pt>
                <c:pt idx="720">
                  <c:v>465.0</c:v>
                </c:pt>
                <c:pt idx="721">
                  <c:v>629.0</c:v>
                </c:pt>
                <c:pt idx="722">
                  <c:v>690.0</c:v>
                </c:pt>
                <c:pt idx="723">
                  <c:v>613.0</c:v>
                </c:pt>
                <c:pt idx="724">
                  <c:v>971.0</c:v>
                </c:pt>
                <c:pt idx="725">
                  <c:v>988.0</c:v>
                </c:pt>
                <c:pt idx="726">
                  <c:v>552.0</c:v>
                </c:pt>
                <c:pt idx="727">
                  <c:v>842.0</c:v>
                </c:pt>
                <c:pt idx="728">
                  <c:v>1468.0</c:v>
                </c:pt>
                <c:pt idx="729">
                  <c:v>1233.0</c:v>
                </c:pt>
                <c:pt idx="730">
                  <c:v>1057.0</c:v>
                </c:pt>
                <c:pt idx="731">
                  <c:v>356.0</c:v>
                </c:pt>
                <c:pt idx="732">
                  <c:v>422.0</c:v>
                </c:pt>
                <c:pt idx="733">
                  <c:v>538.0</c:v>
                </c:pt>
                <c:pt idx="734">
                  <c:v>1165.0</c:v>
                </c:pt>
                <c:pt idx="735">
                  <c:v>1411.0</c:v>
                </c:pt>
                <c:pt idx="736">
                  <c:v>1034.0</c:v>
                </c:pt>
                <c:pt idx="737">
                  <c:v>371.0</c:v>
                </c:pt>
                <c:pt idx="738">
                  <c:v>206.0</c:v>
                </c:pt>
                <c:pt idx="739">
                  <c:v>403.0</c:v>
                </c:pt>
                <c:pt idx="740">
                  <c:v>283.0</c:v>
                </c:pt>
                <c:pt idx="741">
                  <c:v>239.0</c:v>
                </c:pt>
                <c:pt idx="742">
                  <c:v>297.0</c:v>
                </c:pt>
                <c:pt idx="743">
                  <c:v>266.0</c:v>
                </c:pt>
                <c:pt idx="744">
                  <c:v>483.0</c:v>
                </c:pt>
                <c:pt idx="745">
                  <c:v>158.0</c:v>
                </c:pt>
                <c:pt idx="746">
                  <c:v>193.0</c:v>
                </c:pt>
                <c:pt idx="747">
                  <c:v>214.0</c:v>
                </c:pt>
                <c:pt idx="748">
                  <c:v>415.0</c:v>
                </c:pt>
                <c:pt idx="749">
                  <c:v>69.0</c:v>
                </c:pt>
                <c:pt idx="750">
                  <c:v>57.0</c:v>
                </c:pt>
                <c:pt idx="751">
                  <c:v>47.0</c:v>
                </c:pt>
                <c:pt idx="752">
                  <c:v>177.0</c:v>
                </c:pt>
                <c:pt idx="753">
                  <c:v>296.0</c:v>
                </c:pt>
                <c:pt idx="754">
                  <c:v>485.0</c:v>
                </c:pt>
                <c:pt idx="755">
                  <c:v>134.0</c:v>
                </c:pt>
                <c:pt idx="756">
                  <c:v>240.0</c:v>
                </c:pt>
                <c:pt idx="757">
                  <c:v>190.0</c:v>
                </c:pt>
                <c:pt idx="758">
                  <c:v>164.0</c:v>
                </c:pt>
                <c:pt idx="759">
                  <c:v>364.0</c:v>
                </c:pt>
                <c:pt idx="760">
                  <c:v>31.0</c:v>
                </c:pt>
                <c:pt idx="761">
                  <c:v>0.0</c:v>
                </c:pt>
                <c:pt idx="762">
                  <c:v>0.0</c:v>
                </c:pt>
                <c:pt idx="763">
                  <c:v>12.0</c:v>
                </c:pt>
                <c:pt idx="764">
                  <c:v>49.0</c:v>
                </c:pt>
                <c:pt idx="765">
                  <c:v>243.0</c:v>
                </c:pt>
                <c:pt idx="766">
                  <c:v>226.0</c:v>
                </c:pt>
                <c:pt idx="767">
                  <c:v>221.0</c:v>
                </c:pt>
                <c:pt idx="768">
                  <c:v>178.0</c:v>
                </c:pt>
                <c:pt idx="769">
                  <c:v>219.0</c:v>
                </c:pt>
                <c:pt idx="770">
                  <c:v>208.0</c:v>
                </c:pt>
                <c:pt idx="771">
                  <c:v>253.0</c:v>
                </c:pt>
                <c:pt idx="772">
                  <c:v>145.0</c:v>
                </c:pt>
                <c:pt idx="773">
                  <c:v>322.0</c:v>
                </c:pt>
                <c:pt idx="774">
                  <c:v>126.0</c:v>
                </c:pt>
                <c:pt idx="775">
                  <c:v>91.0</c:v>
                </c:pt>
                <c:pt idx="776">
                  <c:v>0.0</c:v>
                </c:pt>
                <c:pt idx="777">
                  <c:v>81.0</c:v>
                </c:pt>
                <c:pt idx="778">
                  <c:v>0.0</c:v>
                </c:pt>
                <c:pt idx="779">
                  <c:v>102.0</c:v>
                </c:pt>
                <c:pt idx="780">
                  <c:v>13.0</c:v>
                </c:pt>
                <c:pt idx="781">
                  <c:v>288.0</c:v>
                </c:pt>
                <c:pt idx="782">
                  <c:v>83.0</c:v>
                </c:pt>
                <c:pt idx="783">
                  <c:v>116.0</c:v>
                </c:pt>
                <c:pt idx="784">
                  <c:v>160.0</c:v>
                </c:pt>
                <c:pt idx="785">
                  <c:v>183.0</c:v>
                </c:pt>
                <c:pt idx="786">
                  <c:v>106.0</c:v>
                </c:pt>
                <c:pt idx="787">
                  <c:v>74.0</c:v>
                </c:pt>
                <c:pt idx="788">
                  <c:v>31.0</c:v>
                </c:pt>
                <c:pt idx="789">
                  <c:v>183.0</c:v>
                </c:pt>
                <c:pt idx="790">
                  <c:v>193.0</c:v>
                </c:pt>
                <c:pt idx="791">
                  <c:v>174.0</c:v>
                </c:pt>
                <c:pt idx="792">
                  <c:v>302.0</c:v>
                </c:pt>
                <c:pt idx="793">
                  <c:v>338.0</c:v>
                </c:pt>
                <c:pt idx="794">
                  <c:v>183.0</c:v>
                </c:pt>
                <c:pt idx="795">
                  <c:v>130.0</c:v>
                </c:pt>
                <c:pt idx="796">
                  <c:v>148.0</c:v>
                </c:pt>
                <c:pt idx="797">
                  <c:v>189.0</c:v>
                </c:pt>
                <c:pt idx="798">
                  <c:v>198.0</c:v>
                </c:pt>
                <c:pt idx="799">
                  <c:v>323.0</c:v>
                </c:pt>
                <c:pt idx="800">
                  <c:v>270.0</c:v>
                </c:pt>
                <c:pt idx="801">
                  <c:v>95.0</c:v>
                </c:pt>
                <c:pt idx="802">
                  <c:v>192.0</c:v>
                </c:pt>
                <c:pt idx="803">
                  <c:v>332.0</c:v>
                </c:pt>
                <c:pt idx="804">
                  <c:v>427.0</c:v>
                </c:pt>
                <c:pt idx="805">
                  <c:v>249.0</c:v>
                </c:pt>
                <c:pt idx="806">
                  <c:v>183.0</c:v>
                </c:pt>
                <c:pt idx="807">
                  <c:v>306.0</c:v>
                </c:pt>
                <c:pt idx="808">
                  <c:v>320.0</c:v>
                </c:pt>
                <c:pt idx="809">
                  <c:v>38.0</c:v>
                </c:pt>
                <c:pt idx="810">
                  <c:v>189.0</c:v>
                </c:pt>
                <c:pt idx="811">
                  <c:v>189.0</c:v>
                </c:pt>
                <c:pt idx="812">
                  <c:v>160.0</c:v>
                </c:pt>
                <c:pt idx="813">
                  <c:v>112.0</c:v>
                </c:pt>
                <c:pt idx="814">
                  <c:v>26.0</c:v>
                </c:pt>
                <c:pt idx="815">
                  <c:v>32.0</c:v>
                </c:pt>
                <c:pt idx="816">
                  <c:v>358.0</c:v>
                </c:pt>
                <c:pt idx="817">
                  <c:v>215.0</c:v>
                </c:pt>
                <c:pt idx="818">
                  <c:v>93.0</c:v>
                </c:pt>
                <c:pt idx="819">
                  <c:v>166.0</c:v>
                </c:pt>
                <c:pt idx="820">
                  <c:v>365.0</c:v>
                </c:pt>
                <c:pt idx="821">
                  <c:v>339.0</c:v>
                </c:pt>
                <c:pt idx="822">
                  <c:v>111.0</c:v>
                </c:pt>
                <c:pt idx="823">
                  <c:v>207.0</c:v>
                </c:pt>
                <c:pt idx="824">
                  <c:v>621.0</c:v>
                </c:pt>
                <c:pt idx="825">
                  <c:v>264.0</c:v>
                </c:pt>
                <c:pt idx="826">
                  <c:v>480.0</c:v>
                </c:pt>
                <c:pt idx="827">
                  <c:v>256.0</c:v>
                </c:pt>
                <c:pt idx="828">
                  <c:v>305.0</c:v>
                </c:pt>
                <c:pt idx="829">
                  <c:v>284.0</c:v>
                </c:pt>
                <c:pt idx="830">
                  <c:v>180.0</c:v>
                </c:pt>
                <c:pt idx="831">
                  <c:v>218.0</c:v>
                </c:pt>
                <c:pt idx="832">
                  <c:v>634.0</c:v>
                </c:pt>
                <c:pt idx="833">
                  <c:v>211.0</c:v>
                </c:pt>
                <c:pt idx="834">
                  <c:v>238.0</c:v>
                </c:pt>
                <c:pt idx="835">
                  <c:v>407.0</c:v>
                </c:pt>
                <c:pt idx="836">
                  <c:v>177.0</c:v>
                </c:pt>
                <c:pt idx="837">
                  <c:v>123.0</c:v>
                </c:pt>
                <c:pt idx="838">
                  <c:v>52.0</c:v>
                </c:pt>
                <c:pt idx="839">
                  <c:v>74.0</c:v>
                </c:pt>
                <c:pt idx="840">
                  <c:v>107.0</c:v>
                </c:pt>
                <c:pt idx="841">
                  <c:v>99.0</c:v>
                </c:pt>
                <c:pt idx="842">
                  <c:v>145.0</c:v>
                </c:pt>
                <c:pt idx="843">
                  <c:v>192.0</c:v>
                </c:pt>
                <c:pt idx="844">
                  <c:v>192.0</c:v>
                </c:pt>
                <c:pt idx="845">
                  <c:v>335.0</c:v>
                </c:pt>
                <c:pt idx="846">
                  <c:v>93.0</c:v>
                </c:pt>
                <c:pt idx="847">
                  <c:v>184.0</c:v>
                </c:pt>
                <c:pt idx="848">
                  <c:v>184.0</c:v>
                </c:pt>
                <c:pt idx="849">
                  <c:v>366.0</c:v>
                </c:pt>
                <c:pt idx="850">
                  <c:v>153.0</c:v>
                </c:pt>
                <c:pt idx="851">
                  <c:v>186.0</c:v>
                </c:pt>
                <c:pt idx="852">
                  <c:v>235.0</c:v>
                </c:pt>
                <c:pt idx="853">
                  <c:v>187.0</c:v>
                </c:pt>
                <c:pt idx="854">
                  <c:v>167.0</c:v>
                </c:pt>
                <c:pt idx="855">
                  <c:v>44.0</c:v>
                </c:pt>
                <c:pt idx="856">
                  <c:v>13.0</c:v>
                </c:pt>
                <c:pt idx="857">
                  <c:v>163.0</c:v>
                </c:pt>
                <c:pt idx="858">
                  <c:v>298.0</c:v>
                </c:pt>
                <c:pt idx="859">
                  <c:v>159.0</c:v>
                </c:pt>
                <c:pt idx="860">
                  <c:v>215.0</c:v>
                </c:pt>
                <c:pt idx="861">
                  <c:v>564.0</c:v>
                </c:pt>
                <c:pt idx="862">
                  <c:v>427.0</c:v>
                </c:pt>
                <c:pt idx="863">
                  <c:v>188.0</c:v>
                </c:pt>
                <c:pt idx="864">
                  <c:v>327.0</c:v>
                </c:pt>
                <c:pt idx="865">
                  <c:v>345.0</c:v>
                </c:pt>
                <c:pt idx="866">
                  <c:v>301.0</c:v>
                </c:pt>
                <c:pt idx="867">
                  <c:v>535.0</c:v>
                </c:pt>
                <c:pt idx="868">
                  <c:v>150.0</c:v>
                </c:pt>
                <c:pt idx="869">
                  <c:v>72.0</c:v>
                </c:pt>
                <c:pt idx="870">
                  <c:v>468.0</c:v>
                </c:pt>
                <c:pt idx="871">
                  <c:v>304.0</c:v>
                </c:pt>
                <c:pt idx="872">
                  <c:v>166.0</c:v>
                </c:pt>
                <c:pt idx="873">
                  <c:v>575.0</c:v>
                </c:pt>
                <c:pt idx="874">
                  <c:v>604.0</c:v>
                </c:pt>
                <c:pt idx="875">
                  <c:v>263.0</c:v>
                </c:pt>
                <c:pt idx="876">
                  <c:v>160.0</c:v>
                </c:pt>
                <c:pt idx="877">
                  <c:v>342.0</c:v>
                </c:pt>
                <c:pt idx="878">
                  <c:v>475.0</c:v>
                </c:pt>
                <c:pt idx="879">
                  <c:v>216.0</c:v>
                </c:pt>
                <c:pt idx="880">
                  <c:v>227.0</c:v>
                </c:pt>
                <c:pt idx="881">
                  <c:v>355.0</c:v>
                </c:pt>
                <c:pt idx="882">
                  <c:v>313.0</c:v>
                </c:pt>
                <c:pt idx="883">
                  <c:v>778.0</c:v>
                </c:pt>
                <c:pt idx="884">
                  <c:v>171.0</c:v>
                </c:pt>
                <c:pt idx="885">
                  <c:v>533.0</c:v>
                </c:pt>
                <c:pt idx="886">
                  <c:v>449.0</c:v>
                </c:pt>
                <c:pt idx="887">
                  <c:v>406.0</c:v>
                </c:pt>
                <c:pt idx="888">
                  <c:v>620.0</c:v>
                </c:pt>
                <c:pt idx="889">
                  <c:v>445.0</c:v>
                </c:pt>
                <c:pt idx="890">
                  <c:v>463.0</c:v>
                </c:pt>
                <c:pt idx="891">
                  <c:v>824.0</c:v>
                </c:pt>
                <c:pt idx="892">
                  <c:v>417.0</c:v>
                </c:pt>
                <c:pt idx="893">
                  <c:v>623.0</c:v>
                </c:pt>
                <c:pt idx="894">
                  <c:v>1452.0</c:v>
                </c:pt>
                <c:pt idx="895">
                  <c:v>492.0</c:v>
                </c:pt>
                <c:pt idx="896">
                  <c:v>434.0</c:v>
                </c:pt>
                <c:pt idx="897">
                  <c:v>270.0</c:v>
                </c:pt>
                <c:pt idx="898">
                  <c:v>1318.0</c:v>
                </c:pt>
                <c:pt idx="899">
                  <c:v>668.0</c:v>
                </c:pt>
                <c:pt idx="900">
                  <c:v>710.0</c:v>
                </c:pt>
                <c:pt idx="901">
                  <c:v>206.0</c:v>
                </c:pt>
                <c:pt idx="902">
                  <c:v>237.0</c:v>
                </c:pt>
                <c:pt idx="903">
                  <c:v>214.0</c:v>
                </c:pt>
                <c:pt idx="904">
                  <c:v>353.0</c:v>
                </c:pt>
                <c:pt idx="905">
                  <c:v>451.0</c:v>
                </c:pt>
                <c:pt idx="906">
                  <c:v>511.0</c:v>
                </c:pt>
                <c:pt idx="907">
                  <c:v>1321.0</c:v>
                </c:pt>
                <c:pt idx="908">
                  <c:v>1100.0</c:v>
                </c:pt>
                <c:pt idx="909">
                  <c:v>429.0</c:v>
                </c:pt>
                <c:pt idx="910">
                  <c:v>594.0</c:v>
                </c:pt>
                <c:pt idx="911">
                  <c:v>429.0</c:v>
                </c:pt>
                <c:pt idx="912">
                  <c:v>291.0</c:v>
                </c:pt>
                <c:pt idx="913">
                  <c:v>301.0</c:v>
                </c:pt>
                <c:pt idx="914">
                  <c:v>212.0</c:v>
                </c:pt>
                <c:pt idx="915">
                  <c:v>401.0</c:v>
                </c:pt>
                <c:pt idx="916">
                  <c:v>401.0</c:v>
                </c:pt>
                <c:pt idx="917">
                  <c:v>595.0</c:v>
                </c:pt>
                <c:pt idx="918">
                  <c:v>280.0</c:v>
                </c:pt>
                <c:pt idx="919">
                  <c:v>638.0</c:v>
                </c:pt>
                <c:pt idx="920">
                  <c:v>440.0</c:v>
                </c:pt>
                <c:pt idx="921">
                  <c:v>427.0</c:v>
                </c:pt>
                <c:pt idx="922">
                  <c:v>156.0</c:v>
                </c:pt>
                <c:pt idx="923">
                  <c:v>351.0</c:v>
                </c:pt>
                <c:pt idx="924">
                  <c:v>296.0</c:v>
                </c:pt>
                <c:pt idx="925">
                  <c:v>567.0</c:v>
                </c:pt>
                <c:pt idx="926">
                  <c:v>432.0</c:v>
                </c:pt>
                <c:pt idx="927">
                  <c:v>322.0</c:v>
                </c:pt>
                <c:pt idx="928">
                  <c:v>468.0</c:v>
                </c:pt>
                <c:pt idx="929">
                  <c:v>407.0</c:v>
                </c:pt>
                <c:pt idx="930">
                  <c:v>556.0</c:v>
                </c:pt>
                <c:pt idx="931">
                  <c:v>158.0</c:v>
                </c:pt>
                <c:pt idx="932">
                  <c:v>795.0</c:v>
                </c:pt>
                <c:pt idx="933">
                  <c:v>297.0</c:v>
                </c:pt>
                <c:pt idx="934">
                  <c:v>220.0</c:v>
                </c:pt>
                <c:pt idx="935">
                  <c:v>214.0</c:v>
                </c:pt>
                <c:pt idx="936">
                  <c:v>275.0</c:v>
                </c:pt>
                <c:pt idx="937">
                  <c:v>176.0</c:v>
                </c:pt>
                <c:pt idx="938">
                  <c:v>151.0</c:v>
                </c:pt>
                <c:pt idx="939">
                  <c:v>186.0</c:v>
                </c:pt>
                <c:pt idx="940">
                  <c:v>450.0</c:v>
                </c:pt>
                <c:pt idx="941">
                  <c:v>302.0</c:v>
                </c:pt>
                <c:pt idx="942">
                  <c:v>33.0</c:v>
                </c:pt>
                <c:pt idx="943">
                  <c:v>216.0</c:v>
                </c:pt>
                <c:pt idx="944">
                  <c:v>77.0</c:v>
                </c:pt>
                <c:pt idx="945">
                  <c:v>255.0</c:v>
                </c:pt>
                <c:pt idx="946">
                  <c:v>534.0</c:v>
                </c:pt>
                <c:pt idx="947">
                  <c:v>539.0</c:v>
                </c:pt>
                <c:pt idx="948">
                  <c:v>514.0</c:v>
                </c:pt>
                <c:pt idx="949">
                  <c:v>267.0</c:v>
                </c:pt>
                <c:pt idx="950">
                  <c:v>378.0</c:v>
                </c:pt>
                <c:pt idx="951">
                  <c:v>390.0</c:v>
                </c:pt>
                <c:pt idx="952">
                  <c:v>242.0</c:v>
                </c:pt>
                <c:pt idx="953">
                  <c:v>242.0</c:v>
                </c:pt>
                <c:pt idx="954">
                  <c:v>265.0</c:v>
                </c:pt>
                <c:pt idx="955">
                  <c:v>360.0</c:v>
                </c:pt>
                <c:pt idx="956">
                  <c:v>395.0</c:v>
                </c:pt>
                <c:pt idx="957">
                  <c:v>311.0</c:v>
                </c:pt>
                <c:pt idx="958">
                  <c:v>187.0</c:v>
                </c:pt>
                <c:pt idx="959">
                  <c:v>404.0</c:v>
                </c:pt>
                <c:pt idx="960">
                  <c:v>417.0</c:v>
                </c:pt>
                <c:pt idx="961">
                  <c:v>289.0</c:v>
                </c:pt>
                <c:pt idx="962">
                  <c:v>351.0</c:v>
                </c:pt>
                <c:pt idx="963">
                  <c:v>637.0</c:v>
                </c:pt>
                <c:pt idx="964">
                  <c:v>226.0</c:v>
                </c:pt>
                <c:pt idx="965">
                  <c:v>176.0</c:v>
                </c:pt>
                <c:pt idx="966">
                  <c:v>333.0</c:v>
                </c:pt>
                <c:pt idx="967">
                  <c:v>497.0</c:v>
                </c:pt>
                <c:pt idx="968">
                  <c:v>427.0</c:v>
                </c:pt>
                <c:pt idx="969">
                  <c:v>182.0</c:v>
                </c:pt>
                <c:pt idx="970">
                  <c:v>189.0</c:v>
                </c:pt>
                <c:pt idx="971">
                  <c:v>363.0</c:v>
                </c:pt>
                <c:pt idx="972">
                  <c:v>282.0</c:v>
                </c:pt>
                <c:pt idx="973">
                  <c:v>1224.0</c:v>
                </c:pt>
                <c:pt idx="974">
                  <c:v>465.0</c:v>
                </c:pt>
                <c:pt idx="975">
                  <c:v>350.0</c:v>
                </c:pt>
                <c:pt idx="976">
                  <c:v>428.0</c:v>
                </c:pt>
                <c:pt idx="977">
                  <c:v>386.0</c:v>
                </c:pt>
                <c:pt idx="978">
                  <c:v>183.0</c:v>
                </c:pt>
                <c:pt idx="979">
                  <c:v>933.0</c:v>
                </c:pt>
                <c:pt idx="980">
                  <c:v>960.0</c:v>
                </c:pt>
                <c:pt idx="981">
                  <c:v>935.0</c:v>
                </c:pt>
                <c:pt idx="982">
                  <c:v>432.0</c:v>
                </c:pt>
                <c:pt idx="983">
                  <c:v>352.0</c:v>
                </c:pt>
                <c:pt idx="984">
                  <c:v>388.0</c:v>
                </c:pt>
                <c:pt idx="985">
                  <c:v>309.0</c:v>
                </c:pt>
                <c:pt idx="986">
                  <c:v>268.0</c:v>
                </c:pt>
                <c:pt idx="987">
                  <c:v>73.0</c:v>
                </c:pt>
                <c:pt idx="988">
                  <c:v>210.0</c:v>
                </c:pt>
                <c:pt idx="989">
                  <c:v>148.0</c:v>
                </c:pt>
                <c:pt idx="990">
                  <c:v>432.0</c:v>
                </c:pt>
                <c:pt idx="991">
                  <c:v>253.0</c:v>
                </c:pt>
                <c:pt idx="992">
                  <c:v>341.0</c:v>
                </c:pt>
                <c:pt idx="993">
                  <c:v>706.0</c:v>
                </c:pt>
                <c:pt idx="994">
                  <c:v>641.0</c:v>
                </c:pt>
                <c:pt idx="995">
                  <c:v>403.0</c:v>
                </c:pt>
                <c:pt idx="996">
                  <c:v>1382.0</c:v>
                </c:pt>
                <c:pt idx="997">
                  <c:v>939.0</c:v>
                </c:pt>
                <c:pt idx="998">
                  <c:v>513.0</c:v>
                </c:pt>
                <c:pt idx="999">
                  <c:v>345.0</c:v>
                </c:pt>
                <c:pt idx="1000">
                  <c:v>367.0</c:v>
                </c:pt>
                <c:pt idx="1001">
                  <c:v>355.0</c:v>
                </c:pt>
                <c:pt idx="1002">
                  <c:v>862.0</c:v>
                </c:pt>
                <c:pt idx="1003">
                  <c:v>660.0</c:v>
                </c:pt>
                <c:pt idx="1004">
                  <c:v>643.0</c:v>
                </c:pt>
                <c:pt idx="1005">
                  <c:v>630.0</c:v>
                </c:pt>
                <c:pt idx="1006">
                  <c:v>603.0</c:v>
                </c:pt>
                <c:pt idx="1007">
                  <c:v>937.0</c:v>
                </c:pt>
                <c:pt idx="1008">
                  <c:v>427.0</c:v>
                </c:pt>
                <c:pt idx="1009">
                  <c:v>537.0</c:v>
                </c:pt>
                <c:pt idx="1010">
                  <c:v>1805.0</c:v>
                </c:pt>
                <c:pt idx="1011">
                  <c:v>3052.0</c:v>
                </c:pt>
                <c:pt idx="1012">
                  <c:v>812.0</c:v>
                </c:pt>
                <c:pt idx="1013">
                  <c:v>312.0</c:v>
                </c:pt>
                <c:pt idx="1014">
                  <c:v>1443.0</c:v>
                </c:pt>
                <c:pt idx="1015">
                  <c:v>510.0</c:v>
                </c:pt>
                <c:pt idx="1016">
                  <c:v>630.0</c:v>
                </c:pt>
                <c:pt idx="1017">
                  <c:v>400.0</c:v>
                </c:pt>
                <c:pt idx="1018">
                  <c:v>1392.0</c:v>
                </c:pt>
                <c:pt idx="1019">
                  <c:v>857.0</c:v>
                </c:pt>
                <c:pt idx="1020">
                  <c:v>602.0</c:v>
                </c:pt>
                <c:pt idx="1021">
                  <c:v>415.0</c:v>
                </c:pt>
                <c:pt idx="1022">
                  <c:v>442.0</c:v>
                </c:pt>
                <c:pt idx="1023">
                  <c:v>322.0</c:v>
                </c:pt>
                <c:pt idx="1024">
                  <c:v>509.0</c:v>
                </c:pt>
                <c:pt idx="1025">
                  <c:v>383.0</c:v>
                </c:pt>
                <c:pt idx="1026">
                  <c:v>283.0</c:v>
                </c:pt>
                <c:pt idx="1027">
                  <c:v>337.0</c:v>
                </c:pt>
                <c:pt idx="1028">
                  <c:v>459.0</c:v>
                </c:pt>
                <c:pt idx="1029">
                  <c:v>812.0</c:v>
                </c:pt>
                <c:pt idx="1030">
                  <c:v>142.0</c:v>
                </c:pt>
                <c:pt idx="1031">
                  <c:v>394.0</c:v>
                </c:pt>
                <c:pt idx="1032">
                  <c:v>75.0</c:v>
                </c:pt>
                <c:pt idx="1033">
                  <c:v>164.0</c:v>
                </c:pt>
                <c:pt idx="1034">
                  <c:v>191.0</c:v>
                </c:pt>
                <c:pt idx="1035">
                  <c:v>157.0</c:v>
                </c:pt>
                <c:pt idx="1036">
                  <c:v>392.0</c:v>
                </c:pt>
                <c:pt idx="1037">
                  <c:v>397.0</c:v>
                </c:pt>
                <c:pt idx="1038">
                  <c:v>414.0</c:v>
                </c:pt>
                <c:pt idx="1039">
                  <c:v>47.0</c:v>
                </c:pt>
                <c:pt idx="1040">
                  <c:v>118.0</c:v>
                </c:pt>
                <c:pt idx="1041">
                  <c:v>259.0</c:v>
                </c:pt>
                <c:pt idx="1042">
                  <c:v>279.0</c:v>
                </c:pt>
                <c:pt idx="1043">
                  <c:v>203.0</c:v>
                </c:pt>
                <c:pt idx="1044">
                  <c:v>282.0</c:v>
                </c:pt>
                <c:pt idx="1045">
                  <c:v>238.0</c:v>
                </c:pt>
                <c:pt idx="1046">
                  <c:v>382.0</c:v>
                </c:pt>
                <c:pt idx="1047">
                  <c:v>388.0</c:v>
                </c:pt>
                <c:pt idx="1048">
                  <c:v>659.0</c:v>
                </c:pt>
                <c:pt idx="1049">
                  <c:v>405.0</c:v>
                </c:pt>
                <c:pt idx="1050">
                  <c:v>272.0</c:v>
                </c:pt>
                <c:pt idx="1051">
                  <c:v>451.0</c:v>
                </c:pt>
                <c:pt idx="1052">
                  <c:v>474.0</c:v>
                </c:pt>
                <c:pt idx="1053">
                  <c:v>360.0</c:v>
                </c:pt>
                <c:pt idx="1054">
                  <c:v>316.0</c:v>
                </c:pt>
                <c:pt idx="1055">
                  <c:v>934.0</c:v>
                </c:pt>
                <c:pt idx="1056">
                  <c:v>469.0</c:v>
                </c:pt>
                <c:pt idx="1057">
                  <c:v>359.0</c:v>
                </c:pt>
              </c:numCache>
            </c:numRef>
          </c:yVal>
          <c:smooth val="0"/>
        </c:ser>
        <c:dLbls>
          <c:showLegendKey val="0"/>
          <c:showVal val="0"/>
          <c:showCatName val="0"/>
          <c:showSerName val="0"/>
          <c:showPercent val="0"/>
          <c:showBubbleSize val="0"/>
        </c:dLbls>
        <c:axId val="558738072"/>
        <c:axId val="558743512"/>
      </c:scatterChart>
      <c:valAx>
        <c:axId val="558738072"/>
        <c:scaling>
          <c:orientation val="minMax"/>
          <c:max val="4000.0"/>
        </c:scaling>
        <c:delete val="0"/>
        <c:axPos val="b"/>
        <c:title>
          <c:tx>
            <c:rich>
              <a:bodyPr/>
              <a:lstStyle/>
              <a:p>
                <a:pPr>
                  <a:defRPr sz="1000" b="1" i="0" u="none" strike="noStrike" baseline="0">
                    <a:solidFill>
                      <a:srgbClr val="000000"/>
                    </a:solidFill>
                    <a:latin typeface="Calibri"/>
                    <a:ea typeface="Calibri"/>
                    <a:cs typeface="Calibri"/>
                  </a:defRPr>
                </a:pPr>
                <a:r>
                  <a:rPr lang="en-US"/>
                  <a:t>ACS</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58743512"/>
        <c:crosses val="autoZero"/>
        <c:crossBetween val="midCat"/>
        <c:majorUnit val="1000.0"/>
        <c:minorUnit val="100.0"/>
      </c:valAx>
      <c:valAx>
        <c:axId val="558743512"/>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Model</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58738072"/>
        <c:crosses val="autoZero"/>
        <c:crossBetween val="midCat"/>
      </c:valAx>
    </c:plotArea>
    <c:legend>
      <c:legendPos val="r"/>
      <c:layout>
        <c:manualLayout>
          <c:xMode val="edge"/>
          <c:yMode val="edge"/>
          <c:x val="0.83573806881243"/>
          <c:y val="0.474714518760196"/>
          <c:w val="0.154273029966704"/>
          <c:h val="0.117455138662316"/>
        </c:manualLayout>
      </c:layout>
      <c:overlay val="0"/>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Vehicle Onwership Percentage Comparison by County</a:t>
            </a:r>
          </a:p>
          <a:p>
            <a:pPr>
              <a:defRPr/>
            </a:pPr>
            <a:r>
              <a:rPr lang="en-US"/>
              <a:t>0</a:t>
            </a:r>
            <a:r>
              <a:rPr lang="en-US" baseline="0"/>
              <a:t> Vehicle</a:t>
            </a:r>
            <a:endParaRPr lang="en-US"/>
          </a:p>
        </c:rich>
      </c:tx>
      <c:layout/>
      <c:overlay val="0"/>
    </c:title>
    <c:autoTitleDeleted val="0"/>
    <c:plotArea>
      <c:layout/>
      <c:barChart>
        <c:barDir val="col"/>
        <c:grouping val="clustered"/>
        <c:varyColors val="0"/>
        <c:ser>
          <c:idx val="0"/>
          <c:order val="0"/>
          <c:tx>
            <c:v>Model</c:v>
          </c:tx>
          <c:spPr>
            <a:ln w="28575">
              <a:noFill/>
            </a:ln>
          </c:spPr>
          <c:invertIfNegative val="0"/>
          <c:cat>
            <c:strRef>
              <c:f>'[AfterIPF_VehFinal_Qwt-loinc_HH1_TL8 - testCountyR.xls]byCountyValid'!$C$2:$C$14</c:f>
              <c:strCache>
                <c:ptCount val="13"/>
                <c:pt idx="0">
                  <c:v>Collin</c:v>
                </c:pt>
                <c:pt idx="1">
                  <c:v>Dallas</c:v>
                </c:pt>
                <c:pt idx="2">
                  <c:v>Denton</c:v>
                </c:pt>
                <c:pt idx="3">
                  <c:v>Ellis</c:v>
                </c:pt>
                <c:pt idx="4">
                  <c:v>Hill</c:v>
                </c:pt>
                <c:pt idx="5">
                  <c:v>Hood</c:v>
                </c:pt>
                <c:pt idx="6">
                  <c:v>Hunt</c:v>
                </c:pt>
                <c:pt idx="7">
                  <c:v>Johnson</c:v>
                </c:pt>
                <c:pt idx="8">
                  <c:v>Kaufman</c:v>
                </c:pt>
                <c:pt idx="9">
                  <c:v>Parker</c:v>
                </c:pt>
                <c:pt idx="10">
                  <c:v>Rockwall</c:v>
                </c:pt>
                <c:pt idx="11">
                  <c:v>Tarrant</c:v>
                </c:pt>
                <c:pt idx="12">
                  <c:v>Wise</c:v>
                </c:pt>
              </c:strCache>
            </c:strRef>
          </c:cat>
          <c:val>
            <c:numRef>
              <c:f>'[AfterIPF_VehFinal_Qwt-loinc_HH1_TL8 - testCountyR.xls]byCountyValid'!$H$2:$H$14</c:f>
              <c:numCache>
                <c:formatCode>0.00%</c:formatCode>
                <c:ptCount val="13"/>
                <c:pt idx="0">
                  <c:v>0.0260299267637067</c:v>
                </c:pt>
                <c:pt idx="1">
                  <c:v>0.0721496709974264</c:v>
                </c:pt>
                <c:pt idx="2">
                  <c:v>0.0334696765775009</c:v>
                </c:pt>
                <c:pt idx="3">
                  <c:v>0.0365853046307669</c:v>
                </c:pt>
                <c:pt idx="4">
                  <c:v>0.045365696291609</c:v>
                </c:pt>
                <c:pt idx="5">
                  <c:v>0.0421021883111134</c:v>
                </c:pt>
                <c:pt idx="6">
                  <c:v>0.0529637544836539</c:v>
                </c:pt>
                <c:pt idx="7">
                  <c:v>0.0365796075325025</c:v>
                </c:pt>
                <c:pt idx="8">
                  <c:v>0.0361328113545195</c:v>
                </c:pt>
                <c:pt idx="9">
                  <c:v>0.0372514607637856</c:v>
                </c:pt>
                <c:pt idx="10">
                  <c:v>0.0175707146566622</c:v>
                </c:pt>
                <c:pt idx="11">
                  <c:v>0.0466397052774722</c:v>
                </c:pt>
                <c:pt idx="12">
                  <c:v>0.0320739165900294</c:v>
                </c:pt>
              </c:numCache>
            </c:numRef>
          </c:val>
        </c:ser>
        <c:ser>
          <c:idx val="1"/>
          <c:order val="1"/>
          <c:tx>
            <c:v>Observed</c:v>
          </c:tx>
          <c:spPr>
            <a:ln w="28575">
              <a:noFill/>
            </a:ln>
          </c:spPr>
          <c:invertIfNegative val="0"/>
          <c:cat>
            <c:strRef>
              <c:f>'[AfterIPF_VehFinal_Qwt-loinc_HH1_TL8 - testCountyR.xls]byCountyValid'!$C$2:$C$14</c:f>
              <c:strCache>
                <c:ptCount val="13"/>
                <c:pt idx="0">
                  <c:v>Collin</c:v>
                </c:pt>
                <c:pt idx="1">
                  <c:v>Dallas</c:v>
                </c:pt>
                <c:pt idx="2">
                  <c:v>Denton</c:v>
                </c:pt>
                <c:pt idx="3">
                  <c:v>Ellis</c:v>
                </c:pt>
                <c:pt idx="4">
                  <c:v>Hill</c:v>
                </c:pt>
                <c:pt idx="5">
                  <c:v>Hood</c:v>
                </c:pt>
                <c:pt idx="6">
                  <c:v>Hunt</c:v>
                </c:pt>
                <c:pt idx="7">
                  <c:v>Johnson</c:v>
                </c:pt>
                <c:pt idx="8">
                  <c:v>Kaufman</c:v>
                </c:pt>
                <c:pt idx="9">
                  <c:v>Parker</c:v>
                </c:pt>
                <c:pt idx="10">
                  <c:v>Rockwall</c:v>
                </c:pt>
                <c:pt idx="11">
                  <c:v>Tarrant</c:v>
                </c:pt>
                <c:pt idx="12">
                  <c:v>Wise</c:v>
                </c:pt>
              </c:strCache>
            </c:strRef>
          </c:cat>
          <c:val>
            <c:numRef>
              <c:f>'[AfterIPF_VehFinal_Qwt-loinc_HH1_TL8 - testCountyR.xls]byCountyValid'!$P$2:$P$14</c:f>
              <c:numCache>
                <c:formatCode>0.00%</c:formatCode>
                <c:ptCount val="13"/>
                <c:pt idx="0">
                  <c:v>0.0244800625488663</c:v>
                </c:pt>
                <c:pt idx="1">
                  <c:v>0.0744751625368965</c:v>
                </c:pt>
                <c:pt idx="2">
                  <c:v>0.0274374725106375</c:v>
                </c:pt>
                <c:pt idx="3">
                  <c:v>0.0343051694787424</c:v>
                </c:pt>
                <c:pt idx="4">
                  <c:v>0.0565643580266752</c:v>
                </c:pt>
                <c:pt idx="5">
                  <c:v>0.0302978334190819</c:v>
                </c:pt>
                <c:pt idx="6">
                  <c:v>0.0457076486865029</c:v>
                </c:pt>
                <c:pt idx="7">
                  <c:v>0.0309781148608155</c:v>
                </c:pt>
                <c:pt idx="8">
                  <c:v>0.0394509941932078</c:v>
                </c:pt>
                <c:pt idx="9">
                  <c:v>0.0451290828697761</c:v>
                </c:pt>
                <c:pt idx="10">
                  <c:v>0.00597066585904037</c:v>
                </c:pt>
                <c:pt idx="11">
                  <c:v>0.0470193558612401</c:v>
                </c:pt>
                <c:pt idx="12">
                  <c:v>0.0322882803460246</c:v>
                </c:pt>
              </c:numCache>
            </c:numRef>
          </c:val>
        </c:ser>
        <c:dLbls>
          <c:showLegendKey val="0"/>
          <c:showVal val="0"/>
          <c:showCatName val="0"/>
          <c:showSerName val="0"/>
          <c:showPercent val="0"/>
          <c:showBubbleSize val="0"/>
        </c:dLbls>
        <c:gapWidth val="150"/>
        <c:overlap val="12"/>
        <c:axId val="544555624"/>
        <c:axId val="558290392"/>
      </c:barChart>
      <c:catAx>
        <c:axId val="544555624"/>
        <c:scaling>
          <c:orientation val="minMax"/>
        </c:scaling>
        <c:delete val="0"/>
        <c:axPos val="b"/>
        <c:title>
          <c:tx>
            <c:rich>
              <a:bodyPr/>
              <a:lstStyle/>
              <a:p>
                <a:pPr>
                  <a:defRPr/>
                </a:pPr>
                <a:r>
                  <a:rPr lang="en-US"/>
                  <a:t>County</a:t>
                </a:r>
              </a:p>
            </c:rich>
          </c:tx>
          <c:layout/>
          <c:overlay val="0"/>
        </c:title>
        <c:numFmt formatCode="General" sourceLinked="1"/>
        <c:majorTickMark val="out"/>
        <c:minorTickMark val="none"/>
        <c:tickLblPos val="nextTo"/>
        <c:crossAx val="558290392"/>
        <c:crosses val="autoZero"/>
        <c:auto val="1"/>
        <c:lblAlgn val="ctr"/>
        <c:lblOffset val="100"/>
        <c:noMultiLvlLbl val="0"/>
      </c:catAx>
      <c:valAx>
        <c:axId val="558290392"/>
        <c:scaling>
          <c:orientation val="minMax"/>
        </c:scaling>
        <c:delete val="0"/>
        <c:axPos val="l"/>
        <c:majorGridlines/>
        <c:title>
          <c:tx>
            <c:rich>
              <a:bodyPr rot="-5400000" vert="horz"/>
              <a:lstStyle/>
              <a:p>
                <a:pPr>
                  <a:defRPr/>
                </a:pPr>
                <a:r>
                  <a:rPr lang="en-US"/>
                  <a:t>Percentage of No. of HHs</a:t>
                </a:r>
              </a:p>
            </c:rich>
          </c:tx>
          <c:layout/>
          <c:overlay val="0"/>
        </c:title>
        <c:numFmt formatCode="0.00%" sourceLinked="1"/>
        <c:majorTickMark val="out"/>
        <c:minorTickMark val="none"/>
        <c:tickLblPos val="nextTo"/>
        <c:crossAx val="544555624"/>
        <c:crosses val="autoZero"/>
        <c:crossBetween val="between"/>
      </c:valAx>
    </c:plotArea>
    <c:legend>
      <c:legendPos val="r"/>
      <c:layout>
        <c:manualLayout>
          <c:xMode val="edge"/>
          <c:yMode val="edge"/>
          <c:x val="0.909330976357627"/>
          <c:y val="0.527912543669085"/>
          <c:w val="0.0818661721699601"/>
          <c:h val="0.071602012480385"/>
        </c:manualLayout>
      </c:layout>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Vehicle Onwership Percentage Comparison by County</a:t>
            </a:r>
          </a:p>
          <a:p>
            <a:pPr>
              <a:defRPr/>
            </a:pPr>
            <a:r>
              <a:rPr lang="en-US" baseline="0"/>
              <a:t>1 Vehicle</a:t>
            </a:r>
            <a:endParaRPr lang="en-US"/>
          </a:p>
        </c:rich>
      </c:tx>
      <c:layout/>
      <c:overlay val="0"/>
    </c:title>
    <c:autoTitleDeleted val="0"/>
    <c:plotArea>
      <c:layout/>
      <c:barChart>
        <c:barDir val="col"/>
        <c:grouping val="clustered"/>
        <c:varyColors val="0"/>
        <c:ser>
          <c:idx val="0"/>
          <c:order val="0"/>
          <c:tx>
            <c:v>Model</c:v>
          </c:tx>
          <c:spPr>
            <a:ln w="28575">
              <a:noFill/>
            </a:ln>
          </c:spPr>
          <c:invertIfNegative val="0"/>
          <c:cat>
            <c:strRef>
              <c:f>byCountyValid!$C$2:$C$14</c:f>
              <c:strCache>
                <c:ptCount val="13"/>
                <c:pt idx="0">
                  <c:v>Collin</c:v>
                </c:pt>
                <c:pt idx="1">
                  <c:v>Dallas</c:v>
                </c:pt>
                <c:pt idx="2">
                  <c:v>Denton</c:v>
                </c:pt>
                <c:pt idx="3">
                  <c:v>Ellis</c:v>
                </c:pt>
                <c:pt idx="4">
                  <c:v>Hill</c:v>
                </c:pt>
                <c:pt idx="5">
                  <c:v>Hood</c:v>
                </c:pt>
                <c:pt idx="6">
                  <c:v>Hunt</c:v>
                </c:pt>
                <c:pt idx="7">
                  <c:v>Johnson</c:v>
                </c:pt>
                <c:pt idx="8">
                  <c:v>Kaufman</c:v>
                </c:pt>
                <c:pt idx="9">
                  <c:v>Parker</c:v>
                </c:pt>
                <c:pt idx="10">
                  <c:v>Rockwall</c:v>
                </c:pt>
                <c:pt idx="11">
                  <c:v>Tarrant</c:v>
                </c:pt>
                <c:pt idx="12">
                  <c:v>Wise</c:v>
                </c:pt>
              </c:strCache>
            </c:strRef>
          </c:cat>
          <c:val>
            <c:numRef>
              <c:f>byCountyValid!$I$2:$I$14</c:f>
              <c:numCache>
                <c:formatCode>0.00%</c:formatCode>
                <c:ptCount val="13"/>
                <c:pt idx="0">
                  <c:v>0.302393518599743</c:v>
                </c:pt>
                <c:pt idx="1">
                  <c:v>0.38755522597776</c:v>
                </c:pt>
                <c:pt idx="2">
                  <c:v>0.302069499968907</c:v>
                </c:pt>
                <c:pt idx="3">
                  <c:v>0.254116068136273</c:v>
                </c:pt>
                <c:pt idx="4">
                  <c:v>0.268929377411934</c:v>
                </c:pt>
                <c:pt idx="5">
                  <c:v>0.308214259299414</c:v>
                </c:pt>
                <c:pt idx="6">
                  <c:v>0.321862084343935</c:v>
                </c:pt>
                <c:pt idx="7">
                  <c:v>0.263306552877929</c:v>
                </c:pt>
                <c:pt idx="8">
                  <c:v>0.249619372426669</c:v>
                </c:pt>
                <c:pt idx="9">
                  <c:v>0.255615542961381</c:v>
                </c:pt>
                <c:pt idx="10">
                  <c:v>0.207038893062073</c:v>
                </c:pt>
                <c:pt idx="11">
                  <c:v>0.356367632149388</c:v>
                </c:pt>
                <c:pt idx="12">
                  <c:v>0.247756798197506</c:v>
                </c:pt>
              </c:numCache>
            </c:numRef>
          </c:val>
        </c:ser>
        <c:ser>
          <c:idx val="1"/>
          <c:order val="1"/>
          <c:tx>
            <c:v>Observed</c:v>
          </c:tx>
          <c:spPr>
            <a:ln w="28575">
              <a:noFill/>
            </a:ln>
          </c:spPr>
          <c:invertIfNegative val="0"/>
          <c:cat>
            <c:strRef>
              <c:f>byCountyValid!$C$2:$C$14</c:f>
              <c:strCache>
                <c:ptCount val="13"/>
                <c:pt idx="0">
                  <c:v>Collin</c:v>
                </c:pt>
                <c:pt idx="1">
                  <c:v>Dallas</c:v>
                </c:pt>
                <c:pt idx="2">
                  <c:v>Denton</c:v>
                </c:pt>
                <c:pt idx="3">
                  <c:v>Ellis</c:v>
                </c:pt>
                <c:pt idx="4">
                  <c:v>Hill</c:v>
                </c:pt>
                <c:pt idx="5">
                  <c:v>Hood</c:v>
                </c:pt>
                <c:pt idx="6">
                  <c:v>Hunt</c:v>
                </c:pt>
                <c:pt idx="7">
                  <c:v>Johnson</c:v>
                </c:pt>
                <c:pt idx="8">
                  <c:v>Kaufman</c:v>
                </c:pt>
                <c:pt idx="9">
                  <c:v>Parker</c:v>
                </c:pt>
                <c:pt idx="10">
                  <c:v>Rockwall</c:v>
                </c:pt>
                <c:pt idx="11">
                  <c:v>Tarrant</c:v>
                </c:pt>
                <c:pt idx="12">
                  <c:v>Wise</c:v>
                </c:pt>
              </c:strCache>
            </c:strRef>
          </c:cat>
          <c:val>
            <c:numRef>
              <c:f>byCountyValid!$Q$2:$Q$14</c:f>
              <c:numCache>
                <c:formatCode>0.00%</c:formatCode>
                <c:ptCount val="13"/>
                <c:pt idx="0">
                  <c:v>0.303655199374511</c:v>
                </c:pt>
                <c:pt idx="1">
                  <c:v>0.3961577166298</c:v>
                </c:pt>
                <c:pt idx="2">
                  <c:v>0.300072646045732</c:v>
                </c:pt>
                <c:pt idx="3">
                  <c:v>0.246730019178141</c:v>
                </c:pt>
                <c:pt idx="4">
                  <c:v>0.315201671219669</c:v>
                </c:pt>
                <c:pt idx="5">
                  <c:v>0.29966272223175</c:v>
                </c:pt>
                <c:pt idx="6">
                  <c:v>0.343353943907355</c:v>
                </c:pt>
                <c:pt idx="7">
                  <c:v>0.271652648329166</c:v>
                </c:pt>
                <c:pt idx="8">
                  <c:v>0.256589829315502</c:v>
                </c:pt>
                <c:pt idx="9">
                  <c:v>0.249008700613322</c:v>
                </c:pt>
                <c:pt idx="10">
                  <c:v>0.207805131311383</c:v>
                </c:pt>
                <c:pt idx="11">
                  <c:v>0.342927615286574</c:v>
                </c:pt>
                <c:pt idx="12">
                  <c:v>0.245523169320624</c:v>
                </c:pt>
              </c:numCache>
            </c:numRef>
          </c:val>
        </c:ser>
        <c:dLbls>
          <c:showLegendKey val="0"/>
          <c:showVal val="0"/>
          <c:showCatName val="0"/>
          <c:showSerName val="0"/>
          <c:showPercent val="0"/>
          <c:showBubbleSize val="0"/>
        </c:dLbls>
        <c:gapWidth val="150"/>
        <c:overlap val="12"/>
        <c:axId val="558850744"/>
        <c:axId val="558856216"/>
      </c:barChart>
      <c:catAx>
        <c:axId val="558850744"/>
        <c:scaling>
          <c:orientation val="minMax"/>
        </c:scaling>
        <c:delete val="0"/>
        <c:axPos val="b"/>
        <c:title>
          <c:tx>
            <c:rich>
              <a:bodyPr/>
              <a:lstStyle/>
              <a:p>
                <a:pPr>
                  <a:defRPr/>
                </a:pPr>
                <a:r>
                  <a:rPr lang="en-US"/>
                  <a:t>County</a:t>
                </a:r>
              </a:p>
            </c:rich>
          </c:tx>
          <c:layout/>
          <c:overlay val="0"/>
        </c:title>
        <c:numFmt formatCode="General" sourceLinked="1"/>
        <c:majorTickMark val="out"/>
        <c:minorTickMark val="none"/>
        <c:tickLblPos val="nextTo"/>
        <c:crossAx val="558856216"/>
        <c:crosses val="autoZero"/>
        <c:auto val="1"/>
        <c:lblAlgn val="ctr"/>
        <c:lblOffset val="100"/>
        <c:noMultiLvlLbl val="0"/>
      </c:catAx>
      <c:valAx>
        <c:axId val="558856216"/>
        <c:scaling>
          <c:orientation val="minMax"/>
        </c:scaling>
        <c:delete val="0"/>
        <c:axPos val="l"/>
        <c:majorGridlines/>
        <c:title>
          <c:tx>
            <c:rich>
              <a:bodyPr rot="-5400000" vert="horz"/>
              <a:lstStyle/>
              <a:p>
                <a:pPr>
                  <a:defRPr/>
                </a:pPr>
                <a:r>
                  <a:rPr lang="en-US"/>
                  <a:t>Percentage of No. of HHs</a:t>
                </a:r>
              </a:p>
            </c:rich>
          </c:tx>
          <c:layout/>
          <c:overlay val="0"/>
        </c:title>
        <c:numFmt formatCode="0.00%" sourceLinked="1"/>
        <c:majorTickMark val="out"/>
        <c:minorTickMark val="none"/>
        <c:tickLblPos val="nextTo"/>
        <c:crossAx val="558850744"/>
        <c:crosses val="autoZero"/>
        <c:crossBetween val="between"/>
      </c:valAx>
    </c:plotArea>
    <c:legend>
      <c:legendPos val="r"/>
      <c:layout>
        <c:manualLayout>
          <c:xMode val="edge"/>
          <c:yMode val="edge"/>
          <c:x val="0.909330976357627"/>
          <c:y val="0.527912543669085"/>
          <c:w val="0.0818661721699601"/>
          <c:h val="0.071602012480385"/>
        </c:manualLayout>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Vehicle Onwership Percentage Comparison by County</a:t>
            </a:r>
          </a:p>
          <a:p>
            <a:pPr>
              <a:defRPr/>
            </a:pPr>
            <a:r>
              <a:rPr lang="en-US" baseline="0"/>
              <a:t>2 Vehicle</a:t>
            </a:r>
            <a:endParaRPr lang="en-US"/>
          </a:p>
        </c:rich>
      </c:tx>
      <c:layout/>
      <c:overlay val="0"/>
    </c:title>
    <c:autoTitleDeleted val="0"/>
    <c:plotArea>
      <c:layout/>
      <c:barChart>
        <c:barDir val="col"/>
        <c:grouping val="clustered"/>
        <c:varyColors val="0"/>
        <c:ser>
          <c:idx val="0"/>
          <c:order val="0"/>
          <c:tx>
            <c:v>Model</c:v>
          </c:tx>
          <c:spPr>
            <a:ln w="28575">
              <a:noFill/>
            </a:ln>
          </c:spPr>
          <c:invertIfNegative val="0"/>
          <c:cat>
            <c:strRef>
              <c:f>byCountyValid!$C$2:$C$14</c:f>
              <c:strCache>
                <c:ptCount val="13"/>
                <c:pt idx="0">
                  <c:v>Collin</c:v>
                </c:pt>
                <c:pt idx="1">
                  <c:v>Dallas</c:v>
                </c:pt>
                <c:pt idx="2">
                  <c:v>Denton</c:v>
                </c:pt>
                <c:pt idx="3">
                  <c:v>Ellis</c:v>
                </c:pt>
                <c:pt idx="4">
                  <c:v>Hill</c:v>
                </c:pt>
                <c:pt idx="5">
                  <c:v>Hood</c:v>
                </c:pt>
                <c:pt idx="6">
                  <c:v>Hunt</c:v>
                </c:pt>
                <c:pt idx="7">
                  <c:v>Johnson</c:v>
                </c:pt>
                <c:pt idx="8">
                  <c:v>Kaufman</c:v>
                </c:pt>
                <c:pt idx="9">
                  <c:v>Parker</c:v>
                </c:pt>
                <c:pt idx="10">
                  <c:v>Rockwall</c:v>
                </c:pt>
                <c:pt idx="11">
                  <c:v>Tarrant</c:v>
                </c:pt>
                <c:pt idx="12">
                  <c:v>Wise</c:v>
                </c:pt>
              </c:strCache>
            </c:strRef>
          </c:cat>
          <c:val>
            <c:numRef>
              <c:f>byCountyValid!$J$2:$J$14</c:f>
              <c:numCache>
                <c:formatCode>0.00%</c:formatCode>
                <c:ptCount val="13"/>
                <c:pt idx="0">
                  <c:v>0.467252029127457</c:v>
                </c:pt>
                <c:pt idx="1">
                  <c:v>0.392551799070842</c:v>
                </c:pt>
                <c:pt idx="2">
                  <c:v>0.451373196696856</c:v>
                </c:pt>
                <c:pt idx="3">
                  <c:v>0.450997407330791</c:v>
                </c:pt>
                <c:pt idx="4">
                  <c:v>0.387993584154587</c:v>
                </c:pt>
                <c:pt idx="5">
                  <c:v>0.442327211417537</c:v>
                </c:pt>
                <c:pt idx="6">
                  <c:v>0.409593573873535</c:v>
                </c:pt>
                <c:pt idx="7">
                  <c:v>0.444889037315616</c:v>
                </c:pt>
                <c:pt idx="8">
                  <c:v>0.448122292821354</c:v>
                </c:pt>
                <c:pt idx="9">
                  <c:v>0.443895631433113</c:v>
                </c:pt>
                <c:pt idx="10">
                  <c:v>0.494912553110401</c:v>
                </c:pt>
                <c:pt idx="11">
                  <c:v>0.423988163035311</c:v>
                </c:pt>
                <c:pt idx="12">
                  <c:v>0.448109795784267</c:v>
                </c:pt>
              </c:numCache>
            </c:numRef>
          </c:val>
        </c:ser>
        <c:ser>
          <c:idx val="1"/>
          <c:order val="1"/>
          <c:tx>
            <c:v>Observed</c:v>
          </c:tx>
          <c:spPr>
            <a:ln w="28575">
              <a:noFill/>
            </a:ln>
          </c:spPr>
          <c:invertIfNegative val="0"/>
          <c:cat>
            <c:strRef>
              <c:f>byCountyValid!$C$2:$C$14</c:f>
              <c:strCache>
                <c:ptCount val="13"/>
                <c:pt idx="0">
                  <c:v>Collin</c:v>
                </c:pt>
                <c:pt idx="1">
                  <c:v>Dallas</c:v>
                </c:pt>
                <c:pt idx="2">
                  <c:v>Denton</c:v>
                </c:pt>
                <c:pt idx="3">
                  <c:v>Ellis</c:v>
                </c:pt>
                <c:pt idx="4">
                  <c:v>Hill</c:v>
                </c:pt>
                <c:pt idx="5">
                  <c:v>Hood</c:v>
                </c:pt>
                <c:pt idx="6">
                  <c:v>Hunt</c:v>
                </c:pt>
                <c:pt idx="7">
                  <c:v>Johnson</c:v>
                </c:pt>
                <c:pt idx="8">
                  <c:v>Kaufman</c:v>
                </c:pt>
                <c:pt idx="9">
                  <c:v>Parker</c:v>
                </c:pt>
                <c:pt idx="10">
                  <c:v>Rockwall</c:v>
                </c:pt>
                <c:pt idx="11">
                  <c:v>Tarrant</c:v>
                </c:pt>
                <c:pt idx="12">
                  <c:v>Wise</c:v>
                </c:pt>
              </c:strCache>
            </c:strRef>
          </c:cat>
          <c:val>
            <c:numRef>
              <c:f>byCountyValid!$R$2:$R$14</c:f>
              <c:numCache>
                <c:formatCode>0.00%</c:formatCode>
                <c:ptCount val="13"/>
                <c:pt idx="0">
                  <c:v>0.489014855355747</c:v>
                </c:pt>
                <c:pt idx="1">
                  <c:v>0.377755681886413</c:v>
                </c:pt>
                <c:pt idx="2">
                  <c:v>0.471853363709594</c:v>
                </c:pt>
                <c:pt idx="3">
                  <c:v>0.438188204365721</c:v>
                </c:pt>
                <c:pt idx="4">
                  <c:v>0.420376024425518</c:v>
                </c:pt>
                <c:pt idx="5">
                  <c:v>0.447550448750929</c:v>
                </c:pt>
                <c:pt idx="6">
                  <c:v>0.401564581696444</c:v>
                </c:pt>
                <c:pt idx="7">
                  <c:v>0.449337659385398</c:v>
                </c:pt>
                <c:pt idx="8">
                  <c:v>0.436142882280486</c:v>
                </c:pt>
                <c:pt idx="9">
                  <c:v>0.432178005990586</c:v>
                </c:pt>
                <c:pt idx="10">
                  <c:v>0.527365551853935</c:v>
                </c:pt>
                <c:pt idx="11">
                  <c:v>0.428683458035885</c:v>
                </c:pt>
                <c:pt idx="12">
                  <c:v>0.44189762521351</c:v>
                </c:pt>
              </c:numCache>
            </c:numRef>
          </c:val>
        </c:ser>
        <c:dLbls>
          <c:showLegendKey val="0"/>
          <c:showVal val="0"/>
          <c:showCatName val="0"/>
          <c:showSerName val="0"/>
          <c:showPercent val="0"/>
          <c:showBubbleSize val="0"/>
        </c:dLbls>
        <c:gapWidth val="150"/>
        <c:overlap val="12"/>
        <c:axId val="544697208"/>
        <c:axId val="544745304"/>
      </c:barChart>
      <c:catAx>
        <c:axId val="544697208"/>
        <c:scaling>
          <c:orientation val="minMax"/>
        </c:scaling>
        <c:delete val="0"/>
        <c:axPos val="b"/>
        <c:title>
          <c:tx>
            <c:rich>
              <a:bodyPr/>
              <a:lstStyle/>
              <a:p>
                <a:pPr>
                  <a:defRPr/>
                </a:pPr>
                <a:r>
                  <a:rPr lang="en-US"/>
                  <a:t>County</a:t>
                </a:r>
              </a:p>
            </c:rich>
          </c:tx>
          <c:layout/>
          <c:overlay val="0"/>
        </c:title>
        <c:numFmt formatCode="General" sourceLinked="1"/>
        <c:majorTickMark val="out"/>
        <c:minorTickMark val="none"/>
        <c:tickLblPos val="nextTo"/>
        <c:crossAx val="544745304"/>
        <c:crosses val="autoZero"/>
        <c:auto val="1"/>
        <c:lblAlgn val="ctr"/>
        <c:lblOffset val="100"/>
        <c:noMultiLvlLbl val="0"/>
      </c:catAx>
      <c:valAx>
        <c:axId val="544745304"/>
        <c:scaling>
          <c:orientation val="minMax"/>
        </c:scaling>
        <c:delete val="0"/>
        <c:axPos val="l"/>
        <c:majorGridlines/>
        <c:title>
          <c:tx>
            <c:rich>
              <a:bodyPr rot="-5400000" vert="horz"/>
              <a:lstStyle/>
              <a:p>
                <a:pPr>
                  <a:defRPr/>
                </a:pPr>
                <a:r>
                  <a:rPr lang="en-US"/>
                  <a:t>Percentage of No. of HHs</a:t>
                </a:r>
              </a:p>
            </c:rich>
          </c:tx>
          <c:layout/>
          <c:overlay val="0"/>
        </c:title>
        <c:numFmt formatCode="0.00%" sourceLinked="1"/>
        <c:majorTickMark val="out"/>
        <c:minorTickMark val="none"/>
        <c:tickLblPos val="nextTo"/>
        <c:crossAx val="544697208"/>
        <c:crosses val="autoZero"/>
        <c:crossBetween val="between"/>
      </c:valAx>
    </c:plotArea>
    <c:legend>
      <c:legendPos val="r"/>
      <c:layout>
        <c:manualLayout>
          <c:xMode val="edge"/>
          <c:yMode val="edge"/>
          <c:x val="0.909330976357627"/>
          <c:y val="0.527912543669085"/>
          <c:w val="0.0818661721699601"/>
          <c:h val="0.071602012480385"/>
        </c:manualLayout>
      </c:layout>
      <c:overlay val="0"/>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0.52636</cdr:x>
      <cdr:y>0.80238</cdr:y>
    </cdr:from>
    <cdr:to>
      <cdr:x>0.56735</cdr:x>
      <cdr:y>0.93943</cdr:y>
    </cdr:to>
    <cdr:sp macro="" textlink="">
      <cdr:nvSpPr>
        <cdr:cNvPr id="2" name="Oval 1"/>
        <cdr:cNvSpPr/>
      </cdr:nvSpPr>
      <cdr:spPr>
        <a:xfrm xmlns:a="http://schemas.openxmlformats.org/drawingml/2006/main">
          <a:off x="6254972" y="3956725"/>
          <a:ext cx="487018" cy="675861"/>
        </a:xfrm>
        <a:prstGeom xmlns:a="http://schemas.openxmlformats.org/drawingml/2006/main" prst="ellipse">
          <a:avLst/>
        </a:prstGeom>
        <a:solidFill xmlns:a="http://schemas.openxmlformats.org/drawingml/2006/main">
          <a:schemeClr val="accent1">
            <a:alpha val="0"/>
          </a:schemeClr>
        </a:solidFill>
        <a:ln xmlns:a="http://schemas.openxmlformats.org/drawingml/2006/main" w="25400">
          <a:solidFill>
            <a:srgbClr val="7030A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0.xml><?xml version="1.0" encoding="utf-8"?>
<c:userShapes xmlns:c="http://schemas.openxmlformats.org/drawingml/2006/chart">
  <cdr:relSizeAnchor xmlns:cdr="http://schemas.openxmlformats.org/drawingml/2006/chartDrawing">
    <cdr:from>
      <cdr:x>0.32967</cdr:x>
      <cdr:y>0.49578</cdr:y>
    </cdr:from>
    <cdr:to>
      <cdr:x>0.32967</cdr:x>
      <cdr:y>0.52494</cdr:y>
    </cdr:to>
    <cdr:sp macro="" textlink="">
      <cdr:nvSpPr>
        <cdr:cNvPr id="5" name="Straight Connector 4"/>
        <cdr:cNvSpPr/>
      </cdr:nvSpPr>
      <cdr:spPr>
        <a:xfrm xmlns:a="http://schemas.openxmlformats.org/drawingml/2006/main" rot="5400000">
          <a:off x="2765703" y="3213238"/>
          <a:ext cx="183589" cy="3"/>
        </a:xfrm>
        <a:prstGeom xmlns:a="http://schemas.openxmlformats.org/drawingml/2006/main" prst="line">
          <a:avLst/>
        </a:prstGeom>
        <a:ln xmlns:a="http://schemas.openxmlformats.org/drawingml/2006/main" w="38100" cap="rnd" cmpd="sng"/>
        <a:effectLst xmlns:a="http://schemas.openxmlformats.org/drawingml/2006/main">
          <a:outerShdw blurRad="50800" dist="50800" sx="2000" sy="2000" algn="ctr" rotWithShape="0">
            <a:srgbClr val="000000"/>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0.59711</cdr:x>
      <cdr:y>0.49396</cdr:y>
    </cdr:from>
    <cdr:to>
      <cdr:x>0.59711</cdr:x>
      <cdr:y>0.53588</cdr:y>
    </cdr:to>
    <cdr:sp macro="" textlink="">
      <cdr:nvSpPr>
        <cdr:cNvPr id="9" name="Straight Connector 8"/>
        <cdr:cNvSpPr/>
      </cdr:nvSpPr>
      <cdr:spPr>
        <a:xfrm xmlns:a="http://schemas.openxmlformats.org/drawingml/2006/main" rot="5400000">
          <a:off x="5175633" y="3109970"/>
          <a:ext cx="0" cy="26394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0.72686</cdr:x>
      <cdr:y>0.75278</cdr:y>
    </cdr:from>
    <cdr:to>
      <cdr:x>0.72819</cdr:x>
      <cdr:y>0.78013</cdr:y>
    </cdr:to>
    <cdr:sp macro="" textlink="">
      <cdr:nvSpPr>
        <cdr:cNvPr id="11" name="Straight Connector 10"/>
        <cdr:cNvSpPr/>
      </cdr:nvSpPr>
      <cdr:spPr>
        <a:xfrm xmlns:a="http://schemas.openxmlformats.org/drawingml/2006/main" rot="16200000" flipH="1">
          <a:off x="6300271" y="4739547"/>
          <a:ext cx="11477" cy="1721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0.04766</cdr:x>
      <cdr:y>0.93688</cdr:y>
    </cdr:from>
    <cdr:to>
      <cdr:x>0.10327</cdr:x>
      <cdr:y>0.97333</cdr:y>
    </cdr:to>
    <cdr:sp macro="" textlink="">
      <cdr:nvSpPr>
        <cdr:cNvPr id="15" name="Rectangle 14"/>
        <cdr:cNvSpPr/>
      </cdr:nvSpPr>
      <cdr:spPr>
        <a:xfrm xmlns:a="http://schemas.openxmlformats.org/drawingml/2006/main">
          <a:off x="413133" y="5898615"/>
          <a:ext cx="481988" cy="229518"/>
        </a:xfrm>
        <a:prstGeom xmlns:a="http://schemas.openxmlformats.org/drawingml/2006/main" prst="rect">
          <a:avLst/>
        </a:prstGeom>
        <a:solidFill xmlns:a="http://schemas.openxmlformats.org/drawingml/2006/main">
          <a:srgbClr val="FFFF00"/>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0.11519</cdr:x>
      <cdr:y>0.95146</cdr:y>
    </cdr:from>
    <cdr:to>
      <cdr:x>0.28201</cdr:x>
      <cdr:y>0.98792</cdr:y>
    </cdr:to>
    <cdr:sp macro="" textlink="">
      <cdr:nvSpPr>
        <cdr:cNvPr id="16" name="TextBox 15"/>
        <cdr:cNvSpPr txBox="1"/>
      </cdr:nvSpPr>
      <cdr:spPr>
        <a:xfrm xmlns:a="http://schemas.openxmlformats.org/drawingml/2006/main">
          <a:off x="998404" y="5990422"/>
          <a:ext cx="1445963" cy="2295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0.11121</cdr:x>
      <cdr:y>0.93688</cdr:y>
    </cdr:from>
    <cdr:to>
      <cdr:x>0.25023</cdr:x>
      <cdr:y>0.97333</cdr:y>
    </cdr:to>
    <cdr:sp macro="" textlink="">
      <cdr:nvSpPr>
        <cdr:cNvPr id="17" name="TextBox 16"/>
        <cdr:cNvSpPr txBox="1"/>
      </cdr:nvSpPr>
      <cdr:spPr>
        <a:xfrm xmlns:a="http://schemas.openxmlformats.org/drawingml/2006/main">
          <a:off x="963977" y="5898614"/>
          <a:ext cx="1204969" cy="2295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Model Exceed LB</a:t>
          </a:r>
        </a:p>
      </cdr:txBody>
    </cdr:sp>
  </cdr:relSizeAnchor>
  <cdr:relSizeAnchor xmlns:cdr="http://schemas.openxmlformats.org/drawingml/2006/chartDrawing">
    <cdr:from>
      <cdr:x>0.02913</cdr:x>
      <cdr:y>0.92959</cdr:y>
    </cdr:from>
    <cdr:to>
      <cdr:x>0.25818</cdr:x>
      <cdr:y>0.98245</cdr:y>
    </cdr:to>
    <cdr:sp macro="" textlink="">
      <cdr:nvSpPr>
        <cdr:cNvPr id="18" name="Rectangle 17"/>
        <cdr:cNvSpPr/>
      </cdr:nvSpPr>
      <cdr:spPr>
        <a:xfrm xmlns:a="http://schemas.openxmlformats.org/drawingml/2006/main">
          <a:off x="252470" y="5852711"/>
          <a:ext cx="1985331" cy="332801"/>
        </a:xfrm>
        <a:prstGeom xmlns:a="http://schemas.openxmlformats.org/drawingml/2006/main" prst="rect">
          <a:avLst/>
        </a:prstGeom>
        <a:noFill xmlns:a="http://schemas.openxmlformats.org/drawingml/2006/main"/>
        <a:ln xmlns:a="http://schemas.openxmlformats.org/drawingml/2006/main">
          <a:solidFill>
            <a:schemeClr val="tx1">
              <a:alpha val="46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0.59711</cdr:x>
      <cdr:y>0.49396</cdr:y>
    </cdr:from>
    <cdr:to>
      <cdr:x>0.59711</cdr:x>
      <cdr:y>0.53588</cdr:y>
    </cdr:to>
    <cdr:sp macro="" textlink="">
      <cdr:nvSpPr>
        <cdr:cNvPr id="22" name="Straight Connector 8"/>
        <cdr:cNvSpPr/>
      </cdr:nvSpPr>
      <cdr:spPr>
        <a:xfrm xmlns:a="http://schemas.openxmlformats.org/drawingml/2006/main" rot="5400000">
          <a:off x="5043635" y="3241950"/>
          <a:ext cx="263929" cy="0"/>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0.72686</cdr:x>
      <cdr:y>0.75278</cdr:y>
    </cdr:from>
    <cdr:to>
      <cdr:x>0.72819</cdr:x>
      <cdr:y>0.78013</cdr:y>
    </cdr:to>
    <cdr:sp macro="" textlink="">
      <cdr:nvSpPr>
        <cdr:cNvPr id="23" name="Straight Connector 10"/>
        <cdr:cNvSpPr/>
      </cdr:nvSpPr>
      <cdr:spPr>
        <a:xfrm xmlns:a="http://schemas.openxmlformats.org/drawingml/2006/main" rot="16200000" flipH="1">
          <a:off x="6300271" y="4739547"/>
          <a:ext cx="11477" cy="172140"/>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0.76791</cdr:x>
      <cdr:y>0.93323</cdr:y>
    </cdr:from>
    <cdr:to>
      <cdr:x>0.82351</cdr:x>
      <cdr:y>0.96969</cdr:y>
    </cdr:to>
    <cdr:sp macro="" textlink="">
      <cdr:nvSpPr>
        <cdr:cNvPr id="25" name="Rectangle 13"/>
        <cdr:cNvSpPr/>
      </cdr:nvSpPr>
      <cdr:spPr>
        <a:xfrm xmlns:a="http://schemas.openxmlformats.org/drawingml/2006/main">
          <a:off x="6656062" y="5875649"/>
          <a:ext cx="481927" cy="229553"/>
        </a:xfrm>
        <a:prstGeom xmlns:a="http://schemas.openxmlformats.org/drawingml/2006/main" prst="rect">
          <a:avLst/>
        </a:prstGeom>
        <a:solidFill xmlns:a="http://schemas.openxmlformats.org/drawingml/2006/main">
          <a:srgbClr val="00B0F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0.04766</cdr:x>
      <cdr:y>0.93688</cdr:y>
    </cdr:from>
    <cdr:to>
      <cdr:x>0.10327</cdr:x>
      <cdr:y>0.97333</cdr:y>
    </cdr:to>
    <cdr:sp macro="" textlink="">
      <cdr:nvSpPr>
        <cdr:cNvPr id="26" name="Rectangle 14"/>
        <cdr:cNvSpPr/>
      </cdr:nvSpPr>
      <cdr:spPr>
        <a:xfrm xmlns:a="http://schemas.openxmlformats.org/drawingml/2006/main">
          <a:off x="413133" y="5898615"/>
          <a:ext cx="481988" cy="229518"/>
        </a:xfrm>
        <a:prstGeom xmlns:a="http://schemas.openxmlformats.org/drawingml/2006/main" prst="rect">
          <a:avLst/>
        </a:prstGeom>
        <a:solidFill xmlns:a="http://schemas.openxmlformats.org/drawingml/2006/main">
          <a:srgbClr val="FFFF00"/>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0.11519</cdr:x>
      <cdr:y>0.95146</cdr:y>
    </cdr:from>
    <cdr:to>
      <cdr:x>0.28201</cdr:x>
      <cdr:y>0.98792</cdr:y>
    </cdr:to>
    <cdr:sp macro="" textlink="">
      <cdr:nvSpPr>
        <cdr:cNvPr id="27" name="TextBox 15"/>
        <cdr:cNvSpPr txBox="1"/>
      </cdr:nvSpPr>
      <cdr:spPr>
        <a:xfrm xmlns:a="http://schemas.openxmlformats.org/drawingml/2006/main">
          <a:off x="998404" y="5990422"/>
          <a:ext cx="1445963" cy="2295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0.82748</cdr:x>
      <cdr:y>0.93141</cdr:y>
    </cdr:from>
    <cdr:to>
      <cdr:x>0.9665</cdr:x>
      <cdr:y>0.96786</cdr:y>
    </cdr:to>
    <cdr:sp macro="" textlink="">
      <cdr:nvSpPr>
        <cdr:cNvPr id="28" name="TextBox 16"/>
        <cdr:cNvSpPr txBox="1"/>
      </cdr:nvSpPr>
      <cdr:spPr>
        <a:xfrm xmlns:a="http://schemas.openxmlformats.org/drawingml/2006/main">
          <a:off x="7172404" y="5864192"/>
          <a:ext cx="1204991" cy="229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Model Exceed UB</a:t>
          </a:r>
        </a:p>
      </cdr:txBody>
    </cdr:sp>
  </cdr:relSizeAnchor>
  <cdr:relSizeAnchor xmlns:cdr="http://schemas.openxmlformats.org/drawingml/2006/chartDrawing">
    <cdr:from>
      <cdr:x>0.74805</cdr:x>
      <cdr:y>0.92594</cdr:y>
    </cdr:from>
    <cdr:to>
      <cdr:x>0.9771</cdr:x>
      <cdr:y>0.9788</cdr:y>
    </cdr:to>
    <cdr:sp macro="" textlink="">
      <cdr:nvSpPr>
        <cdr:cNvPr id="29" name="Rectangle 17"/>
        <cdr:cNvSpPr/>
      </cdr:nvSpPr>
      <cdr:spPr>
        <a:xfrm xmlns:a="http://schemas.openxmlformats.org/drawingml/2006/main">
          <a:off x="6483909" y="5829770"/>
          <a:ext cx="1985348" cy="332808"/>
        </a:xfrm>
        <a:prstGeom xmlns:a="http://schemas.openxmlformats.org/drawingml/2006/main" prst="rect">
          <a:avLst/>
        </a:prstGeom>
        <a:noFill xmlns:a="http://schemas.openxmlformats.org/drawingml/2006/main"/>
        <a:ln xmlns:a="http://schemas.openxmlformats.org/drawingml/2006/main">
          <a:solidFill>
            <a:schemeClr val="tx1">
              <a:alpha val="46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0.19595</cdr:x>
      <cdr:y>0.74003</cdr:y>
    </cdr:from>
    <cdr:to>
      <cdr:x>0.19595</cdr:x>
      <cdr:y>0.75643</cdr:y>
    </cdr:to>
    <cdr:sp macro="" textlink="">
      <cdr:nvSpPr>
        <cdr:cNvPr id="33" name="Straight Connector 32"/>
        <cdr:cNvSpPr/>
      </cdr:nvSpPr>
      <cdr:spPr>
        <a:xfrm xmlns:a="http://schemas.openxmlformats.org/drawingml/2006/main" rot="5400000">
          <a:off x="1698434" y="4659216"/>
          <a:ext cx="1" cy="103284"/>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0.46207</cdr:x>
      <cdr:y>0.12941</cdr:y>
    </cdr:from>
    <cdr:to>
      <cdr:x>0.46339</cdr:x>
      <cdr:y>0.17498</cdr:y>
    </cdr:to>
    <cdr:sp macro="" textlink="">
      <cdr:nvSpPr>
        <cdr:cNvPr id="35" name="Straight Connector 34"/>
        <cdr:cNvSpPr/>
      </cdr:nvSpPr>
      <cdr:spPr>
        <a:xfrm xmlns:a="http://schemas.openxmlformats.org/drawingml/2006/main" rot="16200000" flipH="1">
          <a:off x="4005090" y="814788"/>
          <a:ext cx="11476" cy="286899"/>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0.86191</cdr:x>
      <cdr:y>0.83481</cdr:y>
    </cdr:from>
    <cdr:to>
      <cdr:x>0.86191</cdr:x>
      <cdr:y>0.85121</cdr:y>
    </cdr:to>
    <cdr:sp macro="" textlink="">
      <cdr:nvSpPr>
        <cdr:cNvPr id="37" name="Straight Connector 36"/>
        <cdr:cNvSpPr/>
      </cdr:nvSpPr>
      <cdr:spPr>
        <a:xfrm xmlns:a="http://schemas.openxmlformats.org/drawingml/2006/main" rot="5400000">
          <a:off x="7470813" y="5255963"/>
          <a:ext cx="1" cy="103284"/>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1.xml><?xml version="1.0" encoding="utf-8"?>
<c:userShapes xmlns:c="http://schemas.openxmlformats.org/drawingml/2006/chart">
  <cdr:relSizeAnchor xmlns:cdr="http://schemas.openxmlformats.org/drawingml/2006/chartDrawing">
    <cdr:from>
      <cdr:x>0.17741</cdr:x>
      <cdr:y>0.81111</cdr:y>
    </cdr:from>
    <cdr:to>
      <cdr:x>0.17741</cdr:x>
      <cdr:y>0.83298</cdr:y>
    </cdr:to>
    <cdr:sp macro="" textlink="">
      <cdr:nvSpPr>
        <cdr:cNvPr id="3" name="Straight Connector 2"/>
        <cdr:cNvSpPr/>
      </cdr:nvSpPr>
      <cdr:spPr>
        <a:xfrm xmlns:a="http://schemas.openxmlformats.org/drawingml/2006/main" rot="5400000">
          <a:off x="1537771" y="5106776"/>
          <a:ext cx="1" cy="137712"/>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0.27804</cdr:x>
      <cdr:y>0.63795</cdr:y>
    </cdr:from>
    <cdr:to>
      <cdr:x>0.27804</cdr:x>
      <cdr:y>0.66894</cdr:y>
    </cdr:to>
    <cdr:sp macro="" textlink="">
      <cdr:nvSpPr>
        <cdr:cNvPr id="5" name="Straight Connector 4"/>
        <cdr:cNvSpPr/>
      </cdr:nvSpPr>
      <cdr:spPr>
        <a:xfrm xmlns:a="http://schemas.openxmlformats.org/drawingml/2006/main" rot="5400000">
          <a:off x="2312405" y="4114085"/>
          <a:ext cx="195110" cy="41"/>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0.67655</cdr:x>
      <cdr:y>0.51948</cdr:y>
    </cdr:from>
    <cdr:to>
      <cdr:x>0.67655</cdr:x>
      <cdr:y>0.56504</cdr:y>
    </cdr:to>
    <cdr:sp macro="" textlink="">
      <cdr:nvSpPr>
        <cdr:cNvPr id="13" name="Straight Connector 12"/>
        <cdr:cNvSpPr/>
      </cdr:nvSpPr>
      <cdr:spPr>
        <a:xfrm xmlns:a="http://schemas.openxmlformats.org/drawingml/2006/main" rot="5400000">
          <a:off x="5864187" y="3270632"/>
          <a:ext cx="1" cy="286898"/>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0.10989</cdr:x>
      <cdr:y>0.93506</cdr:y>
    </cdr:from>
    <cdr:to>
      <cdr:x>0.24891</cdr:x>
      <cdr:y>0.97151</cdr:y>
    </cdr:to>
    <cdr:sp macro="" textlink="">
      <cdr:nvSpPr>
        <cdr:cNvPr id="22" name="TextBox 1"/>
        <cdr:cNvSpPr txBox="1"/>
      </cdr:nvSpPr>
      <cdr:spPr>
        <a:xfrm xmlns:a="http://schemas.openxmlformats.org/drawingml/2006/main">
          <a:off x="952501" y="5887138"/>
          <a:ext cx="1204969" cy="2295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Model Exceed LB</a:t>
          </a:r>
        </a:p>
      </cdr:txBody>
    </cdr:sp>
  </cdr:relSizeAnchor>
  <cdr:relSizeAnchor xmlns:cdr="http://schemas.openxmlformats.org/drawingml/2006/chartDrawing">
    <cdr:from>
      <cdr:x>0.0278</cdr:x>
      <cdr:y>0.92959</cdr:y>
    </cdr:from>
    <cdr:to>
      <cdr:x>0.25685</cdr:x>
      <cdr:y>0.98245</cdr:y>
    </cdr:to>
    <cdr:sp macro="" textlink="">
      <cdr:nvSpPr>
        <cdr:cNvPr id="23" name="Rectangle 22"/>
        <cdr:cNvSpPr/>
      </cdr:nvSpPr>
      <cdr:spPr>
        <a:xfrm xmlns:a="http://schemas.openxmlformats.org/drawingml/2006/main">
          <a:off x="240994" y="5852711"/>
          <a:ext cx="1985331" cy="332801"/>
        </a:xfrm>
        <a:prstGeom xmlns:a="http://schemas.openxmlformats.org/drawingml/2006/main" prst="rect">
          <a:avLst/>
        </a:prstGeom>
        <a:noFill xmlns:a="http://schemas.openxmlformats.org/drawingml/2006/main"/>
        <a:ln xmlns:a="http://schemas.openxmlformats.org/drawingml/2006/main" w="25400" cap="flat" cmpd="sng" algn="ctr">
          <a:solidFill>
            <a:sysClr val="windowText" lastClr="000000">
              <a:alpha val="46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0.04634</cdr:x>
      <cdr:y>0.93688</cdr:y>
    </cdr:from>
    <cdr:to>
      <cdr:x>0.10195</cdr:x>
      <cdr:y>0.97333</cdr:y>
    </cdr:to>
    <cdr:sp macro="" textlink="">
      <cdr:nvSpPr>
        <cdr:cNvPr id="24" name="Rectangle 23"/>
        <cdr:cNvSpPr/>
      </cdr:nvSpPr>
      <cdr:spPr>
        <a:xfrm xmlns:a="http://schemas.openxmlformats.org/drawingml/2006/main">
          <a:off x="401629" y="5898619"/>
          <a:ext cx="482014" cy="229490"/>
        </a:xfrm>
        <a:prstGeom xmlns:a="http://schemas.openxmlformats.org/drawingml/2006/main" prst="rect">
          <a:avLst/>
        </a:prstGeom>
        <a:solidFill xmlns:a="http://schemas.openxmlformats.org/drawingml/2006/main">
          <a:srgbClr val="FFFF00"/>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0.7507</cdr:x>
      <cdr:y>0.93688</cdr:y>
    </cdr:from>
    <cdr:to>
      <cdr:x>0.8063</cdr:x>
      <cdr:y>0.97334</cdr:y>
    </cdr:to>
    <cdr:sp macro="" textlink="">
      <cdr:nvSpPr>
        <cdr:cNvPr id="25" name="Rectangle 24"/>
        <cdr:cNvSpPr/>
      </cdr:nvSpPr>
      <cdr:spPr>
        <a:xfrm xmlns:a="http://schemas.openxmlformats.org/drawingml/2006/main">
          <a:off x="6506851" y="5898589"/>
          <a:ext cx="481927" cy="229553"/>
        </a:xfrm>
        <a:prstGeom xmlns:a="http://schemas.openxmlformats.org/drawingml/2006/main" prst="rect">
          <a:avLst/>
        </a:prstGeom>
        <a:solidFill xmlns:a="http://schemas.openxmlformats.org/drawingml/2006/main">
          <a:srgbClr val="00B0F0"/>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0.81027</cdr:x>
      <cdr:y>0.93506</cdr:y>
    </cdr:from>
    <cdr:to>
      <cdr:x>0.94929</cdr:x>
      <cdr:y>0.97151</cdr:y>
    </cdr:to>
    <cdr:sp macro="" textlink="">
      <cdr:nvSpPr>
        <cdr:cNvPr id="26" name="TextBox 16"/>
        <cdr:cNvSpPr txBox="1"/>
      </cdr:nvSpPr>
      <cdr:spPr>
        <a:xfrm xmlns:a="http://schemas.openxmlformats.org/drawingml/2006/main">
          <a:off x="7023193" y="5887132"/>
          <a:ext cx="1204991" cy="229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Model Exceed UB</a:t>
          </a:r>
        </a:p>
      </cdr:txBody>
    </cdr:sp>
  </cdr:relSizeAnchor>
  <cdr:relSizeAnchor xmlns:cdr="http://schemas.openxmlformats.org/drawingml/2006/chartDrawing">
    <cdr:from>
      <cdr:x>0.73084</cdr:x>
      <cdr:y>0.92959</cdr:y>
    </cdr:from>
    <cdr:to>
      <cdr:x>0.95989</cdr:x>
      <cdr:y>0.98245</cdr:y>
    </cdr:to>
    <cdr:sp macro="" textlink="">
      <cdr:nvSpPr>
        <cdr:cNvPr id="27" name="Rectangle 26"/>
        <cdr:cNvSpPr/>
      </cdr:nvSpPr>
      <cdr:spPr>
        <a:xfrm xmlns:a="http://schemas.openxmlformats.org/drawingml/2006/main">
          <a:off x="6334698" y="5852710"/>
          <a:ext cx="1985348" cy="332808"/>
        </a:xfrm>
        <a:prstGeom xmlns:a="http://schemas.openxmlformats.org/drawingml/2006/main" prst="rect">
          <a:avLst/>
        </a:prstGeom>
        <a:noFill xmlns:a="http://schemas.openxmlformats.org/drawingml/2006/main"/>
        <a:ln xmlns:a="http://schemas.openxmlformats.org/drawingml/2006/main" w="25400" cap="flat" cmpd="sng" algn="ctr">
          <a:solidFill>
            <a:sysClr val="windowText" lastClr="000000">
              <a:alpha val="46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0.37601</cdr:x>
      <cdr:y>0.29528</cdr:y>
    </cdr:from>
    <cdr:to>
      <cdr:x>0.37733</cdr:x>
      <cdr:y>0.34632</cdr:y>
    </cdr:to>
    <cdr:sp macro="" textlink="">
      <cdr:nvSpPr>
        <cdr:cNvPr id="17" name="Straight Connector 16"/>
        <cdr:cNvSpPr/>
      </cdr:nvSpPr>
      <cdr:spPr>
        <a:xfrm xmlns:a="http://schemas.openxmlformats.org/drawingml/2006/main" rot="16200000" flipH="1">
          <a:off x="3259157" y="1859095"/>
          <a:ext cx="11476" cy="321327"/>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0.47531</cdr:x>
      <cdr:y>0.18409</cdr:y>
    </cdr:from>
    <cdr:to>
      <cdr:x>0.47531</cdr:x>
      <cdr:y>0.2406</cdr:y>
    </cdr:to>
    <cdr:sp macro="" textlink="">
      <cdr:nvSpPr>
        <cdr:cNvPr id="19" name="Straight Connector 18"/>
        <cdr:cNvSpPr/>
      </cdr:nvSpPr>
      <cdr:spPr>
        <a:xfrm xmlns:a="http://schemas.openxmlformats.org/drawingml/2006/main" rot="5400000">
          <a:off x="4119849" y="1159065"/>
          <a:ext cx="1" cy="355754"/>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0.57725</cdr:x>
      <cdr:y>0.28434</cdr:y>
    </cdr:from>
    <cdr:to>
      <cdr:x>0.57725</cdr:x>
      <cdr:y>0.34085</cdr:y>
    </cdr:to>
    <cdr:sp macro="" textlink="">
      <cdr:nvSpPr>
        <cdr:cNvPr id="21" name="Straight Connector 20"/>
        <cdr:cNvSpPr/>
      </cdr:nvSpPr>
      <cdr:spPr>
        <a:xfrm xmlns:a="http://schemas.openxmlformats.org/drawingml/2006/main" rot="5400000">
          <a:off x="5003494" y="1790240"/>
          <a:ext cx="1" cy="355754"/>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0.77717</cdr:x>
      <cdr:y>0.43563</cdr:y>
    </cdr:from>
    <cdr:to>
      <cdr:x>0.77717</cdr:x>
      <cdr:y>0.48484</cdr:y>
    </cdr:to>
    <cdr:sp macro="" textlink="">
      <cdr:nvSpPr>
        <cdr:cNvPr id="29" name="Straight Connector 28"/>
        <cdr:cNvSpPr/>
      </cdr:nvSpPr>
      <cdr:spPr>
        <a:xfrm xmlns:a="http://schemas.openxmlformats.org/drawingml/2006/main" rot="5400000">
          <a:off x="6581429" y="2897665"/>
          <a:ext cx="309853" cy="2"/>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0.87647</cdr:x>
      <cdr:y>0.84757</cdr:y>
    </cdr:from>
    <cdr:to>
      <cdr:x>0.87647</cdr:x>
      <cdr:y>0.8585</cdr:y>
    </cdr:to>
    <cdr:sp macro="" textlink="">
      <cdr:nvSpPr>
        <cdr:cNvPr id="31" name="Straight Connector 30"/>
        <cdr:cNvSpPr/>
      </cdr:nvSpPr>
      <cdr:spPr>
        <a:xfrm xmlns:a="http://schemas.openxmlformats.org/drawingml/2006/main" rot="5400000">
          <a:off x="7597048" y="5336295"/>
          <a:ext cx="1" cy="68856"/>
        </a:xfrm>
        <a:prstGeom xmlns:a="http://schemas.openxmlformats.org/drawingml/2006/main" prst="line">
          <a:avLst/>
        </a:prstGeom>
        <a:ln xmlns:a="http://schemas.openxmlformats.org/drawingml/2006/main" w="317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0.71941</cdr:x>
      <cdr:y>0.1081</cdr:y>
    </cdr:from>
    <cdr:to>
      <cdr:x>0.94785</cdr:x>
      <cdr:y>0.27868</cdr:y>
    </cdr:to>
    <cdr:sp macro="" textlink="">
      <cdr:nvSpPr>
        <cdr:cNvPr id="2" name="Rectangle 1"/>
        <cdr:cNvSpPr>
          <a:spLocks xmlns:a="http://schemas.openxmlformats.org/drawingml/2006/main" noChangeArrowheads="1"/>
        </cdr:cNvSpPr>
      </cdr:nvSpPr>
      <cdr:spPr bwMode="auto">
        <a:xfrm xmlns:a="http://schemas.openxmlformats.org/drawingml/2006/main">
          <a:off x="6174036" y="631174"/>
          <a:ext cx="1960428" cy="995994"/>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1000" b="0" i="0" u="none" strike="noStrike" baseline="0">
              <a:solidFill>
                <a:srgbClr val="000000"/>
              </a:solidFill>
              <a:latin typeface="Arial"/>
              <a:cs typeface="Arial"/>
            </a:rPr>
            <a:t>No.of  Tracts: 1,058</a:t>
          </a:r>
        </a:p>
        <a:p xmlns:a="http://schemas.openxmlformats.org/drawingml/2006/main">
          <a:pPr algn="l" rtl="0">
            <a:defRPr sz="1000"/>
          </a:pPr>
          <a:r>
            <a:rPr lang="en-US" sz="1000" b="0" i="0" u="none" strike="noStrike" baseline="0">
              <a:solidFill>
                <a:srgbClr val="000000"/>
              </a:solidFill>
              <a:latin typeface="Arial"/>
              <a:cs typeface="Arial"/>
            </a:rPr>
            <a:t>Total Observed: 111,402(5.17%)</a:t>
          </a:r>
        </a:p>
        <a:p xmlns:a="http://schemas.openxmlformats.org/drawingml/2006/main">
          <a:pPr algn="l" rtl="0">
            <a:defRPr sz="1000"/>
          </a:pPr>
          <a:r>
            <a:rPr lang="en-US" sz="1000" b="0" i="0" u="none" strike="noStrike" baseline="0">
              <a:solidFill>
                <a:srgbClr val="000000"/>
              </a:solidFill>
              <a:latin typeface="Arial"/>
              <a:cs typeface="Arial"/>
            </a:rPr>
            <a:t>Total Estimated: </a:t>
          </a:r>
          <a:r>
            <a:rPr lang="en-US" sz="1000" b="0" i="0" baseline="0">
              <a:latin typeface="Calibri"/>
              <a:ea typeface="+mn-ea"/>
              <a:cs typeface="+mn-cs"/>
            </a:rPr>
            <a:t>111,402(5.17%)</a:t>
          </a:r>
          <a:endParaRPr lang="en-US" sz="1000" b="0" i="0" u="none" strike="noStrike" baseline="0">
            <a:solidFill>
              <a:srgbClr val="000000"/>
            </a:solidFill>
            <a:latin typeface="Arial"/>
            <a:cs typeface="Arial"/>
          </a:endParaRPr>
        </a:p>
        <a:p xmlns:a="http://schemas.openxmlformats.org/drawingml/2006/main">
          <a:pPr algn="l" rtl="0">
            <a:defRPr sz="1000"/>
          </a:pPr>
          <a:r>
            <a:rPr lang="en-US" sz="1000" b="0" i="0" u="none" strike="noStrike" baseline="0">
              <a:solidFill>
                <a:srgbClr val="000000"/>
              </a:solidFill>
              <a:latin typeface="Arial"/>
              <a:cs typeface="Arial"/>
            </a:rPr>
            <a:t>Overall Error: 0</a:t>
          </a:r>
        </a:p>
        <a:p xmlns:a="http://schemas.openxmlformats.org/drawingml/2006/main">
          <a:pPr algn="l" rtl="0">
            <a:defRPr sz="1000"/>
          </a:pPr>
          <a:r>
            <a:rPr lang="en-US" sz="1000" b="0" i="0" u="none" strike="noStrike" baseline="0">
              <a:solidFill>
                <a:srgbClr val="000000"/>
              </a:solidFill>
              <a:latin typeface="Arial"/>
              <a:cs typeface="Arial"/>
            </a:rPr>
            <a:t>R^2: 64.47%</a:t>
          </a:r>
        </a:p>
        <a:p xmlns:a="http://schemas.openxmlformats.org/drawingml/2006/main">
          <a:pPr algn="l" rtl="0">
            <a:defRPr sz="1000"/>
          </a:pPr>
          <a:r>
            <a:rPr lang="en-US" sz="1000" b="0" i="0" u="none" strike="noStrike" baseline="0">
              <a:solidFill>
                <a:srgbClr val="000000"/>
              </a:solidFill>
              <a:latin typeface="Arial"/>
              <a:cs typeface="Arial"/>
            </a:rPr>
            <a:t>RMSE: 61.32%</a:t>
          </a:r>
        </a:p>
        <a:p xmlns:a="http://schemas.openxmlformats.org/drawingml/2006/main">
          <a:pPr algn="l" rtl="0">
            <a:defRPr sz="1000"/>
          </a:pPr>
          <a:endParaRPr lang="en-US" sz="1000" b="0" i="0" u="none" strike="noStrike" baseline="0">
            <a:solidFill>
              <a:srgbClr val="000000"/>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0.76064</cdr:x>
      <cdr:y>0.09434</cdr:y>
    </cdr:from>
    <cdr:to>
      <cdr:x>1</cdr:x>
      <cdr:y>0.26492</cdr:y>
    </cdr:to>
    <cdr:sp macro="" textlink="">
      <cdr:nvSpPr>
        <cdr:cNvPr id="2" name="Rectangle 1"/>
        <cdr:cNvSpPr>
          <a:spLocks xmlns:a="http://schemas.openxmlformats.org/drawingml/2006/main" noChangeArrowheads="1"/>
        </cdr:cNvSpPr>
      </cdr:nvSpPr>
      <cdr:spPr bwMode="auto">
        <a:xfrm xmlns:a="http://schemas.openxmlformats.org/drawingml/2006/main">
          <a:off x="6587130" y="550862"/>
          <a:ext cx="2054193" cy="995987"/>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1000" b="0" i="0" u="none" strike="noStrike" baseline="0">
              <a:solidFill>
                <a:srgbClr val="000000"/>
              </a:solidFill>
              <a:latin typeface="Arial"/>
              <a:cs typeface="Arial"/>
            </a:rPr>
            <a:t>No.of  Tracts: 1,058</a:t>
          </a:r>
        </a:p>
        <a:p xmlns:a="http://schemas.openxmlformats.org/drawingml/2006/main">
          <a:pPr algn="l" rtl="0">
            <a:defRPr sz="1000"/>
          </a:pPr>
          <a:r>
            <a:rPr lang="en-US" sz="1000" b="0" i="0" u="none" strike="noStrike" baseline="0">
              <a:solidFill>
                <a:srgbClr val="000000"/>
              </a:solidFill>
              <a:latin typeface="Arial"/>
              <a:cs typeface="Arial"/>
            </a:rPr>
            <a:t>Total Observed: 745,093 (34.57%)</a:t>
          </a:r>
        </a:p>
        <a:p xmlns:a="http://schemas.openxmlformats.org/drawingml/2006/main">
          <a:pPr algn="l" rtl="0">
            <a:defRPr sz="1000"/>
          </a:pPr>
          <a:r>
            <a:rPr lang="en-US" sz="1000" b="0" i="0" u="none" strike="noStrike" baseline="0">
              <a:solidFill>
                <a:srgbClr val="000000"/>
              </a:solidFill>
              <a:latin typeface="Arial"/>
              <a:cs typeface="Arial"/>
            </a:rPr>
            <a:t>Total Estimated: </a:t>
          </a:r>
          <a:r>
            <a:rPr lang="en-US" sz="1000" b="0" i="0" baseline="0">
              <a:latin typeface="Calibri"/>
              <a:ea typeface="+mn-ea"/>
              <a:cs typeface="+mn-cs"/>
            </a:rPr>
            <a:t>745,092 (34.57%)</a:t>
          </a:r>
          <a:endParaRPr lang="en-US" sz="1000" b="0" i="0" u="none" strike="noStrike" baseline="0">
            <a:solidFill>
              <a:srgbClr val="000000"/>
            </a:solidFill>
            <a:latin typeface="Arial"/>
            <a:cs typeface="Arial"/>
          </a:endParaRPr>
        </a:p>
        <a:p xmlns:a="http://schemas.openxmlformats.org/drawingml/2006/main">
          <a:pPr algn="l" rtl="0">
            <a:defRPr sz="1000"/>
          </a:pPr>
          <a:r>
            <a:rPr lang="en-US" sz="1000" b="0" i="0" u="none" strike="noStrike" baseline="0">
              <a:solidFill>
                <a:srgbClr val="000000"/>
              </a:solidFill>
              <a:latin typeface="Arial"/>
              <a:cs typeface="Arial"/>
            </a:rPr>
            <a:t>Overall Error: 0</a:t>
          </a:r>
        </a:p>
        <a:p xmlns:a="http://schemas.openxmlformats.org/drawingml/2006/main">
          <a:pPr algn="l" rtl="0">
            <a:defRPr sz="1000"/>
          </a:pPr>
          <a:r>
            <a:rPr lang="en-US" sz="1000" b="0" i="0" u="none" strike="noStrike" baseline="0">
              <a:solidFill>
                <a:srgbClr val="000000"/>
              </a:solidFill>
              <a:latin typeface="Arial"/>
              <a:cs typeface="Arial"/>
            </a:rPr>
            <a:t>R^2: 94.66%</a:t>
          </a:r>
        </a:p>
        <a:p xmlns:a="http://schemas.openxmlformats.org/drawingml/2006/main">
          <a:pPr algn="l" rtl="0">
            <a:defRPr sz="1000"/>
          </a:pPr>
          <a:r>
            <a:rPr lang="en-US" sz="1000" b="0" i="0" u="none" strike="noStrike" baseline="0">
              <a:solidFill>
                <a:srgbClr val="000000"/>
              </a:solidFill>
              <a:latin typeface="Arial"/>
              <a:cs typeface="Arial"/>
            </a:rPr>
            <a:t>RMSE: 17.05%</a:t>
          </a:r>
        </a:p>
        <a:p xmlns:a="http://schemas.openxmlformats.org/drawingml/2006/main">
          <a:pPr algn="l" rtl="0">
            <a:defRPr sz="1000"/>
          </a:pPr>
          <a:endParaRPr lang="en-US" sz="1000" b="0" i="0" u="none" strike="noStrike" baseline="0">
            <a:solidFill>
              <a:srgbClr val="000000"/>
            </a:solidFill>
            <a:latin typeface="Arial"/>
            <a:cs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0.7261</cdr:x>
      <cdr:y>0.10024</cdr:y>
    </cdr:from>
    <cdr:to>
      <cdr:x>0.99889</cdr:x>
      <cdr:y>0.27082</cdr:y>
    </cdr:to>
    <cdr:sp macro="" textlink="">
      <cdr:nvSpPr>
        <cdr:cNvPr id="2" name="Rectangle 1"/>
        <cdr:cNvSpPr>
          <a:spLocks xmlns:a="http://schemas.openxmlformats.org/drawingml/2006/main" noChangeArrowheads="1"/>
        </cdr:cNvSpPr>
      </cdr:nvSpPr>
      <cdr:spPr bwMode="auto">
        <a:xfrm xmlns:a="http://schemas.openxmlformats.org/drawingml/2006/main">
          <a:off x="6231408" y="585284"/>
          <a:ext cx="2341092" cy="995987"/>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1000" b="0" i="0" u="none" strike="noStrike" baseline="0">
              <a:solidFill>
                <a:srgbClr val="000000"/>
              </a:solidFill>
              <a:latin typeface="Arial"/>
              <a:cs typeface="Arial"/>
            </a:rPr>
            <a:t>No.of  Tracts: 1,058</a:t>
          </a:r>
        </a:p>
        <a:p xmlns:a="http://schemas.openxmlformats.org/drawingml/2006/main">
          <a:pPr algn="l" rtl="0">
            <a:defRPr sz="1000"/>
          </a:pPr>
          <a:r>
            <a:rPr lang="en-US" sz="1000" b="0" i="0" u="none" strike="noStrike" baseline="0">
              <a:solidFill>
                <a:srgbClr val="000000"/>
              </a:solidFill>
              <a:latin typeface="Arial"/>
              <a:cs typeface="Arial"/>
            </a:rPr>
            <a:t>Total Observed: 909,443(42.2%)</a:t>
          </a:r>
        </a:p>
        <a:p xmlns:a="http://schemas.openxmlformats.org/drawingml/2006/main">
          <a:pPr algn="l" rtl="0">
            <a:defRPr sz="1000"/>
          </a:pPr>
          <a:r>
            <a:rPr lang="en-US" sz="1000" b="0" i="0" u="none" strike="noStrike" baseline="0">
              <a:solidFill>
                <a:srgbClr val="000000"/>
              </a:solidFill>
              <a:latin typeface="Arial"/>
              <a:cs typeface="Arial"/>
            </a:rPr>
            <a:t>Total Estimated: </a:t>
          </a:r>
          <a:r>
            <a:rPr lang="en-US" sz="1000" b="0" i="0" baseline="0">
              <a:latin typeface="Calibri"/>
              <a:ea typeface="+mn-ea"/>
              <a:cs typeface="+mn-cs"/>
            </a:rPr>
            <a:t>909,443(42.2%)</a:t>
          </a:r>
          <a:endParaRPr lang="en-US" sz="1000" b="0" i="0" u="none" strike="noStrike" baseline="0">
            <a:solidFill>
              <a:srgbClr val="000000"/>
            </a:solidFill>
            <a:latin typeface="Arial"/>
            <a:cs typeface="Arial"/>
          </a:endParaRPr>
        </a:p>
        <a:p xmlns:a="http://schemas.openxmlformats.org/drawingml/2006/main">
          <a:pPr algn="l" rtl="0">
            <a:defRPr sz="1000"/>
          </a:pPr>
          <a:r>
            <a:rPr lang="en-US" sz="1000" b="0" i="0" u="none" strike="noStrike" baseline="0">
              <a:solidFill>
                <a:srgbClr val="000000"/>
              </a:solidFill>
              <a:latin typeface="Arial"/>
              <a:cs typeface="Arial"/>
            </a:rPr>
            <a:t>Overall Error: 0</a:t>
          </a:r>
        </a:p>
        <a:p xmlns:a="http://schemas.openxmlformats.org/drawingml/2006/main">
          <a:pPr algn="l" rtl="0">
            <a:defRPr sz="1000"/>
          </a:pPr>
          <a:r>
            <a:rPr lang="en-US" sz="1000" b="0" i="0" u="none" strike="noStrike" baseline="0">
              <a:solidFill>
                <a:srgbClr val="000000"/>
              </a:solidFill>
              <a:latin typeface="Arial"/>
              <a:cs typeface="Arial"/>
            </a:rPr>
            <a:t>R^2: 97.69%</a:t>
          </a:r>
        </a:p>
        <a:p xmlns:a="http://schemas.openxmlformats.org/drawingml/2006/main">
          <a:pPr algn="l" rtl="0">
            <a:defRPr sz="1000"/>
          </a:pPr>
          <a:r>
            <a:rPr lang="en-US" sz="1000" b="0" i="0" u="none" strike="noStrike" baseline="0">
              <a:solidFill>
                <a:srgbClr val="000000"/>
              </a:solidFill>
              <a:latin typeface="Arial"/>
              <a:cs typeface="Arial"/>
            </a:rPr>
            <a:t>RMSE: 15.43%</a:t>
          </a:r>
        </a:p>
        <a:p xmlns:a="http://schemas.openxmlformats.org/drawingml/2006/main">
          <a:pPr algn="l" rtl="0">
            <a:defRPr sz="1000"/>
          </a:pPr>
          <a:endParaRPr lang="en-US" sz="1000" b="0" i="0" u="none" strike="noStrike" baseline="0">
            <a:solidFill>
              <a:srgbClr val="000000"/>
            </a:solidFill>
            <a:latin typeface="Arial"/>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0.70069</cdr:x>
      <cdr:y>0.09631</cdr:y>
    </cdr:from>
    <cdr:to>
      <cdr:x>0.94005</cdr:x>
      <cdr:y>0.26689</cdr:y>
    </cdr:to>
    <cdr:sp macro="" textlink="">
      <cdr:nvSpPr>
        <cdr:cNvPr id="2" name="Rectangle 1"/>
        <cdr:cNvSpPr>
          <a:spLocks xmlns:a="http://schemas.openxmlformats.org/drawingml/2006/main" noChangeArrowheads="1"/>
        </cdr:cNvSpPr>
      </cdr:nvSpPr>
      <cdr:spPr bwMode="auto">
        <a:xfrm xmlns:a="http://schemas.openxmlformats.org/drawingml/2006/main">
          <a:off x="6013373" y="562320"/>
          <a:ext cx="2054187" cy="995994"/>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1000" b="0" i="0" u="none" strike="noStrike" baseline="0">
              <a:solidFill>
                <a:srgbClr val="000000"/>
              </a:solidFill>
              <a:latin typeface="Arial"/>
              <a:cs typeface="Arial"/>
            </a:rPr>
            <a:t>No.of  Tracts: 1,058</a:t>
          </a:r>
        </a:p>
        <a:p xmlns:a="http://schemas.openxmlformats.org/drawingml/2006/main">
          <a:pPr algn="l" rtl="0">
            <a:defRPr sz="1000"/>
          </a:pPr>
          <a:r>
            <a:rPr lang="en-US" sz="1000" b="0" i="0" u="none" strike="noStrike" baseline="0">
              <a:solidFill>
                <a:srgbClr val="000000"/>
              </a:solidFill>
              <a:latin typeface="Arial"/>
              <a:cs typeface="Arial"/>
            </a:rPr>
            <a:t>Total Observed: 389,395(18.07%)</a:t>
          </a:r>
        </a:p>
        <a:p xmlns:a="http://schemas.openxmlformats.org/drawingml/2006/main">
          <a:pPr algn="l" rtl="0">
            <a:defRPr sz="1000"/>
          </a:pPr>
          <a:r>
            <a:rPr lang="en-US" sz="1000" b="0" i="0" u="none" strike="noStrike" baseline="0">
              <a:solidFill>
                <a:srgbClr val="000000"/>
              </a:solidFill>
              <a:latin typeface="Arial"/>
              <a:cs typeface="Arial"/>
            </a:rPr>
            <a:t>Total Estimated: </a:t>
          </a:r>
          <a:r>
            <a:rPr lang="en-US" sz="1000" b="0" i="0" baseline="0">
              <a:latin typeface="Calibri"/>
              <a:ea typeface="+mn-ea"/>
              <a:cs typeface="+mn-cs"/>
            </a:rPr>
            <a:t>389,395(18.07%)</a:t>
          </a:r>
          <a:endParaRPr lang="en-US" sz="1000" b="0" i="0" u="none" strike="noStrike" baseline="0">
            <a:solidFill>
              <a:srgbClr val="000000"/>
            </a:solidFill>
            <a:latin typeface="Arial"/>
            <a:cs typeface="Arial"/>
          </a:endParaRPr>
        </a:p>
        <a:p xmlns:a="http://schemas.openxmlformats.org/drawingml/2006/main">
          <a:pPr algn="l" rtl="0">
            <a:defRPr sz="1000"/>
          </a:pPr>
          <a:r>
            <a:rPr lang="en-US" sz="1000" b="0" i="0" u="none" strike="noStrike" baseline="0">
              <a:solidFill>
                <a:srgbClr val="000000"/>
              </a:solidFill>
              <a:latin typeface="Arial"/>
              <a:cs typeface="Arial"/>
            </a:rPr>
            <a:t>Overall Error: 0</a:t>
          </a:r>
        </a:p>
        <a:p xmlns:a="http://schemas.openxmlformats.org/drawingml/2006/main">
          <a:pPr algn="l" rtl="0">
            <a:defRPr sz="1000"/>
          </a:pPr>
          <a:r>
            <a:rPr lang="en-US" sz="1000" b="0" i="0" u="none" strike="noStrike" baseline="0">
              <a:solidFill>
                <a:srgbClr val="000000"/>
              </a:solidFill>
              <a:latin typeface="Arial"/>
              <a:cs typeface="Arial"/>
            </a:rPr>
            <a:t>R^2: 91.23%</a:t>
          </a:r>
        </a:p>
        <a:p xmlns:a="http://schemas.openxmlformats.org/drawingml/2006/main">
          <a:pPr algn="l" rtl="0">
            <a:defRPr sz="1000"/>
          </a:pPr>
          <a:r>
            <a:rPr lang="en-US" sz="1000" b="0" i="0" u="none" strike="noStrike" baseline="0">
              <a:solidFill>
                <a:srgbClr val="000000"/>
              </a:solidFill>
              <a:latin typeface="Arial"/>
              <a:cs typeface="Arial"/>
            </a:rPr>
            <a:t>RMSE: 28.9%</a:t>
          </a:r>
        </a:p>
        <a:p xmlns:a="http://schemas.openxmlformats.org/drawingml/2006/main">
          <a:pPr algn="l" rtl="0">
            <a:defRPr sz="1000"/>
          </a:pPr>
          <a:endParaRPr lang="en-US" sz="1000" b="0" i="0" u="none" strike="noStrike" baseline="0">
            <a:solidFill>
              <a:srgbClr val="000000"/>
            </a:solidFill>
            <a:latin typeface="Arial"/>
            <a:cs typeface="Aria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0.71359</cdr:x>
      <cdr:y>0.1852</cdr:y>
    </cdr:from>
    <cdr:to>
      <cdr:x>0.98508</cdr:x>
      <cdr:y>0.32782</cdr:y>
    </cdr:to>
    <cdr:sp macro="" textlink="">
      <cdr:nvSpPr>
        <cdr:cNvPr id="2" name="Rectangle 1"/>
        <cdr:cNvSpPr>
          <a:spLocks xmlns:a="http://schemas.openxmlformats.org/drawingml/2006/main" noChangeArrowheads="1"/>
        </cdr:cNvSpPr>
      </cdr:nvSpPr>
      <cdr:spPr bwMode="auto">
        <a:xfrm xmlns:a="http://schemas.openxmlformats.org/drawingml/2006/main">
          <a:off x="5703652" y="903425"/>
          <a:ext cx="2170016" cy="695740"/>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400" b="1" i="0" u="none" strike="noStrike" baseline="0" dirty="0" err="1">
              <a:solidFill>
                <a:schemeClr val="accent6">
                  <a:lumMod val="75000"/>
                </a:schemeClr>
              </a:solidFill>
              <a:latin typeface="Arial"/>
              <a:cs typeface="Arial"/>
            </a:rPr>
            <a:t>No.of</a:t>
          </a:r>
          <a:r>
            <a:rPr lang="en-US" sz="1400" b="1" i="0" u="none" strike="noStrike" baseline="0" dirty="0">
              <a:solidFill>
                <a:schemeClr val="accent6">
                  <a:lumMod val="75000"/>
                </a:schemeClr>
              </a:solidFill>
              <a:latin typeface="Arial"/>
              <a:cs typeface="Arial"/>
            </a:rPr>
            <a:t>  Counties: 13</a:t>
          </a:r>
        </a:p>
        <a:p xmlns:a="http://schemas.openxmlformats.org/drawingml/2006/main">
          <a:pPr algn="l" rtl="0">
            <a:defRPr sz="1000"/>
          </a:pPr>
          <a:r>
            <a:rPr lang="en-US" sz="1400" b="1" i="0" u="none" strike="noStrike" baseline="0" dirty="0">
              <a:solidFill>
                <a:schemeClr val="accent6">
                  <a:lumMod val="75000"/>
                </a:schemeClr>
              </a:solidFill>
              <a:latin typeface="Arial"/>
              <a:cs typeface="Arial"/>
            </a:rPr>
            <a:t>R^2: 84.3%</a:t>
          </a:r>
        </a:p>
        <a:p xmlns:a="http://schemas.openxmlformats.org/drawingml/2006/main">
          <a:pPr algn="l" rtl="0">
            <a:defRPr sz="1000"/>
          </a:pPr>
          <a:r>
            <a:rPr lang="en-US" sz="1400" b="1" i="0" u="none" strike="noStrike" baseline="0" dirty="0">
              <a:solidFill>
                <a:schemeClr val="accent6">
                  <a:lumMod val="75000"/>
                </a:schemeClr>
              </a:solidFill>
              <a:latin typeface="Arial"/>
              <a:cs typeface="Arial"/>
            </a:rPr>
            <a:t>RMSE: 18%</a:t>
          </a:r>
        </a:p>
        <a:p xmlns:a="http://schemas.openxmlformats.org/drawingml/2006/main">
          <a:pPr algn="l" rtl="0">
            <a:defRPr sz="1000"/>
          </a:pPr>
          <a:endParaRPr lang="en-US" sz="1000" b="0" i="0" u="none" strike="noStrike" baseline="0" dirty="0">
            <a:solidFill>
              <a:srgbClr val="000000"/>
            </a:solidFill>
            <a:latin typeface="Arial"/>
            <a:cs typeface="Aria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0.7397</cdr:x>
      <cdr:y>0.12918</cdr:y>
    </cdr:from>
    <cdr:to>
      <cdr:x>1</cdr:x>
      <cdr:y>0.25576</cdr:y>
    </cdr:to>
    <cdr:sp macro="" textlink="">
      <cdr:nvSpPr>
        <cdr:cNvPr id="2" name="Rectangle 1"/>
        <cdr:cNvSpPr>
          <a:spLocks xmlns:a="http://schemas.openxmlformats.org/drawingml/2006/main" noChangeArrowheads="1"/>
        </cdr:cNvSpPr>
      </cdr:nvSpPr>
      <cdr:spPr bwMode="auto">
        <a:xfrm xmlns:a="http://schemas.openxmlformats.org/drawingml/2006/main">
          <a:off x="6131071" y="662972"/>
          <a:ext cx="2157522" cy="649633"/>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400" b="1" i="0" u="none" strike="noStrike" baseline="0" dirty="0" err="1">
              <a:solidFill>
                <a:schemeClr val="accent6"/>
              </a:solidFill>
              <a:latin typeface="Arial"/>
              <a:cs typeface="Arial"/>
            </a:rPr>
            <a:t>No.of</a:t>
          </a:r>
          <a:r>
            <a:rPr lang="en-US" sz="1400" b="1" i="0" u="none" strike="noStrike" baseline="0" dirty="0">
              <a:solidFill>
                <a:schemeClr val="accent6"/>
              </a:solidFill>
              <a:latin typeface="Arial"/>
              <a:cs typeface="Arial"/>
            </a:rPr>
            <a:t>  Counties: 13</a:t>
          </a:r>
        </a:p>
        <a:p xmlns:a="http://schemas.openxmlformats.org/drawingml/2006/main">
          <a:pPr algn="l" rtl="0">
            <a:defRPr sz="1000"/>
          </a:pPr>
          <a:r>
            <a:rPr lang="en-US" sz="1400" b="1" i="0" u="none" strike="noStrike" baseline="0" dirty="0">
              <a:solidFill>
                <a:schemeClr val="accent6"/>
              </a:solidFill>
              <a:latin typeface="Arial"/>
              <a:cs typeface="Arial"/>
            </a:rPr>
            <a:t>R^2: 90.7%</a:t>
          </a:r>
        </a:p>
        <a:p xmlns:a="http://schemas.openxmlformats.org/drawingml/2006/main">
          <a:pPr algn="l" rtl="0">
            <a:defRPr sz="1000"/>
          </a:pPr>
          <a:r>
            <a:rPr lang="en-US" sz="1400" b="1" i="0" u="none" strike="noStrike" baseline="0" dirty="0">
              <a:solidFill>
                <a:schemeClr val="accent6"/>
              </a:solidFill>
              <a:latin typeface="Arial"/>
              <a:cs typeface="Arial"/>
            </a:rPr>
            <a:t>RMSE: 5.4%</a:t>
          </a:r>
        </a:p>
        <a:p xmlns:a="http://schemas.openxmlformats.org/drawingml/2006/main">
          <a:pPr algn="l" rtl="0">
            <a:defRPr sz="1000"/>
          </a:pPr>
          <a:endParaRPr lang="en-US" sz="1000" b="0" i="0" u="none" strike="noStrike" baseline="0" dirty="0">
            <a:solidFill>
              <a:srgbClr val="000000"/>
            </a:solidFill>
            <a:latin typeface="Arial"/>
            <a:cs typeface="Aria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0.77575</cdr:x>
      <cdr:y>0.14405</cdr:y>
    </cdr:from>
    <cdr:to>
      <cdr:x>1</cdr:x>
      <cdr:y>0.24284</cdr:y>
    </cdr:to>
    <cdr:sp macro="" textlink="">
      <cdr:nvSpPr>
        <cdr:cNvPr id="2" name="Rectangle 1"/>
        <cdr:cNvSpPr>
          <a:spLocks xmlns:a="http://schemas.openxmlformats.org/drawingml/2006/main" noChangeArrowheads="1"/>
        </cdr:cNvSpPr>
      </cdr:nvSpPr>
      <cdr:spPr bwMode="auto">
        <a:xfrm xmlns:a="http://schemas.openxmlformats.org/drawingml/2006/main">
          <a:off x="6326906" y="753039"/>
          <a:ext cx="1828952" cy="516436"/>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400" b="1" i="0" u="none" strike="noStrike" baseline="0" dirty="0" err="1">
              <a:solidFill>
                <a:schemeClr val="accent6"/>
              </a:solidFill>
              <a:latin typeface="Arial"/>
              <a:cs typeface="Arial"/>
            </a:rPr>
            <a:t>No.of</a:t>
          </a:r>
          <a:r>
            <a:rPr lang="en-US" sz="1400" b="1" i="0" u="none" strike="noStrike" baseline="0" dirty="0">
              <a:solidFill>
                <a:schemeClr val="accent6"/>
              </a:solidFill>
              <a:latin typeface="Arial"/>
              <a:cs typeface="Arial"/>
            </a:rPr>
            <a:t>  Counties: 13</a:t>
          </a:r>
        </a:p>
        <a:p xmlns:a="http://schemas.openxmlformats.org/drawingml/2006/main">
          <a:pPr algn="l" rtl="0">
            <a:defRPr sz="1000"/>
          </a:pPr>
          <a:r>
            <a:rPr lang="en-US" sz="1400" b="1" i="0" u="none" strike="noStrike" baseline="0" dirty="0">
              <a:solidFill>
                <a:schemeClr val="accent6"/>
              </a:solidFill>
              <a:latin typeface="Arial"/>
              <a:cs typeface="Arial"/>
            </a:rPr>
            <a:t>R^2: 80.3%</a:t>
          </a:r>
        </a:p>
        <a:p xmlns:a="http://schemas.openxmlformats.org/drawingml/2006/main">
          <a:pPr algn="l" rtl="0">
            <a:defRPr sz="1000"/>
          </a:pPr>
          <a:r>
            <a:rPr lang="en-US" sz="1400" b="1" i="0" u="none" strike="noStrike" baseline="0" dirty="0">
              <a:solidFill>
                <a:schemeClr val="accent6"/>
              </a:solidFill>
              <a:latin typeface="Arial"/>
              <a:cs typeface="Arial"/>
            </a:rPr>
            <a:t>RMSE: 3.9%</a:t>
          </a:r>
        </a:p>
        <a:p xmlns:a="http://schemas.openxmlformats.org/drawingml/2006/main">
          <a:pPr algn="l" rtl="0">
            <a:defRPr sz="1000"/>
          </a:pPr>
          <a:endParaRPr lang="en-US" sz="1000" b="0" i="0" u="none" strike="noStrike" baseline="0" dirty="0">
            <a:solidFill>
              <a:srgbClr val="000000"/>
            </a:solidFill>
            <a:latin typeface="Arial"/>
            <a:cs typeface="Aria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0.75293</cdr:x>
      <cdr:y>0.12079</cdr:y>
    </cdr:from>
    <cdr:to>
      <cdr:x>0.98854</cdr:x>
      <cdr:y>0.21329</cdr:y>
    </cdr:to>
    <cdr:sp macro="" textlink="">
      <cdr:nvSpPr>
        <cdr:cNvPr id="2" name="Rectangle 1"/>
        <cdr:cNvSpPr>
          <a:spLocks xmlns:a="http://schemas.openxmlformats.org/drawingml/2006/main" noChangeArrowheads="1"/>
        </cdr:cNvSpPr>
      </cdr:nvSpPr>
      <cdr:spPr bwMode="auto">
        <a:xfrm xmlns:a="http://schemas.openxmlformats.org/drawingml/2006/main">
          <a:off x="6164885" y="613509"/>
          <a:ext cx="1929135" cy="469820"/>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400" b="1" i="0" u="none" strike="noStrike" baseline="0" dirty="0" err="1">
              <a:solidFill>
                <a:schemeClr val="accent6"/>
              </a:solidFill>
              <a:latin typeface="Arial"/>
              <a:cs typeface="Arial"/>
            </a:rPr>
            <a:t>No.of</a:t>
          </a:r>
          <a:r>
            <a:rPr lang="en-US" sz="1400" b="1" i="0" u="none" strike="noStrike" baseline="0" dirty="0">
              <a:solidFill>
                <a:schemeClr val="accent6"/>
              </a:solidFill>
              <a:latin typeface="Arial"/>
              <a:cs typeface="Arial"/>
            </a:rPr>
            <a:t>  Counties: 13</a:t>
          </a:r>
        </a:p>
        <a:p xmlns:a="http://schemas.openxmlformats.org/drawingml/2006/main">
          <a:pPr algn="l" rtl="0">
            <a:defRPr sz="1000"/>
          </a:pPr>
          <a:r>
            <a:rPr lang="en-US" sz="1400" b="1" i="0" u="none" strike="noStrike" baseline="0" dirty="0">
              <a:solidFill>
                <a:schemeClr val="accent6"/>
              </a:solidFill>
              <a:latin typeface="Arial"/>
              <a:cs typeface="Arial"/>
            </a:rPr>
            <a:t>R^2: 62.8%</a:t>
          </a:r>
        </a:p>
        <a:p xmlns:a="http://schemas.openxmlformats.org/drawingml/2006/main">
          <a:pPr algn="l" rtl="0">
            <a:defRPr sz="1000"/>
          </a:pPr>
          <a:r>
            <a:rPr lang="en-US" sz="1400" b="1" i="0" u="none" strike="noStrike" baseline="0" dirty="0">
              <a:solidFill>
                <a:schemeClr val="accent6"/>
              </a:solidFill>
              <a:latin typeface="Arial"/>
              <a:cs typeface="Arial"/>
            </a:rPr>
            <a:t>RMSE: 12.3%</a:t>
          </a:r>
        </a:p>
        <a:p xmlns:a="http://schemas.openxmlformats.org/drawingml/2006/main">
          <a:pPr algn="l" rtl="0">
            <a:defRPr sz="1000"/>
          </a:pPr>
          <a:endParaRPr lang="en-US" sz="1000" b="0" i="0" u="none" strike="noStrike" baseline="0" dirty="0">
            <a:solidFill>
              <a:srgbClr val="000000"/>
            </a:solidFill>
            <a:latin typeface="Arial"/>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90BBE-E449-44FC-8D90-1723A27DC352}" type="datetimeFigureOut">
              <a:rPr lang="en-US" smtClean="0"/>
              <a:t>5/18/15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8BF7E-F817-4791-9A56-94BD35443B78}" type="slidenum">
              <a:rPr lang="en-US" smtClean="0"/>
              <a:t>‹#›</a:t>
            </a:fld>
            <a:endParaRPr lang="en-US"/>
          </a:p>
        </p:txBody>
      </p:sp>
    </p:spTree>
    <p:extLst>
      <p:ext uri="{BB962C8B-B14F-4D97-AF65-F5344CB8AC3E}">
        <p14:creationId xmlns:p14="http://schemas.microsoft.com/office/powerpoint/2010/main" val="365953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today I</a:t>
            </a:r>
            <a:r>
              <a:rPr lang="en-US" baseline="0" dirty="0" smtClean="0"/>
              <a:t> will talk about vehicle ownership model we recently developed for our region: </a:t>
            </a:r>
            <a:r>
              <a:rPr lang="en-US" baseline="0" dirty="0" err="1" smtClean="0"/>
              <a:t>dallas</a:t>
            </a:r>
            <a:r>
              <a:rPr lang="en-US" baseline="0" dirty="0" smtClean="0"/>
              <a:t> –fort worth </a:t>
            </a:r>
            <a:r>
              <a:rPr lang="en-US" baseline="0" dirty="0" err="1" smtClean="0"/>
              <a:t>metropolitian</a:t>
            </a:r>
            <a:r>
              <a:rPr lang="en-US" baseline="0" dirty="0" smtClean="0"/>
              <a:t> area.</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1</a:t>
            </a:fld>
            <a:endParaRPr lang="en-US"/>
          </a:p>
        </p:txBody>
      </p:sp>
    </p:spTree>
    <p:extLst>
      <p:ext uri="{BB962C8B-B14F-4D97-AF65-F5344CB8AC3E}">
        <p14:creationId xmlns:p14="http://schemas.microsoft.com/office/powerpoint/2010/main" val="104162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all variables,</a:t>
            </a:r>
            <a:r>
              <a:rPr lang="en-US" baseline="0" dirty="0" smtClean="0"/>
              <a:t> family income dash 1 is used for 0 and 1 vehicle households, just like before I showed the data analysis, household income less than 30k is a significant variable for 0 and 1 car households. </a:t>
            </a:r>
            <a:r>
              <a:rPr lang="en-US" baseline="0" dirty="0" err="1" smtClean="0"/>
              <a:t>Familyincome</a:t>
            </a:r>
            <a:r>
              <a:rPr lang="en-US" baseline="0" dirty="0" smtClean="0"/>
              <a:t> dash 2 is the household income more than 100k, which is a significant variable for 2 and 3+ car households. </a:t>
            </a:r>
            <a:r>
              <a:rPr lang="en-US" baseline="0" dirty="0" err="1" smtClean="0"/>
              <a:t>Houeshold</a:t>
            </a:r>
            <a:r>
              <a:rPr lang="en-US" baseline="0" dirty="0" smtClean="0"/>
              <a:t> size 1 dummy is one significant variable for 0 and 1 car households. Then we have household size, worker count variables. We also used some zonal variables, the first one is </a:t>
            </a:r>
            <a:r>
              <a:rPr lang="en-US" baseline="0" dirty="0" err="1" smtClean="0"/>
              <a:t>unestinc</a:t>
            </a:r>
            <a:r>
              <a:rPr lang="en-US" baseline="0" dirty="0" smtClean="0"/>
              <a:t>, it only used for 0 </a:t>
            </a:r>
            <a:r>
              <a:rPr lang="en-US" baseline="0" dirty="0" err="1" smtClean="0"/>
              <a:t>vheicle</a:t>
            </a:r>
            <a:r>
              <a:rPr lang="en-US" baseline="0" dirty="0" smtClean="0"/>
              <a:t>  utility. it is if the percentage of HHs with income equal or less than 30k for one tract is greater than 55%, it will be 1. the second one is quad </a:t>
            </a:r>
            <a:r>
              <a:rPr lang="en-US" baseline="0" dirty="0" err="1" smtClean="0"/>
              <a:t>rd</a:t>
            </a:r>
            <a:r>
              <a:rPr lang="en-US" baseline="0" dirty="0" smtClean="0"/>
              <a:t>, which is quad root of residence density for each tract. This one is used for 1 and 2 </a:t>
            </a:r>
            <a:r>
              <a:rPr lang="en-US" baseline="0" dirty="0" err="1" smtClean="0"/>
              <a:t>vheicle</a:t>
            </a:r>
            <a:r>
              <a:rPr lang="en-US" baseline="0" dirty="0" smtClean="0"/>
              <a:t> utilities. The last one is transit line 8 dummy, if no. of transit lines in each tract greater or equal to 8, it will be 1, this one is used for 0 </a:t>
            </a:r>
            <a:r>
              <a:rPr lang="en-US" baseline="0" dirty="0" err="1" smtClean="0"/>
              <a:t>vheicle</a:t>
            </a:r>
            <a:r>
              <a:rPr lang="en-US" baseline="0" dirty="0" smtClean="0"/>
              <a:t> utility.</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10</a:t>
            </a:fld>
            <a:endParaRPr lang="en-US"/>
          </a:p>
        </p:txBody>
      </p:sp>
    </p:spTree>
    <p:extLst>
      <p:ext uri="{BB962C8B-B14F-4D97-AF65-F5344CB8AC3E}">
        <p14:creationId xmlns:p14="http://schemas.microsoft.com/office/powerpoint/2010/main" val="4285997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the utility functions</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11</a:t>
            </a:fld>
            <a:endParaRPr lang="en-US"/>
          </a:p>
        </p:txBody>
      </p:sp>
    </p:spTree>
    <p:extLst>
      <p:ext uri="{BB962C8B-B14F-4D97-AF65-F5344CB8AC3E}">
        <p14:creationId xmlns:p14="http://schemas.microsoft.com/office/powerpoint/2010/main" val="8652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then I will</a:t>
            </a:r>
            <a:r>
              <a:rPr lang="en-US" baseline="0" dirty="0" smtClean="0"/>
              <a:t> talk about the calibration process. This model is estimated using 2009 </a:t>
            </a:r>
            <a:r>
              <a:rPr lang="en-US" baseline="0" dirty="0" err="1" smtClean="0"/>
              <a:t>nhts</a:t>
            </a:r>
            <a:r>
              <a:rPr lang="en-US" baseline="0" dirty="0" smtClean="0"/>
              <a:t> data as I mentioned before, so we used 2005 to 2009 5 years </a:t>
            </a:r>
            <a:r>
              <a:rPr lang="en-US" baseline="0" dirty="0" err="1" smtClean="0"/>
              <a:t>acs</a:t>
            </a:r>
            <a:r>
              <a:rPr lang="en-US" baseline="0" dirty="0" smtClean="0"/>
              <a:t> data to calibrate it, it is in tract level. But based on our utility functions, </a:t>
            </a:r>
            <a:r>
              <a:rPr lang="en-US" baseline="0" dirty="0" err="1" smtClean="0"/>
              <a:t>acs</a:t>
            </a:r>
            <a:r>
              <a:rPr lang="en-US" baseline="0" dirty="0" smtClean="0"/>
              <a:t> data needs to be broken down by income, </a:t>
            </a:r>
            <a:r>
              <a:rPr lang="en-US" baseline="0" dirty="0" err="1" smtClean="0"/>
              <a:t>hhsize</a:t>
            </a:r>
            <a:r>
              <a:rPr lang="en-US" baseline="0" dirty="0" smtClean="0"/>
              <a:t> and </a:t>
            </a:r>
            <a:r>
              <a:rPr lang="en-US" baseline="0" dirty="0" err="1" smtClean="0"/>
              <a:t>workercount</a:t>
            </a:r>
            <a:r>
              <a:rPr lang="en-US" baseline="0" dirty="0" smtClean="0"/>
              <a:t>, however , no breakdown by these 3 variables together in ACS data, so we used </a:t>
            </a:r>
            <a:r>
              <a:rPr lang="en-US" baseline="0" dirty="0" err="1" smtClean="0"/>
              <a:t>ipf</a:t>
            </a:r>
            <a:r>
              <a:rPr lang="en-US" baseline="0" dirty="0" smtClean="0"/>
              <a:t> method which has </a:t>
            </a:r>
            <a:r>
              <a:rPr lang="en-US" baseline="0" dirty="0" err="1" smtClean="0"/>
              <a:t>ctpp</a:t>
            </a:r>
            <a:r>
              <a:rPr lang="en-US" baseline="0" dirty="0" smtClean="0"/>
              <a:t> 2000 as seed file and </a:t>
            </a:r>
            <a:r>
              <a:rPr lang="en-US" baseline="0" dirty="0" err="1" smtClean="0"/>
              <a:t>acs</a:t>
            </a:r>
            <a:r>
              <a:rPr lang="en-US" baseline="0" dirty="0" smtClean="0"/>
              <a:t> data as total to develop calibration target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12</a:t>
            </a:fld>
            <a:endParaRPr lang="en-US"/>
          </a:p>
        </p:txBody>
      </p:sp>
    </p:spTree>
    <p:extLst>
      <p:ext uri="{BB962C8B-B14F-4D97-AF65-F5344CB8AC3E}">
        <p14:creationId xmlns:p14="http://schemas.microsoft.com/office/powerpoint/2010/main" val="2897051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two calibration methods, one is using excel solver. We consider both regional target and county 0 vehicle target, because the better matching for 0 vehicle  share in large </a:t>
            </a:r>
            <a:r>
              <a:rPr lang="en-US" baseline="0" dirty="0" err="1" smtClean="0"/>
              <a:t>conties</a:t>
            </a:r>
            <a:r>
              <a:rPr lang="en-US" baseline="0" dirty="0" smtClean="0"/>
              <a:t> compensated the bias for overall regional matching . So our objective function is to match total, and </a:t>
            </a:r>
            <a:r>
              <a:rPr lang="en-US" baseline="0" dirty="0" err="1" smtClean="0"/>
              <a:t>constranits</a:t>
            </a:r>
            <a:r>
              <a:rPr lang="en-US" baseline="0" dirty="0" smtClean="0"/>
              <a:t> are matching 0 vehicle households for </a:t>
            </a:r>
            <a:r>
              <a:rPr lang="en-US" baseline="0" dirty="0" err="1" smtClean="0"/>
              <a:t>dallas</a:t>
            </a:r>
            <a:r>
              <a:rPr lang="en-US" baseline="0" dirty="0" smtClean="0"/>
              <a:t> and </a:t>
            </a:r>
            <a:r>
              <a:rPr lang="en-US" baseline="0" dirty="0" err="1" smtClean="0"/>
              <a:t>tarrant</a:t>
            </a:r>
            <a:r>
              <a:rPr lang="en-US" baseline="0" dirty="0" smtClean="0"/>
              <a:t> counties.</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13</a:t>
            </a:fld>
            <a:endParaRPr lang="en-US"/>
          </a:p>
        </p:txBody>
      </p:sp>
    </p:spTree>
    <p:extLst>
      <p:ext uri="{BB962C8B-B14F-4D97-AF65-F5344CB8AC3E}">
        <p14:creationId xmlns:p14="http://schemas.microsoft.com/office/powerpoint/2010/main" val="403635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method</a:t>
            </a:r>
            <a:r>
              <a:rPr lang="en-US" baseline="0" dirty="0" smtClean="0"/>
              <a:t> is brute force attacking method. Since excel solver is hard to integrate into traditional planning software, we developed an application program in </a:t>
            </a:r>
            <a:r>
              <a:rPr lang="en-US" baseline="0" dirty="0" err="1" smtClean="0"/>
              <a:t>transcad</a:t>
            </a:r>
            <a:r>
              <a:rPr lang="en-US" baseline="0" dirty="0" smtClean="0"/>
              <a:t>, which simply performs a sequential search by comparing outputs from continuous input elements. So this one also has two objective functions, one is matching all vehicle ownership households, another one is matching zero vehicle ownership households.</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14</a:t>
            </a:fld>
            <a:endParaRPr lang="en-US"/>
          </a:p>
        </p:txBody>
      </p:sp>
    </p:spTree>
    <p:extLst>
      <p:ext uri="{BB962C8B-B14F-4D97-AF65-F5344CB8AC3E}">
        <p14:creationId xmlns:p14="http://schemas.microsoft.com/office/powerpoint/2010/main" val="279374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our regional AVO and</a:t>
            </a:r>
            <a:r>
              <a:rPr lang="en-US" baseline="0" dirty="0" smtClean="0"/>
              <a:t> ZVO results. The green ones are AVO results, you can see the three points are optimal points, the yellow dots are </a:t>
            </a:r>
            <a:r>
              <a:rPr lang="en-US" baseline="0" dirty="0" err="1" smtClean="0"/>
              <a:t>zvo</a:t>
            </a:r>
            <a:r>
              <a:rPr lang="en-US" baseline="0" dirty="0" smtClean="0"/>
              <a:t> results, but the optimal point is the green one but meanwhile the </a:t>
            </a:r>
            <a:r>
              <a:rPr lang="en-US" baseline="0" dirty="0" err="1" smtClean="0"/>
              <a:t>avo</a:t>
            </a:r>
            <a:r>
              <a:rPr lang="en-US" baseline="0" dirty="0" smtClean="0"/>
              <a:t> is far from the optimal point, therefore we chose this combination which has the best </a:t>
            </a:r>
            <a:r>
              <a:rPr lang="en-US" baseline="0" dirty="0" err="1" smtClean="0"/>
              <a:t>avo</a:t>
            </a:r>
            <a:r>
              <a:rPr lang="en-US" baseline="0" dirty="0" smtClean="0"/>
              <a:t> results and not very bad </a:t>
            </a:r>
            <a:r>
              <a:rPr lang="en-US" baseline="0" dirty="0" err="1" smtClean="0"/>
              <a:t>zvo</a:t>
            </a:r>
            <a:r>
              <a:rPr lang="en-US" baseline="0" dirty="0" smtClean="0"/>
              <a:t> point, you can see this blue point is not very far from the green point for </a:t>
            </a:r>
            <a:r>
              <a:rPr lang="en-US" baseline="0" dirty="0" err="1" smtClean="0"/>
              <a:t>zvo</a:t>
            </a:r>
            <a:r>
              <a:rPr lang="en-US" baseline="0" dirty="0" smtClean="0"/>
              <a:t>. One observation is </a:t>
            </a:r>
            <a:r>
              <a:rPr lang="en-US" baseline="0" dirty="0" err="1" smtClean="0"/>
              <a:t>avo</a:t>
            </a:r>
            <a:r>
              <a:rPr lang="en-US" baseline="0" dirty="0" smtClean="0"/>
              <a:t> reaches </a:t>
            </a:r>
            <a:r>
              <a:rPr lang="en-US" baseline="0" dirty="0" err="1" smtClean="0"/>
              <a:t>opitmal</a:t>
            </a:r>
            <a:r>
              <a:rPr lang="en-US" baseline="0" dirty="0" smtClean="0"/>
              <a:t> solutions in similar manner as </a:t>
            </a:r>
            <a:r>
              <a:rPr lang="en-US" baseline="0" dirty="0" err="1" smtClean="0"/>
              <a:t>zvo’s</a:t>
            </a:r>
            <a:r>
              <a:rPr lang="en-US" baseline="0" dirty="0" smtClean="0"/>
              <a:t> does.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15</a:t>
            </a:fld>
            <a:endParaRPr lang="en-US"/>
          </a:p>
        </p:txBody>
      </p:sp>
    </p:spTree>
    <p:extLst>
      <p:ext uri="{BB962C8B-B14F-4D97-AF65-F5344CB8AC3E}">
        <p14:creationId xmlns:p14="http://schemas.microsoft.com/office/powerpoint/2010/main" val="3223833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t>
            </a:r>
            <a:r>
              <a:rPr lang="en-US" dirty="0" err="1" smtClean="0"/>
              <a:t>dallas</a:t>
            </a:r>
            <a:r>
              <a:rPr lang="en-US" baseline="0" dirty="0" smtClean="0"/>
              <a:t> county </a:t>
            </a:r>
            <a:r>
              <a:rPr lang="en-US" baseline="0" dirty="0" err="1" smtClean="0"/>
              <a:t>avo</a:t>
            </a:r>
            <a:r>
              <a:rPr lang="en-US" baseline="0" dirty="0" smtClean="0"/>
              <a:t> and </a:t>
            </a:r>
            <a:r>
              <a:rPr lang="en-US" baseline="0" dirty="0" err="1" smtClean="0"/>
              <a:t>zvo</a:t>
            </a:r>
            <a:r>
              <a:rPr lang="en-US" baseline="0" dirty="0" smtClean="0"/>
              <a:t> comparison results, the blue lines are </a:t>
            </a:r>
            <a:r>
              <a:rPr lang="en-US" baseline="0" dirty="0" err="1" smtClean="0"/>
              <a:t>avo</a:t>
            </a:r>
            <a:r>
              <a:rPr lang="en-US" baseline="0" dirty="0" smtClean="0"/>
              <a:t> results, and orange line are </a:t>
            </a:r>
            <a:r>
              <a:rPr lang="en-US" baseline="0" dirty="0" err="1" smtClean="0"/>
              <a:t>zvo</a:t>
            </a:r>
            <a:r>
              <a:rPr lang="en-US" baseline="0" dirty="0" smtClean="0"/>
              <a:t> , again you can see we chose this combination.  Two observations are from this results, one is </a:t>
            </a:r>
            <a:r>
              <a:rPr lang="en-US" baseline="0" dirty="0" err="1" smtClean="0"/>
              <a:t>avo</a:t>
            </a:r>
            <a:r>
              <a:rPr lang="en-US" baseline="0" dirty="0" smtClean="0"/>
              <a:t> reach optimal solutions for region and </a:t>
            </a:r>
            <a:r>
              <a:rPr lang="en-US" baseline="0" dirty="0" err="1" smtClean="0"/>
              <a:t>dallas</a:t>
            </a:r>
            <a:r>
              <a:rPr lang="en-US" baseline="0" dirty="0" smtClean="0"/>
              <a:t> county has same trend, but some other counties are different. Another observation is each county has different optimal solution.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16</a:t>
            </a:fld>
            <a:endParaRPr lang="en-US"/>
          </a:p>
        </p:txBody>
      </p:sp>
    </p:spTree>
    <p:extLst>
      <p:ext uri="{BB962C8B-B14F-4D97-AF65-F5344CB8AC3E}">
        <p14:creationId xmlns:p14="http://schemas.microsoft.com/office/powerpoint/2010/main" val="1276064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our calibration</a:t>
            </a:r>
            <a:r>
              <a:rPr lang="en-US" baseline="0" dirty="0" smtClean="0"/>
              <a:t> results. I will go through this quickly. This is for 0 vehicle.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17</a:t>
            </a:fld>
            <a:endParaRPr lang="en-US"/>
          </a:p>
        </p:txBody>
      </p:sp>
    </p:spTree>
    <p:extLst>
      <p:ext uri="{BB962C8B-B14F-4D97-AF65-F5344CB8AC3E}">
        <p14:creationId xmlns:p14="http://schemas.microsoft.com/office/powerpoint/2010/main" val="3428466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calibration,</a:t>
            </a:r>
            <a:r>
              <a:rPr lang="en-US" baseline="0" dirty="0" smtClean="0"/>
              <a:t> we did validation which is the vehicle ownership percentage comparison in county level. Here is 0 vehicle comparison.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21</a:t>
            </a:fld>
            <a:endParaRPr lang="en-US"/>
          </a:p>
        </p:txBody>
      </p:sp>
    </p:spTree>
    <p:extLst>
      <p:ext uri="{BB962C8B-B14F-4D97-AF65-F5344CB8AC3E}">
        <p14:creationId xmlns:p14="http://schemas.microsoft.com/office/powerpoint/2010/main" val="201618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did another validation which use marginal of error to calculate the range of no. of </a:t>
            </a:r>
            <a:r>
              <a:rPr lang="en-US" baseline="0" dirty="0" err="1" smtClean="0"/>
              <a:t>hhs</a:t>
            </a:r>
            <a:r>
              <a:rPr lang="en-US" baseline="0" dirty="0" smtClean="0"/>
              <a:t> with 0 vehicle in each tract. So we have no. of </a:t>
            </a:r>
            <a:r>
              <a:rPr lang="en-US" baseline="0" dirty="0" err="1" smtClean="0"/>
              <a:t>hhs</a:t>
            </a:r>
            <a:r>
              <a:rPr lang="en-US" baseline="0" dirty="0" smtClean="0"/>
              <a:t> with 0 vehicle comparison and group comparison. We have two groups comparison, one is by median </a:t>
            </a:r>
            <a:r>
              <a:rPr lang="en-US" baseline="0" dirty="0" err="1" smtClean="0"/>
              <a:t>hh</a:t>
            </a:r>
            <a:r>
              <a:rPr lang="en-US" baseline="0" dirty="0" smtClean="0"/>
              <a:t> income, another on is by no. of HHs in each tract.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25</a:t>
            </a:fld>
            <a:endParaRPr lang="en-US"/>
          </a:p>
        </p:txBody>
      </p:sp>
    </p:spTree>
    <p:extLst>
      <p:ext uri="{BB962C8B-B14F-4D97-AF65-F5344CB8AC3E}">
        <p14:creationId xmlns:p14="http://schemas.microsoft.com/office/powerpoint/2010/main" val="3782656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 will talk about these 6 parts. Background, data analysis, vehicle ownership model estimation, calibration and validation. The last part I will talk about some conclusion and future study.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2</a:t>
            </a:fld>
            <a:endParaRPr lang="en-US"/>
          </a:p>
        </p:txBody>
      </p:sp>
    </p:spTree>
    <p:extLst>
      <p:ext uri="{BB962C8B-B14F-4D97-AF65-F5344CB8AC3E}">
        <p14:creationId xmlns:p14="http://schemas.microsoft.com/office/powerpoint/2010/main" val="1953989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no. of </a:t>
            </a:r>
            <a:r>
              <a:rPr lang="en-US" dirty="0" err="1" smtClean="0"/>
              <a:t>hhs</a:t>
            </a:r>
            <a:r>
              <a:rPr lang="en-US" dirty="0" smtClean="0"/>
              <a:t> with 0 </a:t>
            </a:r>
            <a:r>
              <a:rPr lang="en-US" dirty="0" err="1" smtClean="0"/>
              <a:t>vehcile</a:t>
            </a:r>
            <a:r>
              <a:rPr lang="en-US" baseline="0" dirty="0" smtClean="0"/>
              <a:t> in each tract comparison, the yellow dots are upper bond using MOE, and blue dots are lower bound, and the grey dots are model results, so model results are almost in the middle.</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26</a:t>
            </a:fld>
            <a:endParaRPr lang="en-US"/>
          </a:p>
        </p:txBody>
      </p:sp>
    </p:spTree>
    <p:extLst>
      <p:ext uri="{BB962C8B-B14F-4D97-AF65-F5344CB8AC3E}">
        <p14:creationId xmlns:p14="http://schemas.microsoft.com/office/powerpoint/2010/main" val="340009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group </a:t>
            </a:r>
            <a:r>
              <a:rPr lang="en-US" dirty="0" err="1" smtClean="0"/>
              <a:t>compariosn</a:t>
            </a:r>
            <a:r>
              <a:rPr lang="en-US" dirty="0" smtClean="0"/>
              <a:t> by median </a:t>
            </a:r>
            <a:r>
              <a:rPr lang="en-US" dirty="0" err="1" smtClean="0"/>
              <a:t>hh</a:t>
            </a:r>
            <a:r>
              <a:rPr lang="en-US" dirty="0" smtClean="0"/>
              <a:t> income, so for median</a:t>
            </a:r>
            <a:r>
              <a:rPr lang="en-US" baseline="0" dirty="0" smtClean="0"/>
              <a:t> </a:t>
            </a:r>
            <a:r>
              <a:rPr lang="en-US" baseline="0" dirty="0" err="1" smtClean="0"/>
              <a:t>hh</a:t>
            </a:r>
            <a:r>
              <a:rPr lang="en-US" baseline="0" dirty="0" smtClean="0"/>
              <a:t> income less than 30k, our model are underestimated, and for </a:t>
            </a:r>
            <a:r>
              <a:rPr lang="en-US" baseline="0" dirty="0" err="1" smtClean="0"/>
              <a:t>hh</a:t>
            </a:r>
            <a:r>
              <a:rPr lang="en-US" baseline="0" dirty="0" smtClean="0"/>
              <a:t> median </a:t>
            </a:r>
            <a:r>
              <a:rPr lang="en-US" baseline="0" dirty="0" err="1" smtClean="0"/>
              <a:t>inomce</a:t>
            </a:r>
            <a:r>
              <a:rPr lang="en-US" baseline="0" dirty="0" smtClean="0"/>
              <a:t>  are between 50k and 100k, our model are slightly overestimated.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27</a:t>
            </a:fld>
            <a:endParaRPr lang="en-US"/>
          </a:p>
        </p:txBody>
      </p:sp>
    </p:spTree>
    <p:extLst>
      <p:ext uri="{BB962C8B-B14F-4D97-AF65-F5344CB8AC3E}">
        <p14:creationId xmlns:p14="http://schemas.microsoft.com/office/powerpoint/2010/main" val="2258079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group comparison by no. of </a:t>
            </a:r>
            <a:r>
              <a:rPr lang="en-US" dirty="0" err="1" smtClean="0"/>
              <a:t>hhs</a:t>
            </a:r>
            <a:r>
              <a:rPr lang="en-US" dirty="0" smtClean="0"/>
              <a:t>. So for small tracts which have</a:t>
            </a:r>
            <a:r>
              <a:rPr lang="en-US" baseline="0" dirty="0" smtClean="0"/>
              <a:t> no. of </a:t>
            </a:r>
            <a:r>
              <a:rPr lang="en-US" baseline="0" dirty="0" err="1" smtClean="0"/>
              <a:t>hhs</a:t>
            </a:r>
            <a:r>
              <a:rPr lang="en-US" baseline="0" dirty="0" smtClean="0"/>
              <a:t> less than 1000, model is underestimated. But for tracts having no. of </a:t>
            </a:r>
            <a:r>
              <a:rPr lang="en-US" baseline="0" dirty="0" err="1" smtClean="0"/>
              <a:t>hhs</a:t>
            </a:r>
            <a:r>
              <a:rPr lang="en-US" baseline="0" dirty="0" smtClean="0"/>
              <a:t> between 25 hundred and 10 thousand, we are overestimated.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28</a:t>
            </a:fld>
            <a:endParaRPr lang="en-US"/>
          </a:p>
        </p:txBody>
      </p:sp>
    </p:spTree>
    <p:extLst>
      <p:ext uri="{BB962C8B-B14F-4D97-AF65-F5344CB8AC3E}">
        <p14:creationId xmlns:p14="http://schemas.microsoft.com/office/powerpoint/2010/main" val="2010835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the</a:t>
            </a:r>
            <a:r>
              <a:rPr lang="en-US" baseline="0" dirty="0" smtClean="0"/>
              <a:t> last one is about some conclusions: maximum likelihood estimation may not represent well for  small number of samples, such as 0 </a:t>
            </a:r>
            <a:r>
              <a:rPr lang="en-US" baseline="0" dirty="0" err="1" smtClean="0"/>
              <a:t>veh</a:t>
            </a:r>
            <a:r>
              <a:rPr lang="en-US" baseline="0" dirty="0" smtClean="0"/>
              <a:t> HHs. Combination of ACS and </a:t>
            </a:r>
            <a:r>
              <a:rPr lang="en-US" baseline="0" dirty="0" err="1" smtClean="0"/>
              <a:t>ctpp</a:t>
            </a:r>
            <a:r>
              <a:rPr lang="en-US" baseline="0" dirty="0" smtClean="0"/>
              <a:t> data is a new opportunity for implementation of the model. ACS MOE </a:t>
            </a:r>
            <a:r>
              <a:rPr lang="en-US" baseline="0" dirty="0" err="1" smtClean="0"/>
              <a:t>caculation</a:t>
            </a:r>
            <a:r>
              <a:rPr lang="en-US" baseline="0" dirty="0" smtClean="0"/>
              <a:t> provide new evaluation and accuracy of the model. Special attention to important market segments is necessary, optimization in calibration just for this market segment is possible without the risk of over-calibration. The last one is the economic and financial factors are not included in the model, this probably will make the model weak.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29</a:t>
            </a:fld>
            <a:endParaRPr lang="en-US"/>
          </a:p>
        </p:txBody>
      </p:sp>
    </p:spTree>
    <p:extLst>
      <p:ext uri="{BB962C8B-B14F-4D97-AF65-F5344CB8AC3E}">
        <p14:creationId xmlns:p14="http://schemas.microsoft.com/office/powerpoint/2010/main" val="2231202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the</a:t>
            </a:r>
            <a:r>
              <a:rPr lang="en-US" baseline="0" dirty="0" smtClean="0"/>
              <a:t> last one is about some conclusions: maximum likelihood estimation may not represent well for  small number of samples, such as 0 </a:t>
            </a:r>
            <a:r>
              <a:rPr lang="en-US" baseline="0" dirty="0" err="1" smtClean="0"/>
              <a:t>veh</a:t>
            </a:r>
            <a:r>
              <a:rPr lang="en-US" baseline="0" dirty="0" smtClean="0"/>
              <a:t> HHs. Combination of ACS and </a:t>
            </a:r>
            <a:r>
              <a:rPr lang="en-US" baseline="0" dirty="0" err="1" smtClean="0"/>
              <a:t>ctpp</a:t>
            </a:r>
            <a:r>
              <a:rPr lang="en-US" baseline="0" dirty="0" smtClean="0"/>
              <a:t> data is a new opportunity for implementation of the model. ACS MOE </a:t>
            </a:r>
            <a:r>
              <a:rPr lang="en-US" baseline="0" dirty="0" err="1" smtClean="0"/>
              <a:t>caculation</a:t>
            </a:r>
            <a:r>
              <a:rPr lang="en-US" baseline="0" dirty="0" smtClean="0"/>
              <a:t> provide new evaluation and accuracy of the model. Special attention to important market segments is necessary, optimization in calibration just for this market segment is possible without the risk of over-calibration. The last one is the economic and financial factors are not included in the model, this probably will make the model weak.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30</a:t>
            </a:fld>
            <a:endParaRPr lang="en-US"/>
          </a:p>
        </p:txBody>
      </p:sp>
    </p:spTree>
    <p:extLst>
      <p:ext uri="{BB962C8B-B14F-4D97-AF65-F5344CB8AC3E}">
        <p14:creationId xmlns:p14="http://schemas.microsoft.com/office/powerpoint/2010/main" val="223120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some background information,</a:t>
            </a:r>
            <a:r>
              <a:rPr lang="en-US" baseline="0" dirty="0" smtClean="0"/>
              <a:t> we got 2009 </a:t>
            </a:r>
            <a:r>
              <a:rPr lang="en-US" baseline="0" dirty="0" err="1" smtClean="0"/>
              <a:t>nhts</a:t>
            </a:r>
            <a:r>
              <a:rPr lang="en-US" baseline="0" dirty="0" smtClean="0"/>
              <a:t> data, so we want to develop a new vehicle ownership model. Total Texas has about 25,000 household samples in NHTS 2009 dataset. About 55 hundreds are in </a:t>
            </a:r>
            <a:r>
              <a:rPr lang="en-US" baseline="0" dirty="0" err="1" smtClean="0"/>
              <a:t>dallas</a:t>
            </a:r>
            <a:r>
              <a:rPr lang="en-US" baseline="0" dirty="0" smtClean="0"/>
              <a:t> fort worth metropolitan area. So based on this dataset, we developed a new vehicle ownership model, and we used the combination of CTPP and ACS 5 year data to better implement and calibrate this new model. So in the rest I will talk about the estimation, calibration and validation process.</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3</a:t>
            </a:fld>
            <a:endParaRPr lang="en-US"/>
          </a:p>
        </p:txBody>
      </p:sp>
    </p:spTree>
    <p:extLst>
      <p:ext uri="{BB962C8B-B14F-4D97-AF65-F5344CB8AC3E}">
        <p14:creationId xmlns:p14="http://schemas.microsoft.com/office/powerpoint/2010/main" val="136778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 will talk about the NHTS data analysis process. As everyone know, To develop a reasonable model , we first need to understand data pretty well, we need to find strong and reasonable characters which impact vehicle ownership for each household. Here is the geographic distribution for all 5500 sample records, it covers all 12 counties , here is city of </a:t>
            </a:r>
            <a:r>
              <a:rPr lang="en-US" baseline="0" dirty="0" err="1" smtClean="0"/>
              <a:t>dallas</a:t>
            </a:r>
            <a:r>
              <a:rPr lang="en-US" baseline="0" dirty="0" smtClean="0"/>
              <a:t>, and here is city of fort worth in </a:t>
            </a:r>
            <a:r>
              <a:rPr lang="en-US" baseline="0" dirty="0" err="1" smtClean="0"/>
              <a:t>tarrant</a:t>
            </a:r>
            <a:r>
              <a:rPr lang="en-US" baseline="0" dirty="0" smtClean="0"/>
              <a:t> county.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4</a:t>
            </a:fld>
            <a:endParaRPr lang="en-US"/>
          </a:p>
        </p:txBody>
      </p:sp>
    </p:spTree>
    <p:extLst>
      <p:ext uri="{BB962C8B-B14F-4D97-AF65-F5344CB8AC3E}">
        <p14:creationId xmlns:p14="http://schemas.microsoft.com/office/powerpoint/2010/main" val="6259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NHTS data , here is the vehicle ownership distribution in our region. 0 vehicle household is only 4.2%, 1 vehicle household is 32.6% and 2 vehicle households have highest share, which is 40.6%, and 3+ vehicle households are 22.5%. Household income is one major variable affecting vehicle ownership, especially for 0 vehicle households, I will talk about  detail in next slide. 40% 3+ vehicle households’ income are more than 100 thousands.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5</a:t>
            </a:fld>
            <a:endParaRPr lang="en-US"/>
          </a:p>
        </p:txBody>
      </p:sp>
    </p:spTree>
    <p:extLst>
      <p:ext uri="{BB962C8B-B14F-4D97-AF65-F5344CB8AC3E}">
        <p14:creationId xmlns:p14="http://schemas.microsoft.com/office/powerpoint/2010/main" val="369851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0</a:t>
            </a:r>
            <a:r>
              <a:rPr lang="en-US" baseline="0" dirty="0" smtClean="0"/>
              <a:t> vehicle households, the major impacting variables are income and household size, we can see 95.7% households’ income are less than 30 thousand and almost 60% 0 vehicle households are size 1. not just for 0 </a:t>
            </a:r>
            <a:r>
              <a:rPr lang="en-US" baseline="0" dirty="0" err="1" smtClean="0"/>
              <a:t>vheicle</a:t>
            </a:r>
            <a:r>
              <a:rPr lang="en-US" baseline="0" dirty="0" smtClean="0"/>
              <a:t> households, for other 3 vehicle ownership households, household size is one important </a:t>
            </a:r>
            <a:r>
              <a:rPr lang="en-US" baseline="0" dirty="0" err="1" smtClean="0"/>
              <a:t>varaible</a:t>
            </a:r>
            <a:r>
              <a:rPr lang="en-US" baseline="0" dirty="0" smtClean="0"/>
              <a:t>, we can see 60.4% 1 vehicle household’s size is 1, 41.7% 2 </a:t>
            </a:r>
            <a:r>
              <a:rPr lang="en-US" baseline="0" dirty="0" err="1" smtClean="0"/>
              <a:t>vehcile</a:t>
            </a:r>
            <a:r>
              <a:rPr lang="en-US" baseline="0" dirty="0" smtClean="0"/>
              <a:t> households’ size is 2 and 44.9% 3+ vehicle </a:t>
            </a:r>
            <a:r>
              <a:rPr lang="en-US" baseline="0" dirty="0" err="1" smtClean="0"/>
              <a:t>households’s</a:t>
            </a:r>
            <a:r>
              <a:rPr lang="en-US" baseline="0" dirty="0" smtClean="0"/>
              <a:t> size is 4+.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6</a:t>
            </a:fld>
            <a:endParaRPr lang="en-US"/>
          </a:p>
        </p:txBody>
      </p:sp>
    </p:spTree>
    <p:extLst>
      <p:ext uri="{BB962C8B-B14F-4D97-AF65-F5344CB8AC3E}">
        <p14:creationId xmlns:p14="http://schemas.microsoft.com/office/powerpoint/2010/main" val="87314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 count is also another important</a:t>
            </a:r>
            <a:r>
              <a:rPr lang="en-US" baseline="0" dirty="0" smtClean="0"/>
              <a:t> variable. 67.6% 0 vehicle households don’t have any worker. 60% 1 </a:t>
            </a:r>
            <a:r>
              <a:rPr lang="en-US" baseline="0" dirty="0" err="1" smtClean="0"/>
              <a:t>vheicle</a:t>
            </a:r>
            <a:r>
              <a:rPr lang="en-US" baseline="0" dirty="0" smtClean="0"/>
              <a:t> households have 1 worker, and 85.5% 2 vehicle households have 1 or 2 workers.  We also checked other variables such as no. of children, adults, life cycle, urban size and race, but they turned out insignificant. </a:t>
            </a:r>
          </a:p>
          <a:p>
            <a:r>
              <a:rPr lang="en-US" dirty="0" smtClean="0"/>
              <a:t>So</a:t>
            </a:r>
            <a:r>
              <a:rPr lang="en-US" baseline="0" dirty="0" smtClean="0"/>
              <a:t> during this process, we have found some challenges, one is we have very small number of samples for 0 vehicle group, this may not provide the proper variation in independent variables, this is probably same challenge for many other region.  Second one is the maximum likelihood optimization will be largely biased towards the larger samples, for example, small changes for 1 and 2 vehicle households which are larger samples will dramatically impact the statistical results. However for 0 vehicle households, small changes won’t impact the overall model statistical results but they are significant change for this group.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7</a:t>
            </a:fld>
            <a:endParaRPr lang="en-US"/>
          </a:p>
        </p:txBody>
      </p:sp>
    </p:spTree>
    <p:extLst>
      <p:ext uri="{BB962C8B-B14F-4D97-AF65-F5344CB8AC3E}">
        <p14:creationId xmlns:p14="http://schemas.microsoft.com/office/powerpoint/2010/main" val="124679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challenge is 0 vehicle</a:t>
            </a:r>
            <a:r>
              <a:rPr lang="en-US" baseline="0" dirty="0" smtClean="0"/>
              <a:t> households are widely distributed and difficult to find common characters. We can see the map, the red dots are 0 vehicle households, here is </a:t>
            </a:r>
            <a:r>
              <a:rPr lang="en-US" baseline="0" dirty="0" err="1" smtClean="0"/>
              <a:t>dallas</a:t>
            </a:r>
            <a:r>
              <a:rPr lang="en-US" baseline="0" dirty="0" smtClean="0"/>
              <a:t> area, and here is fort worth area, they are everywhere, some parts don’t have transit at all. For 0 vehicle households, the most common character is 95.7% households’ income are less than 30,000. </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8</a:t>
            </a:fld>
            <a:endParaRPr lang="en-US"/>
          </a:p>
        </p:txBody>
      </p:sp>
    </p:spTree>
    <p:extLst>
      <p:ext uri="{BB962C8B-B14F-4D97-AF65-F5344CB8AC3E}">
        <p14:creationId xmlns:p14="http://schemas.microsoft.com/office/powerpoint/2010/main" val="257725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a:t>
            </a:r>
            <a:r>
              <a:rPr lang="en-US" baseline="0" dirty="0" smtClean="0"/>
              <a:t> the data analysis and investigate the significant variables, we started to build model. We compared multinomial and nested </a:t>
            </a:r>
            <a:r>
              <a:rPr lang="en-US" baseline="0" dirty="0" err="1" smtClean="0"/>
              <a:t>logit</a:t>
            </a:r>
            <a:r>
              <a:rPr lang="en-US" baseline="0" dirty="0" smtClean="0"/>
              <a:t> model, eventually we picked multinomial </a:t>
            </a:r>
            <a:r>
              <a:rPr lang="en-US" baseline="0" dirty="0" err="1" smtClean="0"/>
              <a:t>logit</a:t>
            </a:r>
            <a:r>
              <a:rPr lang="en-US" baseline="0" dirty="0" smtClean="0"/>
              <a:t> model as our vehicle ownership model, here is the structure. In this model, we will have 4 alternatives: 0, 1, 2 and 3+ car</a:t>
            </a:r>
            <a:endParaRPr lang="en-US" dirty="0"/>
          </a:p>
        </p:txBody>
      </p:sp>
      <p:sp>
        <p:nvSpPr>
          <p:cNvPr id="4" name="Slide Number Placeholder 3"/>
          <p:cNvSpPr>
            <a:spLocks noGrp="1"/>
          </p:cNvSpPr>
          <p:nvPr>
            <p:ph type="sldNum" sz="quarter" idx="10"/>
          </p:nvPr>
        </p:nvSpPr>
        <p:spPr/>
        <p:txBody>
          <a:bodyPr/>
          <a:lstStyle/>
          <a:p>
            <a:fld id="{6AE8BF7E-F817-4791-9A56-94BD35443B78}" type="slidenum">
              <a:rPr lang="en-US" smtClean="0"/>
              <a:t>9</a:t>
            </a:fld>
            <a:endParaRPr lang="en-US"/>
          </a:p>
        </p:txBody>
      </p:sp>
    </p:spTree>
    <p:extLst>
      <p:ext uri="{BB962C8B-B14F-4D97-AF65-F5344CB8AC3E}">
        <p14:creationId xmlns:p14="http://schemas.microsoft.com/office/powerpoint/2010/main" val="396031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80554B-F54C-4259-B335-E215D27D9C4F}" type="datetime1">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D59C7-137C-44C2-972F-6000639EC1EC}" type="slidenum">
              <a:rPr lang="en-US" smtClean="0"/>
              <a:t>‹#›</a:t>
            </a:fld>
            <a:endParaRPr lang="en-US"/>
          </a:p>
        </p:txBody>
      </p:sp>
    </p:spTree>
    <p:extLst>
      <p:ext uri="{BB962C8B-B14F-4D97-AF65-F5344CB8AC3E}">
        <p14:creationId xmlns:p14="http://schemas.microsoft.com/office/powerpoint/2010/main" val="1125681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A1B1D-FEBC-4BFE-BDEC-543C5CCCF4BF}" type="datetime1">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D59C7-137C-44C2-972F-6000639EC1EC}" type="slidenum">
              <a:rPr lang="en-US" smtClean="0"/>
              <a:t>‹#›</a:t>
            </a:fld>
            <a:endParaRPr lang="en-US"/>
          </a:p>
        </p:txBody>
      </p:sp>
    </p:spTree>
    <p:extLst>
      <p:ext uri="{BB962C8B-B14F-4D97-AF65-F5344CB8AC3E}">
        <p14:creationId xmlns:p14="http://schemas.microsoft.com/office/powerpoint/2010/main" val="161375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E34ED-E7D9-4BE1-AC20-A0840B509E3B}" type="datetime1">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D59C7-137C-44C2-972F-6000639EC1EC}" type="slidenum">
              <a:rPr lang="en-US" smtClean="0"/>
              <a:t>‹#›</a:t>
            </a:fld>
            <a:endParaRPr lang="en-US"/>
          </a:p>
        </p:txBody>
      </p:sp>
    </p:spTree>
    <p:extLst>
      <p:ext uri="{BB962C8B-B14F-4D97-AF65-F5344CB8AC3E}">
        <p14:creationId xmlns:p14="http://schemas.microsoft.com/office/powerpoint/2010/main" val="90673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83F10-F3DA-46C7-B173-D47E1F4D681A}" type="datetime1">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D59C7-137C-44C2-972F-6000639EC1EC}" type="slidenum">
              <a:rPr lang="en-US" smtClean="0"/>
              <a:t>‹#›</a:t>
            </a:fld>
            <a:endParaRPr lang="en-US"/>
          </a:p>
        </p:txBody>
      </p:sp>
    </p:spTree>
    <p:extLst>
      <p:ext uri="{BB962C8B-B14F-4D97-AF65-F5344CB8AC3E}">
        <p14:creationId xmlns:p14="http://schemas.microsoft.com/office/powerpoint/2010/main" val="189885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C78A2C-A2D3-4FAB-8CD4-53B948092B51}" type="datetime1">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D59C7-137C-44C2-972F-6000639EC1EC}" type="slidenum">
              <a:rPr lang="en-US" smtClean="0"/>
              <a:t>‹#›</a:t>
            </a:fld>
            <a:endParaRPr lang="en-US"/>
          </a:p>
        </p:txBody>
      </p:sp>
    </p:spTree>
    <p:extLst>
      <p:ext uri="{BB962C8B-B14F-4D97-AF65-F5344CB8AC3E}">
        <p14:creationId xmlns:p14="http://schemas.microsoft.com/office/powerpoint/2010/main" val="282643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932839-8593-4A1F-BCD9-771EC1410D68}" type="datetime1">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D59C7-137C-44C2-972F-6000639EC1EC}" type="slidenum">
              <a:rPr lang="en-US" smtClean="0"/>
              <a:t>‹#›</a:t>
            </a:fld>
            <a:endParaRPr lang="en-US"/>
          </a:p>
        </p:txBody>
      </p:sp>
    </p:spTree>
    <p:extLst>
      <p:ext uri="{BB962C8B-B14F-4D97-AF65-F5344CB8AC3E}">
        <p14:creationId xmlns:p14="http://schemas.microsoft.com/office/powerpoint/2010/main" val="382064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298C5-97B1-47E5-8877-B2CADC604399}" type="datetime1">
              <a:rPr lang="en-US" smtClean="0"/>
              <a:t>5/18/15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D59C7-137C-44C2-972F-6000639EC1EC}" type="slidenum">
              <a:rPr lang="en-US" smtClean="0"/>
              <a:t>‹#›</a:t>
            </a:fld>
            <a:endParaRPr lang="en-US"/>
          </a:p>
        </p:txBody>
      </p:sp>
    </p:spTree>
    <p:extLst>
      <p:ext uri="{BB962C8B-B14F-4D97-AF65-F5344CB8AC3E}">
        <p14:creationId xmlns:p14="http://schemas.microsoft.com/office/powerpoint/2010/main" val="18975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64E235-FCAE-4401-A038-A810B052A900}" type="datetime1">
              <a:rPr lang="en-US" smtClean="0"/>
              <a:t>5/18/15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D59C7-137C-44C2-972F-6000639EC1EC}" type="slidenum">
              <a:rPr lang="en-US" smtClean="0"/>
              <a:t>‹#›</a:t>
            </a:fld>
            <a:endParaRPr lang="en-US"/>
          </a:p>
        </p:txBody>
      </p:sp>
    </p:spTree>
    <p:extLst>
      <p:ext uri="{BB962C8B-B14F-4D97-AF65-F5344CB8AC3E}">
        <p14:creationId xmlns:p14="http://schemas.microsoft.com/office/powerpoint/2010/main" val="367466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7FCC-D494-4EA5-B941-12C979573E3B}" type="datetime1">
              <a:rPr lang="en-US" smtClean="0"/>
              <a:t>5/18/15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D59C7-137C-44C2-972F-6000639EC1EC}" type="slidenum">
              <a:rPr lang="en-US" smtClean="0"/>
              <a:t>‹#›</a:t>
            </a:fld>
            <a:endParaRPr lang="en-US"/>
          </a:p>
        </p:txBody>
      </p:sp>
    </p:spTree>
    <p:extLst>
      <p:ext uri="{BB962C8B-B14F-4D97-AF65-F5344CB8AC3E}">
        <p14:creationId xmlns:p14="http://schemas.microsoft.com/office/powerpoint/2010/main" val="203371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2A5332-1BFE-4ED5-8E92-8CEEB41463B7}" type="datetime1">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D59C7-137C-44C2-972F-6000639EC1EC}" type="slidenum">
              <a:rPr lang="en-US" smtClean="0"/>
              <a:t>‹#›</a:t>
            </a:fld>
            <a:endParaRPr lang="en-US"/>
          </a:p>
        </p:txBody>
      </p:sp>
    </p:spTree>
    <p:extLst>
      <p:ext uri="{BB962C8B-B14F-4D97-AF65-F5344CB8AC3E}">
        <p14:creationId xmlns:p14="http://schemas.microsoft.com/office/powerpoint/2010/main" val="67048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B6CA0-23DC-4E7B-AB1F-923174034008}" type="datetime1">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D59C7-137C-44C2-972F-6000639EC1EC}" type="slidenum">
              <a:rPr lang="en-US" smtClean="0"/>
              <a:t>‹#›</a:t>
            </a:fld>
            <a:endParaRPr lang="en-US"/>
          </a:p>
        </p:txBody>
      </p:sp>
    </p:spTree>
    <p:extLst>
      <p:ext uri="{BB962C8B-B14F-4D97-AF65-F5344CB8AC3E}">
        <p14:creationId xmlns:p14="http://schemas.microsoft.com/office/powerpoint/2010/main" val="19878957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2353D-565D-4383-AA21-0DEB66229EFF}" type="datetime1">
              <a:rPr lang="en-US" smtClean="0"/>
              <a:t>5/18/15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D59C7-137C-44C2-972F-6000639EC1EC}" type="slidenum">
              <a:rPr lang="en-US" smtClean="0"/>
              <a:t>‹#›</a:t>
            </a:fld>
            <a:endParaRPr lang="en-US"/>
          </a:p>
        </p:txBody>
      </p:sp>
    </p:spTree>
    <p:extLst>
      <p:ext uri="{BB962C8B-B14F-4D97-AF65-F5344CB8AC3E}">
        <p14:creationId xmlns:p14="http://schemas.microsoft.com/office/powerpoint/2010/main" val="2980500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package" Target="../embeddings/Microsoft_Word_Document1.docx"/><Relationship Id="rId5" Type="http://schemas.openxmlformats.org/officeDocument/2006/relationships/image" Target="../media/image5.emf"/><Relationship Id="rId6" Type="http://schemas.openxmlformats.org/officeDocument/2006/relationships/image" Target="../media/image1.gi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 Id="rId3" Type="http://schemas.openxmlformats.org/officeDocument/2006/relationships/image" Target="../media/image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 Id="rId3"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 Id="rId3"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chart" Target="../charts/char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chart" Target="../charts/char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chart" Target="../charts/chart11.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296" y="232616"/>
            <a:ext cx="11380304" cy="2387600"/>
          </a:xfrm>
        </p:spPr>
        <p:txBody>
          <a:bodyPr>
            <a:normAutofit fontScale="90000"/>
            <a:scene3d>
              <a:camera prst="orthographicFront"/>
              <a:lightRig rig="threePt" dir="t"/>
            </a:scene3d>
            <a:sp3d extrusionH="57150">
              <a:bevelT w="38100" h="44450"/>
              <a:bevelB w="38100" h="38100"/>
            </a:sp3d>
          </a:bodyPr>
          <a:lstStyle/>
          <a:p>
            <a:r>
              <a:rPr lang="en-US" b="1" dirty="0" smtClean="0">
                <a:effectLst>
                  <a:glow rad="139700">
                    <a:schemeClr val="accent1">
                      <a:lumMod val="60000"/>
                      <a:lumOff val="40000"/>
                      <a:alpha val="40000"/>
                    </a:schemeClr>
                  </a:glow>
                  <a:outerShdw blurRad="50800" dist="38100" dir="5400000" algn="t" rotWithShape="0">
                    <a:prstClr val="black">
                      <a:alpha val="40000"/>
                    </a:prstClr>
                  </a:outerShdw>
                </a:effectLst>
              </a:rPr>
              <a:t>Discrete Choice Model for Vehicle Ownership in Dallas-Fort Worth Region</a:t>
            </a:r>
            <a:endParaRPr lang="en-US" b="1" dirty="0">
              <a:effectLst>
                <a:glow rad="139700">
                  <a:schemeClr val="accent1">
                    <a:lumMod val="60000"/>
                    <a:lumOff val="40000"/>
                    <a:alpha val="40000"/>
                  </a:schemeClr>
                </a:glow>
                <a:outerShdw blurRad="50800" dist="38100" dir="5400000" algn="t" rotWithShape="0">
                  <a:prstClr val="black">
                    <a:alpha val="40000"/>
                  </a:prstClr>
                </a:outerShdw>
              </a:effectLst>
            </a:endParaRPr>
          </a:p>
        </p:txBody>
      </p:sp>
      <p:sp>
        <p:nvSpPr>
          <p:cNvPr id="3" name="Subtitle 2"/>
          <p:cNvSpPr>
            <a:spLocks noGrp="1"/>
          </p:cNvSpPr>
          <p:nvPr>
            <p:ph type="subTitle" idx="1"/>
          </p:nvPr>
        </p:nvSpPr>
        <p:spPr>
          <a:xfrm>
            <a:off x="828261" y="3209593"/>
            <a:ext cx="6506817" cy="2281927"/>
          </a:xfrm>
        </p:spPr>
        <p:txBody>
          <a:bodyPr>
            <a:normAutofit fontScale="92500"/>
          </a:bodyPr>
          <a:lstStyle/>
          <a:p>
            <a:r>
              <a:rPr lang="en-US" b="1" dirty="0" smtClean="0"/>
              <a:t>Hua Yang</a:t>
            </a:r>
          </a:p>
          <a:p>
            <a:r>
              <a:rPr lang="en-US" b="1" dirty="0" smtClean="0"/>
              <a:t>Arash Mirzaei</a:t>
            </a:r>
          </a:p>
          <a:p>
            <a:r>
              <a:rPr lang="en-US" b="1" dirty="0" smtClean="0"/>
              <a:t>Zhen Ding</a:t>
            </a:r>
          </a:p>
          <a:p>
            <a:r>
              <a:rPr lang="en-US" sz="2800" b="1" dirty="0" smtClean="0">
                <a:solidFill>
                  <a:srgbClr val="0070C0"/>
                </a:solidFill>
              </a:rPr>
              <a:t>North Central Texas Council of Governments</a:t>
            </a:r>
          </a:p>
          <a:p>
            <a:r>
              <a:rPr lang="en-US" sz="2000" b="1" dirty="0" smtClean="0">
                <a:solidFill>
                  <a:srgbClr val="0070C0"/>
                </a:solidFill>
              </a:rPr>
              <a:t>Travel Model Development and Data Management</a:t>
            </a:r>
            <a:endParaRPr lang="en-US" sz="2000" b="1"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473" y="3607905"/>
            <a:ext cx="6036359" cy="3408375"/>
          </a:xfrm>
          <a:prstGeom prst="rect">
            <a:avLst/>
          </a:prstGeom>
          <a:effectLst>
            <a:softEdge rad="1003300"/>
          </a:effectLst>
        </p:spPr>
      </p:pic>
    </p:spTree>
    <p:extLst>
      <p:ext uri="{BB962C8B-B14F-4D97-AF65-F5344CB8AC3E}">
        <p14:creationId xmlns:p14="http://schemas.microsoft.com/office/powerpoint/2010/main" val="17160576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580" y="225719"/>
            <a:ext cx="11537680" cy="1325563"/>
          </a:xfrm>
        </p:spPr>
        <p:txBody>
          <a:bodyPr>
            <a:normAutofit/>
          </a:bodyPr>
          <a:lstStyle/>
          <a:p>
            <a:r>
              <a:rPr lang="en-US" sz="4000" b="1" dirty="0" smtClean="0">
                <a:solidFill>
                  <a:srgbClr val="002060"/>
                </a:solidFill>
                <a:effectLst>
                  <a:outerShdw blurRad="38100" dist="38100" dir="2700000" algn="tl">
                    <a:srgbClr val="000000">
                      <a:alpha val="43137"/>
                    </a:srgbClr>
                  </a:outerShdw>
                </a:effectLst>
              </a:rPr>
              <a:t>Vehicle Ownership Model Estimation (Cont’d)</a:t>
            </a:r>
            <a:endParaRPr lang="en-US" sz="4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8068" y="1406044"/>
            <a:ext cx="10515600" cy="4675880"/>
          </a:xfrm>
          <a:effectLst>
            <a:glow rad="63500">
              <a:schemeClr val="accent1">
                <a:satMod val="175000"/>
                <a:alpha val="40000"/>
              </a:schemeClr>
            </a:glow>
            <a:outerShdw blurRad="762000" dir="2460000" algn="t" rotWithShape="0">
              <a:prstClr val="black">
                <a:alpha val="40000"/>
              </a:prstClr>
            </a:outerShdw>
            <a:softEdge rad="12700"/>
          </a:effectLst>
          <a:scene3d>
            <a:camera prst="orthographicFront"/>
            <a:lightRig rig="threePt" dir="t"/>
          </a:scene3d>
          <a:sp3d>
            <a:bevelT w="88900"/>
          </a:sp3d>
        </p:spPr>
        <p:txBody>
          <a:bodyPr/>
          <a:lstStyle/>
          <a:p>
            <a:pPr lvl="1"/>
            <a:r>
              <a:rPr lang="en-US" sz="2800" dirty="0" smtClean="0"/>
              <a:t>Variables</a:t>
            </a:r>
            <a:endParaRPr lang="en-US" sz="2800" dirty="0"/>
          </a:p>
          <a:p>
            <a:pPr lvl="1"/>
            <a:endParaRPr lang="en-US" sz="2000" dirty="0"/>
          </a:p>
        </p:txBody>
      </p:sp>
      <p:sp>
        <p:nvSpPr>
          <p:cNvPr id="13" name="Content Placeholder 2"/>
          <p:cNvSpPr txBox="1">
            <a:spLocks/>
          </p:cNvSpPr>
          <p:nvPr/>
        </p:nvSpPr>
        <p:spPr>
          <a:xfrm>
            <a:off x="2014494" y="2067127"/>
            <a:ext cx="91440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zh-CN" sz="2200" b="1" dirty="0" smtClean="0"/>
              <a:t>Variables</a:t>
            </a:r>
          </a:p>
          <a:p>
            <a:pPr lvl="1">
              <a:lnSpc>
                <a:spcPct val="80000"/>
              </a:lnSpc>
            </a:pPr>
            <a:r>
              <a:rPr lang="en-US" altLang="zh-CN" sz="2000" dirty="0" smtClean="0"/>
              <a:t>Constant</a:t>
            </a:r>
          </a:p>
          <a:p>
            <a:pPr lvl="1">
              <a:lnSpc>
                <a:spcPct val="80000"/>
              </a:lnSpc>
            </a:pPr>
            <a:r>
              <a:rPr lang="en-US" altLang="zh-CN" sz="2000" dirty="0" smtClean="0"/>
              <a:t>HHFAMINC_1	:  1, if HH income is &lt;= 30k; 0, otherwise</a:t>
            </a:r>
          </a:p>
          <a:p>
            <a:pPr lvl="1">
              <a:lnSpc>
                <a:spcPct val="80000"/>
              </a:lnSpc>
            </a:pPr>
            <a:r>
              <a:rPr lang="en-US" altLang="zh-CN" sz="2000" dirty="0" smtClean="0"/>
              <a:t>HHFAMINC_2	:  1, if HH income is &gt;= 100k; 0, otherwise</a:t>
            </a:r>
          </a:p>
          <a:p>
            <a:pPr lvl="1">
              <a:lnSpc>
                <a:spcPct val="80000"/>
              </a:lnSpc>
            </a:pPr>
            <a:r>
              <a:rPr lang="en-US" altLang="zh-CN" sz="2000" dirty="0" smtClean="0"/>
              <a:t>Hhsize_1_DMY	:  1,if </a:t>
            </a:r>
            <a:r>
              <a:rPr lang="en-US" altLang="zh-CN" sz="2000" dirty="0" err="1" smtClean="0"/>
              <a:t>HHSize</a:t>
            </a:r>
            <a:r>
              <a:rPr lang="en-US" altLang="zh-CN" sz="2000" dirty="0" smtClean="0"/>
              <a:t>=1;    0, otherwise</a:t>
            </a:r>
          </a:p>
          <a:p>
            <a:pPr lvl="1">
              <a:lnSpc>
                <a:spcPct val="80000"/>
              </a:lnSpc>
            </a:pPr>
            <a:r>
              <a:rPr lang="en-US" altLang="zh-CN" sz="2000" dirty="0" err="1" smtClean="0"/>
              <a:t>HHSize</a:t>
            </a:r>
            <a:r>
              <a:rPr lang="en-US" altLang="zh-CN" sz="2000" dirty="0" smtClean="0"/>
              <a:t>		: No. of people in each HH</a:t>
            </a:r>
          </a:p>
          <a:p>
            <a:pPr lvl="1">
              <a:lnSpc>
                <a:spcPct val="80000"/>
              </a:lnSpc>
            </a:pPr>
            <a:r>
              <a:rPr lang="en-US" altLang="zh-CN" sz="2000" dirty="0" smtClean="0"/>
              <a:t>WRKCOUNT	: No. of workers in each HH</a:t>
            </a:r>
          </a:p>
          <a:p>
            <a:pPr>
              <a:lnSpc>
                <a:spcPct val="80000"/>
              </a:lnSpc>
            </a:pPr>
            <a:r>
              <a:rPr lang="en-US" altLang="zh-CN" sz="2200" b="1" dirty="0" smtClean="0"/>
              <a:t>Zonal Variables</a:t>
            </a:r>
          </a:p>
          <a:p>
            <a:pPr lvl="1">
              <a:lnSpc>
                <a:spcPct val="80000"/>
              </a:lnSpc>
            </a:pPr>
            <a:r>
              <a:rPr lang="en-US" altLang="zh-CN" sz="2000" dirty="0" err="1" smtClean="0"/>
              <a:t>UnEstInc</a:t>
            </a:r>
            <a:r>
              <a:rPr lang="en-US" altLang="zh-CN" sz="2000" dirty="0" smtClean="0"/>
              <a:t>		: 1, Percentage of HHs with income equal or lower than 30k &gt;55% 			   for one tract; 0, otherwise</a:t>
            </a:r>
          </a:p>
          <a:p>
            <a:pPr lvl="1">
              <a:lnSpc>
                <a:spcPct val="80000"/>
              </a:lnSpc>
            </a:pPr>
            <a:r>
              <a:rPr lang="en-US" altLang="zh-CN" sz="2000" dirty="0" err="1" smtClean="0"/>
              <a:t>Quad_RD</a:t>
            </a:r>
            <a:r>
              <a:rPr lang="en-US" altLang="zh-CN" sz="2000" dirty="0" smtClean="0"/>
              <a:t>		:  Quad root of Residence density for each Tract</a:t>
            </a:r>
          </a:p>
          <a:p>
            <a:pPr lvl="1">
              <a:lnSpc>
                <a:spcPct val="80000"/>
              </a:lnSpc>
              <a:buFont typeface="Arial" charset="0"/>
              <a:buNone/>
            </a:pPr>
            <a:endParaRPr lang="en-US" altLang="zh-CN" sz="2000" dirty="0" smtClean="0"/>
          </a:p>
          <a:p>
            <a:pPr lvl="1">
              <a:lnSpc>
                <a:spcPct val="80000"/>
              </a:lnSpc>
              <a:buFont typeface="Arial" charset="0"/>
              <a:buNone/>
            </a:pPr>
            <a:r>
              <a:rPr lang="en-US" altLang="zh-CN" sz="2000" dirty="0" smtClean="0"/>
              <a:t>                                           Residence Density: </a:t>
            </a:r>
            <a:r>
              <a:rPr lang="en-US" altLang="zh-CN" sz="2000" dirty="0" err="1" smtClean="0"/>
              <a:t>No.of</a:t>
            </a:r>
            <a:r>
              <a:rPr lang="en-US" altLang="zh-CN" sz="2000" dirty="0" smtClean="0"/>
              <a:t> HHs/Area of Residence </a:t>
            </a:r>
          </a:p>
          <a:p>
            <a:pPr lvl="1">
              <a:lnSpc>
                <a:spcPct val="80000"/>
              </a:lnSpc>
            </a:pPr>
            <a:r>
              <a:rPr lang="en-US" altLang="zh-CN" sz="2000" dirty="0" smtClean="0"/>
              <a:t>TL_8Dummy	: 1, No. of Transit Lines in each Tract &gt;=8; </a:t>
            </a:r>
          </a:p>
          <a:p>
            <a:pPr lvl="1">
              <a:lnSpc>
                <a:spcPct val="80000"/>
              </a:lnSpc>
              <a:buFont typeface="Arial" charset="0"/>
              <a:buNone/>
            </a:pPr>
            <a:r>
              <a:rPr lang="en-US" altLang="zh-CN" sz="2000" dirty="0" smtClean="0"/>
              <a:t>                               	   0, Otherwise</a:t>
            </a:r>
          </a:p>
          <a:p>
            <a:pPr lvl="2">
              <a:lnSpc>
                <a:spcPct val="80000"/>
              </a:lnSpc>
              <a:buFont typeface="Arial" charset="0"/>
              <a:buNone/>
            </a:pPr>
            <a:endParaRPr lang="en-US" altLang="zh-CN" sz="1700" dirty="0" smtClean="0"/>
          </a:p>
          <a:p>
            <a:pPr lvl="2">
              <a:lnSpc>
                <a:spcPct val="80000"/>
              </a:lnSpc>
              <a:buFont typeface="Arial" charset="0"/>
              <a:buNone/>
            </a:pPr>
            <a:r>
              <a:rPr lang="en-US" altLang="zh-CN" sz="1700" dirty="0" smtClean="0"/>
              <a:t>    </a:t>
            </a:r>
          </a:p>
          <a:p>
            <a:pPr>
              <a:lnSpc>
                <a:spcPct val="80000"/>
              </a:lnSpc>
              <a:buFont typeface="Arial" charset="0"/>
              <a:buNone/>
            </a:pPr>
            <a:endParaRPr lang="en-US" altLang="zh-CN" sz="2200" dirty="0" smtClean="0"/>
          </a:p>
          <a:p>
            <a:pPr lvl="1">
              <a:lnSpc>
                <a:spcPct val="80000"/>
              </a:lnSpc>
              <a:buFont typeface="Arial" charset="0"/>
              <a:buNone/>
            </a:pPr>
            <a:endParaRPr lang="en-US" altLang="zh-CN" sz="2000" dirty="0"/>
          </a:p>
        </p:txBody>
      </p:sp>
      <p:graphicFrame>
        <p:nvGraphicFramePr>
          <p:cNvPr id="17" name="Object 3"/>
          <p:cNvGraphicFramePr>
            <a:graphicFrameLocks noChangeAspect="1"/>
          </p:cNvGraphicFramePr>
          <p:nvPr>
            <p:extLst>
              <p:ext uri="{D42A27DB-BD31-4B8C-83A1-F6EECF244321}">
                <p14:modId xmlns:p14="http://schemas.microsoft.com/office/powerpoint/2010/main" val="1761507181"/>
              </p:ext>
            </p:extLst>
          </p:nvPr>
        </p:nvGraphicFramePr>
        <p:xfrm>
          <a:off x="5013960" y="5516881"/>
          <a:ext cx="2438400" cy="411163"/>
        </p:xfrm>
        <a:graphic>
          <a:graphicData uri="http://schemas.openxmlformats.org/presentationml/2006/ole">
            <mc:AlternateContent xmlns:mc="http://schemas.openxmlformats.org/markup-compatibility/2006">
              <mc:Choice xmlns:v="urn:schemas-microsoft-com:vml" Requires="v">
                <p:oleObj spid="_x0000_s5207" name="Document" r:id="rId4" imgW="2402258" imgH="457807" progId="Word.Document.12">
                  <p:embed/>
                </p:oleObj>
              </mc:Choice>
              <mc:Fallback>
                <p:oleObj name="Document" r:id="rId4" imgW="2402258" imgH="457807"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3960" y="5516881"/>
                        <a:ext cx="2438400"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4" name="Slide Number Placeholder 3"/>
          <p:cNvSpPr>
            <a:spLocks noGrp="1"/>
          </p:cNvSpPr>
          <p:nvPr>
            <p:ph type="sldNum" sz="quarter" idx="12"/>
          </p:nvPr>
        </p:nvSpPr>
        <p:spPr/>
        <p:txBody>
          <a:bodyPr/>
          <a:lstStyle/>
          <a:p>
            <a:fld id="{633D59C7-137C-44C2-972F-6000639EC1EC}" type="slidenum">
              <a:rPr lang="en-US" smtClean="0"/>
              <a:t>10</a:t>
            </a:fld>
            <a:endParaRPr lang="en-US"/>
          </a:p>
        </p:txBody>
      </p:sp>
    </p:spTree>
    <p:extLst>
      <p:ext uri="{BB962C8B-B14F-4D97-AF65-F5344CB8AC3E}">
        <p14:creationId xmlns:p14="http://schemas.microsoft.com/office/powerpoint/2010/main" val="1763668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63" y="365125"/>
            <a:ext cx="11584142" cy="1325563"/>
          </a:xfrm>
        </p:spPr>
        <p:txBody>
          <a:bodyPr>
            <a:normAutofit/>
          </a:bodyPr>
          <a:lstStyle/>
          <a:p>
            <a:r>
              <a:rPr lang="en-US" sz="4000" b="1" dirty="0" smtClean="0">
                <a:solidFill>
                  <a:srgbClr val="002060"/>
                </a:solidFill>
                <a:effectLst>
                  <a:outerShdw blurRad="38100" dist="38100" dir="2700000" algn="tl">
                    <a:srgbClr val="000000">
                      <a:alpha val="43137"/>
                    </a:srgbClr>
                  </a:outerShdw>
                </a:effectLst>
              </a:rPr>
              <a:t>Vehicle Ownership Model Estimation (Cont’d)</a:t>
            </a:r>
            <a:endParaRPr lang="en-US" sz="4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8068" y="1406044"/>
            <a:ext cx="10515600" cy="4675880"/>
          </a:xfrm>
          <a:effectLst>
            <a:glow rad="63500">
              <a:schemeClr val="accent1">
                <a:satMod val="175000"/>
                <a:alpha val="40000"/>
              </a:schemeClr>
            </a:glow>
            <a:outerShdw blurRad="762000" dir="2460000" algn="t" rotWithShape="0">
              <a:prstClr val="black">
                <a:alpha val="40000"/>
              </a:prstClr>
            </a:outerShdw>
            <a:softEdge rad="12700"/>
          </a:effectLst>
          <a:scene3d>
            <a:camera prst="orthographicFront"/>
            <a:lightRig rig="threePt" dir="t"/>
          </a:scene3d>
          <a:sp3d>
            <a:bevelT w="88900"/>
          </a:sp3d>
        </p:spPr>
        <p:txBody>
          <a:bodyPr/>
          <a:lstStyle/>
          <a:p>
            <a:pPr lvl="1"/>
            <a:r>
              <a:rPr lang="en-US" sz="2800" dirty="0" smtClean="0"/>
              <a:t>Utility Functions</a:t>
            </a:r>
            <a:endParaRPr lang="en-US" sz="2800" dirty="0"/>
          </a:p>
          <a:p>
            <a:pPr lvl="1"/>
            <a:endParaRPr lang="en-US" sz="2000" dirty="0"/>
          </a:p>
        </p:txBody>
      </p:sp>
      <p:sp>
        <p:nvSpPr>
          <p:cNvPr id="6" name="Content Placeholder 2"/>
          <p:cNvSpPr txBox="1">
            <a:spLocks/>
          </p:cNvSpPr>
          <p:nvPr/>
        </p:nvSpPr>
        <p:spPr>
          <a:xfrm>
            <a:off x="1524000" y="1905000"/>
            <a:ext cx="4876800" cy="4495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None/>
            </a:pPr>
            <a:r>
              <a:rPr lang="en-US" altLang="zh-CN" sz="1600" b="1" smtClean="0">
                <a:solidFill>
                  <a:srgbClr val="FF0000"/>
                </a:solidFill>
              </a:rPr>
              <a:t>U</a:t>
            </a:r>
            <a:r>
              <a:rPr lang="en-US" altLang="zh-CN" sz="1600" b="1" baseline="-25000" smtClean="0">
                <a:solidFill>
                  <a:srgbClr val="FF0000"/>
                </a:solidFill>
              </a:rPr>
              <a:t>0Car</a:t>
            </a:r>
            <a:r>
              <a:rPr lang="en-US" altLang="zh-CN" sz="1600" b="1" smtClean="0"/>
              <a:t> =  	ASC_0CAR  * one + </a:t>
            </a:r>
          </a:p>
          <a:p>
            <a:pPr>
              <a:buFont typeface="Arial" charset="0"/>
              <a:buNone/>
            </a:pPr>
            <a:r>
              <a:rPr lang="en-US" altLang="zh-CN" sz="1600" b="1" smtClean="0"/>
              <a:t>		BETA_FAMINC_0CAR * HHFAMINC_1 + </a:t>
            </a:r>
          </a:p>
          <a:p>
            <a:pPr>
              <a:buFont typeface="Arial" charset="0"/>
              <a:buNone/>
            </a:pPr>
            <a:r>
              <a:rPr lang="en-US" altLang="zh-CN" sz="1600" b="1" smtClean="0"/>
              <a:t>		BETA_RESIDENS_0CAR * Quad_RD + </a:t>
            </a:r>
          </a:p>
          <a:p>
            <a:pPr>
              <a:buFont typeface="Arial" charset="0"/>
              <a:buNone/>
            </a:pPr>
            <a:r>
              <a:rPr lang="en-US" altLang="zh-CN" sz="1600" b="1" smtClean="0"/>
              <a:t>		BETA_HHSIZE1dmy_0CAR * Hhsize1_DMY +</a:t>
            </a:r>
          </a:p>
          <a:p>
            <a:pPr>
              <a:buFont typeface="Arial" charset="0"/>
              <a:buNone/>
            </a:pPr>
            <a:r>
              <a:rPr lang="en-US" altLang="zh-CN" sz="1600" b="1" smtClean="0"/>
              <a:t>		BETA_UEinc_0CAR * UnEstInc +</a:t>
            </a:r>
          </a:p>
          <a:p>
            <a:pPr>
              <a:buFont typeface="Arial" charset="0"/>
              <a:buNone/>
            </a:pPr>
            <a:r>
              <a:rPr lang="en-US" altLang="zh-CN" sz="1600" b="1" smtClean="0"/>
              <a:t>		BETA_TransLns_0CAR * TL_8Dummy</a:t>
            </a:r>
          </a:p>
          <a:p>
            <a:pPr>
              <a:buFont typeface="Arial" charset="0"/>
              <a:buNone/>
            </a:pPr>
            <a:endParaRPr lang="en-US" altLang="zh-CN" sz="1600" b="1" smtClean="0"/>
          </a:p>
          <a:p>
            <a:pPr>
              <a:buFont typeface="Arial" charset="0"/>
              <a:buNone/>
            </a:pPr>
            <a:endParaRPr lang="en-US" altLang="zh-CN" sz="1600" b="1" smtClean="0"/>
          </a:p>
          <a:p>
            <a:pPr>
              <a:buFont typeface="Arial" charset="0"/>
              <a:buNone/>
            </a:pPr>
            <a:r>
              <a:rPr lang="en-US" altLang="zh-CN" sz="1600" b="1" smtClean="0">
                <a:solidFill>
                  <a:srgbClr val="FF0000"/>
                </a:solidFill>
              </a:rPr>
              <a:t>U</a:t>
            </a:r>
            <a:r>
              <a:rPr lang="en-US" altLang="zh-CN" sz="1600" b="1" baseline="-25000" smtClean="0">
                <a:solidFill>
                  <a:srgbClr val="FF0000"/>
                </a:solidFill>
              </a:rPr>
              <a:t>1Car </a:t>
            </a:r>
            <a:r>
              <a:rPr lang="en-US" altLang="zh-CN" sz="1600" b="1" smtClean="0"/>
              <a:t>=    	ASC_1CAR  * one + </a:t>
            </a:r>
          </a:p>
          <a:p>
            <a:pPr>
              <a:buFont typeface="Arial" charset="0"/>
              <a:buNone/>
            </a:pPr>
            <a:r>
              <a:rPr lang="en-US" altLang="zh-CN" sz="1600" b="1" smtClean="0"/>
              <a:t>		BETA_FAMINC_1CAR * HHFAMINC_1 + 	BETA_RESIDENS_1CAR * Quad_RD + 	BETA_HHSIZE1dmy_1CAR * Hhsize_1_DMY + 	BETA_WRKCOUNT_1CAR * WRKCOUNT </a:t>
            </a:r>
          </a:p>
          <a:p>
            <a:pPr>
              <a:buFont typeface="Arial" charset="0"/>
              <a:buNone/>
            </a:pPr>
            <a:endParaRPr lang="en-US" altLang="zh-CN" sz="1200" b="1" smtClean="0"/>
          </a:p>
          <a:p>
            <a:pPr lvl="2">
              <a:buFont typeface="Arial" charset="0"/>
              <a:buNone/>
            </a:pPr>
            <a:endParaRPr lang="en-US" altLang="zh-CN" sz="900" smtClean="0"/>
          </a:p>
          <a:p>
            <a:pPr lvl="2">
              <a:buFont typeface="Arial" charset="0"/>
              <a:buNone/>
            </a:pPr>
            <a:endParaRPr lang="en-US" altLang="zh-CN" sz="900" smtClean="0"/>
          </a:p>
          <a:p>
            <a:pPr lvl="2">
              <a:buFont typeface="Arial" charset="0"/>
              <a:buNone/>
            </a:pPr>
            <a:r>
              <a:rPr lang="en-US" altLang="zh-CN" sz="900" smtClean="0"/>
              <a:t>    </a:t>
            </a:r>
          </a:p>
          <a:p>
            <a:pPr>
              <a:buFont typeface="Arial" charset="0"/>
              <a:buNone/>
            </a:pPr>
            <a:endParaRPr lang="en-US" altLang="zh-CN" sz="1200" smtClean="0"/>
          </a:p>
          <a:p>
            <a:pPr>
              <a:buFont typeface="Arial" charset="0"/>
              <a:buNone/>
            </a:pPr>
            <a:endParaRPr lang="en-US" altLang="zh-CN" sz="1200" smtClean="0"/>
          </a:p>
          <a:p>
            <a:pPr lvl="1">
              <a:buFont typeface="Arial" charset="0"/>
              <a:buNone/>
            </a:pPr>
            <a:endParaRPr lang="en-US" altLang="zh-CN" sz="1100" dirty="0"/>
          </a:p>
        </p:txBody>
      </p:sp>
      <p:sp>
        <p:nvSpPr>
          <p:cNvPr id="7" name="Content Placeholder 16"/>
          <p:cNvSpPr txBox="1">
            <a:spLocks/>
          </p:cNvSpPr>
          <p:nvPr/>
        </p:nvSpPr>
        <p:spPr>
          <a:xfrm>
            <a:off x="6172200" y="1905001"/>
            <a:ext cx="5029200" cy="42211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None/>
            </a:pPr>
            <a:r>
              <a:rPr lang="en-US" altLang="zh-CN" sz="1600" b="1" smtClean="0">
                <a:solidFill>
                  <a:srgbClr val="FF0000"/>
                </a:solidFill>
              </a:rPr>
              <a:t>U</a:t>
            </a:r>
            <a:r>
              <a:rPr lang="en-US" altLang="zh-CN" sz="1600" b="1" baseline="-25000" smtClean="0">
                <a:solidFill>
                  <a:srgbClr val="FF0000"/>
                </a:solidFill>
              </a:rPr>
              <a:t>2Car </a:t>
            </a:r>
            <a:r>
              <a:rPr lang="en-US" altLang="zh-CN" sz="1600" b="1" smtClean="0"/>
              <a:t>=	 ASC_2CAR  * one + 	</a:t>
            </a:r>
          </a:p>
          <a:p>
            <a:pPr>
              <a:buFont typeface="Arial" charset="0"/>
              <a:buNone/>
            </a:pPr>
            <a:r>
              <a:rPr lang="en-US" altLang="zh-CN" sz="1600" b="1" smtClean="0"/>
              <a:t>		BETA_FAMINC_2CAR *HHFAMINC_2 + 	BETA_RESIDENS_2CAR * Quad_RD + 	BETA_HHSIZE_2CAR * HHSize + 	BETA_WRKCOUNT_2CAR * WRKCOUNT</a:t>
            </a:r>
          </a:p>
          <a:p>
            <a:pPr>
              <a:buFont typeface="Arial" charset="0"/>
              <a:buNone/>
            </a:pPr>
            <a:endParaRPr lang="en-US" altLang="zh-CN" sz="1600" b="1" smtClean="0"/>
          </a:p>
          <a:p>
            <a:pPr>
              <a:buFont typeface="Arial" charset="0"/>
              <a:buNone/>
            </a:pPr>
            <a:endParaRPr lang="en-US" altLang="zh-CN" sz="1600" b="1" smtClean="0"/>
          </a:p>
          <a:p>
            <a:pPr>
              <a:buFont typeface="Arial" charset="0"/>
              <a:buNone/>
            </a:pPr>
            <a:endParaRPr lang="en-US" altLang="zh-CN" sz="1600" b="1" smtClean="0"/>
          </a:p>
          <a:p>
            <a:pPr>
              <a:buFont typeface="Arial" charset="0"/>
              <a:buNone/>
            </a:pPr>
            <a:r>
              <a:rPr lang="en-US" altLang="zh-CN" sz="1600" b="1" smtClean="0">
                <a:solidFill>
                  <a:srgbClr val="FF0000"/>
                </a:solidFill>
              </a:rPr>
              <a:t>U</a:t>
            </a:r>
            <a:r>
              <a:rPr lang="en-US" altLang="zh-CN" sz="1600" b="1" baseline="-25000" smtClean="0">
                <a:solidFill>
                  <a:srgbClr val="FF0000"/>
                </a:solidFill>
              </a:rPr>
              <a:t>3+Car </a:t>
            </a:r>
            <a:r>
              <a:rPr lang="en-US" altLang="zh-CN" sz="1600" b="1" smtClean="0"/>
              <a:t>=  	 ASC_3CAR  * one + </a:t>
            </a:r>
          </a:p>
          <a:p>
            <a:pPr>
              <a:buFont typeface="Arial" charset="0"/>
              <a:buNone/>
            </a:pPr>
            <a:r>
              <a:rPr lang="en-US" altLang="zh-CN" sz="1600" b="1" smtClean="0"/>
              <a:t>		BETA_FAMINC_3CAR * HHFAMINC_2 + 	BETA_HHSIZE_3CAR * HHSize + 	BETA_WRKCOUNT_3CAR * WRKCOUNT </a:t>
            </a:r>
          </a:p>
          <a:p>
            <a:endParaRPr lang="en-US" altLang="zh-CN"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4" name="Slide Number Placeholder 3"/>
          <p:cNvSpPr>
            <a:spLocks noGrp="1"/>
          </p:cNvSpPr>
          <p:nvPr>
            <p:ph type="sldNum" sz="quarter" idx="12"/>
          </p:nvPr>
        </p:nvSpPr>
        <p:spPr/>
        <p:txBody>
          <a:bodyPr/>
          <a:lstStyle/>
          <a:p>
            <a:fld id="{633D59C7-137C-44C2-972F-6000639EC1EC}" type="slidenum">
              <a:rPr lang="en-US" smtClean="0"/>
              <a:t>11</a:t>
            </a:fld>
            <a:endParaRPr lang="en-US"/>
          </a:p>
        </p:txBody>
      </p:sp>
    </p:spTree>
    <p:extLst>
      <p:ext uri="{BB962C8B-B14F-4D97-AF65-F5344CB8AC3E}">
        <p14:creationId xmlns:p14="http://schemas.microsoft.com/office/powerpoint/2010/main" val="39072196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Vehicle Ownership Model Calibration</a:t>
            </a:r>
            <a:endParaRPr lang="en-US" b="1" dirty="0">
              <a:solidFill>
                <a:srgbClr val="002060"/>
              </a:solidFill>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838200" y="1825625"/>
            <a:ext cx="10515600" cy="4351338"/>
          </a:xfrm>
        </p:spPr>
        <p:txBody>
          <a:bodyPr>
            <a:normAutofit/>
          </a:bodyPr>
          <a:lstStyle/>
          <a:p>
            <a:r>
              <a:rPr lang="en-US" dirty="0" smtClean="0"/>
              <a:t>Vehicle ownership model is estimated based on 2009 NHTS data (total 5510 records)</a:t>
            </a:r>
          </a:p>
          <a:p>
            <a:r>
              <a:rPr lang="en-US" dirty="0" smtClean="0"/>
              <a:t>This model is implemented by using 2005-2009 5 years ACS data by tract level.(Total 1058 tracts)</a:t>
            </a:r>
          </a:p>
          <a:p>
            <a:pPr lvl="1"/>
            <a:r>
              <a:rPr lang="en-US" dirty="0" smtClean="0"/>
              <a:t>Based on model variables, ACS data needs to be broken down by income ,</a:t>
            </a:r>
            <a:r>
              <a:rPr lang="en-US" dirty="0" err="1" smtClean="0"/>
              <a:t>HHSize</a:t>
            </a:r>
            <a:r>
              <a:rPr lang="en-US" dirty="0" smtClean="0"/>
              <a:t> and </a:t>
            </a:r>
            <a:r>
              <a:rPr lang="en-US" dirty="0" err="1" smtClean="0"/>
              <a:t>WorkerCount</a:t>
            </a:r>
            <a:r>
              <a:rPr lang="en-US" dirty="0" smtClean="0"/>
              <a:t>. However, no breakdown by these 3 variables together in ACS data. Only cross-table of </a:t>
            </a:r>
            <a:r>
              <a:rPr lang="en-US" dirty="0" err="1" smtClean="0"/>
              <a:t>HHSize</a:t>
            </a:r>
            <a:r>
              <a:rPr lang="en-US" dirty="0" smtClean="0"/>
              <a:t> and </a:t>
            </a:r>
            <a:r>
              <a:rPr lang="en-US" dirty="0" err="1" smtClean="0"/>
              <a:t>Workercount</a:t>
            </a:r>
            <a:r>
              <a:rPr lang="en-US" dirty="0" smtClean="0"/>
              <a:t>, income breakdown are </a:t>
            </a:r>
            <a:r>
              <a:rPr lang="en-US" dirty="0" err="1" smtClean="0"/>
              <a:t>aviliable</a:t>
            </a:r>
            <a:r>
              <a:rPr lang="en-US" dirty="0" smtClean="0"/>
              <a:t>. </a:t>
            </a:r>
          </a:p>
          <a:p>
            <a:pPr lvl="1"/>
            <a:r>
              <a:rPr lang="en-US" dirty="0" smtClean="0"/>
              <a:t>Therefore, IPF method is used and CTPP2000 is the base seed file.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3" name="Slide Number Placeholder 2"/>
          <p:cNvSpPr>
            <a:spLocks noGrp="1"/>
          </p:cNvSpPr>
          <p:nvPr>
            <p:ph type="sldNum" sz="quarter" idx="12"/>
          </p:nvPr>
        </p:nvSpPr>
        <p:spPr/>
        <p:txBody>
          <a:bodyPr/>
          <a:lstStyle/>
          <a:p>
            <a:fld id="{633D59C7-137C-44C2-972F-6000639EC1EC}" type="slidenum">
              <a:rPr lang="en-US" smtClean="0"/>
              <a:t>12</a:t>
            </a:fld>
            <a:endParaRPr lang="en-US"/>
          </a:p>
        </p:txBody>
      </p:sp>
    </p:spTree>
    <p:extLst>
      <p:ext uri="{BB962C8B-B14F-4D97-AF65-F5344CB8AC3E}">
        <p14:creationId xmlns:p14="http://schemas.microsoft.com/office/powerpoint/2010/main" val="13605982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Vehicle Ownership Model Calibration (Cont’d)</a:t>
            </a:r>
            <a:endParaRPr lang="en-US" b="1" dirty="0">
              <a:solidFill>
                <a:srgbClr val="00206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3" name="Slide Number Placeholder 2"/>
          <p:cNvSpPr>
            <a:spLocks noGrp="1"/>
          </p:cNvSpPr>
          <p:nvPr>
            <p:ph type="sldNum" sz="quarter" idx="12"/>
          </p:nvPr>
        </p:nvSpPr>
        <p:spPr/>
        <p:txBody>
          <a:bodyPr/>
          <a:lstStyle/>
          <a:p>
            <a:fld id="{633D59C7-137C-44C2-972F-6000639EC1EC}" type="slidenum">
              <a:rPr lang="en-US" smtClean="0"/>
              <a:t>13</a:t>
            </a:fld>
            <a:endParaRPr lang="en-US"/>
          </a:p>
        </p:txBody>
      </p:sp>
      <p:sp>
        <p:nvSpPr>
          <p:cNvPr id="7" name="TextBox 6"/>
          <p:cNvSpPr txBox="1"/>
          <p:nvPr/>
        </p:nvSpPr>
        <p:spPr>
          <a:xfrm>
            <a:off x="2803115" y="3825920"/>
            <a:ext cx="184666" cy="369332"/>
          </a:xfrm>
          <a:prstGeom prst="rect">
            <a:avLst/>
          </a:prstGeom>
          <a:noFill/>
        </p:spPr>
        <p:txBody>
          <a:bodyPr wrap="none" rtlCol="0">
            <a:spAutoFit/>
          </a:bodyPr>
          <a:lstStyle/>
          <a:p>
            <a:endParaRPr lang="en-US"/>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838200" y="1492568"/>
                <a:ext cx="10515600" cy="5121592"/>
              </a:xfrm>
            </p:spPr>
            <p:txBody>
              <a:bodyPr>
                <a:normAutofit fontScale="85000" lnSpcReduction="20000"/>
                <a:scene3d>
                  <a:camera prst="orthographicFront"/>
                  <a:lightRig rig="threePt" dir="t"/>
                </a:scene3d>
                <a:sp3d extrusionH="57150">
                  <a:bevelT w="38100" h="38100"/>
                  <a:bevelB w="38100" h="38100"/>
                </a:sp3d>
              </a:bodyPr>
              <a:lstStyle/>
              <a:p>
                <a:r>
                  <a:rPr lang="en-US" dirty="0" smtClean="0"/>
                  <a:t>Vehicle ownership model is applied on 2005-2009 5 years ACS data by tract level.(Total 1058 tracts)</a:t>
                </a:r>
              </a:p>
              <a:p>
                <a:pPr marL="0" indent="0">
                  <a:buNone/>
                </a:pPr>
                <a:r>
                  <a:rPr lang="en-US" dirty="0"/>
                  <a:t> </a:t>
                </a:r>
                <a:r>
                  <a:rPr lang="en-US" dirty="0" smtClean="0"/>
                  <a:t>  </a:t>
                </a:r>
                <a:r>
                  <a:rPr lang="en-US" b="1" dirty="0" smtClean="0">
                    <a:solidFill>
                      <a:srgbClr val="00B0F0"/>
                    </a:solidFill>
                    <a:effectLst>
                      <a:glow rad="228600">
                        <a:schemeClr val="accent6">
                          <a:satMod val="175000"/>
                          <a:alpha val="40000"/>
                        </a:schemeClr>
                      </a:glow>
                      <a:innerShdw blurRad="63500" dist="50800" dir="16200000">
                        <a:prstClr val="black">
                          <a:alpha val="50000"/>
                        </a:prstClr>
                      </a:innerShdw>
                    </a:effectLst>
                  </a:rPr>
                  <a:t>Calibration Method 1 – Excel Solver</a:t>
                </a:r>
              </a:p>
              <a:p>
                <a:r>
                  <a:rPr lang="en-US" dirty="0" smtClean="0"/>
                  <a:t>Excel solver is used to find the optimal constants for all 3 utility functions. </a:t>
                </a:r>
              </a:p>
              <a:p>
                <a:pPr marL="800100" lvl="2" indent="-342900">
                  <a:buFont typeface="Courier New" panose="02070309020205020404" pitchFamily="49" charset="0"/>
                  <a:buChar char="o"/>
                </a:pPr>
                <a:r>
                  <a:rPr lang="en-US" sz="2400" dirty="0" smtClean="0"/>
                  <a:t>Consider both regional target and sub-regional (county) 0 vehicle target</a:t>
                </a:r>
              </a:p>
              <a:p>
                <a:pPr marL="800100" lvl="2" indent="-342900">
                  <a:buFont typeface="Courier New" panose="02070309020205020404" pitchFamily="49" charset="0"/>
                  <a:buChar char="o"/>
                </a:pPr>
                <a:r>
                  <a:rPr lang="en-US" sz="2400" dirty="0" smtClean="0"/>
                  <a:t>Better matching for 0 vehicle ownership share in large counties compensated the bias for overall regional matching results</a:t>
                </a:r>
              </a:p>
              <a:p>
                <a:pPr marL="457200" lvl="2" indent="0">
                  <a:buNone/>
                </a:pPr>
                <a:endParaRPr lang="en-US" sz="2400" dirty="0" smtClean="0"/>
              </a:p>
              <a:p>
                <a:pPr marL="0" indent="0">
                  <a:buNone/>
                </a:pPr>
                <a:r>
                  <a:rPr lang="en-US" dirty="0" smtClean="0"/>
                  <a:t>     </a:t>
                </a:r>
                <a:r>
                  <a:rPr lang="el-GR" dirty="0" smtClean="0"/>
                  <a:t> </a:t>
                </a:r>
                <a14:m>
                  <m:oMath xmlns="" xmlns:m="http://schemas.openxmlformats.org/officeDocument/2006/math">
                    <m:r>
                      <a:rPr lang="en-US" b="0" i="1" smtClean="0">
                        <a:latin typeface="Cambria Math" panose="02040503050406030204" pitchFamily="18" charset="0"/>
                      </a:rPr>
                      <m:t>𝑀𝑖𝑛𝑖𝑚𝑖𝑧𝑒</m:t>
                    </m:r>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4</m:t>
                        </m:r>
                      </m:sup>
                      <m:e>
                        <m:r>
                          <a:rPr lang="en-US" b="0" i="1" smtClean="0">
                            <a:latin typeface="Cambria Math" panose="02040503050406030204" pitchFamily="18" charset="0"/>
                          </a:rPr>
                          <m:t>(</m:t>
                        </m:r>
                        <m:r>
                          <a:rPr lang="en-US" b="0" i="1" smtClean="0">
                            <a:latin typeface="Cambria Math" panose="02040503050406030204" pitchFamily="18" charset="0"/>
                          </a:rPr>
                          <m:t>𝑀𝑜𝑑𝑘</m:t>
                        </m:r>
                      </m:e>
                    </m:nary>
                    <m:r>
                      <a:rPr lang="en-US" b="0" i="0" smtClean="0">
                        <a:latin typeface="Cambria Math" panose="02040503050406030204" pitchFamily="18" charset="0"/>
                      </a:rPr>
                      <m:t>−</m:t>
                    </m:r>
                    <m:r>
                      <a:rPr lang="en-US" b="0" i="1" smtClean="0">
                        <a:latin typeface="Cambria Math" panose="02040503050406030204" pitchFamily="18" charset="0"/>
                      </a:rPr>
                      <m:t>𝑂𝑏𝑠</m:t>
                    </m:r>
                    <m:r>
                      <a:rPr lang="en-US" i="1" baseline="-25000">
                        <a:latin typeface="Cambria Math" panose="02040503050406030204" pitchFamily="18" charset="0"/>
                      </a:rPr>
                      <m:t>𝑘</m:t>
                    </m:r>
                    <m:r>
                      <a:rPr lang="en-US" i="1">
                        <a:latin typeface="Cambria Math" panose="02040503050406030204" pitchFamily="18" charset="0"/>
                      </a:rPr>
                      <m:t>)</m:t>
                    </m:r>
                  </m:oMath>
                </a14:m>
                <a:r>
                  <a:rPr lang="en-US" baseline="30000" dirty="0" smtClean="0"/>
                  <a:t>^2</a:t>
                </a:r>
              </a:p>
              <a:p>
                <a:pPr marL="0" indent="0">
                  <a:buNone/>
                </a:pPr>
                <a:r>
                  <a:rPr lang="en-US" baseline="30000" dirty="0"/>
                  <a:t> </a:t>
                </a:r>
                <a:r>
                  <a:rPr lang="en-US" baseline="30000" dirty="0" smtClean="0"/>
                  <a:t>                              </a:t>
                </a:r>
                <a:r>
                  <a:rPr lang="en-US" sz="3000" baseline="30000" dirty="0" err="1" smtClean="0"/>
                  <a:t>S.t.</a:t>
                </a:r>
                <a:r>
                  <a:rPr lang="en-US" sz="3000" dirty="0" smtClean="0"/>
                  <a:t> </a:t>
                </a:r>
                <a14:m>
                  <m:oMath xmlns="" xmlns:m="http://schemas.openxmlformats.org/officeDocument/2006/math">
                    <m:r>
                      <a:rPr lang="en-US" sz="3000" b="0" i="1" smtClean="0">
                        <a:latin typeface="Cambria Math" panose="02040503050406030204" pitchFamily="18" charset="0"/>
                      </a:rPr>
                      <m:t>𝑀𝑜𝑑</m:t>
                    </m:r>
                    <m:r>
                      <m:rPr>
                        <m:nor/>
                      </m:rPr>
                      <a:rPr lang="en-US" sz="3000" b="0" i="0" baseline="-25000" smtClean="0">
                        <a:latin typeface="Cambria Math" panose="02040503050406030204" pitchFamily="18" charset="0"/>
                      </a:rPr>
                      <m:t>k</m:t>
                    </m:r>
                    <m:r>
                      <m:rPr>
                        <m:nor/>
                      </m:rPr>
                      <a:rPr lang="en-US" sz="3000" b="0" i="0" baseline="30000" smtClean="0">
                        <a:latin typeface="Cambria Math" panose="02040503050406030204" pitchFamily="18" charset="0"/>
                      </a:rPr>
                      <m:t>n</m:t>
                    </m:r>
                    <m:r>
                      <a:rPr lang="en-US" sz="3000" b="0" i="1" smtClean="0">
                        <a:latin typeface="Cambria Math" panose="02040503050406030204" pitchFamily="18" charset="0"/>
                      </a:rPr>
                      <m:t> </m:t>
                    </m:r>
                    <m:r>
                      <a:rPr lang="en-US" sz="3000" b="0" i="0" smtClean="0">
                        <a:latin typeface="Cambria Math" panose="02040503050406030204" pitchFamily="18" charset="0"/>
                      </a:rPr>
                      <m:t>=</m:t>
                    </m:r>
                    <m:r>
                      <a:rPr lang="en-US" sz="3000" b="0" i="1" smtClean="0">
                        <a:latin typeface="Cambria Math" panose="02040503050406030204" pitchFamily="18" charset="0"/>
                      </a:rPr>
                      <m:t>𝑂𝑏𝑠</m:t>
                    </m:r>
                    <m:r>
                      <m:rPr>
                        <m:nor/>
                      </m:rPr>
                      <a:rPr lang="en-US" sz="3000" baseline="-25000">
                        <a:latin typeface="Cambria Math" panose="02040503050406030204" pitchFamily="18" charset="0"/>
                      </a:rPr>
                      <m:t>k</m:t>
                    </m:r>
                    <m:r>
                      <m:rPr>
                        <m:nor/>
                      </m:rPr>
                      <a:rPr lang="en-US" sz="3000" baseline="30000">
                        <a:latin typeface="Cambria Math" panose="02040503050406030204" pitchFamily="18" charset="0"/>
                      </a:rPr>
                      <m:t>n</m:t>
                    </m:r>
                  </m:oMath>
                </a14:m>
                <a:endParaRPr lang="en-US" sz="3000" baseline="30000" dirty="0" smtClean="0"/>
              </a:p>
              <a:p>
                <a:pPr marL="0" indent="0">
                  <a:buNone/>
                </a:pPr>
                <a:r>
                  <a:rPr lang="en-US" baseline="30000" dirty="0"/>
                  <a:t> </a:t>
                </a:r>
                <a:r>
                  <a:rPr lang="en-US" baseline="30000" dirty="0" smtClean="0"/>
                  <a:t>              </a:t>
                </a:r>
                <a:endParaRPr lang="el-GR" baseline="30000" dirty="0"/>
              </a:p>
              <a:p>
                <a:pPr marL="0" indent="0">
                  <a:buNone/>
                </a:pPr>
                <a:r>
                  <a:rPr lang="en-US" dirty="0" smtClean="0"/>
                  <a:t>                         Mod</a:t>
                </a:r>
                <a:r>
                  <a:rPr lang="en-US" dirty="0"/>
                  <a:t>: Model Estimates on vehicle ownership distribution; </a:t>
                </a:r>
                <a:r>
                  <a:rPr lang="en-US" dirty="0" smtClean="0"/>
                  <a:t>  </a:t>
                </a:r>
              </a:p>
              <a:p>
                <a:pPr marL="0" indent="0">
                  <a:buNone/>
                </a:pPr>
                <a:r>
                  <a:rPr lang="en-US" dirty="0"/>
                  <a:t> </a:t>
                </a:r>
                <a:r>
                  <a:rPr lang="en-US" dirty="0" smtClean="0"/>
                  <a:t>                         </a:t>
                </a:r>
                <a:r>
                  <a:rPr lang="en-US" dirty="0" err="1" smtClean="0"/>
                  <a:t>Obs</a:t>
                </a:r>
                <a:r>
                  <a:rPr lang="en-US" dirty="0"/>
                  <a:t>: Observed vehicle ownership distribution; </a:t>
                </a:r>
                <a:endParaRPr lang="en-US" dirty="0" smtClean="0"/>
              </a:p>
              <a:p>
                <a:pPr marL="0" indent="0">
                  <a:buNone/>
                </a:pPr>
                <a:r>
                  <a:rPr lang="en-US" dirty="0" smtClean="0"/>
                  <a:t>                               k</a:t>
                </a:r>
                <a:r>
                  <a:rPr lang="en-US" dirty="0"/>
                  <a:t>: </a:t>
                </a:r>
                <a:r>
                  <a:rPr lang="en-US" dirty="0" smtClean="0"/>
                  <a:t>The </a:t>
                </a:r>
                <a:r>
                  <a:rPr lang="en-US" dirty="0"/>
                  <a:t>number of the vehicle ownership </a:t>
                </a:r>
                <a:r>
                  <a:rPr lang="en-US" dirty="0" smtClean="0"/>
                  <a:t>alternative;</a:t>
                </a:r>
              </a:p>
              <a:p>
                <a:pPr marL="0" indent="0">
                  <a:buNone/>
                </a:pPr>
                <a:r>
                  <a:rPr lang="en-US" dirty="0" smtClean="0"/>
                  <a:t>                               n:  Dallas County, Tarrant County</a:t>
                </a:r>
              </a:p>
              <a:p>
                <a:pPr marL="0" indent="0">
                  <a:buNone/>
                </a:pPr>
                <a:endParaRPr lang="en-US"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838200" y="1492568"/>
                <a:ext cx="10515600" cy="5121592"/>
              </a:xfrm>
              <a:blipFill rotWithShape="1">
                <a:blip r:embed="rId4"/>
                <a:stretch>
                  <a:fillRect l="-695"/>
                </a:stretch>
              </a:blipFill>
            </p:spPr>
            <p:txBody>
              <a:bodyPr/>
              <a:lstStyle/>
              <a:p>
                <a:r>
                  <a:rPr lang="en-US">
                    <a:noFill/>
                  </a:rPr>
                  <a:t> </a:t>
                </a:r>
              </a:p>
            </p:txBody>
          </p:sp>
        </mc:Fallback>
      </mc:AlternateContent>
    </p:spTree>
    <p:extLst>
      <p:ext uri="{BB962C8B-B14F-4D97-AF65-F5344CB8AC3E}">
        <p14:creationId xmlns:p14="http://schemas.microsoft.com/office/powerpoint/2010/main" val="40770822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Vehicle Ownership Model Calibration (Cont’d)</a:t>
            </a:r>
            <a:endParaRPr lang="en-US" b="1" dirty="0">
              <a:solidFill>
                <a:srgbClr val="00206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838200" y="1825625"/>
            <a:ext cx="10515600" cy="4351338"/>
          </a:xfrm>
        </p:spPr>
        <p:txBody>
          <a:bodyPr>
            <a:normAutofit/>
          </a:bodyPr>
          <a:lstStyle/>
          <a:p>
            <a:pPr marL="0" indent="0">
              <a:buNone/>
            </a:pPr>
            <a:r>
              <a:rPr lang="en-US" dirty="0"/>
              <a:t> </a:t>
            </a:r>
            <a:r>
              <a:rPr lang="en-US" b="1" dirty="0">
                <a:solidFill>
                  <a:srgbClr val="00B0F0"/>
                </a:solidFill>
                <a:effectLst>
                  <a:glow rad="228600">
                    <a:schemeClr val="accent6">
                      <a:satMod val="175000"/>
                      <a:alpha val="40000"/>
                    </a:schemeClr>
                  </a:glow>
                  <a:innerShdw blurRad="63500" dist="50800" dir="16200000">
                    <a:prstClr val="black">
                      <a:alpha val="50000"/>
                    </a:prstClr>
                  </a:innerShdw>
                </a:effectLst>
              </a:rPr>
              <a:t>Calibration Method </a:t>
            </a:r>
            <a:r>
              <a:rPr lang="en-US" b="1" dirty="0" smtClean="0">
                <a:solidFill>
                  <a:srgbClr val="00B0F0"/>
                </a:solidFill>
                <a:effectLst>
                  <a:glow rad="228600">
                    <a:schemeClr val="accent6">
                      <a:satMod val="175000"/>
                      <a:alpha val="40000"/>
                    </a:schemeClr>
                  </a:glow>
                  <a:innerShdw blurRad="63500" dist="50800" dir="16200000">
                    <a:prstClr val="black">
                      <a:alpha val="50000"/>
                    </a:prstClr>
                  </a:innerShdw>
                </a:effectLst>
              </a:rPr>
              <a:t>2 </a:t>
            </a:r>
            <a:r>
              <a:rPr lang="en-US" b="1" dirty="0">
                <a:solidFill>
                  <a:srgbClr val="00B0F0"/>
                </a:solidFill>
                <a:effectLst>
                  <a:glow rad="228600">
                    <a:schemeClr val="accent6">
                      <a:satMod val="175000"/>
                      <a:alpha val="40000"/>
                    </a:schemeClr>
                  </a:glow>
                  <a:innerShdw blurRad="63500" dist="50800" dir="16200000">
                    <a:prstClr val="black">
                      <a:alpha val="50000"/>
                    </a:prstClr>
                  </a:innerShdw>
                </a:effectLst>
              </a:rPr>
              <a:t>– </a:t>
            </a:r>
            <a:r>
              <a:rPr lang="en-US" b="1" dirty="0" smtClean="0">
                <a:solidFill>
                  <a:srgbClr val="00B0F0"/>
                </a:solidFill>
                <a:effectLst>
                  <a:glow rad="228600">
                    <a:schemeClr val="accent6">
                      <a:satMod val="175000"/>
                      <a:alpha val="40000"/>
                    </a:schemeClr>
                  </a:glow>
                  <a:innerShdw blurRad="63500" dist="50800" dir="16200000">
                    <a:prstClr val="black">
                      <a:alpha val="50000"/>
                    </a:prstClr>
                  </a:innerShdw>
                </a:effectLst>
              </a:rPr>
              <a:t>Brute Force Attacking (BFA)</a:t>
            </a:r>
            <a:endParaRPr lang="en-US" dirty="0" smtClean="0"/>
          </a:p>
          <a:p>
            <a:r>
              <a:rPr lang="en-US" dirty="0" smtClean="0"/>
              <a:t>Excel solver is hard to integrate into traditional planning software. </a:t>
            </a:r>
          </a:p>
          <a:p>
            <a:r>
              <a:rPr lang="en-US" dirty="0" smtClean="0"/>
              <a:t>Therefore, an application program is developed in TransCAD to calibrate the vehicle ownership model. </a:t>
            </a:r>
          </a:p>
          <a:p>
            <a:r>
              <a:rPr lang="en-US" dirty="0" smtClean="0"/>
              <a:t>Brute Force Attacking (BFA) theory is applied in this program, which simply performs a sequential search by comparing outputs from successive elements of an input list. </a:t>
            </a:r>
          </a:p>
          <a:p>
            <a:pPr lvl="1">
              <a:buFont typeface="Courier New" panose="02070309020205020404" pitchFamily="49" charset="0"/>
              <a:buChar char="o"/>
            </a:pPr>
            <a:r>
              <a:rPr lang="en-US" sz="2200" dirty="0" smtClean="0"/>
              <a:t>Multi-objective function – </a:t>
            </a:r>
            <a:r>
              <a:rPr lang="en-US" sz="2000" dirty="0" smtClean="0"/>
              <a:t>Minimize the error between model estimates and ACS data</a:t>
            </a:r>
          </a:p>
          <a:p>
            <a:pPr lvl="2">
              <a:buFont typeface="Wingdings" panose="05000000000000000000" pitchFamily="2" charset="2"/>
              <a:buChar char="ü"/>
            </a:pPr>
            <a:r>
              <a:rPr lang="en-US" sz="1800" dirty="0" smtClean="0"/>
              <a:t>All - Vehicle - Ownership - households (AVO)</a:t>
            </a:r>
          </a:p>
          <a:p>
            <a:pPr lvl="2">
              <a:buFont typeface="Wingdings" panose="05000000000000000000" pitchFamily="2" charset="2"/>
              <a:buChar char="ü"/>
            </a:pPr>
            <a:r>
              <a:rPr lang="en-US" sz="1800" dirty="0" smtClean="0"/>
              <a:t>Zero - Vehicle - Ownership - households (ZVO)</a:t>
            </a:r>
          </a:p>
          <a:p>
            <a:pPr lvl="1"/>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3" name="Slide Number Placeholder 2"/>
          <p:cNvSpPr>
            <a:spLocks noGrp="1"/>
          </p:cNvSpPr>
          <p:nvPr>
            <p:ph type="sldNum" sz="quarter" idx="12"/>
          </p:nvPr>
        </p:nvSpPr>
        <p:spPr/>
        <p:txBody>
          <a:bodyPr/>
          <a:lstStyle/>
          <a:p>
            <a:fld id="{633D59C7-137C-44C2-972F-6000639EC1EC}" type="slidenum">
              <a:rPr lang="en-US" smtClean="0"/>
              <a:t>14</a:t>
            </a:fld>
            <a:endParaRPr lang="en-US"/>
          </a:p>
        </p:txBody>
      </p:sp>
    </p:spTree>
    <p:extLst>
      <p:ext uri="{BB962C8B-B14F-4D97-AF65-F5344CB8AC3E}">
        <p14:creationId xmlns:p14="http://schemas.microsoft.com/office/powerpoint/2010/main" val="28454548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089"/>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Calibration (Cont’d)</a:t>
            </a:r>
            <a:endParaRPr lang="en-US" b="1" dirty="0">
              <a:solidFill>
                <a:srgbClr val="00206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3220278" y="6283369"/>
            <a:ext cx="8884920" cy="720636"/>
          </a:xfrm>
        </p:spPr>
        <p:txBody>
          <a:bodyPr>
            <a:normAutofit fontScale="92500"/>
          </a:bodyPr>
          <a:lstStyle/>
          <a:p>
            <a:pPr marL="0" indent="0">
              <a:buNone/>
            </a:pPr>
            <a:r>
              <a:rPr lang="en-US" dirty="0">
                <a:effectLst>
                  <a:outerShdw blurRad="50800" dist="38100" dir="2700000" algn="tl" rotWithShape="0">
                    <a:prstClr val="black">
                      <a:alpha val="40000"/>
                    </a:prstClr>
                  </a:outerShdw>
                </a:effectLst>
              </a:rPr>
              <a:t> </a:t>
            </a:r>
            <a:r>
              <a:rPr lang="en-US" dirty="0" smtClean="0">
                <a:effectLst>
                  <a:outerShdw blurRad="50800" dist="38100" dir="2700000" algn="tl" rotWithShape="0">
                    <a:prstClr val="black">
                      <a:alpha val="40000"/>
                    </a:prstClr>
                  </a:outerShdw>
                </a:effectLst>
              </a:rPr>
              <a:t>AVO reaches optimal solutions in similar manner as ZVO’s does</a:t>
            </a:r>
          </a:p>
        </p:txBody>
      </p:sp>
      <p:graphicFrame>
        <p:nvGraphicFramePr>
          <p:cNvPr id="4" name="Chart 3"/>
          <p:cNvGraphicFramePr>
            <a:graphicFrameLocks/>
          </p:cNvGraphicFramePr>
          <p:nvPr>
            <p:extLst>
              <p:ext uri="{D42A27DB-BD31-4B8C-83A1-F6EECF244321}">
                <p14:modId xmlns:p14="http://schemas.microsoft.com/office/powerpoint/2010/main" val="1442451211"/>
              </p:ext>
            </p:extLst>
          </p:nvPr>
        </p:nvGraphicFramePr>
        <p:xfrm>
          <a:off x="154320" y="1067174"/>
          <a:ext cx="11883358" cy="493126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3" name="Slide Number Placeholder 2"/>
          <p:cNvSpPr>
            <a:spLocks noGrp="1"/>
          </p:cNvSpPr>
          <p:nvPr>
            <p:ph type="sldNum" sz="quarter" idx="12"/>
          </p:nvPr>
        </p:nvSpPr>
        <p:spPr/>
        <p:txBody>
          <a:bodyPr/>
          <a:lstStyle/>
          <a:p>
            <a:fld id="{633D59C7-137C-44C2-972F-6000639EC1EC}" type="slidenum">
              <a:rPr lang="en-US" smtClean="0"/>
              <a:t>15</a:t>
            </a:fld>
            <a:endParaRPr lang="en-US"/>
          </a:p>
        </p:txBody>
      </p:sp>
      <p:sp>
        <p:nvSpPr>
          <p:cNvPr id="7" name="TextBox 6"/>
          <p:cNvSpPr txBox="1"/>
          <p:nvPr/>
        </p:nvSpPr>
        <p:spPr>
          <a:xfrm>
            <a:off x="4137991" y="1141819"/>
            <a:ext cx="3916017" cy="461665"/>
          </a:xfrm>
          <a:prstGeom prst="rect">
            <a:avLst/>
          </a:prstGeom>
          <a:noFill/>
        </p:spPr>
        <p:txBody>
          <a:bodyPr wrap="square" rtlCol="0">
            <a:spAutoFit/>
          </a:bodyPr>
          <a:lstStyle/>
          <a:p>
            <a:r>
              <a:rPr lang="en-US" sz="2400" dirty="0" smtClean="0"/>
              <a:t>Dallas – Fort Worth Region</a:t>
            </a:r>
            <a:endParaRPr lang="en-US" sz="2400" dirty="0"/>
          </a:p>
        </p:txBody>
      </p:sp>
      <p:sp>
        <p:nvSpPr>
          <p:cNvPr id="9" name="TextBox 8"/>
          <p:cNvSpPr txBox="1"/>
          <p:nvPr/>
        </p:nvSpPr>
        <p:spPr>
          <a:xfrm>
            <a:off x="0" y="3000103"/>
            <a:ext cx="461665" cy="1485900"/>
          </a:xfrm>
          <a:prstGeom prst="rect">
            <a:avLst/>
          </a:prstGeom>
          <a:noFill/>
        </p:spPr>
        <p:txBody>
          <a:bodyPr vert="eaVert" wrap="square" rtlCol="0">
            <a:spAutoFit/>
          </a:bodyPr>
          <a:lstStyle/>
          <a:p>
            <a:r>
              <a:rPr lang="en-US" b="1" dirty="0" smtClean="0">
                <a:solidFill>
                  <a:srgbClr val="0070C0"/>
                </a:solidFill>
              </a:rPr>
              <a:t>Error</a:t>
            </a:r>
            <a:endParaRPr lang="en-US" b="1" dirty="0">
              <a:solidFill>
                <a:srgbClr val="0070C0"/>
              </a:solidFill>
            </a:endParaRPr>
          </a:p>
        </p:txBody>
      </p:sp>
      <p:sp>
        <p:nvSpPr>
          <p:cNvPr id="11" name="TextBox 10"/>
          <p:cNvSpPr txBox="1"/>
          <p:nvPr/>
        </p:nvSpPr>
        <p:spPr>
          <a:xfrm>
            <a:off x="5061857" y="5914037"/>
            <a:ext cx="2600881" cy="369332"/>
          </a:xfrm>
          <a:prstGeom prst="rect">
            <a:avLst/>
          </a:prstGeom>
          <a:noFill/>
        </p:spPr>
        <p:txBody>
          <a:bodyPr wrap="square" rtlCol="0">
            <a:spAutoFit/>
          </a:bodyPr>
          <a:lstStyle/>
          <a:p>
            <a:r>
              <a:rPr lang="en-US" b="1" dirty="0" smtClean="0">
                <a:solidFill>
                  <a:srgbClr val="0070C0"/>
                </a:solidFill>
              </a:rPr>
              <a:t>Constants combination</a:t>
            </a:r>
            <a:endParaRPr lang="en-US" b="1" dirty="0">
              <a:solidFill>
                <a:srgbClr val="0070C0"/>
              </a:solidFill>
            </a:endParaRPr>
          </a:p>
        </p:txBody>
      </p:sp>
    </p:spTree>
    <p:extLst>
      <p:ext uri="{BB962C8B-B14F-4D97-AF65-F5344CB8AC3E}">
        <p14:creationId xmlns:p14="http://schemas.microsoft.com/office/powerpoint/2010/main" val="36187964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Vehicle Ownership Model Calibration (Cont’d)</a:t>
            </a:r>
            <a:endParaRPr lang="en-US" b="1" dirty="0">
              <a:solidFill>
                <a:srgbClr val="00206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0" y="1597269"/>
            <a:ext cx="10515600" cy="4351338"/>
          </a:xfrm>
        </p:spPr>
        <p:txBody>
          <a:bodyPr>
            <a:normAutofit/>
          </a:bodyPr>
          <a:lstStyle/>
          <a:p>
            <a:pPr marL="0" indent="0">
              <a:buNone/>
            </a:pPr>
            <a:r>
              <a:rPr lang="en-US" dirty="0"/>
              <a:t> </a:t>
            </a:r>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3" name="Slide Number Placeholder 2"/>
          <p:cNvSpPr>
            <a:spLocks noGrp="1"/>
          </p:cNvSpPr>
          <p:nvPr>
            <p:ph type="sldNum" sz="quarter" idx="12"/>
          </p:nvPr>
        </p:nvSpPr>
        <p:spPr/>
        <p:txBody>
          <a:bodyPr/>
          <a:lstStyle/>
          <a:p>
            <a:fld id="{633D59C7-137C-44C2-972F-6000639EC1EC}" type="slidenum">
              <a:rPr lang="en-US" smtClean="0"/>
              <a:t>16</a:t>
            </a:fld>
            <a:endParaRPr lang="en-US"/>
          </a:p>
        </p:txBody>
      </p:sp>
      <p:sp>
        <p:nvSpPr>
          <p:cNvPr id="7" name="TextBox 6"/>
          <p:cNvSpPr txBox="1"/>
          <p:nvPr/>
        </p:nvSpPr>
        <p:spPr>
          <a:xfrm>
            <a:off x="2781631" y="1527324"/>
            <a:ext cx="5828969" cy="461665"/>
          </a:xfrm>
          <a:prstGeom prst="rect">
            <a:avLst/>
          </a:prstGeom>
          <a:noFill/>
        </p:spPr>
        <p:txBody>
          <a:bodyPr wrap="square" rtlCol="0">
            <a:spAutoFit/>
          </a:bodyPr>
          <a:lstStyle/>
          <a:p>
            <a:r>
              <a:rPr lang="en-US" sz="2400" dirty="0" smtClean="0"/>
              <a:t>Dallas – Fort Worth Region : Dallas  County</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1746949672"/>
              </p:ext>
            </p:extLst>
          </p:nvPr>
        </p:nvGraphicFramePr>
        <p:xfrm>
          <a:off x="336612" y="2023060"/>
          <a:ext cx="9838765" cy="416593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8721" y="3425772"/>
            <a:ext cx="461665" cy="1485900"/>
          </a:xfrm>
          <a:prstGeom prst="rect">
            <a:avLst/>
          </a:prstGeom>
          <a:noFill/>
        </p:spPr>
        <p:txBody>
          <a:bodyPr vert="eaVert" wrap="square" rtlCol="0">
            <a:spAutoFit/>
          </a:bodyPr>
          <a:lstStyle/>
          <a:p>
            <a:r>
              <a:rPr lang="en-US" b="1" dirty="0" smtClean="0">
                <a:solidFill>
                  <a:srgbClr val="0070C0"/>
                </a:solidFill>
              </a:rPr>
              <a:t>Error</a:t>
            </a:r>
            <a:endParaRPr lang="en-US" b="1" dirty="0">
              <a:solidFill>
                <a:srgbClr val="0070C0"/>
              </a:solidFill>
            </a:endParaRPr>
          </a:p>
        </p:txBody>
      </p:sp>
      <p:sp>
        <p:nvSpPr>
          <p:cNvPr id="10" name="TextBox 9"/>
          <p:cNvSpPr txBox="1"/>
          <p:nvPr/>
        </p:nvSpPr>
        <p:spPr>
          <a:xfrm>
            <a:off x="4795559" y="6060043"/>
            <a:ext cx="2600881" cy="369332"/>
          </a:xfrm>
          <a:prstGeom prst="rect">
            <a:avLst/>
          </a:prstGeom>
          <a:noFill/>
        </p:spPr>
        <p:txBody>
          <a:bodyPr wrap="square" rtlCol="0">
            <a:spAutoFit/>
          </a:bodyPr>
          <a:lstStyle/>
          <a:p>
            <a:r>
              <a:rPr lang="en-US" b="1" dirty="0" smtClean="0">
                <a:solidFill>
                  <a:srgbClr val="0070C0"/>
                </a:solidFill>
              </a:rPr>
              <a:t>Constants combination</a:t>
            </a:r>
            <a:endParaRPr lang="en-US" b="1" dirty="0">
              <a:solidFill>
                <a:srgbClr val="0070C0"/>
              </a:solidFill>
            </a:endParaRPr>
          </a:p>
        </p:txBody>
      </p:sp>
      <p:sp>
        <p:nvSpPr>
          <p:cNvPr id="11" name="Oval 10"/>
          <p:cNvSpPr/>
          <p:nvPr/>
        </p:nvSpPr>
        <p:spPr>
          <a:xfrm>
            <a:off x="6970708" y="5509260"/>
            <a:ext cx="175260" cy="33528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244109" y="2039305"/>
            <a:ext cx="3276600" cy="1631216"/>
          </a:xfrm>
          <a:prstGeom prst="rect">
            <a:avLst/>
          </a:prstGeom>
          <a:noFill/>
        </p:spPr>
        <p:txBody>
          <a:bodyPr wrap="square" rtlCol="0">
            <a:spAutoFit/>
          </a:bodyPr>
          <a:lstStyle/>
          <a:p>
            <a:r>
              <a:rPr lang="en-US" sz="2000" b="1" dirty="0" smtClean="0">
                <a:solidFill>
                  <a:schemeClr val="accent6">
                    <a:lumMod val="75000"/>
                  </a:schemeClr>
                </a:solidFill>
                <a:effectLst>
                  <a:outerShdw blurRad="38100" dist="38100" dir="2700000" algn="tl">
                    <a:srgbClr val="000000">
                      <a:alpha val="43137"/>
                    </a:srgbClr>
                  </a:outerShdw>
                </a:effectLst>
              </a:rPr>
              <a:t>AVO reach optimum simultaneously for region and Dallas county, but differently from other counties .</a:t>
            </a:r>
          </a:p>
        </p:txBody>
      </p:sp>
      <p:sp>
        <p:nvSpPr>
          <p:cNvPr id="13" name="TextBox 11"/>
          <p:cNvSpPr txBox="1"/>
          <p:nvPr/>
        </p:nvSpPr>
        <p:spPr>
          <a:xfrm>
            <a:off x="9380483" y="4521101"/>
            <a:ext cx="2710397" cy="12618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dirty="0" smtClean="0"/>
          </a:p>
          <a:p>
            <a:r>
              <a:rPr lang="en-US" sz="2000" b="1" dirty="0" smtClean="0">
                <a:solidFill>
                  <a:schemeClr val="accent6">
                    <a:lumMod val="75000"/>
                  </a:schemeClr>
                </a:solidFill>
                <a:effectLst>
                  <a:outerShdw blurRad="38100" dist="38100" dir="2700000" algn="tl">
                    <a:srgbClr val="000000">
                      <a:alpha val="43137"/>
                    </a:srgbClr>
                  </a:outerShdw>
                </a:effectLst>
              </a:rPr>
              <a:t>Each County’s optimal solution is different from each other</a:t>
            </a:r>
            <a:endParaRPr lang="en-US" sz="20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12560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880" y="1386841"/>
            <a:ext cx="8839200" cy="5135563"/>
          </a:xfrm>
        </p:spPr>
        <p:txBody>
          <a:bodyPr/>
          <a:lstStyle/>
          <a:p>
            <a:r>
              <a:rPr lang="en-US" dirty="0" smtClean="0"/>
              <a:t>0 Vehicle HHs</a:t>
            </a:r>
          </a:p>
        </p:txBody>
      </p:sp>
      <p:graphicFrame>
        <p:nvGraphicFramePr>
          <p:cNvPr id="14" name="Chart 13"/>
          <p:cNvGraphicFramePr>
            <a:graphicFrameLocks noGrp="1"/>
          </p:cNvGraphicFramePr>
          <p:nvPr>
            <p:extLst>
              <p:ext uri="{D42A27DB-BD31-4B8C-83A1-F6EECF244321}">
                <p14:modId xmlns:p14="http://schemas.microsoft.com/office/powerpoint/2010/main" val="2072439816"/>
              </p:ext>
            </p:extLst>
          </p:nvPr>
        </p:nvGraphicFramePr>
        <p:xfrm>
          <a:off x="1524000" y="1386841"/>
          <a:ext cx="9144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838200" y="365125"/>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Calibration (Cont’d)</a:t>
            </a:r>
            <a:endParaRPr lang="en-US" b="1" dirty="0">
              <a:solidFill>
                <a:srgbClr val="00206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 name="Slide Number Placeholder 1"/>
          <p:cNvSpPr>
            <a:spLocks noGrp="1"/>
          </p:cNvSpPr>
          <p:nvPr>
            <p:ph type="sldNum" sz="quarter" idx="12"/>
          </p:nvPr>
        </p:nvSpPr>
        <p:spPr/>
        <p:txBody>
          <a:bodyPr/>
          <a:lstStyle/>
          <a:p>
            <a:fld id="{633D59C7-137C-44C2-972F-6000639EC1EC}" type="slidenum">
              <a:rPr lang="en-US" smtClean="0"/>
              <a:t>17</a:t>
            </a:fld>
            <a:endParaRPr lang="en-US"/>
          </a:p>
        </p:txBody>
      </p:sp>
    </p:spTree>
    <p:extLst>
      <p:ext uri="{BB962C8B-B14F-4D97-AF65-F5344CB8AC3E}">
        <p14:creationId xmlns:p14="http://schemas.microsoft.com/office/powerpoint/2010/main" val="3437153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6840" y="1417321"/>
            <a:ext cx="8839200" cy="5135563"/>
          </a:xfrm>
        </p:spPr>
        <p:txBody>
          <a:bodyPr/>
          <a:lstStyle/>
          <a:p>
            <a:r>
              <a:rPr lang="en-US" dirty="0" smtClean="0"/>
              <a:t>1 Vehicle HHs</a:t>
            </a:r>
          </a:p>
        </p:txBody>
      </p:sp>
      <p:graphicFrame>
        <p:nvGraphicFramePr>
          <p:cNvPr id="5" name="Chart 4"/>
          <p:cNvGraphicFramePr>
            <a:graphicFrameLocks noGrp="1"/>
          </p:cNvGraphicFramePr>
          <p:nvPr>
            <p:extLst>
              <p:ext uri="{D42A27DB-BD31-4B8C-83A1-F6EECF244321}">
                <p14:modId xmlns:p14="http://schemas.microsoft.com/office/powerpoint/2010/main" val="3432649651"/>
              </p:ext>
            </p:extLst>
          </p:nvPr>
        </p:nvGraphicFramePr>
        <p:xfrm>
          <a:off x="1961322" y="1417321"/>
          <a:ext cx="9144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838200" y="365125"/>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Calibration (Cont’d)</a:t>
            </a:r>
            <a:endParaRPr lang="en-US" b="1" dirty="0">
              <a:solidFill>
                <a:srgbClr val="00206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 name="Slide Number Placeholder 1"/>
          <p:cNvSpPr>
            <a:spLocks noGrp="1"/>
          </p:cNvSpPr>
          <p:nvPr>
            <p:ph type="sldNum" sz="quarter" idx="12"/>
          </p:nvPr>
        </p:nvSpPr>
        <p:spPr/>
        <p:txBody>
          <a:bodyPr/>
          <a:lstStyle/>
          <a:p>
            <a:fld id="{633D59C7-137C-44C2-972F-6000639EC1EC}" type="slidenum">
              <a:rPr lang="en-US" smtClean="0"/>
              <a:t>18</a:t>
            </a:fld>
            <a:endParaRPr lang="en-US"/>
          </a:p>
        </p:txBody>
      </p:sp>
    </p:spTree>
    <p:extLst>
      <p:ext uri="{BB962C8B-B14F-4D97-AF65-F5344CB8AC3E}">
        <p14:creationId xmlns:p14="http://schemas.microsoft.com/office/powerpoint/2010/main" val="347091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0640" y="1093305"/>
            <a:ext cx="8839200" cy="5230980"/>
          </a:xfrm>
        </p:spPr>
        <p:txBody>
          <a:bodyPr/>
          <a:lstStyle/>
          <a:p>
            <a:r>
              <a:rPr lang="en-US" dirty="0" smtClean="0"/>
              <a:t>2 Vehicle HHs</a:t>
            </a:r>
          </a:p>
        </p:txBody>
      </p:sp>
      <p:graphicFrame>
        <p:nvGraphicFramePr>
          <p:cNvPr id="6" name="Chart 5"/>
          <p:cNvGraphicFramePr>
            <a:graphicFrameLocks noGrp="1"/>
          </p:cNvGraphicFramePr>
          <p:nvPr>
            <p:extLst>
              <p:ext uri="{D42A27DB-BD31-4B8C-83A1-F6EECF244321}">
                <p14:modId xmlns:p14="http://schemas.microsoft.com/office/powerpoint/2010/main" val="679745681"/>
              </p:ext>
            </p:extLst>
          </p:nvPr>
        </p:nvGraphicFramePr>
        <p:xfrm>
          <a:off x="2001078" y="1086678"/>
          <a:ext cx="9144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807720" y="151765"/>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Calibration (Cont’d)</a:t>
            </a:r>
            <a:endParaRPr lang="en-US" b="1" dirty="0">
              <a:solidFill>
                <a:srgbClr val="00206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 name="Slide Number Placeholder 1"/>
          <p:cNvSpPr>
            <a:spLocks noGrp="1"/>
          </p:cNvSpPr>
          <p:nvPr>
            <p:ph type="sldNum" sz="quarter" idx="12"/>
          </p:nvPr>
        </p:nvSpPr>
        <p:spPr/>
        <p:txBody>
          <a:bodyPr/>
          <a:lstStyle/>
          <a:p>
            <a:fld id="{633D59C7-137C-44C2-972F-6000639EC1EC}" type="slidenum">
              <a:rPr lang="en-US" smtClean="0"/>
              <a:t>19</a:t>
            </a:fld>
            <a:endParaRPr lang="en-US"/>
          </a:p>
        </p:txBody>
      </p:sp>
    </p:spTree>
    <p:extLst>
      <p:ext uri="{BB962C8B-B14F-4D97-AF65-F5344CB8AC3E}">
        <p14:creationId xmlns:p14="http://schemas.microsoft.com/office/powerpoint/2010/main" val="409199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Contents</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Background</a:t>
            </a:r>
          </a:p>
          <a:p>
            <a:r>
              <a:rPr lang="en-US" dirty="0" smtClean="0"/>
              <a:t>NHTS data analysis</a:t>
            </a:r>
          </a:p>
          <a:p>
            <a:r>
              <a:rPr lang="en-US" dirty="0" smtClean="0"/>
              <a:t>Vehicle Ownership Model Estimation</a:t>
            </a:r>
          </a:p>
          <a:p>
            <a:r>
              <a:rPr lang="en-US" dirty="0" smtClean="0"/>
              <a:t>Vehicle Ownership Model Calibration</a:t>
            </a:r>
          </a:p>
          <a:p>
            <a:r>
              <a:rPr lang="en-US" dirty="0" smtClean="0"/>
              <a:t>Vehicle Ownership Model Validation</a:t>
            </a:r>
          </a:p>
          <a:p>
            <a:r>
              <a:rPr lang="en-US" dirty="0" smtClean="0"/>
              <a:t>Conclusion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5" name="Slide Number Placeholder 4"/>
          <p:cNvSpPr>
            <a:spLocks noGrp="1"/>
          </p:cNvSpPr>
          <p:nvPr>
            <p:ph type="sldNum" sz="quarter" idx="12"/>
          </p:nvPr>
        </p:nvSpPr>
        <p:spPr/>
        <p:txBody>
          <a:bodyPr/>
          <a:lstStyle/>
          <a:p>
            <a:fld id="{633D59C7-137C-44C2-972F-6000639EC1EC}" type="slidenum">
              <a:rPr lang="en-US" smtClean="0"/>
              <a:t>2</a:t>
            </a:fld>
            <a:endParaRPr lang="en-US"/>
          </a:p>
        </p:txBody>
      </p:sp>
    </p:spTree>
    <p:extLst>
      <p:ext uri="{BB962C8B-B14F-4D97-AF65-F5344CB8AC3E}">
        <p14:creationId xmlns:p14="http://schemas.microsoft.com/office/powerpoint/2010/main" val="33968605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0160" y="1325881"/>
            <a:ext cx="8839200" cy="5135563"/>
          </a:xfrm>
        </p:spPr>
        <p:txBody>
          <a:bodyPr/>
          <a:lstStyle/>
          <a:p>
            <a:r>
              <a:rPr lang="en-US" dirty="0" smtClean="0"/>
              <a:t>3+ Vehicle HHs</a:t>
            </a:r>
          </a:p>
        </p:txBody>
      </p:sp>
      <p:graphicFrame>
        <p:nvGraphicFramePr>
          <p:cNvPr id="6" name="Chart 5"/>
          <p:cNvGraphicFramePr>
            <a:graphicFrameLocks noGrp="1"/>
          </p:cNvGraphicFramePr>
          <p:nvPr>
            <p:extLst>
              <p:ext uri="{D42A27DB-BD31-4B8C-83A1-F6EECF244321}">
                <p14:modId xmlns:p14="http://schemas.microsoft.com/office/powerpoint/2010/main" val="2626295124"/>
              </p:ext>
            </p:extLst>
          </p:nvPr>
        </p:nvGraphicFramePr>
        <p:xfrm>
          <a:off x="1613453" y="1325881"/>
          <a:ext cx="91440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838200" y="365125"/>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Calibration (Cont’d)</a:t>
            </a:r>
            <a:endParaRPr lang="en-US" b="1" dirty="0">
              <a:solidFill>
                <a:srgbClr val="00206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 name="Slide Number Placeholder 1"/>
          <p:cNvSpPr>
            <a:spLocks noGrp="1"/>
          </p:cNvSpPr>
          <p:nvPr>
            <p:ph type="sldNum" sz="quarter" idx="12"/>
          </p:nvPr>
        </p:nvSpPr>
        <p:spPr/>
        <p:txBody>
          <a:bodyPr/>
          <a:lstStyle/>
          <a:p>
            <a:fld id="{633D59C7-137C-44C2-972F-6000639EC1EC}" type="slidenum">
              <a:rPr lang="en-US" smtClean="0"/>
              <a:t>20</a:t>
            </a:fld>
            <a:endParaRPr lang="en-US"/>
          </a:p>
        </p:txBody>
      </p:sp>
    </p:spTree>
    <p:extLst>
      <p:ext uri="{BB962C8B-B14F-4D97-AF65-F5344CB8AC3E}">
        <p14:creationId xmlns:p14="http://schemas.microsoft.com/office/powerpoint/2010/main" val="2859445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Validation</a:t>
            </a:r>
            <a:endParaRPr lang="en-US" b="1" dirty="0">
              <a:solidFill>
                <a:srgbClr val="00206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 name="Slide Number Placeholder 1"/>
          <p:cNvSpPr>
            <a:spLocks noGrp="1"/>
          </p:cNvSpPr>
          <p:nvPr>
            <p:ph type="sldNum" sz="quarter" idx="12"/>
          </p:nvPr>
        </p:nvSpPr>
        <p:spPr/>
        <p:txBody>
          <a:bodyPr/>
          <a:lstStyle/>
          <a:p>
            <a:fld id="{633D59C7-137C-44C2-972F-6000639EC1EC}" type="slidenum">
              <a:rPr lang="en-US" smtClean="0"/>
              <a:t>21</a:t>
            </a:fld>
            <a:endParaRPr lang="en-US"/>
          </a:p>
        </p:txBody>
      </p:sp>
      <p:graphicFrame>
        <p:nvGraphicFramePr>
          <p:cNvPr id="10" name="Chart 9"/>
          <p:cNvGraphicFramePr>
            <a:graphicFrameLocks noGrp="1"/>
          </p:cNvGraphicFramePr>
          <p:nvPr>
            <p:extLst>
              <p:ext uri="{D42A27DB-BD31-4B8C-83A1-F6EECF244321}">
                <p14:modId xmlns:p14="http://schemas.microsoft.com/office/powerpoint/2010/main" val="2901650190"/>
              </p:ext>
            </p:extLst>
          </p:nvPr>
        </p:nvGraphicFramePr>
        <p:xfrm>
          <a:off x="1767289" y="1690687"/>
          <a:ext cx="7992937" cy="48781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3386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a:t>
            </a:r>
            <a:r>
              <a:rPr lang="en-US" b="1" dirty="0">
                <a:solidFill>
                  <a:srgbClr val="002060"/>
                </a:solidFill>
                <a:effectLst>
                  <a:outerShdw blurRad="38100" dist="38100" dir="2700000" algn="tl">
                    <a:srgbClr val="000000">
                      <a:alpha val="43137"/>
                    </a:srgbClr>
                  </a:outerShdw>
                </a:effectLst>
              </a:rPr>
              <a:t>Validation (Cont’d)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 name="Slide Number Placeholder 1"/>
          <p:cNvSpPr>
            <a:spLocks noGrp="1"/>
          </p:cNvSpPr>
          <p:nvPr>
            <p:ph type="sldNum" sz="quarter" idx="12"/>
          </p:nvPr>
        </p:nvSpPr>
        <p:spPr/>
        <p:txBody>
          <a:bodyPr/>
          <a:lstStyle/>
          <a:p>
            <a:fld id="{633D59C7-137C-44C2-972F-6000639EC1EC}" type="slidenum">
              <a:rPr lang="en-US" smtClean="0"/>
              <a:t>22</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1115602419"/>
              </p:ext>
            </p:extLst>
          </p:nvPr>
        </p:nvGraphicFramePr>
        <p:xfrm>
          <a:off x="1814052" y="1224116"/>
          <a:ext cx="8288593" cy="5132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479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a:t>
            </a:r>
            <a:r>
              <a:rPr lang="en-US" b="1" dirty="0">
                <a:solidFill>
                  <a:srgbClr val="002060"/>
                </a:solidFill>
                <a:effectLst>
                  <a:outerShdw blurRad="38100" dist="38100" dir="2700000" algn="tl">
                    <a:srgbClr val="000000">
                      <a:alpha val="43137"/>
                    </a:srgbClr>
                  </a:outerShdw>
                </a:effectLst>
              </a:rPr>
              <a:t>Validation (Cont’d)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 name="Slide Number Placeholder 1"/>
          <p:cNvSpPr>
            <a:spLocks noGrp="1"/>
          </p:cNvSpPr>
          <p:nvPr>
            <p:ph type="sldNum" sz="quarter" idx="12"/>
          </p:nvPr>
        </p:nvSpPr>
        <p:spPr/>
        <p:txBody>
          <a:bodyPr/>
          <a:lstStyle/>
          <a:p>
            <a:fld id="{633D59C7-137C-44C2-972F-6000639EC1EC}" type="slidenum">
              <a:rPr lang="en-US" smtClean="0"/>
              <a:t>23</a:t>
            </a:fld>
            <a:endParaRPr lang="en-US"/>
          </a:p>
        </p:txBody>
      </p:sp>
      <p:graphicFrame>
        <p:nvGraphicFramePr>
          <p:cNvPr id="8" name="Chart 7"/>
          <p:cNvGraphicFramePr>
            <a:graphicFrameLocks noGrp="1"/>
          </p:cNvGraphicFramePr>
          <p:nvPr>
            <p:extLst>
              <p:ext uri="{D42A27DB-BD31-4B8C-83A1-F6EECF244321}">
                <p14:modId xmlns:p14="http://schemas.microsoft.com/office/powerpoint/2010/main" val="2847439673"/>
              </p:ext>
            </p:extLst>
          </p:nvPr>
        </p:nvGraphicFramePr>
        <p:xfrm>
          <a:off x="2241755" y="1473725"/>
          <a:ext cx="8155858" cy="5227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950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a:t>
            </a:r>
            <a:r>
              <a:rPr lang="en-US" b="1" dirty="0">
                <a:solidFill>
                  <a:srgbClr val="002060"/>
                </a:solidFill>
                <a:effectLst>
                  <a:outerShdw blurRad="38100" dist="38100" dir="2700000" algn="tl">
                    <a:srgbClr val="000000">
                      <a:alpha val="43137"/>
                    </a:srgbClr>
                  </a:outerShdw>
                </a:effectLst>
              </a:rPr>
              <a:t>Validation (Cont’d)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 name="Slide Number Placeholder 1"/>
          <p:cNvSpPr>
            <a:spLocks noGrp="1"/>
          </p:cNvSpPr>
          <p:nvPr>
            <p:ph type="sldNum" sz="quarter" idx="12"/>
          </p:nvPr>
        </p:nvSpPr>
        <p:spPr/>
        <p:txBody>
          <a:bodyPr/>
          <a:lstStyle/>
          <a:p>
            <a:fld id="{633D59C7-137C-44C2-972F-6000639EC1EC}" type="slidenum">
              <a:rPr lang="en-US" smtClean="0"/>
              <a:t>24</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2828620311"/>
              </p:ext>
            </p:extLst>
          </p:nvPr>
        </p:nvGraphicFramePr>
        <p:xfrm>
          <a:off x="2445715" y="1350155"/>
          <a:ext cx="8187872" cy="5079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256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a:t>
            </a:r>
            <a:r>
              <a:rPr lang="en-US" b="1" dirty="0">
                <a:solidFill>
                  <a:srgbClr val="002060"/>
                </a:solidFill>
                <a:effectLst>
                  <a:outerShdw blurRad="38100" dist="38100" dir="2700000" algn="tl">
                    <a:srgbClr val="000000">
                      <a:alpha val="43137"/>
                    </a:srgbClr>
                  </a:outerShdw>
                </a:effectLst>
              </a:rPr>
              <a:t>Validation (Cont’d)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 name="Slide Number Placeholder 1"/>
          <p:cNvSpPr>
            <a:spLocks noGrp="1"/>
          </p:cNvSpPr>
          <p:nvPr>
            <p:ph type="sldNum" sz="quarter" idx="12"/>
          </p:nvPr>
        </p:nvSpPr>
        <p:spPr/>
        <p:txBody>
          <a:bodyPr/>
          <a:lstStyle/>
          <a:p>
            <a:fld id="{633D59C7-137C-44C2-972F-6000639EC1EC}" type="slidenum">
              <a:rPr lang="en-US" smtClean="0"/>
              <a:t>25</a:t>
            </a:fld>
            <a:endParaRPr lang="en-US"/>
          </a:p>
        </p:txBody>
      </p:sp>
      <p:sp>
        <p:nvSpPr>
          <p:cNvPr id="8" name="Content Placeholder 2"/>
          <p:cNvSpPr>
            <a:spLocks noGrp="1"/>
          </p:cNvSpPr>
          <p:nvPr>
            <p:ph idx="1"/>
          </p:nvPr>
        </p:nvSpPr>
        <p:spPr>
          <a:xfrm>
            <a:off x="982717" y="1449387"/>
            <a:ext cx="8839200" cy="4906963"/>
          </a:xfrm>
        </p:spPr>
        <p:txBody>
          <a:bodyPr>
            <a:normAutofit/>
          </a:bodyPr>
          <a:lstStyle/>
          <a:p>
            <a:r>
              <a:rPr lang="en-US" dirty="0" smtClean="0"/>
              <a:t>MOE (Marginal of Error) is applied by each tract to calculate the range of No. of HHs with 0 vehicle</a:t>
            </a:r>
          </a:p>
          <a:p>
            <a:pPr lvl="1"/>
            <a:r>
              <a:rPr lang="en-US" dirty="0" smtClean="0"/>
              <a:t>No. of HHs with 0 vehicle in each tract comparing with observed range</a:t>
            </a:r>
          </a:p>
          <a:p>
            <a:pPr lvl="1"/>
            <a:r>
              <a:rPr lang="en-US" dirty="0" smtClean="0"/>
              <a:t>No. of HHs Group Comparison :</a:t>
            </a:r>
          </a:p>
          <a:p>
            <a:pPr lvl="2">
              <a:buFont typeface="Wingdings" pitchFamily="2" charset="2"/>
              <a:buChar char="Ø"/>
            </a:pPr>
            <a:r>
              <a:rPr lang="en-US" dirty="0" smtClean="0"/>
              <a:t>MOE Calculation for a group of Tracts:</a:t>
            </a:r>
          </a:p>
          <a:p>
            <a:pPr lvl="2">
              <a:buNone/>
            </a:pPr>
            <a:endParaRPr lang="en-US" dirty="0" smtClean="0"/>
          </a:p>
          <a:p>
            <a:pPr lvl="2">
              <a:buNone/>
            </a:pPr>
            <a:r>
              <a:rPr lang="en-US" dirty="0" smtClean="0"/>
              <a:t>     </a:t>
            </a:r>
          </a:p>
          <a:p>
            <a:pPr lvl="2">
              <a:buNone/>
            </a:pPr>
            <a:r>
              <a:rPr lang="en-US" dirty="0" smtClean="0"/>
              <a:t>                                                  </a:t>
            </a:r>
            <a:r>
              <a:rPr lang="en-US" dirty="0" err="1" smtClean="0"/>
              <a:t>i</a:t>
            </a:r>
            <a:r>
              <a:rPr lang="en-US" dirty="0" smtClean="0"/>
              <a:t> , Tract</a:t>
            </a:r>
          </a:p>
          <a:p>
            <a:pPr lvl="2"/>
            <a:endParaRPr lang="en-US" dirty="0" smtClean="0"/>
          </a:p>
          <a:p>
            <a:pPr lvl="2">
              <a:buFont typeface="Wingdings" pitchFamily="2" charset="2"/>
              <a:buChar char="Ø"/>
            </a:pPr>
            <a:r>
              <a:rPr lang="en-US" dirty="0" smtClean="0"/>
              <a:t>No. of HHs Group Comparison by median HH income</a:t>
            </a:r>
          </a:p>
          <a:p>
            <a:pPr lvl="2">
              <a:buFont typeface="Wingdings" pitchFamily="2" charset="2"/>
              <a:buChar char="Ø"/>
            </a:pPr>
            <a:r>
              <a:rPr lang="en-US" dirty="0" smtClean="0"/>
              <a:t>No. of HHs Group Comparison by No. of HHs in each Tract</a:t>
            </a:r>
          </a:p>
        </p:txBody>
      </p:sp>
      <p:pic>
        <p:nvPicPr>
          <p:cNvPr id="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38400" y="3809999"/>
            <a:ext cx="4343400" cy="593702"/>
          </a:xfrm>
          <a:prstGeom prst="rect">
            <a:avLst/>
          </a:prstGeom>
          <a:noFill/>
        </p:spPr>
      </p:pic>
    </p:spTree>
    <p:extLst>
      <p:ext uri="{BB962C8B-B14F-4D97-AF65-F5344CB8AC3E}">
        <p14:creationId xmlns:p14="http://schemas.microsoft.com/office/powerpoint/2010/main" val="3204336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188480"/>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a:t>
            </a:r>
            <a:r>
              <a:rPr lang="en-US" b="1" dirty="0">
                <a:solidFill>
                  <a:srgbClr val="002060"/>
                </a:solidFill>
                <a:effectLst>
                  <a:outerShdw blurRad="38100" dist="38100" dir="2700000" algn="tl">
                    <a:srgbClr val="000000">
                      <a:alpha val="43137"/>
                    </a:srgbClr>
                  </a:outerShdw>
                </a:effectLst>
              </a:rPr>
              <a:t>Validation (Cont’d)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 name="Slide Number Placeholder 1"/>
          <p:cNvSpPr>
            <a:spLocks noGrp="1"/>
          </p:cNvSpPr>
          <p:nvPr>
            <p:ph type="sldNum" sz="quarter" idx="12"/>
          </p:nvPr>
        </p:nvSpPr>
        <p:spPr/>
        <p:txBody>
          <a:bodyPr/>
          <a:lstStyle/>
          <a:p>
            <a:fld id="{633D59C7-137C-44C2-972F-6000639EC1EC}" type="slidenum">
              <a:rPr lang="en-US" smtClean="0"/>
              <a:t>26</a:t>
            </a:fld>
            <a:endParaRPr lang="en-US"/>
          </a:p>
        </p:txBody>
      </p:sp>
      <p:graphicFrame>
        <p:nvGraphicFramePr>
          <p:cNvPr id="10" name="Chart 9"/>
          <p:cNvGraphicFramePr>
            <a:graphicFrameLocks noGrp="1"/>
          </p:cNvGraphicFramePr>
          <p:nvPr>
            <p:extLst>
              <p:ext uri="{D42A27DB-BD31-4B8C-83A1-F6EECF244321}">
                <p14:modId xmlns:p14="http://schemas.microsoft.com/office/powerpoint/2010/main" val="2489740754"/>
              </p:ext>
            </p:extLst>
          </p:nvPr>
        </p:nvGraphicFramePr>
        <p:xfrm>
          <a:off x="1465118" y="1070264"/>
          <a:ext cx="8698057" cy="56512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9177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0936" y="0"/>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a:t>
            </a:r>
            <a:r>
              <a:rPr lang="en-US" b="1" dirty="0">
                <a:solidFill>
                  <a:srgbClr val="002060"/>
                </a:solidFill>
                <a:effectLst>
                  <a:outerShdw blurRad="38100" dist="38100" dir="2700000" algn="tl">
                    <a:srgbClr val="000000">
                      <a:alpha val="43137"/>
                    </a:srgbClr>
                  </a:outerShdw>
                </a:effectLst>
              </a:rPr>
              <a:t>Validation (Cont’d)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 name="Slide Number Placeholder 1"/>
          <p:cNvSpPr>
            <a:spLocks noGrp="1"/>
          </p:cNvSpPr>
          <p:nvPr>
            <p:ph type="sldNum" sz="quarter" idx="12"/>
          </p:nvPr>
        </p:nvSpPr>
        <p:spPr/>
        <p:txBody>
          <a:bodyPr/>
          <a:lstStyle/>
          <a:p>
            <a:fld id="{633D59C7-137C-44C2-972F-6000639EC1EC}" type="slidenum">
              <a:rPr lang="en-US" smtClean="0"/>
              <a:t>27</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3410070081"/>
              </p:ext>
            </p:extLst>
          </p:nvPr>
        </p:nvGraphicFramePr>
        <p:xfrm>
          <a:off x="2486891" y="1008063"/>
          <a:ext cx="8601074" cy="55102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1375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0936" y="0"/>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Vehicle Ownership Model </a:t>
            </a:r>
            <a:r>
              <a:rPr lang="en-US" b="1" dirty="0">
                <a:solidFill>
                  <a:srgbClr val="002060"/>
                </a:solidFill>
                <a:effectLst>
                  <a:outerShdw blurRad="38100" dist="38100" dir="2700000" algn="tl">
                    <a:srgbClr val="000000">
                      <a:alpha val="43137"/>
                    </a:srgbClr>
                  </a:outerShdw>
                </a:effectLst>
              </a:rPr>
              <a:t>Validation (Cont’d)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 name="Slide Number Placeholder 1"/>
          <p:cNvSpPr>
            <a:spLocks noGrp="1"/>
          </p:cNvSpPr>
          <p:nvPr>
            <p:ph type="sldNum" sz="quarter" idx="12"/>
          </p:nvPr>
        </p:nvSpPr>
        <p:spPr/>
        <p:txBody>
          <a:bodyPr/>
          <a:lstStyle/>
          <a:p>
            <a:fld id="{633D59C7-137C-44C2-972F-6000639EC1EC}" type="slidenum">
              <a:rPr lang="en-US" smtClean="0"/>
              <a:t>28</a:t>
            </a:fld>
            <a:endParaRPr lang="en-US"/>
          </a:p>
        </p:txBody>
      </p:sp>
      <p:graphicFrame>
        <p:nvGraphicFramePr>
          <p:cNvPr id="8" name="Chart 7"/>
          <p:cNvGraphicFramePr>
            <a:graphicFrameLocks noGrp="1"/>
          </p:cNvGraphicFramePr>
          <p:nvPr>
            <p:extLst>
              <p:ext uri="{D42A27DB-BD31-4B8C-83A1-F6EECF244321}">
                <p14:modId xmlns:p14="http://schemas.microsoft.com/office/powerpoint/2010/main" val="1753428544"/>
              </p:ext>
            </p:extLst>
          </p:nvPr>
        </p:nvGraphicFramePr>
        <p:xfrm>
          <a:off x="2164773" y="995363"/>
          <a:ext cx="8601074" cy="54340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6413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Conclusion</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t>Low number of samples for Veh0 HHs creates a challenge in maximum likelihood estimation method. The choice model understandably will NOT perform well for choices with much smaller samples. This creates a dilemma in using these models for estimation of low share choices because often these choices are the ones that we are more interested to know better.</a:t>
            </a:r>
          </a:p>
          <a:p>
            <a:r>
              <a:rPr lang="en-US" dirty="0" smtClean="0"/>
              <a:t>Combination of ACS and CTPP provided new opportunities for implementation of the model</a:t>
            </a:r>
          </a:p>
          <a:p>
            <a:r>
              <a:rPr lang="en-US" dirty="0" smtClean="0"/>
              <a:t>ACS MOE provided new meaning for evaluation of the model with new understanding of accuracy and expectation form the model</a:t>
            </a:r>
          </a:p>
          <a:p>
            <a:r>
              <a:rPr lang="en-US" dirty="0" smtClean="0"/>
              <a:t>Optimization in calibration by important market segments is possible without influencing the estimation process. Paying attention to smaller areas, particularly when estimation is not working well for some choices provides new flexibility in calibration process without the risk of over-calibration.</a:t>
            </a:r>
          </a:p>
          <a:p>
            <a:r>
              <a:rPr lang="en-US" dirty="0" smtClean="0"/>
              <a:t>VO model behavioral components in the form that is used in this work is probably weak because the economic and financing factors are not included in the model.</a:t>
            </a:r>
          </a:p>
          <a:p>
            <a:endParaRPr lang="en-US" dirty="0" smtClean="0"/>
          </a:p>
          <a:p>
            <a:endParaRPr lang="en-US" dirty="0"/>
          </a:p>
        </p:txBody>
      </p:sp>
      <p:sp>
        <p:nvSpPr>
          <p:cNvPr id="2" name="Slide Number Placeholder 1"/>
          <p:cNvSpPr>
            <a:spLocks noGrp="1"/>
          </p:cNvSpPr>
          <p:nvPr>
            <p:ph type="sldNum" sz="quarter" idx="12"/>
          </p:nvPr>
        </p:nvSpPr>
        <p:spPr/>
        <p:txBody>
          <a:bodyPr/>
          <a:lstStyle/>
          <a:p>
            <a:fld id="{633D59C7-137C-44C2-972F-6000639EC1EC}" type="slidenum">
              <a:rPr lang="en-US" smtClean="0"/>
              <a:t>29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Tree>
    <p:extLst>
      <p:ext uri="{BB962C8B-B14F-4D97-AF65-F5344CB8AC3E}">
        <p14:creationId xmlns:p14="http://schemas.microsoft.com/office/powerpoint/2010/main" val="33880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Background</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Texas had about 25,000 household samples in NHTS 2009 </a:t>
            </a:r>
          </a:p>
          <a:p>
            <a:r>
              <a:rPr lang="en-US" dirty="0" smtClean="0"/>
              <a:t>About 5,512 of the household samples are located in the MPA area of NCTCOG that fit for vehicle ownership (VO) model estimation </a:t>
            </a:r>
          </a:p>
          <a:p>
            <a:r>
              <a:rPr lang="en-US" dirty="0" smtClean="0"/>
              <a:t>Combination of ACS 5-year and CTPP household tables provided an opportunity for a better implementation and calibration of a new VO model</a:t>
            </a:r>
          </a:p>
          <a:p>
            <a:r>
              <a:rPr lang="en-US" dirty="0" smtClean="0"/>
              <a:t>Existing VO model has room for improvements</a:t>
            </a:r>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5" name="Slide Number Placeholder 4"/>
          <p:cNvSpPr>
            <a:spLocks noGrp="1"/>
          </p:cNvSpPr>
          <p:nvPr>
            <p:ph type="sldNum" sz="quarter" idx="12"/>
          </p:nvPr>
        </p:nvSpPr>
        <p:spPr/>
        <p:txBody>
          <a:bodyPr/>
          <a:lstStyle/>
          <a:p>
            <a:fld id="{633D59C7-137C-44C2-972F-6000639EC1EC}" type="slidenum">
              <a:rPr lang="en-US" smtClean="0"/>
              <a:t>3</a:t>
            </a:fld>
            <a:endParaRPr lang="en-US"/>
          </a:p>
        </p:txBody>
      </p:sp>
    </p:spTree>
    <p:extLst>
      <p:ext uri="{BB962C8B-B14F-4D97-AF65-F5344CB8AC3E}">
        <p14:creationId xmlns:p14="http://schemas.microsoft.com/office/powerpoint/2010/main" val="35605553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267719" y="2223871"/>
            <a:ext cx="8163515" cy="1325563"/>
          </a:xfrm>
        </p:spPr>
        <p:txBody>
          <a:bodyPr>
            <a:normAutofit/>
          </a:bodyPr>
          <a:lstStyle/>
          <a:p>
            <a:r>
              <a:rPr lang="en-US" sz="6600" b="1" dirty="0" smtClean="0">
                <a:solidFill>
                  <a:srgbClr val="002060"/>
                </a:solidFill>
                <a:effectLst>
                  <a:outerShdw blurRad="38100" dist="38100" dir="2700000" algn="tl">
                    <a:srgbClr val="000000">
                      <a:alpha val="43137"/>
                    </a:srgbClr>
                  </a:outerShdw>
                </a:effectLst>
              </a:rPr>
              <a:t>Thank you !</a:t>
            </a:r>
            <a:endParaRPr lang="en-US" sz="6600" b="1" dirty="0">
              <a:solidFill>
                <a:srgbClr val="00206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633D59C7-137C-44C2-972F-6000639EC1EC}" type="slidenum">
              <a:rPr lang="en-US" smtClean="0"/>
              <a:t>30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Tree>
    <p:extLst>
      <p:ext uri="{BB962C8B-B14F-4D97-AF65-F5344CB8AC3E}">
        <p14:creationId xmlns:p14="http://schemas.microsoft.com/office/powerpoint/2010/main" val="79658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NHTS Data Analysis</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7588" y="1543204"/>
            <a:ext cx="10515600" cy="4675880"/>
          </a:xfrm>
          <a:effectLst>
            <a:glow rad="63500">
              <a:schemeClr val="accent1">
                <a:satMod val="175000"/>
                <a:alpha val="40000"/>
              </a:schemeClr>
            </a:glow>
            <a:outerShdw blurRad="762000" dir="2460000" algn="t" rotWithShape="0">
              <a:prstClr val="black">
                <a:alpha val="40000"/>
              </a:prstClr>
            </a:outerShdw>
            <a:softEdge rad="12700"/>
          </a:effectLst>
          <a:scene3d>
            <a:camera prst="orthographicFront"/>
            <a:lightRig rig="threePt" dir="t"/>
          </a:scene3d>
          <a:sp3d>
            <a:bevelT w="88900"/>
          </a:sp3d>
        </p:spPr>
        <p:txBody>
          <a:bodyPr/>
          <a:lstStyle/>
          <a:p>
            <a:pPr lvl="1"/>
            <a:r>
              <a:rPr lang="en-US" sz="2800" dirty="0" smtClean="0"/>
              <a:t>2009 </a:t>
            </a:r>
            <a:r>
              <a:rPr lang="en-US" sz="2800" dirty="0"/>
              <a:t>NHTS data: 5,512 records/ weighted 2,161,610</a:t>
            </a:r>
          </a:p>
          <a:p>
            <a:pPr lvl="1"/>
            <a:endParaRPr lang="en-US" sz="20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724" t="82" r="11384" b="408"/>
          <a:stretch/>
        </p:blipFill>
        <p:spPr>
          <a:xfrm>
            <a:off x="4665627" y="2169496"/>
            <a:ext cx="6504039" cy="4719484"/>
          </a:xfrm>
          <a:prstGeom prst="rect">
            <a:avLst/>
          </a:prstGeom>
        </p:spPr>
      </p:pic>
      <p:sp>
        <p:nvSpPr>
          <p:cNvPr id="13" name="Rounded Rectangle 12"/>
          <p:cNvSpPr/>
          <p:nvPr/>
        </p:nvSpPr>
        <p:spPr>
          <a:xfrm>
            <a:off x="1049175" y="2620643"/>
            <a:ext cx="3432318" cy="308206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sz="2400" dirty="0" smtClean="0"/>
              <a:t> Cover </a:t>
            </a:r>
            <a:r>
              <a:rPr lang="en-US" sz="2400" dirty="0"/>
              <a:t>12 counties, 9,448 square miles</a:t>
            </a:r>
          </a:p>
          <a:p>
            <a:pPr marL="285750" indent="-285750">
              <a:buFont typeface="Wingdings" panose="05000000000000000000" pitchFamily="2" charset="2"/>
              <a:buChar char="Ø"/>
            </a:pPr>
            <a:r>
              <a:rPr lang="en-US" sz="2400" b="1" dirty="0" smtClean="0">
                <a:solidFill>
                  <a:schemeClr val="bg1"/>
                </a:solidFill>
              </a:rPr>
              <a:t> </a:t>
            </a:r>
            <a:r>
              <a:rPr lang="en-US" sz="2400" b="1" dirty="0" smtClean="0">
                <a:solidFill>
                  <a:srgbClr val="C00000"/>
                </a:solidFill>
              </a:rPr>
              <a:t>Dallas</a:t>
            </a:r>
            <a:r>
              <a:rPr lang="en-US" sz="2400" dirty="0" smtClean="0"/>
              <a:t> </a:t>
            </a:r>
            <a:r>
              <a:rPr lang="en-US" sz="2400" dirty="0"/>
              <a:t>and </a:t>
            </a:r>
            <a:r>
              <a:rPr lang="en-US" sz="2400" b="1" dirty="0">
                <a:solidFill>
                  <a:srgbClr val="C00000"/>
                </a:solidFill>
              </a:rPr>
              <a:t>Tarrant</a:t>
            </a:r>
            <a:r>
              <a:rPr lang="en-US" sz="2400" dirty="0"/>
              <a:t> counties are two major metropolitan areas: city of Dallas and Fort Worth</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4" name="Slide Number Placeholder 3"/>
          <p:cNvSpPr>
            <a:spLocks noGrp="1"/>
          </p:cNvSpPr>
          <p:nvPr>
            <p:ph type="sldNum" sz="quarter" idx="12"/>
          </p:nvPr>
        </p:nvSpPr>
        <p:spPr/>
        <p:txBody>
          <a:bodyPr/>
          <a:lstStyle/>
          <a:p>
            <a:fld id="{633D59C7-137C-44C2-972F-6000639EC1EC}" type="slidenum">
              <a:rPr lang="en-US" smtClean="0"/>
              <a:t>4</a:t>
            </a:fld>
            <a:endParaRPr lang="en-US"/>
          </a:p>
        </p:txBody>
      </p:sp>
    </p:spTree>
    <p:extLst>
      <p:ext uri="{BB962C8B-B14F-4D97-AF65-F5344CB8AC3E}">
        <p14:creationId xmlns:p14="http://schemas.microsoft.com/office/powerpoint/2010/main" val="8294616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NHTS Data Analysis( Cont’d )</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515600" cy="4634810"/>
          </a:xfrm>
        </p:spPr>
        <p:txBody>
          <a:bodyPr/>
          <a:lstStyle/>
          <a:p>
            <a:r>
              <a:rPr lang="en-US" dirty="0" smtClean="0"/>
              <a:t>Investigate characters impacting vehicle ownership for different household</a:t>
            </a:r>
          </a:p>
          <a:p>
            <a:pPr lvl="1">
              <a:buFont typeface="Courier New" panose="02070309020205020404" pitchFamily="49" charset="0"/>
              <a:buChar char="o"/>
            </a:pPr>
            <a:r>
              <a:rPr lang="en-US" dirty="0" smtClean="0"/>
              <a:t>Some variables are significant:</a:t>
            </a:r>
          </a:p>
          <a:p>
            <a:pPr lvl="2">
              <a:buFont typeface="Wingdings" panose="05000000000000000000" pitchFamily="2" charset="2"/>
              <a:buChar char="q"/>
            </a:pPr>
            <a:r>
              <a:rPr lang="en-US" dirty="0" smtClean="0"/>
              <a:t>Household Income</a:t>
            </a:r>
          </a:p>
          <a:p>
            <a:pPr marL="457200" lvl="1"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003403768"/>
              </p:ext>
            </p:extLst>
          </p:nvPr>
        </p:nvGraphicFramePr>
        <p:xfrm>
          <a:off x="1249123" y="3415533"/>
          <a:ext cx="7654414" cy="2935571"/>
        </p:xfrm>
        <a:graphic>
          <a:graphicData uri="http://schemas.openxmlformats.org/drawingml/2006/table">
            <a:tbl>
              <a:tblPr firstRow="1" firstCol="1" bandRow="1">
                <a:tableStyleId>{5C22544A-7EE6-4342-B048-85BDC9FD1C3A}</a:tableStyleId>
              </a:tblPr>
              <a:tblGrid>
                <a:gridCol w="1091357"/>
                <a:gridCol w="1049923"/>
                <a:gridCol w="979487"/>
                <a:gridCol w="979487"/>
                <a:gridCol w="962914"/>
                <a:gridCol w="909049"/>
                <a:gridCol w="919823"/>
                <a:gridCol w="762374"/>
              </a:tblGrid>
              <a:tr h="322662">
                <a:tc rowSpan="2">
                  <a:txBody>
                    <a:bodyPr/>
                    <a:lstStyle/>
                    <a:p>
                      <a:pPr marL="0" marR="0" algn="ctr">
                        <a:lnSpc>
                          <a:spcPct val="107000"/>
                        </a:lnSpc>
                        <a:spcBef>
                          <a:spcPts val="0"/>
                        </a:spcBef>
                        <a:spcAft>
                          <a:spcPts val="0"/>
                        </a:spcAft>
                      </a:pPr>
                      <a:r>
                        <a:rPr lang="en-US" sz="1400" dirty="0" err="1">
                          <a:effectLst/>
                        </a:rPr>
                        <a:t>VehicleOwn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marL="0" marR="0" algn="ctr">
                        <a:lnSpc>
                          <a:spcPct val="107000"/>
                        </a:lnSpc>
                        <a:spcBef>
                          <a:spcPts val="0"/>
                        </a:spcBef>
                        <a:spcAft>
                          <a:spcPts val="0"/>
                        </a:spcAft>
                      </a:pPr>
                      <a:r>
                        <a:rPr lang="en-US" sz="1400" dirty="0" err="1">
                          <a:effectLst/>
                        </a:rPr>
                        <a:t>IncomeLevel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US" sz="14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400">
                          <a:effectLst/>
                        </a:rPr>
                        <a:t>Percent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6682">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 $0 - $29,999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 $30,000 - $49,999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 $50,000 - $74,999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 $75,000 - $100,000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&gt;$100,000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US"/>
                    </a:p>
                  </a:txBody>
                  <a:tcPr/>
                </a:tc>
                <a:tc vMerge="1">
                  <a:txBody>
                    <a:bodyPr/>
                    <a:lstStyle/>
                    <a:p>
                      <a:endParaRPr lang="en-US"/>
                    </a:p>
                  </a:txBody>
                  <a:tcPr/>
                </a:tc>
              </a:tr>
              <a:tr h="336492">
                <a:tc>
                  <a:txBody>
                    <a:bodyPr/>
                    <a:lstStyle/>
                    <a:p>
                      <a:pPr marL="0" marR="0" algn="ctr">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dirty="0">
                          <a:effectLst/>
                          <a:highlight>
                            <a:srgbClr val="FFFF00"/>
                          </a:highlight>
                        </a:rPr>
                        <a:t>87,914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dirty="0">
                          <a:effectLst/>
                        </a:rPr>
                        <a:t>1,815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620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589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880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dirty="0">
                          <a:effectLst/>
                        </a:rPr>
                        <a:t>91,818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b="1" dirty="0">
                          <a:effectLst/>
                        </a:rPr>
                        <a:t>4.2%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22662">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315,697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187,923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108,890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54,543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37,921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dirty="0">
                          <a:effectLst/>
                        </a:rPr>
                        <a:t>704,974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b="1" dirty="0">
                          <a:effectLst/>
                        </a:rPr>
                        <a:t>32.6%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22662">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150,754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159,353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162,828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146,157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dirty="0">
                          <a:effectLst/>
                          <a:highlight>
                            <a:srgbClr val="FFFF00"/>
                          </a:highlight>
                        </a:rPr>
                        <a:t>258,380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dirty="0">
                          <a:effectLst/>
                        </a:rPr>
                        <a:t>877,472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b="1" dirty="0">
                          <a:effectLst/>
                        </a:rPr>
                        <a:t>40.6%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22662">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66,943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60,814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68,041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97,514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highlight>
                            <a:srgbClr val="FFFF00"/>
                          </a:highlight>
                        </a:rPr>
                        <a:t>194,034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487,346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b="1" dirty="0">
                          <a:effectLst/>
                        </a:rPr>
                        <a:t>22.5%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35257">
                <a:tc>
                  <a:txBody>
                    <a:bodyPr/>
                    <a:lstStyle/>
                    <a:p>
                      <a:pPr marL="0" marR="0" algn="ctr">
                        <a:lnSpc>
                          <a:spcPct val="107000"/>
                        </a:lnSpc>
                        <a:spcBef>
                          <a:spcPts val="0"/>
                        </a:spcBef>
                        <a:spcAft>
                          <a:spcPts val="0"/>
                        </a:spcAft>
                      </a:pPr>
                      <a:r>
                        <a:rPr lang="en-US" sz="14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621,308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409,905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340,380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298,803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491,214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2,161,610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b="1" dirty="0">
                          <a:effectLst/>
                        </a:rPr>
                        <a:t>100.0%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36492">
                <a:tc>
                  <a:txBody>
                    <a:bodyPr/>
                    <a:lstStyle/>
                    <a:p>
                      <a:pPr marL="0" marR="0" algn="ctr">
                        <a:lnSpc>
                          <a:spcPct val="107000"/>
                        </a:lnSpc>
                        <a:spcBef>
                          <a:spcPts val="0"/>
                        </a:spcBef>
                        <a:spcAft>
                          <a:spcPts val="0"/>
                        </a:spcAft>
                      </a:pPr>
                      <a:r>
                        <a:rPr lang="en-US" sz="1400">
                          <a:effectLst/>
                        </a:rPr>
                        <a:t>Percent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b="1" dirty="0">
                          <a:effectLst/>
                        </a:rPr>
                        <a:t>28.7%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b="1" dirty="0">
                          <a:effectLst/>
                        </a:rPr>
                        <a:t>19.0%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b="1" dirty="0">
                          <a:effectLst/>
                        </a:rPr>
                        <a:t>15.7%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b="1" dirty="0">
                          <a:effectLst/>
                        </a:rPr>
                        <a:t>13.8%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b="1" dirty="0">
                          <a:effectLst/>
                        </a:rPr>
                        <a:t>22.7%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800"/>
                        </a:spcAft>
                      </a:pPr>
                      <a:r>
                        <a:rPr lang="en-US" sz="1400" dirty="0">
                          <a:effectLst/>
                        </a:rPr>
                        <a:t> </a:t>
                      </a:r>
                      <a:r>
                        <a:rPr lang="en-US" sz="1400" b="1" dirty="0" smtClean="0">
                          <a:effectLst/>
                        </a:rPr>
                        <a:t>100.0%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r>
            </a:tbl>
          </a:graphicData>
        </a:graphic>
      </p:graphicFrame>
      <p:cxnSp>
        <p:nvCxnSpPr>
          <p:cNvPr id="10" name="Straight Arrow Connector 9"/>
          <p:cNvCxnSpPr/>
          <p:nvPr/>
        </p:nvCxnSpPr>
        <p:spPr>
          <a:xfrm flipV="1">
            <a:off x="7129669" y="5609516"/>
            <a:ext cx="1868557" cy="23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998226" y="5271585"/>
            <a:ext cx="2355574" cy="67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40% 3+ vehicle households’ income more than $100,000</a:t>
            </a:r>
            <a:endParaRPr lang="en-US" sz="1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5" name="Slide Number Placeholder 4"/>
          <p:cNvSpPr>
            <a:spLocks noGrp="1"/>
          </p:cNvSpPr>
          <p:nvPr>
            <p:ph type="sldNum" sz="quarter" idx="12"/>
          </p:nvPr>
        </p:nvSpPr>
        <p:spPr/>
        <p:txBody>
          <a:bodyPr/>
          <a:lstStyle/>
          <a:p>
            <a:fld id="{633D59C7-137C-44C2-972F-6000639EC1EC}" type="slidenum">
              <a:rPr lang="en-US" smtClean="0"/>
              <a:t>5</a:t>
            </a:fld>
            <a:endParaRPr lang="en-US"/>
          </a:p>
        </p:txBody>
      </p:sp>
    </p:spTree>
    <p:extLst>
      <p:ext uri="{BB962C8B-B14F-4D97-AF65-F5344CB8AC3E}">
        <p14:creationId xmlns:p14="http://schemas.microsoft.com/office/powerpoint/2010/main" val="20215877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NHTS Data Analysis (</a:t>
            </a:r>
            <a:r>
              <a:rPr lang="en-US" b="1" dirty="0" err="1" smtClean="0">
                <a:solidFill>
                  <a:srgbClr val="002060"/>
                </a:solidFill>
                <a:effectLst>
                  <a:outerShdw blurRad="38100" dist="38100" dir="2700000" algn="tl">
                    <a:srgbClr val="000000">
                      <a:alpha val="43137"/>
                    </a:srgbClr>
                  </a:outerShdw>
                </a:effectLst>
              </a:rPr>
              <a:t>Con’t</a:t>
            </a:r>
            <a:r>
              <a:rPr lang="en-US" b="1" dirty="0" smtClean="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0696" y="1519099"/>
            <a:ext cx="10515600" cy="4634810"/>
          </a:xfrm>
        </p:spPr>
        <p:txBody>
          <a:bodyPr/>
          <a:lstStyle/>
          <a:p>
            <a:pPr lvl="1">
              <a:buFont typeface="Wingdings" panose="05000000000000000000" pitchFamily="2" charset="2"/>
              <a:buChar char="q"/>
            </a:pPr>
            <a:r>
              <a:rPr lang="en-US" sz="2000" dirty="0" smtClean="0"/>
              <a:t> 0 Vehicle Household size/Income distribution</a:t>
            </a:r>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lvl="1">
              <a:buFont typeface="Wingdings" panose="05000000000000000000" pitchFamily="2" charset="2"/>
              <a:buChar char="q"/>
            </a:pPr>
            <a:r>
              <a:rPr lang="en-US" sz="2000" dirty="0" smtClean="0"/>
              <a:t> Household size</a:t>
            </a:r>
          </a:p>
          <a:p>
            <a:pPr marL="457200" lvl="1" indent="0">
              <a:buNone/>
            </a:pP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586673869"/>
              </p:ext>
            </p:extLst>
          </p:nvPr>
        </p:nvGraphicFramePr>
        <p:xfrm>
          <a:off x="2654821" y="1906171"/>
          <a:ext cx="6939731" cy="2372788"/>
        </p:xfrm>
        <a:graphic>
          <a:graphicData uri="http://schemas.openxmlformats.org/drawingml/2006/table">
            <a:tbl>
              <a:tblPr firstRow="1" firstCol="1" bandRow="1">
                <a:tableStyleId>{5C22544A-7EE6-4342-B048-85BDC9FD1C3A}</a:tableStyleId>
              </a:tblPr>
              <a:tblGrid>
                <a:gridCol w="688635"/>
                <a:gridCol w="968413"/>
                <a:gridCol w="968413"/>
                <a:gridCol w="968413"/>
                <a:gridCol w="968413"/>
                <a:gridCol w="968413"/>
                <a:gridCol w="662279"/>
                <a:gridCol w="746752"/>
              </a:tblGrid>
              <a:tr h="396354">
                <a:tc rowSpan="2">
                  <a:txBody>
                    <a:bodyPr/>
                    <a:lstStyle/>
                    <a:p>
                      <a:pPr marL="0" marR="0" algn="ctr">
                        <a:lnSpc>
                          <a:spcPct val="107000"/>
                        </a:lnSpc>
                        <a:spcBef>
                          <a:spcPts val="0"/>
                        </a:spcBef>
                        <a:spcAft>
                          <a:spcPts val="0"/>
                        </a:spcAft>
                      </a:pPr>
                      <a:r>
                        <a:rPr lang="en-US" sz="1200" dirty="0">
                          <a:effectLst/>
                        </a:rPr>
                        <a:t>HH Size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marL="0" marR="0" algn="ctr">
                        <a:lnSpc>
                          <a:spcPct val="107000"/>
                        </a:lnSpc>
                        <a:spcBef>
                          <a:spcPts val="0"/>
                        </a:spcBef>
                        <a:spcAft>
                          <a:spcPts val="0"/>
                        </a:spcAft>
                      </a:pPr>
                      <a:r>
                        <a:rPr lang="en-US" sz="1400" dirty="0" err="1">
                          <a:effectLst/>
                        </a:rPr>
                        <a:t>IncomeLevel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US" sz="12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a:effectLst/>
                        </a:rPr>
                        <a:t>Percent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2425">
                <a:tc vMerge="1">
                  <a:txBody>
                    <a:bodyPr/>
                    <a:lstStyle/>
                    <a:p>
                      <a:endParaRPr lang="en-US"/>
                    </a:p>
                  </a:txBody>
                  <a:tcPr/>
                </a:tc>
                <a:tc>
                  <a:txBody>
                    <a:bodyPr/>
                    <a:lstStyle/>
                    <a:p>
                      <a:pPr marL="0" marR="0">
                        <a:lnSpc>
                          <a:spcPct val="107000"/>
                        </a:lnSpc>
                        <a:spcBef>
                          <a:spcPts val="0"/>
                        </a:spcBef>
                        <a:spcAft>
                          <a:spcPts val="0"/>
                        </a:spcAft>
                      </a:pPr>
                      <a:r>
                        <a:rPr lang="en-US" sz="1200" dirty="0">
                          <a:effectLst/>
                        </a:rPr>
                        <a:t> $0 - $29,999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dirty="0">
                          <a:effectLst/>
                        </a:rPr>
                        <a:t> $30,000 - $49,999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dirty="0">
                          <a:effectLst/>
                        </a:rPr>
                        <a:t> $50,000 - $74,999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dirty="0">
                          <a:effectLst/>
                        </a:rPr>
                        <a:t> $75,000 - $100,000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dirty="0">
                          <a:effectLst/>
                        </a:rPr>
                        <a:t>&gt;$100,000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US"/>
                    </a:p>
                  </a:txBody>
                  <a:tcPr/>
                </a:tc>
                <a:tc vMerge="1">
                  <a:txBody>
                    <a:bodyPr/>
                    <a:lstStyle/>
                    <a:p>
                      <a:endParaRPr lang="en-US"/>
                    </a:p>
                  </a:txBody>
                  <a:tcPr/>
                </a:tc>
              </a:tr>
              <a:tr h="202221">
                <a:tc>
                  <a:txBody>
                    <a:bodyPr/>
                    <a:lstStyle/>
                    <a:p>
                      <a:pPr marL="0" marR="0" algn="ct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53,398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178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620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589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228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55,013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59.9%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r>
              <a:tr h="194132">
                <a:tc>
                  <a:txBody>
                    <a:bodyPr/>
                    <a:lstStyle/>
                    <a:p>
                      <a:pPr marL="0" marR="0" algn="ctr">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12,661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1,637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14,451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a:effectLst/>
                        </a:rPr>
                        <a:t>15.7%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4132">
                <a:tc>
                  <a:txBody>
                    <a:bodyPr/>
                    <a:lstStyle/>
                    <a:p>
                      <a:pPr marL="0" marR="0" algn="ctr">
                        <a:lnSpc>
                          <a:spcPct val="107000"/>
                        </a:lnSpc>
                        <a:spcBef>
                          <a:spcPts val="0"/>
                        </a:spcBef>
                        <a:spcAft>
                          <a:spcPts val="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9,537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301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9,838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a:effectLst/>
                        </a:rPr>
                        <a:t>10.7%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4132">
                <a:tc>
                  <a:txBody>
                    <a:bodyPr/>
                    <a:lstStyle/>
                    <a:p>
                      <a:pPr marL="0" marR="0" algn="ctr">
                        <a:lnSpc>
                          <a:spcPct val="107000"/>
                        </a:lnSpc>
                        <a:spcBef>
                          <a:spcPts val="0"/>
                        </a:spcBef>
                        <a:spcAft>
                          <a:spcPts val="0"/>
                        </a:spcAft>
                      </a:pPr>
                      <a:r>
                        <a:rPr lang="en-US"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10,002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198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10,201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a:effectLst/>
                        </a:rPr>
                        <a:t>11.1%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2221">
                <a:tc>
                  <a:txBody>
                    <a:bodyPr/>
                    <a:lstStyle/>
                    <a:p>
                      <a:pPr marL="0" marR="0" algn="ctr">
                        <a:lnSpc>
                          <a:spcPct val="107000"/>
                        </a:lnSpc>
                        <a:spcBef>
                          <a:spcPts val="0"/>
                        </a:spcBef>
                        <a:spcAft>
                          <a:spcPts val="0"/>
                        </a:spcAft>
                      </a:pPr>
                      <a:r>
                        <a:rPr lang="en-US"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2,315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2,315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2.5%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4132">
                <a:tc>
                  <a:txBody>
                    <a:bodyPr/>
                    <a:lstStyle/>
                    <a:p>
                      <a:pPr marL="0" marR="0" algn="ctr">
                        <a:lnSpc>
                          <a:spcPct val="107000"/>
                        </a:lnSpc>
                        <a:spcBef>
                          <a:spcPts val="0"/>
                        </a:spcBef>
                        <a:spcAft>
                          <a:spcPts val="0"/>
                        </a:spcAft>
                      </a:pPr>
                      <a:r>
                        <a:rPr lang="en-US"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2221">
                <a:tc>
                  <a:txBody>
                    <a:bodyPr/>
                    <a:lstStyle/>
                    <a:p>
                      <a:pPr marL="0" marR="0" algn="ctr">
                        <a:lnSpc>
                          <a:spcPct val="107000"/>
                        </a:lnSpc>
                        <a:spcBef>
                          <a:spcPts val="0"/>
                        </a:spcBef>
                        <a:spcAft>
                          <a:spcPts val="0"/>
                        </a:spcAft>
                      </a:pPr>
                      <a:r>
                        <a:rPr lang="en-US" sz="12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87,914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1,815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620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589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880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91,818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100.0%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3458">
                <a:tc>
                  <a:txBody>
                    <a:bodyPr/>
                    <a:lstStyle/>
                    <a:p>
                      <a:pPr marL="0" marR="0" algn="ctr">
                        <a:lnSpc>
                          <a:spcPct val="107000"/>
                        </a:lnSpc>
                        <a:spcBef>
                          <a:spcPts val="0"/>
                        </a:spcBef>
                        <a:spcAft>
                          <a:spcPts val="0"/>
                        </a:spcAft>
                      </a:pPr>
                      <a:r>
                        <a:rPr lang="en-US" sz="1200">
                          <a:effectLst/>
                        </a:rPr>
                        <a:t>Percent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solidFill>
                            <a:schemeClr val="tx1"/>
                          </a:solidFill>
                          <a:effectLst/>
                        </a:rPr>
                        <a:t>95.7%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r">
                        <a:lnSpc>
                          <a:spcPct val="107000"/>
                        </a:lnSpc>
                        <a:spcBef>
                          <a:spcPts val="0"/>
                        </a:spcBef>
                        <a:spcAft>
                          <a:spcPts val="0"/>
                        </a:spcAft>
                      </a:pPr>
                      <a:r>
                        <a:rPr lang="en-US" sz="1200">
                          <a:effectLst/>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11" name="Oval 10"/>
          <p:cNvSpPr/>
          <p:nvPr/>
        </p:nvSpPr>
        <p:spPr>
          <a:xfrm>
            <a:off x="149087" y="2506731"/>
            <a:ext cx="2355574" cy="67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95.7% 0 vehicle households’ income lower than $30,000</a:t>
            </a:r>
            <a:endParaRPr lang="en-US" sz="1400" dirty="0"/>
          </a:p>
        </p:txBody>
      </p:sp>
      <p:cxnSp>
        <p:nvCxnSpPr>
          <p:cNvPr id="13" name="Straight Arrow Connector 12"/>
          <p:cNvCxnSpPr>
            <a:endCxn id="11" idx="6"/>
          </p:cNvCxnSpPr>
          <p:nvPr/>
        </p:nvCxnSpPr>
        <p:spPr>
          <a:xfrm flipH="1" flipV="1">
            <a:off x="2504661" y="2844662"/>
            <a:ext cx="1000539" cy="12466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8" idx="2"/>
          </p:cNvCxnSpPr>
          <p:nvPr/>
        </p:nvCxnSpPr>
        <p:spPr>
          <a:xfrm>
            <a:off x="9525000" y="2746131"/>
            <a:ext cx="15016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675160" y="2408201"/>
            <a:ext cx="2355574" cy="67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59.9% 0 vehicle households’ size is 1</a:t>
            </a:r>
            <a:endParaRPr lang="en-US" sz="1400" dirty="0"/>
          </a:p>
        </p:txBody>
      </p:sp>
      <p:graphicFrame>
        <p:nvGraphicFramePr>
          <p:cNvPr id="25" name="Table 24"/>
          <p:cNvGraphicFramePr>
            <a:graphicFrameLocks noGrp="1"/>
          </p:cNvGraphicFramePr>
          <p:nvPr>
            <p:extLst>
              <p:ext uri="{D42A27DB-BD31-4B8C-83A1-F6EECF244321}">
                <p14:modId xmlns:p14="http://schemas.microsoft.com/office/powerpoint/2010/main" val="2080761222"/>
              </p:ext>
            </p:extLst>
          </p:nvPr>
        </p:nvGraphicFramePr>
        <p:xfrm>
          <a:off x="2621280" y="4498255"/>
          <a:ext cx="7053881" cy="1993582"/>
        </p:xfrm>
        <a:graphic>
          <a:graphicData uri="http://schemas.openxmlformats.org/drawingml/2006/table">
            <a:tbl>
              <a:tblPr firstRow="1" firstCol="1" bandRow="1">
                <a:tableStyleId>{5C22544A-7EE6-4342-B048-85BDC9FD1C3A}</a:tableStyleId>
              </a:tblPr>
              <a:tblGrid>
                <a:gridCol w="1563554"/>
                <a:gridCol w="907871"/>
                <a:gridCol w="907871"/>
                <a:gridCol w="907871"/>
                <a:gridCol w="907871"/>
                <a:gridCol w="1015164"/>
                <a:gridCol w="843679"/>
              </a:tblGrid>
              <a:tr h="235661">
                <a:tc rowSpan="2">
                  <a:txBody>
                    <a:bodyPr/>
                    <a:lstStyle/>
                    <a:p>
                      <a:pPr marL="0" marR="0" algn="ctr">
                        <a:lnSpc>
                          <a:spcPct val="107000"/>
                        </a:lnSpc>
                        <a:spcBef>
                          <a:spcPts val="0"/>
                        </a:spcBef>
                        <a:spcAft>
                          <a:spcPts val="0"/>
                        </a:spcAft>
                      </a:pPr>
                      <a:r>
                        <a:rPr lang="en-US" sz="1200" dirty="0" err="1">
                          <a:effectLst/>
                        </a:rPr>
                        <a:t>VehicleOwn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marL="0" marR="0" algn="ctr">
                        <a:lnSpc>
                          <a:spcPct val="107000"/>
                        </a:lnSpc>
                        <a:spcBef>
                          <a:spcPts val="0"/>
                        </a:spcBef>
                        <a:spcAft>
                          <a:spcPts val="0"/>
                        </a:spcAft>
                      </a:pPr>
                      <a:r>
                        <a:rPr lang="en-US" sz="1100">
                          <a:effectLst/>
                        </a:rPr>
                        <a:t>HH Size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US" sz="12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2">
                  <a:txBody>
                    <a:bodyPr/>
                    <a:lstStyle/>
                    <a:p>
                      <a:pPr marL="0" marR="0" algn="ctr">
                        <a:lnSpc>
                          <a:spcPct val="107000"/>
                        </a:lnSpc>
                        <a:spcBef>
                          <a:spcPts val="0"/>
                        </a:spcBef>
                        <a:spcAft>
                          <a:spcPts val="0"/>
                        </a:spcAft>
                      </a:pPr>
                      <a:r>
                        <a:rPr lang="en-US" sz="1200" dirty="0">
                          <a:effectLst/>
                        </a:rPr>
                        <a:t>Percent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6571">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US"/>
                    </a:p>
                  </a:txBody>
                  <a:tcPr/>
                </a:tc>
                <a:tc vMerge="1">
                  <a:txBody>
                    <a:bodyPr/>
                    <a:lstStyle/>
                    <a:p>
                      <a:endParaRPr lang="en-US"/>
                    </a:p>
                  </a:txBody>
                  <a:tcPr/>
                </a:tc>
              </a:tr>
              <a:tr h="251371">
                <a:tc>
                  <a:txBody>
                    <a:bodyPr/>
                    <a:lstStyle/>
                    <a:p>
                      <a:pPr marL="0" marR="0" algn="ct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55,013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14,451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9,838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12,516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91,818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4.2%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1371">
                <a:tc>
                  <a:txBody>
                    <a:bodyPr/>
                    <a:lstStyle/>
                    <a:p>
                      <a:pPr marL="0" marR="0" algn="ct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425,987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r">
                        <a:lnSpc>
                          <a:spcPct val="107000"/>
                        </a:lnSpc>
                        <a:spcBef>
                          <a:spcPts val="0"/>
                        </a:spcBef>
                        <a:spcAft>
                          <a:spcPts val="0"/>
                        </a:spcAft>
                      </a:pPr>
                      <a:r>
                        <a:rPr lang="en-US" sz="1200">
                          <a:effectLst/>
                        </a:rPr>
                        <a:t>148,778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70,600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59,609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704,974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32.6%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1371">
                <a:tc>
                  <a:txBody>
                    <a:bodyPr/>
                    <a:lstStyle/>
                    <a:p>
                      <a:pPr marL="0" marR="0" algn="ctr">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69,369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365,765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r">
                        <a:lnSpc>
                          <a:spcPct val="107000"/>
                        </a:lnSpc>
                        <a:spcBef>
                          <a:spcPts val="0"/>
                        </a:spcBef>
                        <a:spcAft>
                          <a:spcPts val="0"/>
                        </a:spcAft>
                      </a:pPr>
                      <a:r>
                        <a:rPr lang="en-US" sz="1200">
                          <a:effectLst/>
                        </a:rPr>
                        <a:t>179,284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263,054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877,472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40.6%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1371">
                <a:tc>
                  <a:txBody>
                    <a:bodyPr/>
                    <a:lstStyle/>
                    <a:p>
                      <a:pPr marL="0" marR="0" algn="ctr">
                        <a:lnSpc>
                          <a:spcPct val="107000"/>
                        </a:lnSpc>
                        <a:spcBef>
                          <a:spcPts val="0"/>
                        </a:spcBef>
                        <a:spcAft>
                          <a:spcPts val="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8,518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125,779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134,382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218,667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r">
                        <a:lnSpc>
                          <a:spcPct val="107000"/>
                        </a:lnSpc>
                        <a:spcBef>
                          <a:spcPts val="0"/>
                        </a:spcBef>
                        <a:spcAft>
                          <a:spcPts val="0"/>
                        </a:spcAft>
                      </a:pPr>
                      <a:r>
                        <a:rPr lang="en-US" sz="1200">
                          <a:effectLst/>
                        </a:rPr>
                        <a:t>487,346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22.5%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4495">
                <a:tc>
                  <a:txBody>
                    <a:bodyPr/>
                    <a:lstStyle/>
                    <a:p>
                      <a:pPr marL="0" marR="0" algn="ctr">
                        <a:lnSpc>
                          <a:spcPct val="107000"/>
                        </a:lnSpc>
                        <a:spcBef>
                          <a:spcPts val="0"/>
                        </a:spcBef>
                        <a:spcAft>
                          <a:spcPts val="0"/>
                        </a:spcAft>
                      </a:pPr>
                      <a:r>
                        <a:rPr lang="en-US" sz="12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558,886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654,774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394,104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553,846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a:effectLst/>
                        </a:rPr>
                        <a:t>2,161,610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100.0%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1371">
                <a:tc>
                  <a:txBody>
                    <a:bodyPr/>
                    <a:lstStyle/>
                    <a:p>
                      <a:pPr marL="0" marR="0" algn="ctr">
                        <a:lnSpc>
                          <a:spcPct val="107000"/>
                        </a:lnSpc>
                        <a:spcBef>
                          <a:spcPts val="0"/>
                        </a:spcBef>
                        <a:spcAft>
                          <a:spcPts val="0"/>
                        </a:spcAft>
                      </a:pPr>
                      <a:r>
                        <a:rPr lang="en-US" sz="1200">
                          <a:effectLst/>
                        </a:rPr>
                        <a:t>Percent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25.9%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30.3%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18.2%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25.6%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b="1" dirty="0">
                          <a:effectLst/>
                        </a:rPr>
                        <a:t>100.0%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b="1" dirty="0">
                          <a:effectLst/>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cxnSp>
        <p:nvCxnSpPr>
          <p:cNvPr id="10" name="Straight Arrow Connector 9"/>
          <p:cNvCxnSpPr>
            <a:endCxn id="14" idx="6"/>
          </p:cNvCxnSpPr>
          <p:nvPr/>
        </p:nvCxnSpPr>
        <p:spPr>
          <a:xfrm flipH="1" flipV="1">
            <a:off x="2504661" y="4907308"/>
            <a:ext cx="1878496" cy="469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49087" y="4569377"/>
            <a:ext cx="2355574" cy="67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60.4% 1 vehicle households’ size is 1</a:t>
            </a:r>
            <a:endParaRPr lang="en-US" sz="1400" dirty="0"/>
          </a:p>
        </p:txBody>
      </p:sp>
      <p:cxnSp>
        <p:nvCxnSpPr>
          <p:cNvPr id="17" name="Straight Arrow Connector 16"/>
          <p:cNvCxnSpPr/>
          <p:nvPr/>
        </p:nvCxnSpPr>
        <p:spPr>
          <a:xfrm flipH="1">
            <a:off x="2504661" y="5723351"/>
            <a:ext cx="28326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49087" y="5361643"/>
            <a:ext cx="2355574" cy="67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41.7% 2 vehicle households’ size is 2</a:t>
            </a:r>
            <a:endParaRPr lang="en-US" sz="1400" dirty="0"/>
          </a:p>
        </p:txBody>
      </p:sp>
      <p:cxnSp>
        <p:nvCxnSpPr>
          <p:cNvPr id="20" name="Straight Arrow Connector 19"/>
          <p:cNvCxnSpPr/>
          <p:nvPr/>
        </p:nvCxnSpPr>
        <p:spPr>
          <a:xfrm flipV="1">
            <a:off x="7745896" y="5723351"/>
            <a:ext cx="2024269" cy="108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768509" y="5385420"/>
            <a:ext cx="2262226" cy="675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44.9% 3+ vehicle households’ size is 4+</a:t>
            </a:r>
            <a:endParaRPr lang="en-US" sz="1200" dirty="0"/>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1" name="Slide Number Placeholder 20"/>
          <p:cNvSpPr>
            <a:spLocks noGrp="1"/>
          </p:cNvSpPr>
          <p:nvPr>
            <p:ph type="sldNum" sz="quarter" idx="12"/>
          </p:nvPr>
        </p:nvSpPr>
        <p:spPr/>
        <p:txBody>
          <a:bodyPr/>
          <a:lstStyle/>
          <a:p>
            <a:fld id="{633D59C7-137C-44C2-972F-6000639EC1EC}" type="slidenum">
              <a:rPr lang="en-US" smtClean="0"/>
              <a:t>6</a:t>
            </a:fld>
            <a:endParaRPr lang="en-US"/>
          </a:p>
        </p:txBody>
      </p:sp>
    </p:spTree>
    <p:extLst>
      <p:ext uri="{BB962C8B-B14F-4D97-AF65-F5344CB8AC3E}">
        <p14:creationId xmlns:p14="http://schemas.microsoft.com/office/powerpoint/2010/main" val="31277694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96" y="365125"/>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NHTS Data Analysis (</a:t>
            </a:r>
            <a:r>
              <a:rPr lang="en-US" b="1" dirty="0" err="1" smtClean="0">
                <a:solidFill>
                  <a:srgbClr val="002060"/>
                </a:solidFill>
                <a:effectLst>
                  <a:outerShdw blurRad="38100" dist="38100" dir="2700000" algn="tl">
                    <a:srgbClr val="000000">
                      <a:alpha val="43137"/>
                    </a:srgbClr>
                  </a:outerShdw>
                </a:effectLst>
              </a:rPr>
              <a:t>Con’t</a:t>
            </a:r>
            <a:r>
              <a:rPr lang="en-US" b="1" dirty="0" smtClean="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0696" y="1381938"/>
            <a:ext cx="10515600" cy="5476062"/>
          </a:xfrm>
        </p:spPr>
        <p:txBody>
          <a:bodyPr>
            <a:normAutofit/>
          </a:bodyPr>
          <a:lstStyle/>
          <a:p>
            <a:pPr lvl="1">
              <a:buFont typeface="Wingdings" panose="05000000000000000000" pitchFamily="2" charset="2"/>
              <a:buChar char="q"/>
            </a:pPr>
            <a:r>
              <a:rPr lang="en-US" sz="2000" dirty="0" smtClean="0"/>
              <a:t> Worker Count</a:t>
            </a:r>
          </a:p>
          <a:p>
            <a:pPr lvl="1">
              <a:buFont typeface="Wingdings" panose="05000000000000000000" pitchFamily="2" charset="2"/>
              <a:buChar char="q"/>
            </a:pPr>
            <a:endParaRPr lang="en-US" sz="2000" dirty="0"/>
          </a:p>
          <a:p>
            <a:pPr marL="457200" lvl="1" indent="0">
              <a:buNone/>
            </a:pPr>
            <a:endParaRPr lang="en-US" sz="2000" dirty="0" smtClean="0"/>
          </a:p>
          <a:p>
            <a:pPr lvl="1">
              <a:buFont typeface="Wingdings" panose="05000000000000000000" pitchFamily="2" charset="2"/>
              <a:buChar char="q"/>
            </a:pPr>
            <a:endParaRPr lang="en-US" sz="2000" dirty="0"/>
          </a:p>
          <a:p>
            <a:pPr lvl="1">
              <a:buFont typeface="Wingdings" panose="05000000000000000000" pitchFamily="2" charset="2"/>
              <a:buChar char="q"/>
            </a:pPr>
            <a:endParaRPr lang="en-US" sz="2000" dirty="0" smtClean="0"/>
          </a:p>
          <a:p>
            <a:pPr lvl="1">
              <a:buFont typeface="Wingdings" panose="05000000000000000000" pitchFamily="2" charset="2"/>
              <a:buChar char="q"/>
            </a:pPr>
            <a:endParaRPr lang="en-US" sz="2000" dirty="0"/>
          </a:p>
          <a:p>
            <a:pPr lvl="1">
              <a:buFont typeface="Wingdings" panose="05000000000000000000" pitchFamily="2" charset="2"/>
              <a:buChar char="q"/>
            </a:pPr>
            <a:endParaRPr lang="en-US" sz="2000" dirty="0" smtClean="0"/>
          </a:p>
          <a:p>
            <a:pPr lvl="1">
              <a:buFont typeface="Wingdings" panose="05000000000000000000" pitchFamily="2" charset="2"/>
              <a:buChar char="q"/>
            </a:pPr>
            <a:endParaRPr lang="en-US" sz="2000" dirty="0"/>
          </a:p>
          <a:p>
            <a:pPr>
              <a:buFont typeface="Courier New" panose="02070309020205020404" pitchFamily="49" charset="0"/>
              <a:buChar char="o"/>
            </a:pPr>
            <a:r>
              <a:rPr lang="en-US" dirty="0" smtClean="0"/>
              <a:t>Some other insignificant variables are investigated through iterative processes: </a:t>
            </a:r>
            <a:r>
              <a:rPr lang="en-US" dirty="0" err="1" smtClean="0"/>
              <a:t>No.of</a:t>
            </a:r>
            <a:r>
              <a:rPr lang="en-US" dirty="0" smtClean="0"/>
              <a:t> Children, </a:t>
            </a:r>
            <a:r>
              <a:rPr lang="en-US" dirty="0" err="1" smtClean="0"/>
              <a:t>No.of</a:t>
            </a:r>
            <a:r>
              <a:rPr lang="en-US" dirty="0" smtClean="0"/>
              <a:t> Adults, </a:t>
            </a:r>
            <a:r>
              <a:rPr lang="en-US" dirty="0" err="1" smtClean="0"/>
              <a:t>LifeCycle</a:t>
            </a:r>
            <a:r>
              <a:rPr lang="en-US" dirty="0" smtClean="0"/>
              <a:t>, </a:t>
            </a:r>
            <a:r>
              <a:rPr lang="en-US" dirty="0" err="1" smtClean="0"/>
              <a:t>UrbanSize</a:t>
            </a:r>
            <a:r>
              <a:rPr lang="en-US" dirty="0" smtClean="0"/>
              <a:t>.</a:t>
            </a:r>
          </a:p>
          <a:p>
            <a:pPr>
              <a:buFont typeface="Courier New" panose="02070309020205020404" pitchFamily="49" charset="0"/>
              <a:buChar char="o"/>
            </a:pPr>
            <a:r>
              <a:rPr lang="en-US" dirty="0" smtClean="0"/>
              <a:t>Challenges:</a:t>
            </a:r>
          </a:p>
          <a:p>
            <a:pPr lvl="1">
              <a:buFont typeface="Wingdings" panose="05000000000000000000" pitchFamily="2" charset="2"/>
              <a:buChar char="q"/>
            </a:pPr>
            <a:r>
              <a:rPr lang="en-US" sz="2000" dirty="0" smtClean="0"/>
              <a:t> The </a:t>
            </a:r>
            <a:r>
              <a:rPr lang="en-US" sz="2000" dirty="0"/>
              <a:t>much smaller number of samples in veh0 group may not provide the proper variation in independent variables. </a:t>
            </a:r>
            <a:endParaRPr lang="en-US" sz="2000" dirty="0" smtClean="0"/>
          </a:p>
          <a:p>
            <a:pPr lvl="1">
              <a:buFont typeface="Wingdings" panose="05000000000000000000" pitchFamily="2" charset="2"/>
              <a:buChar char="q"/>
            </a:pPr>
            <a:r>
              <a:rPr lang="en-US" sz="2000" dirty="0"/>
              <a:t> T</a:t>
            </a:r>
            <a:r>
              <a:rPr lang="en-US" sz="2000" dirty="0" smtClean="0"/>
              <a:t>he </a:t>
            </a:r>
            <a:r>
              <a:rPr lang="en-US" sz="2000" dirty="0"/>
              <a:t>maximum likelihood optimization will be largely biased towards the larger samples</a:t>
            </a:r>
            <a:endParaRPr lang="en-US" sz="2000" dirty="0" smtClean="0"/>
          </a:p>
          <a:p>
            <a:pPr marL="457200" lvl="1"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220673775"/>
              </p:ext>
            </p:extLst>
          </p:nvPr>
        </p:nvGraphicFramePr>
        <p:xfrm>
          <a:off x="2045088" y="1885285"/>
          <a:ext cx="6948169" cy="2289976"/>
        </p:xfrm>
        <a:graphic>
          <a:graphicData uri="http://schemas.openxmlformats.org/drawingml/2006/table">
            <a:tbl>
              <a:tblPr>
                <a:tableStyleId>{5C22544A-7EE6-4342-B048-85BDC9FD1C3A}</a:tableStyleId>
              </a:tblPr>
              <a:tblGrid>
                <a:gridCol w="1155316"/>
                <a:gridCol w="846147"/>
                <a:gridCol w="976323"/>
                <a:gridCol w="1090228"/>
                <a:gridCol w="1090228"/>
                <a:gridCol w="797331"/>
                <a:gridCol w="992596"/>
              </a:tblGrid>
              <a:tr h="289198">
                <a:tc rowSpan="2">
                  <a:txBody>
                    <a:bodyPr/>
                    <a:lstStyle/>
                    <a:p>
                      <a:pPr algn="ctr" fontAlgn="b"/>
                      <a:r>
                        <a:rPr lang="en-US" sz="1200" b="1" u="none" strike="noStrike" dirty="0" err="1" smtClean="0">
                          <a:solidFill>
                            <a:schemeClr val="bg1"/>
                          </a:solidFill>
                          <a:effectLst/>
                        </a:rPr>
                        <a:t>VehicleOwn</a:t>
                      </a:r>
                      <a:endParaRPr lang="en-US" sz="1200" b="1" i="0" u="none" strike="noStrike" dirty="0">
                        <a:solidFill>
                          <a:schemeClr val="bg1"/>
                        </a:solidFill>
                        <a:effectLst/>
                        <a:latin typeface="Calibri" panose="020F0502020204030204" pitchFamily="34" charset="0"/>
                      </a:endParaRPr>
                    </a:p>
                  </a:txBody>
                  <a:tcPr marL="7620" marR="7620" marT="7620" marB="0" anchor="ctr">
                    <a:solidFill>
                      <a:schemeClr val="accent1"/>
                    </a:solidFill>
                  </a:tcPr>
                </a:tc>
                <a:tc gridSpan="4">
                  <a:txBody>
                    <a:bodyPr/>
                    <a:lstStyle/>
                    <a:p>
                      <a:pPr algn="ctr" fontAlgn="b"/>
                      <a:r>
                        <a:rPr lang="en-US" sz="1200" b="1" i="0" u="none" strike="noStrike" dirty="0" smtClean="0">
                          <a:solidFill>
                            <a:schemeClr val="bg1"/>
                          </a:solidFill>
                          <a:effectLst/>
                          <a:latin typeface="Calibri" panose="020F0502020204030204" pitchFamily="34" charset="0"/>
                        </a:rPr>
                        <a:t>Worker</a:t>
                      </a:r>
                      <a:r>
                        <a:rPr lang="en-US" sz="1200" b="1" i="0" u="none" strike="noStrike" baseline="0" dirty="0" smtClean="0">
                          <a:solidFill>
                            <a:schemeClr val="bg1"/>
                          </a:solidFill>
                          <a:effectLst/>
                          <a:latin typeface="Calibri" panose="020F0502020204030204" pitchFamily="34" charset="0"/>
                        </a:rPr>
                        <a:t> </a:t>
                      </a:r>
                      <a:r>
                        <a:rPr lang="en-US" sz="1200" b="1" i="0" u="none" strike="noStrike" dirty="0" smtClean="0">
                          <a:solidFill>
                            <a:schemeClr val="bg1"/>
                          </a:solidFill>
                          <a:effectLst/>
                          <a:latin typeface="Calibri" panose="020F0502020204030204" pitchFamily="34" charset="0"/>
                        </a:rPr>
                        <a:t>Count</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hMerge="1">
                  <a:txBody>
                    <a:bodyPr/>
                    <a:lstStyle/>
                    <a:p>
                      <a:pPr algn="ctr" fontAlgn="b"/>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hMerge="1">
                  <a:txBody>
                    <a:bodyPr/>
                    <a:lstStyle/>
                    <a:p>
                      <a:pPr algn="ctr" fontAlgn="b"/>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hMerge="1">
                  <a:txBody>
                    <a:bodyPr/>
                    <a:lstStyle/>
                    <a:p>
                      <a:pPr algn="ctr" fontAlgn="b"/>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rowSpan="2">
                  <a:txBody>
                    <a:bodyPr/>
                    <a:lstStyle/>
                    <a:p>
                      <a:pPr algn="ctr" fontAlgn="b"/>
                      <a:r>
                        <a:rPr lang="en-US" sz="1200" b="1" u="none" strike="noStrike" dirty="0">
                          <a:solidFill>
                            <a:schemeClr val="bg1"/>
                          </a:solidFill>
                          <a:effectLst/>
                        </a:rPr>
                        <a:t>Total</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rowSpan="2">
                  <a:txBody>
                    <a:bodyPr/>
                    <a:lstStyle/>
                    <a:p>
                      <a:pPr algn="ctr" fontAlgn="b"/>
                      <a:r>
                        <a:rPr lang="en-US" sz="1200" b="1" u="none" strike="noStrike" dirty="0">
                          <a:solidFill>
                            <a:schemeClr val="bg1"/>
                          </a:solidFill>
                          <a:effectLst/>
                        </a:rPr>
                        <a:t>Percent</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r>
              <a:tr h="289198">
                <a:tc vMerge="1">
                  <a:txBody>
                    <a:bodyPr/>
                    <a:lstStyle/>
                    <a:p>
                      <a:endParaRPr lang="en-US"/>
                    </a:p>
                  </a:txBody>
                  <a:tcPr/>
                </a:tc>
                <a:tc>
                  <a:txBody>
                    <a:bodyPr/>
                    <a:lstStyle/>
                    <a:p>
                      <a:pPr algn="ctr" fontAlgn="b"/>
                      <a:r>
                        <a:rPr lang="en-US" sz="1200" b="1" i="0" u="none" strike="noStrike" dirty="0" smtClean="0">
                          <a:solidFill>
                            <a:schemeClr val="bg1"/>
                          </a:solidFill>
                          <a:effectLst/>
                          <a:latin typeface="Calibri" panose="020F0502020204030204" pitchFamily="34" charset="0"/>
                        </a:rPr>
                        <a:t>0</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a:txBody>
                    <a:bodyPr/>
                    <a:lstStyle/>
                    <a:p>
                      <a:pPr algn="ctr" fontAlgn="b"/>
                      <a:r>
                        <a:rPr lang="en-US" sz="1200" b="1" i="0" u="none" strike="noStrike" dirty="0" smtClean="0">
                          <a:solidFill>
                            <a:schemeClr val="bg1"/>
                          </a:solidFill>
                          <a:effectLst/>
                          <a:latin typeface="Calibri" panose="020F0502020204030204" pitchFamily="34" charset="0"/>
                        </a:rPr>
                        <a:t>1</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a:txBody>
                    <a:bodyPr/>
                    <a:lstStyle/>
                    <a:p>
                      <a:pPr algn="ctr" fontAlgn="b"/>
                      <a:r>
                        <a:rPr lang="en-US" sz="1200" b="1" i="0" u="none" strike="noStrike" dirty="0" smtClean="0">
                          <a:solidFill>
                            <a:schemeClr val="bg1"/>
                          </a:solidFill>
                          <a:effectLst/>
                          <a:latin typeface="Calibri" panose="020F0502020204030204" pitchFamily="34" charset="0"/>
                        </a:rPr>
                        <a:t>2</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a:txBody>
                    <a:bodyPr/>
                    <a:lstStyle/>
                    <a:p>
                      <a:pPr algn="ctr" fontAlgn="b"/>
                      <a:r>
                        <a:rPr lang="en-US" sz="1200" b="1" i="0" u="none" strike="noStrike" dirty="0" smtClean="0">
                          <a:solidFill>
                            <a:schemeClr val="bg1"/>
                          </a:solidFill>
                          <a:effectLst/>
                          <a:latin typeface="Calibri" panose="020F0502020204030204" pitchFamily="34" charset="0"/>
                        </a:rPr>
                        <a:t>3+</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vMerge="1">
                  <a:txBody>
                    <a:bodyPr/>
                    <a:lstStyle/>
                    <a:p>
                      <a:endParaRPr lang="en-US"/>
                    </a:p>
                  </a:txBody>
                  <a:tcPr/>
                </a:tc>
                <a:tc vMerge="1">
                  <a:txBody>
                    <a:bodyPr/>
                    <a:lstStyle/>
                    <a:p>
                      <a:endParaRPr lang="en-US"/>
                    </a:p>
                  </a:txBody>
                  <a:tcPr/>
                </a:tc>
              </a:tr>
              <a:tr h="295100">
                <a:tc>
                  <a:txBody>
                    <a:bodyPr/>
                    <a:lstStyle/>
                    <a:p>
                      <a:pPr algn="ctr" fontAlgn="b"/>
                      <a:r>
                        <a:rPr lang="en-US" sz="1200" b="1" u="none" strike="noStrike" dirty="0">
                          <a:solidFill>
                            <a:schemeClr val="bg1"/>
                          </a:solidFill>
                          <a:effectLst/>
                        </a:rPr>
                        <a:t>0</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a:txBody>
                    <a:bodyPr/>
                    <a:lstStyle/>
                    <a:p>
                      <a:pPr algn="r" fontAlgn="b"/>
                      <a:r>
                        <a:rPr lang="en-US" sz="1200" u="none" strike="noStrike" dirty="0">
                          <a:effectLst/>
                        </a:rPr>
                        <a:t>71,581</a:t>
                      </a:r>
                      <a:endParaRPr lang="en-US" sz="1200" b="0" i="0" u="none" strike="noStrike" dirty="0">
                        <a:solidFill>
                          <a:srgbClr val="000000"/>
                        </a:solidFill>
                        <a:effectLst/>
                        <a:latin typeface="Calibri" panose="020F0502020204030204" pitchFamily="34" charset="0"/>
                      </a:endParaRPr>
                    </a:p>
                  </a:txBody>
                  <a:tcPr marL="7620" marR="7620" marT="7620" marB="0" anchor="b">
                    <a:solidFill>
                      <a:srgbClr val="FFFF00"/>
                    </a:solidFill>
                  </a:tcPr>
                </a:tc>
                <a:tc>
                  <a:txBody>
                    <a:bodyPr/>
                    <a:lstStyle/>
                    <a:p>
                      <a:pPr algn="r" fontAlgn="b"/>
                      <a:r>
                        <a:rPr lang="en-US" sz="1200" u="none" strike="noStrike" dirty="0" smtClean="0">
                          <a:effectLst/>
                        </a:rPr>
                        <a:t>29,708</a:t>
                      </a:r>
                      <a:endParaRPr lang="en-US" sz="12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r" fontAlgn="b"/>
                      <a:r>
                        <a:rPr lang="en-US" sz="1200" b="0" i="0" u="none" strike="noStrike" dirty="0" smtClean="0">
                          <a:solidFill>
                            <a:srgbClr val="000000"/>
                          </a:solidFill>
                          <a:effectLst/>
                          <a:latin typeface="Calibri" panose="020F0502020204030204" pitchFamily="34" charset="0"/>
                        </a:rPr>
                        <a:t>4,263</a:t>
                      </a:r>
                      <a:endParaRPr lang="en-US" sz="12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r" fontAlgn="b"/>
                      <a:r>
                        <a:rPr lang="en-US" sz="1200" b="0" i="0" u="none" strike="noStrike" smtClean="0">
                          <a:solidFill>
                            <a:srgbClr val="000000"/>
                          </a:solidFill>
                          <a:effectLst/>
                          <a:latin typeface="Calibri" panose="020F0502020204030204" pitchFamily="34" charset="0"/>
                        </a:rPr>
                        <a:t>301</a:t>
                      </a:r>
                      <a:endParaRPr lang="en-US" sz="12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r" fontAlgn="b"/>
                      <a:r>
                        <a:rPr lang="en-US" sz="1200" b="0" i="0" u="none" strike="noStrike" smtClean="0">
                          <a:solidFill>
                            <a:schemeClr val="dk1"/>
                          </a:solidFill>
                          <a:effectLst/>
                          <a:latin typeface="+mn-lt"/>
                        </a:rPr>
                        <a:t>105,853</a:t>
                      </a:r>
                      <a:endParaRPr lang="en-US" sz="1200" b="1"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r" fontAlgn="b"/>
                      <a:r>
                        <a:rPr lang="en-US" sz="1200" b="1" u="none" strike="noStrike" dirty="0" smtClean="0">
                          <a:effectLst/>
                        </a:rPr>
                        <a:t>4.6%</a:t>
                      </a:r>
                      <a:endParaRPr lang="en-US" sz="1200" b="1"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r>
              <a:tr h="283296">
                <a:tc>
                  <a:txBody>
                    <a:bodyPr/>
                    <a:lstStyle/>
                    <a:p>
                      <a:pPr algn="ctr" fontAlgn="b"/>
                      <a:r>
                        <a:rPr lang="en-US" sz="1200" b="1" u="none" strike="noStrike" dirty="0">
                          <a:solidFill>
                            <a:schemeClr val="bg1"/>
                          </a:solidFill>
                          <a:effectLst/>
                        </a:rPr>
                        <a:t>1</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a:txBody>
                    <a:bodyPr/>
                    <a:lstStyle/>
                    <a:p>
                      <a:pPr algn="r" fontAlgn="b"/>
                      <a:r>
                        <a:rPr lang="en-US" sz="1200" u="none" strike="noStrike" dirty="0">
                          <a:effectLst/>
                        </a:rPr>
                        <a:t>253,498</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u="none" strike="noStrike" dirty="0" smtClean="0">
                          <a:effectLst/>
                        </a:rPr>
                        <a:t>456,801</a:t>
                      </a:r>
                      <a:endParaRPr lang="en-US" sz="1200" b="0" i="0" u="none" strike="noStrike" dirty="0">
                        <a:solidFill>
                          <a:srgbClr val="000000"/>
                        </a:solidFill>
                        <a:effectLst/>
                        <a:latin typeface="Calibri" panose="020F0502020204030204" pitchFamily="34" charset="0"/>
                      </a:endParaRPr>
                    </a:p>
                  </a:txBody>
                  <a:tcPr marL="7620" marR="7620" marT="7620" marB="0" anchor="b">
                    <a:solidFill>
                      <a:srgbClr val="FFFF00"/>
                    </a:solidFill>
                  </a:tcPr>
                </a:tc>
                <a:tc>
                  <a:txBody>
                    <a:bodyPr/>
                    <a:lstStyle/>
                    <a:p>
                      <a:pPr algn="r" fontAlgn="b"/>
                      <a:r>
                        <a:rPr lang="en-US" sz="1200" u="none" strike="noStrike" dirty="0" smtClean="0">
                          <a:effectLst/>
                        </a:rPr>
                        <a:t>39,461</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b="0" i="0" u="none" strike="noStrike" dirty="0" smtClean="0">
                          <a:solidFill>
                            <a:srgbClr val="000000"/>
                          </a:solidFill>
                          <a:effectLst/>
                          <a:latin typeface="Calibri" panose="020F0502020204030204" pitchFamily="34" charset="0"/>
                        </a:rPr>
                        <a:t>9,220</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b="0" i="0" u="none" strike="noStrike" dirty="0" smtClean="0">
                          <a:solidFill>
                            <a:srgbClr val="000000"/>
                          </a:solidFill>
                          <a:effectLst/>
                          <a:latin typeface="Calibri" panose="020F0502020204030204" pitchFamily="34" charset="0"/>
                        </a:rPr>
                        <a:t>758,980</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b="1" i="0" u="none" strike="noStrike" dirty="0" smtClean="0">
                          <a:solidFill>
                            <a:srgbClr val="000000"/>
                          </a:solidFill>
                          <a:effectLst/>
                          <a:latin typeface="Calibri" panose="020F0502020204030204" pitchFamily="34" charset="0"/>
                        </a:rPr>
                        <a:t>33.1%</a:t>
                      </a:r>
                      <a:endParaRPr lang="en-US" sz="1200" b="1" i="0" u="none" strike="noStrike" dirty="0">
                        <a:solidFill>
                          <a:srgbClr val="000000"/>
                        </a:solidFill>
                        <a:effectLst/>
                        <a:latin typeface="Calibri" panose="020F0502020204030204" pitchFamily="34" charset="0"/>
                      </a:endParaRPr>
                    </a:p>
                  </a:txBody>
                  <a:tcPr marL="7620" marR="7620" marT="7620" marB="0" anchor="b"/>
                </a:tc>
              </a:tr>
              <a:tr h="283296">
                <a:tc>
                  <a:txBody>
                    <a:bodyPr/>
                    <a:lstStyle/>
                    <a:p>
                      <a:pPr algn="ctr" fontAlgn="b"/>
                      <a:r>
                        <a:rPr lang="en-US" sz="1200" b="1" u="none" strike="noStrike" dirty="0">
                          <a:solidFill>
                            <a:schemeClr val="bg1"/>
                          </a:solidFill>
                          <a:effectLst/>
                        </a:rPr>
                        <a:t>2</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a:txBody>
                    <a:bodyPr/>
                    <a:lstStyle/>
                    <a:p>
                      <a:pPr algn="r" fontAlgn="b"/>
                      <a:r>
                        <a:rPr lang="en-US" sz="1200" b="0" i="0" u="none" strike="noStrike" dirty="0" smtClean="0">
                          <a:solidFill>
                            <a:srgbClr val="000000"/>
                          </a:solidFill>
                          <a:effectLst/>
                          <a:latin typeface="Calibri" panose="020F0502020204030204" pitchFamily="34" charset="0"/>
                        </a:rPr>
                        <a:t>122,972</a:t>
                      </a:r>
                      <a:endParaRPr lang="en-US" sz="12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r" fontAlgn="b"/>
                      <a:r>
                        <a:rPr lang="en-US" sz="1200" b="0" i="0" u="none" strike="noStrike" dirty="0" smtClean="0">
                          <a:solidFill>
                            <a:srgbClr val="000000"/>
                          </a:solidFill>
                          <a:effectLst/>
                          <a:latin typeface="Calibri" panose="020F0502020204030204" pitchFamily="34" charset="0"/>
                        </a:rPr>
                        <a:t>448,290</a:t>
                      </a:r>
                      <a:endParaRPr lang="en-US" sz="1200" b="0" i="0" u="none" strike="noStrike" dirty="0">
                        <a:solidFill>
                          <a:srgbClr val="000000"/>
                        </a:solidFill>
                        <a:effectLst/>
                        <a:latin typeface="Calibri" panose="020F0502020204030204" pitchFamily="34" charset="0"/>
                      </a:endParaRPr>
                    </a:p>
                  </a:txBody>
                  <a:tcPr marL="7620" marR="7620" marT="7620" marB="0" anchor="b">
                    <a:solidFill>
                      <a:srgbClr val="FFFF00"/>
                    </a:solidFill>
                  </a:tcPr>
                </a:tc>
                <a:tc>
                  <a:txBody>
                    <a:bodyPr/>
                    <a:lstStyle/>
                    <a:p>
                      <a:pPr algn="r" fontAlgn="b"/>
                      <a:r>
                        <a:rPr lang="en-US" sz="1200" u="none" strike="noStrike" dirty="0">
                          <a:effectLst/>
                        </a:rPr>
                        <a:t>342,034</a:t>
                      </a:r>
                      <a:endParaRPr lang="en-US" sz="1200" b="0" i="0" u="none" strike="noStrike" dirty="0">
                        <a:solidFill>
                          <a:srgbClr val="000000"/>
                        </a:solidFill>
                        <a:effectLst/>
                        <a:latin typeface="Calibri" panose="020F0502020204030204" pitchFamily="34" charset="0"/>
                      </a:endParaRPr>
                    </a:p>
                  </a:txBody>
                  <a:tcPr marL="7620" marR="7620" marT="7620" marB="0" anchor="b">
                    <a:solidFill>
                      <a:srgbClr val="FFFF00"/>
                    </a:solidFill>
                  </a:tcPr>
                </a:tc>
                <a:tc>
                  <a:txBody>
                    <a:bodyPr/>
                    <a:lstStyle/>
                    <a:p>
                      <a:pPr algn="r" fontAlgn="b"/>
                      <a:r>
                        <a:rPr lang="en-US" sz="1200" u="none" strike="noStrike" dirty="0" smtClean="0">
                          <a:effectLst/>
                        </a:rPr>
                        <a:t>11001</a:t>
                      </a:r>
                      <a:endParaRPr lang="en-US" sz="12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r" fontAlgn="b"/>
                      <a:r>
                        <a:rPr lang="en-US" sz="1200" b="0" i="0" u="none" strike="noStrike" dirty="0" smtClean="0">
                          <a:solidFill>
                            <a:srgbClr val="000000"/>
                          </a:solidFill>
                          <a:effectLst/>
                          <a:latin typeface="Calibri" panose="020F0502020204030204" pitchFamily="34" charset="0"/>
                        </a:rPr>
                        <a:t>924,297</a:t>
                      </a:r>
                      <a:endParaRPr lang="en-US" sz="12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r" fontAlgn="b"/>
                      <a:r>
                        <a:rPr lang="en-US" sz="1200" b="1" u="none" strike="noStrike" dirty="0" smtClean="0">
                          <a:effectLst/>
                        </a:rPr>
                        <a:t>40.3%</a:t>
                      </a:r>
                      <a:endParaRPr lang="en-US" sz="1200" b="1"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r>
              <a:tr h="283296">
                <a:tc>
                  <a:txBody>
                    <a:bodyPr/>
                    <a:lstStyle/>
                    <a:p>
                      <a:pPr algn="ctr" fontAlgn="b"/>
                      <a:r>
                        <a:rPr lang="en-US" sz="1200" b="1" u="none" strike="noStrike" dirty="0">
                          <a:solidFill>
                            <a:schemeClr val="bg1"/>
                          </a:solidFill>
                          <a:effectLst/>
                        </a:rPr>
                        <a:t>3+</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a:txBody>
                    <a:bodyPr/>
                    <a:lstStyle/>
                    <a:p>
                      <a:pPr algn="r" fontAlgn="b"/>
                      <a:r>
                        <a:rPr lang="en-US" sz="1200" u="none" strike="noStrike" dirty="0" smtClean="0">
                          <a:effectLst/>
                        </a:rPr>
                        <a:t>34,194</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u="none" strike="noStrike" dirty="0" smtClean="0">
                          <a:effectLst/>
                        </a:rPr>
                        <a:t>164,270</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u="none" strike="noStrike" dirty="0" smtClean="0">
                          <a:effectLst/>
                        </a:rPr>
                        <a:t>225,506</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u="none" strike="noStrike" dirty="0">
                          <a:effectLst/>
                        </a:rPr>
                        <a:t>81,443</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u="none" strike="noStrike" dirty="0" smtClean="0">
                          <a:effectLst/>
                        </a:rPr>
                        <a:t>505,413</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b="1" u="none" strike="noStrike" dirty="0" smtClean="0">
                          <a:effectLst/>
                        </a:rPr>
                        <a:t>22.0%</a:t>
                      </a:r>
                      <a:endParaRPr lang="en-US" sz="1200" b="1" i="0" u="none" strike="noStrike" dirty="0">
                        <a:solidFill>
                          <a:srgbClr val="000000"/>
                        </a:solidFill>
                        <a:effectLst/>
                        <a:latin typeface="Calibri" panose="020F0502020204030204" pitchFamily="34" charset="0"/>
                      </a:endParaRPr>
                    </a:p>
                  </a:txBody>
                  <a:tcPr marL="7620" marR="7620" marT="7620" marB="0" anchor="b"/>
                </a:tc>
              </a:tr>
              <a:tr h="283296">
                <a:tc>
                  <a:txBody>
                    <a:bodyPr/>
                    <a:lstStyle/>
                    <a:p>
                      <a:pPr algn="ctr" fontAlgn="b"/>
                      <a:r>
                        <a:rPr lang="en-US" sz="1200" b="1" u="none" strike="noStrike" dirty="0">
                          <a:solidFill>
                            <a:schemeClr val="bg1"/>
                          </a:solidFill>
                          <a:effectLst/>
                        </a:rPr>
                        <a:t>Total</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a:txBody>
                    <a:bodyPr/>
                    <a:lstStyle/>
                    <a:p>
                      <a:pPr algn="r" fontAlgn="b"/>
                      <a:r>
                        <a:rPr lang="en-US" sz="1200" u="none" strike="noStrike" dirty="0" smtClean="0">
                          <a:effectLst/>
                        </a:rPr>
                        <a:t>482,245</a:t>
                      </a:r>
                      <a:endParaRPr lang="en-US" sz="1200" b="1"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r" fontAlgn="b"/>
                      <a:r>
                        <a:rPr lang="en-US" sz="1200" u="none" strike="noStrike" dirty="0" smtClean="0">
                          <a:effectLst/>
                        </a:rPr>
                        <a:t>1,099,069</a:t>
                      </a:r>
                      <a:endParaRPr lang="en-US" sz="1200" b="1"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r" fontAlgn="b"/>
                      <a:r>
                        <a:rPr lang="en-US" sz="1200" u="none" strike="noStrike" dirty="0" smtClean="0">
                          <a:effectLst/>
                        </a:rPr>
                        <a:t>611,264</a:t>
                      </a:r>
                      <a:endParaRPr lang="en-US" sz="1200" b="1"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r" fontAlgn="b"/>
                      <a:r>
                        <a:rPr lang="en-US" sz="1200" u="none" strike="noStrike" dirty="0" smtClean="0">
                          <a:effectLst/>
                        </a:rPr>
                        <a:t>101,965</a:t>
                      </a:r>
                      <a:endParaRPr lang="en-US" sz="1200" b="1"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r" fontAlgn="b"/>
                      <a:r>
                        <a:rPr lang="en-US" sz="1200" u="none" strike="noStrike" dirty="0">
                          <a:effectLst/>
                        </a:rPr>
                        <a:t>2,294,543</a:t>
                      </a:r>
                      <a:endParaRPr lang="en-US" sz="1200" b="1"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r" fontAlgn="b"/>
                      <a:r>
                        <a:rPr lang="en-US" sz="1200" b="1" u="none" strike="noStrike" dirty="0">
                          <a:effectLst/>
                        </a:rPr>
                        <a:t>100.0%</a:t>
                      </a:r>
                      <a:endParaRPr lang="en-US" sz="1200" b="1"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r>
              <a:tr h="283296">
                <a:tc>
                  <a:txBody>
                    <a:bodyPr/>
                    <a:lstStyle/>
                    <a:p>
                      <a:pPr algn="ctr" fontAlgn="b"/>
                      <a:r>
                        <a:rPr lang="en-US" sz="1200" b="1" u="none" strike="noStrike" dirty="0">
                          <a:solidFill>
                            <a:schemeClr val="bg1"/>
                          </a:solidFill>
                          <a:effectLst/>
                        </a:rPr>
                        <a:t>Percent</a:t>
                      </a:r>
                      <a:endParaRPr lang="en-US" sz="1200" b="1" i="0" u="none" strike="noStrike" dirty="0">
                        <a:solidFill>
                          <a:schemeClr val="bg1"/>
                        </a:solidFill>
                        <a:effectLst/>
                        <a:latin typeface="Calibri" panose="020F0502020204030204" pitchFamily="34" charset="0"/>
                      </a:endParaRPr>
                    </a:p>
                  </a:txBody>
                  <a:tcPr marL="7620" marR="7620" marT="7620" marB="0" anchor="b">
                    <a:solidFill>
                      <a:schemeClr val="accent1"/>
                    </a:solidFill>
                  </a:tcPr>
                </a:tc>
                <a:tc>
                  <a:txBody>
                    <a:bodyPr/>
                    <a:lstStyle/>
                    <a:p>
                      <a:pPr algn="r" fontAlgn="b"/>
                      <a:r>
                        <a:rPr lang="en-US" sz="1200" b="1" u="none" strike="noStrike" dirty="0" smtClean="0">
                          <a:effectLst/>
                        </a:rPr>
                        <a:t>21.0%</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b="1" u="none" strike="noStrike" dirty="0" smtClean="0">
                          <a:effectLst/>
                        </a:rPr>
                        <a:t>47.9%</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b="1" u="none" strike="noStrike" dirty="0" smtClean="0">
                          <a:effectLst/>
                        </a:rPr>
                        <a:t>26.6%</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b="1" u="none" strike="noStrike" dirty="0" smtClean="0">
                          <a:effectLst/>
                        </a:rPr>
                        <a:t>4.4%</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200" b="1" u="none" strike="noStrike" dirty="0">
                          <a:effectLst/>
                        </a:rPr>
                        <a:t>100.0%</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cxnSp>
        <p:nvCxnSpPr>
          <p:cNvPr id="7" name="Straight Arrow Connector 6"/>
          <p:cNvCxnSpPr>
            <a:endCxn id="10" idx="6"/>
          </p:cNvCxnSpPr>
          <p:nvPr/>
        </p:nvCxnSpPr>
        <p:spPr>
          <a:xfrm flipH="1" flipV="1">
            <a:off x="2007704" y="2238273"/>
            <a:ext cx="1520687" cy="435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8967" y="1802918"/>
            <a:ext cx="1838737" cy="87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67.6% 0 vehicle households’ </a:t>
            </a:r>
            <a:r>
              <a:rPr lang="en-US" sz="1200" dirty="0" err="1" smtClean="0"/>
              <a:t>WorkerCount</a:t>
            </a:r>
            <a:r>
              <a:rPr lang="en-US" sz="1200" dirty="0" smtClean="0"/>
              <a:t> is 0</a:t>
            </a:r>
            <a:endParaRPr lang="en-US" sz="1200" dirty="0"/>
          </a:p>
        </p:txBody>
      </p:sp>
      <p:cxnSp>
        <p:nvCxnSpPr>
          <p:cNvPr id="13" name="Straight Arrow Connector 12"/>
          <p:cNvCxnSpPr>
            <a:endCxn id="17" idx="6"/>
          </p:cNvCxnSpPr>
          <p:nvPr/>
        </p:nvCxnSpPr>
        <p:spPr>
          <a:xfrm flipH="1">
            <a:off x="2007704" y="3015116"/>
            <a:ext cx="2435087" cy="494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68967" y="3074093"/>
            <a:ext cx="1838737" cy="87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60.2% 1 vehicle households’ </a:t>
            </a:r>
            <a:r>
              <a:rPr lang="en-US" sz="1200" dirty="0" err="1" smtClean="0"/>
              <a:t>WorkerCount</a:t>
            </a:r>
            <a:r>
              <a:rPr lang="en-US" sz="1200" dirty="0" smtClean="0"/>
              <a:t> is 1</a:t>
            </a:r>
            <a:endParaRPr lang="en-US" sz="1200" dirty="0"/>
          </a:p>
        </p:txBody>
      </p:sp>
      <p:cxnSp>
        <p:nvCxnSpPr>
          <p:cNvPr id="21" name="Straight Arrow Connector 20"/>
          <p:cNvCxnSpPr/>
          <p:nvPr/>
        </p:nvCxnSpPr>
        <p:spPr>
          <a:xfrm flipV="1">
            <a:off x="5105399" y="3074093"/>
            <a:ext cx="4018723" cy="188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124122" y="2579761"/>
            <a:ext cx="2484782" cy="87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85.5% 2 vehicle households’ </a:t>
            </a:r>
            <a:r>
              <a:rPr lang="en-US" sz="1200" dirty="0" err="1" smtClean="0"/>
              <a:t>WorkerCount</a:t>
            </a:r>
            <a:r>
              <a:rPr lang="en-US" sz="1200" dirty="0" smtClean="0"/>
              <a:t> is 1 or 2</a:t>
            </a:r>
            <a:endParaRPr lang="en-US" sz="1200"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27" name="Slide Number Placeholder 26"/>
          <p:cNvSpPr>
            <a:spLocks noGrp="1"/>
          </p:cNvSpPr>
          <p:nvPr>
            <p:ph type="sldNum" sz="quarter" idx="12"/>
          </p:nvPr>
        </p:nvSpPr>
        <p:spPr/>
        <p:txBody>
          <a:bodyPr/>
          <a:lstStyle/>
          <a:p>
            <a:fld id="{633D59C7-137C-44C2-972F-6000639EC1EC}" type="slidenum">
              <a:rPr lang="en-US" smtClean="0"/>
              <a:t>7</a:t>
            </a:fld>
            <a:endParaRPr lang="en-US"/>
          </a:p>
        </p:txBody>
      </p:sp>
    </p:spTree>
    <p:extLst>
      <p:ext uri="{BB962C8B-B14F-4D97-AF65-F5344CB8AC3E}">
        <p14:creationId xmlns:p14="http://schemas.microsoft.com/office/powerpoint/2010/main" val="21128401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96" y="365125"/>
            <a:ext cx="10515600" cy="1325563"/>
          </a:xfrm>
        </p:spPr>
        <p:txBody>
          <a:bodyPr/>
          <a:lstStyle/>
          <a:p>
            <a:r>
              <a:rPr lang="en-US" b="1" dirty="0" smtClean="0">
                <a:solidFill>
                  <a:srgbClr val="002060"/>
                </a:solidFill>
                <a:effectLst>
                  <a:outerShdw blurRad="38100" dist="38100" dir="2700000" algn="tl">
                    <a:srgbClr val="000000">
                      <a:alpha val="43137"/>
                    </a:srgbClr>
                  </a:outerShdw>
                </a:effectLst>
              </a:rPr>
              <a:t>NHTS Data Analysis (</a:t>
            </a:r>
            <a:r>
              <a:rPr lang="en-US" b="1" dirty="0" err="1" smtClean="0">
                <a:solidFill>
                  <a:srgbClr val="002060"/>
                </a:solidFill>
                <a:effectLst>
                  <a:outerShdw blurRad="38100" dist="38100" dir="2700000" algn="tl">
                    <a:srgbClr val="000000">
                      <a:alpha val="43137"/>
                    </a:srgbClr>
                  </a:outerShdw>
                </a:effectLst>
              </a:rPr>
              <a:t>Con’t</a:t>
            </a:r>
            <a:r>
              <a:rPr lang="en-US" b="1" dirty="0" smtClean="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0696" y="1519098"/>
            <a:ext cx="10515600" cy="5476062"/>
          </a:xfrm>
        </p:spPr>
        <p:txBody>
          <a:bodyPr>
            <a:normAutofit/>
          </a:bodyPr>
          <a:lstStyle/>
          <a:p>
            <a:pPr lvl="1">
              <a:buFont typeface="Wingdings" panose="05000000000000000000" pitchFamily="2" charset="2"/>
              <a:buChar char="q"/>
            </a:pPr>
            <a:r>
              <a:rPr lang="en-US" sz="2000" dirty="0" smtClean="0"/>
              <a:t> 0 Vehicle Households are widely distributed and difficult to find common characters</a:t>
            </a:r>
          </a:p>
          <a:p>
            <a:pPr marL="457200" lvl="1" indent="0">
              <a:buNone/>
            </a:pPr>
            <a:endParaRPr lang="en-US" sz="2000" dirty="0"/>
          </a:p>
        </p:txBody>
      </p:sp>
      <p:pic>
        <p:nvPicPr>
          <p:cNvPr id="5" name="Picture 4"/>
          <p:cNvPicPr/>
          <p:nvPr/>
        </p:nvPicPr>
        <p:blipFill rotWithShape="1">
          <a:blip r:embed="rId3"/>
          <a:srcRect t="19409" r="5769" b="7939"/>
          <a:stretch/>
        </p:blipFill>
        <p:spPr bwMode="auto">
          <a:xfrm>
            <a:off x="1874520" y="2011680"/>
            <a:ext cx="6838950" cy="426720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4" name="Slide Number Placeholder 3"/>
          <p:cNvSpPr>
            <a:spLocks noGrp="1"/>
          </p:cNvSpPr>
          <p:nvPr>
            <p:ph type="sldNum" sz="quarter" idx="12"/>
          </p:nvPr>
        </p:nvSpPr>
        <p:spPr/>
        <p:txBody>
          <a:bodyPr/>
          <a:lstStyle/>
          <a:p>
            <a:fld id="{633D59C7-137C-44C2-972F-6000639EC1EC}" type="slidenum">
              <a:rPr lang="en-US" smtClean="0"/>
              <a:t>8</a:t>
            </a:fld>
            <a:endParaRPr lang="en-US"/>
          </a:p>
        </p:txBody>
      </p:sp>
    </p:spTree>
    <p:extLst>
      <p:ext uri="{BB962C8B-B14F-4D97-AF65-F5344CB8AC3E}">
        <p14:creationId xmlns:p14="http://schemas.microsoft.com/office/powerpoint/2010/main" val="12997524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Vehicle Ownership Model Estimation</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7588" y="1543204"/>
            <a:ext cx="10515600" cy="4675880"/>
          </a:xfrm>
          <a:effectLst>
            <a:glow rad="63500">
              <a:schemeClr val="accent1">
                <a:satMod val="175000"/>
                <a:alpha val="40000"/>
              </a:schemeClr>
            </a:glow>
            <a:outerShdw blurRad="762000" dir="2460000" algn="t" rotWithShape="0">
              <a:prstClr val="black">
                <a:alpha val="40000"/>
              </a:prstClr>
            </a:outerShdw>
            <a:softEdge rad="12700"/>
          </a:effectLst>
          <a:scene3d>
            <a:camera prst="orthographicFront"/>
            <a:lightRig rig="threePt" dir="t"/>
          </a:scene3d>
          <a:sp3d>
            <a:bevelT w="88900"/>
          </a:sp3d>
        </p:spPr>
        <p:txBody>
          <a:bodyPr/>
          <a:lstStyle/>
          <a:p>
            <a:pPr lvl="1"/>
            <a:r>
              <a:rPr lang="en-US" sz="2800" dirty="0" smtClean="0"/>
              <a:t>Multinomial Logit (MNL) Model and Nested Logit (NL) Model are compared, MNL is selected because NL’s </a:t>
            </a:r>
            <a:r>
              <a:rPr lang="en-US" sz="2800" dirty="0" err="1" smtClean="0"/>
              <a:t>logsum</a:t>
            </a:r>
            <a:r>
              <a:rPr lang="en-US" sz="2800" dirty="0" smtClean="0"/>
              <a:t> doesn’t imply significant correlations. </a:t>
            </a:r>
            <a:endParaRPr lang="en-US" sz="2800" dirty="0"/>
          </a:p>
          <a:p>
            <a:pPr lvl="1"/>
            <a:endParaRPr lang="en-US" sz="2000" dirty="0"/>
          </a:p>
        </p:txBody>
      </p:sp>
      <p:cxnSp>
        <p:nvCxnSpPr>
          <p:cNvPr id="10" name="Straight Connector 9"/>
          <p:cNvCxnSpPr/>
          <p:nvPr/>
        </p:nvCxnSpPr>
        <p:spPr>
          <a:xfrm rot="16200000" flipH="1">
            <a:off x="5981700" y="3376612"/>
            <a:ext cx="990600" cy="2133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91200" y="4973791"/>
            <a:ext cx="685800" cy="304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2 Car</a:t>
            </a:r>
          </a:p>
        </p:txBody>
      </p:sp>
      <p:sp>
        <p:nvSpPr>
          <p:cNvPr id="16" name="Rectangle 15"/>
          <p:cNvSpPr/>
          <p:nvPr/>
        </p:nvSpPr>
        <p:spPr>
          <a:xfrm>
            <a:off x="7075170" y="4958551"/>
            <a:ext cx="990600" cy="304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3+ Car</a:t>
            </a:r>
          </a:p>
        </p:txBody>
      </p:sp>
      <p:cxnSp>
        <p:nvCxnSpPr>
          <p:cNvPr id="20" name="Straight Connector 19"/>
          <p:cNvCxnSpPr>
            <a:stCxn id="23" idx="2"/>
            <a:endCxn id="24" idx="0"/>
          </p:cNvCxnSpPr>
          <p:nvPr/>
        </p:nvCxnSpPr>
        <p:spPr>
          <a:xfrm rot="5400000">
            <a:off x="4130040" y="3643312"/>
            <a:ext cx="99060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2"/>
            <a:endCxn id="25" idx="0"/>
          </p:cNvCxnSpPr>
          <p:nvPr/>
        </p:nvCxnSpPr>
        <p:spPr>
          <a:xfrm rot="5400000">
            <a:off x="4625340" y="4138612"/>
            <a:ext cx="990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3" idx="2"/>
          </p:cNvCxnSpPr>
          <p:nvPr/>
        </p:nvCxnSpPr>
        <p:spPr>
          <a:xfrm rot="16200000" flipH="1">
            <a:off x="5273040" y="4100512"/>
            <a:ext cx="990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49140" y="3567112"/>
            <a:ext cx="1752600" cy="381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solidFill>
                  <a:srgbClr val="FF0000"/>
                </a:solidFill>
              </a:rPr>
              <a:t>Root</a:t>
            </a:r>
          </a:p>
        </p:txBody>
      </p:sp>
      <p:sp>
        <p:nvSpPr>
          <p:cNvPr id="24" name="Rectangle 23"/>
          <p:cNvSpPr/>
          <p:nvPr/>
        </p:nvSpPr>
        <p:spPr>
          <a:xfrm>
            <a:off x="3482340" y="4938712"/>
            <a:ext cx="685800" cy="304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0 Car</a:t>
            </a:r>
          </a:p>
        </p:txBody>
      </p:sp>
      <p:sp>
        <p:nvSpPr>
          <p:cNvPr id="25" name="Rectangle 24"/>
          <p:cNvSpPr/>
          <p:nvPr/>
        </p:nvSpPr>
        <p:spPr>
          <a:xfrm>
            <a:off x="4472940" y="4938712"/>
            <a:ext cx="685800" cy="304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1 Car</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9375"/>
            <a:ext cx="3220278" cy="428625"/>
          </a:xfrm>
          <a:prstGeom prst="rect">
            <a:avLst/>
          </a:prstGeom>
        </p:spPr>
      </p:pic>
      <p:sp>
        <p:nvSpPr>
          <p:cNvPr id="4" name="Slide Number Placeholder 3"/>
          <p:cNvSpPr>
            <a:spLocks noGrp="1"/>
          </p:cNvSpPr>
          <p:nvPr>
            <p:ph type="sldNum" sz="quarter" idx="12"/>
          </p:nvPr>
        </p:nvSpPr>
        <p:spPr/>
        <p:txBody>
          <a:bodyPr/>
          <a:lstStyle/>
          <a:p>
            <a:fld id="{633D59C7-137C-44C2-972F-6000639EC1EC}" type="slidenum">
              <a:rPr lang="en-US" smtClean="0"/>
              <a:t>9</a:t>
            </a:fld>
            <a:endParaRPr lang="en-US"/>
          </a:p>
        </p:txBody>
      </p:sp>
    </p:spTree>
    <p:extLst>
      <p:ext uri="{BB962C8B-B14F-4D97-AF65-F5344CB8AC3E}">
        <p14:creationId xmlns:p14="http://schemas.microsoft.com/office/powerpoint/2010/main" val="71544987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264&quot;&gt;&lt;/object&gt;&lt;object type=&quot;2&quot; unique_id=&quot;10265&quot;&gt;&lt;object type=&quot;3&quot; unique_id=&quot;10266&quot;&gt;&lt;property id=&quot;20148&quot; value=&quot;5&quot;/&gt;&lt;property id=&quot;20300&quot; value=&quot;Slide 1 - &amp;quot;Discrete Choice Model for Vehicle Ownership in Dallas-Fort Worth Region&amp;quot;&quot;/&gt;&lt;property id=&quot;20307&quot; value=&quot;256&quot;/&gt;&lt;/object&gt;&lt;object type=&quot;3&quot; unique_id=&quot;10267&quot;&gt;&lt;property id=&quot;20148&quot; value=&quot;5&quot;/&gt;&lt;property id=&quot;20300&quot; value=&quot;Slide 2 - &amp;quot;Contents&amp;quot;&quot;/&gt;&lt;property id=&quot;20307&quot; value=&quot;257&quot;/&gt;&lt;/object&gt;&lt;object type=&quot;3&quot; unique_id=&quot;10284&quot;&gt;&lt;property id=&quot;20148&quot; value=&quot;5&quot;/&gt;&lt;property id=&quot;20300&quot; value=&quot;Slide 3 - &amp;quot;Background&amp;quot;&quot;/&gt;&lt;property id=&quot;20307&quot; value=&quot;258&quot;/&gt;&lt;/object&gt;&lt;object type=&quot;3&quot; unique_id=&quot;10285&quot;&gt;&lt;property id=&quot;20148&quot; value=&quot;5&quot;/&gt;&lt;property id=&quot;20300&quot; value=&quot;Slide 5 - &amp;quot;NHTS Data Analysis( Cont’d )&amp;quot;&quot;/&gt;&lt;property id=&quot;20307&quot; value=&quot;259&quot;/&gt;&lt;/object&gt;&lt;object type=&quot;3&quot; unique_id=&quot;10316&quot;&gt;&lt;property id=&quot;20148&quot; value=&quot;5&quot;/&gt;&lt;property id=&quot;20300&quot; value=&quot;Slide 4 - &amp;quot;NHTS Data Analysis&amp;quot;&quot;/&gt;&lt;property id=&quot;20307&quot; value=&quot;261&quot;/&gt;&lt;/object&gt;&lt;object type=&quot;3&quot; unique_id=&quot;10317&quot;&gt;&lt;property id=&quot;20148&quot; value=&quot;5&quot;/&gt;&lt;property id=&quot;20300&quot; value=&quot;Slide 6 - &amp;quot;NHTS Data Analysis (Con’t)&amp;quot;&quot;/&gt;&lt;property id=&quot;20307&quot; value=&quot;260&quot;/&gt;&lt;/object&gt;&lt;object type=&quot;3&quot; unique_id=&quot;10366&quot;&gt;&lt;property id=&quot;20148&quot; value=&quot;5&quot;/&gt;&lt;property id=&quot;20300&quot; value=&quot;Slide 7 - &amp;quot;NHTS Data Analysis (Con’t)&amp;quot;&quot;/&gt;&lt;property id=&quot;20307&quot; value=&quot;262&quot;/&gt;&lt;/object&gt;&lt;object type=&quot;3&quot; unique_id=&quot;10368&quot;&gt;&lt;property id=&quot;20148&quot; value=&quot;5&quot;/&gt;&lt;property id=&quot;20300&quot; value=&quot;Slide 8 - &amp;quot;NHTS Data Analysis (Con’t)&amp;quot;&quot;/&gt;&lt;property id=&quot;20307&quot; value=&quot;265&quot;/&gt;&lt;/object&gt;&lt;object type=&quot;3&quot; unique_id=&quot;10369&quot;&gt;&lt;property id=&quot;20148&quot; value=&quot;5&quot;/&gt;&lt;property id=&quot;20300&quot; value=&quot;Slide 9 - &amp;quot;Vehicle Ownership Model Estimation&amp;quot;&quot;/&gt;&lt;property id=&quot;20307&quot; value=&quot;263&quot;/&gt;&lt;/object&gt;&lt;object type=&quot;3&quot; unique_id=&quot;10577&quot;&gt;&lt;property id=&quot;20148&quot; value=&quot;5&quot;/&gt;&lt;property id=&quot;20300&quot; value=&quot;Slide 10 - &amp;quot;Vehicle Ownership Model Estimation (Cont’d)&amp;quot;&quot;/&gt;&lt;property id=&quot;20307&quot; value=&quot;269&quot;/&gt;&lt;/object&gt;&lt;object type=&quot;3&quot; unique_id=&quot;10578&quot;&gt;&lt;property id=&quot;20148&quot; value=&quot;5&quot;/&gt;&lt;property id=&quot;20300&quot; value=&quot;Slide 11 - &amp;quot;Vehicle Ownership Model Estimation (Cont’d)&amp;quot;&quot;/&gt;&lt;property id=&quot;20307&quot; value=&quot;270&quot;/&gt;&lt;/object&gt;&lt;object type=&quot;3&quot; unique_id=&quot;10672&quot;&gt;&lt;property id=&quot;20148&quot; value=&quot;5&quot;/&gt;&lt;property id=&quot;20300&quot; value=&quot;Slide 12 - &amp;quot;Vehicle Ownership Model Calibration&amp;quot;&quot;/&gt;&lt;property id=&quot;20307&quot; value=&quot;271&quot;/&gt;&lt;/object&gt;&lt;object type=&quot;3&quot; unique_id=&quot;10673&quot;&gt;&lt;property id=&quot;20148&quot; value=&quot;5&quot;/&gt;&lt;property id=&quot;20300&quot; value=&quot;Slide 13 - &amp;quot;Vehicle Ownership Model Calibration (Cont’d)&amp;quot;&quot;/&gt;&lt;property id=&quot;20307&quot; value=&quot;279&quot;/&gt;&lt;/object&gt;&lt;object type=&quot;3&quot; unique_id=&quot;10674&quot;&gt;&lt;property id=&quot;20148&quot; value=&quot;5&quot;/&gt;&lt;property id=&quot;20300&quot; value=&quot;Slide 17 - &amp;quot;Vehicle Ownership Model Calibration (Cont’d)&amp;quot;&quot;/&gt;&lt;property id=&quot;20307&quot; value=&quot;275&quot;/&gt;&lt;/object&gt;&lt;object type=&quot;3&quot; unique_id=&quot;10675&quot;&gt;&lt;property id=&quot;20148&quot; value=&quot;5&quot;/&gt;&lt;property id=&quot;20300&quot; value=&quot;Slide 18 - &amp;quot;Vehicle Ownership Model Calibration (Cont’d)&amp;quot;&quot;/&gt;&lt;property id=&quot;20307&quot; value=&quot;276&quot;/&gt;&lt;/object&gt;&lt;object type=&quot;3&quot; unique_id=&quot;10676&quot;&gt;&lt;property id=&quot;20148&quot; value=&quot;5&quot;/&gt;&lt;property id=&quot;20300&quot; value=&quot;Slide 19 - &amp;quot;Vehicle Ownership Model Calibration (Cont’d)&amp;quot;&quot;/&gt;&lt;property id=&quot;20307&quot; value=&quot;277&quot;/&gt;&lt;/object&gt;&lt;object type=&quot;3&quot; unique_id=&quot;10677&quot;&gt;&lt;property id=&quot;20148&quot; value=&quot;5&quot;/&gt;&lt;property id=&quot;20300&quot; value=&quot;Slide 20 - &amp;quot;Vehicle Ownership Model Calibration (Cont’d)&amp;quot;&quot;/&gt;&lt;property id=&quot;20307&quot; value=&quot;278&quot;/&gt;&lt;/object&gt;&lt;object type=&quot;3&quot; unique_id=&quot;10757&quot;&gt;&lt;property id=&quot;20148&quot; value=&quot;5&quot;/&gt;&lt;property id=&quot;20300&quot; value=&quot;Slide 14 - &amp;quot;Vehicle Ownership Model Calibration (Cont’d)&amp;quot;&quot;/&gt;&lt;property id=&quot;20307&quot; value=&quot;280&quot;/&gt;&lt;/object&gt;&lt;object type=&quot;3&quot; unique_id=&quot;68198&quot;&gt;&lt;property id=&quot;20148&quot; value=&quot;5&quot;/&gt;&lt;property id=&quot;20300&quot; value=&quot;Slide 15 - &amp;quot;Vehicle Ownership Model Calibration (Cont’d)&amp;quot;&quot;/&gt;&lt;property id=&quot;20307&quot; value=&quot;281&quot;/&gt;&lt;/object&gt;&lt;object type=&quot;3&quot; unique_id=&quot;68199&quot;&gt;&lt;property id=&quot;20148&quot; value=&quot;5&quot;/&gt;&lt;property id=&quot;20300&quot; value=&quot;Slide 16 - &amp;quot;Vehicle Ownership Model Calibration (Cont’d)&amp;quot;&quot;/&gt;&lt;property id=&quot;20307&quot; value=&quot;282&quot;/&gt;&lt;/object&gt;&lt;object type=&quot;3&quot; unique_id=&quot;68489&quot;&gt;&lt;property id=&quot;20148&quot; value=&quot;5&quot;/&gt;&lt;property id=&quot;20300&quot; value=&quot;Slide 25 - &amp;quot;Vehicle Ownership Model Validation (Cont’d)&amp;quot;&quot;/&gt;&lt;property id=&quot;20307&quot; value=&quot;283&quot;/&gt;&lt;/object&gt;&lt;object type=&quot;3&quot; unique_id=&quot;68490&quot;&gt;&lt;property id=&quot;20148&quot; value=&quot;5&quot;/&gt;&lt;property id=&quot;20300&quot; value=&quot;Slide 26 - &amp;quot;Vehicle Ownership Model Validation (Cont’d)&amp;quot;&quot;/&gt;&lt;property id=&quot;20307&quot; value=&quot;284&quot;/&gt;&lt;/object&gt;&lt;object type=&quot;3&quot; unique_id=&quot;68563&quot;&gt;&lt;property id=&quot;20148&quot; value=&quot;5&quot;/&gt;&lt;property id=&quot;20300&quot; value=&quot;Slide 27 - &amp;quot;Vehicle Ownership Model Validation (Cont’d)&amp;quot;&quot;/&gt;&lt;property id=&quot;20307&quot; value=&quot;285&quot;/&gt;&lt;/object&gt;&lt;object type=&quot;3&quot; unique_id=&quot;68564&quot;&gt;&lt;property id=&quot;20148&quot; value=&quot;5&quot;/&gt;&lt;property id=&quot;20300&quot; value=&quot;Slide 28 - &amp;quot;Vehicle Ownership Model Validation (Cont’d)&amp;quot;&quot;/&gt;&lt;property id=&quot;20307&quot; value=&quot;286&quot;/&gt;&lt;/object&gt;&lt;object type=&quot;3&quot; unique_id=&quot;68617&quot;&gt;&lt;property id=&quot;20148&quot; value=&quot;5&quot;/&gt;&lt;property id=&quot;20300&quot; value=&quot;Slide 21 - &amp;quot;Vehicle Ownership Model Validation&amp;quot;&quot;/&gt;&lt;property id=&quot;20307&quot; value=&quot;288&quot;/&gt;&lt;/object&gt;&lt;object type=&quot;3&quot; unique_id=&quot;68618&quot;&gt;&lt;property id=&quot;20148&quot; value=&quot;5&quot;/&gt;&lt;property id=&quot;20300&quot; value=&quot;Slide 29 - &amp;quot;Conclusion&amp;quot;&quot;/&gt;&lt;property id=&quot;20307&quot; value=&quot;287&quot;/&gt;&lt;/object&gt;&lt;object type=&quot;3&quot; unique_id=&quot;68843&quot;&gt;&lt;property id=&quot;20148&quot; value=&quot;5&quot;/&gt;&lt;property id=&quot;20300&quot; value=&quot;Slide 22 - &amp;quot;Vehicle Ownership Model Validation (Cont’d)&amp;quot;&quot;/&gt;&lt;property id=&quot;20307&quot; value=&quot;289&quot;/&gt;&lt;/object&gt;&lt;object type=&quot;3&quot; unique_id=&quot;68902&quot;&gt;&lt;property id=&quot;20148&quot; value=&quot;5&quot;/&gt;&lt;property id=&quot;20300&quot; value=&quot;Slide 23 - &amp;quot;Vehicle Ownership Model Validation (Cont’d)&amp;quot;&quot;/&gt;&lt;property id=&quot;20307&quot; value=&quot;290&quot;/&gt;&lt;/object&gt;&lt;object type=&quot;3&quot; unique_id=&quot;68993&quot;&gt;&lt;property id=&quot;20148&quot; value=&quot;5&quot;/&gt;&lt;property id=&quot;20300&quot; value=&quot;Slide 24 - &amp;quot;Vehicle Ownership Model Validation (Cont’d)&amp;quot;&quot;/&gt;&lt;property id=&quot;20307&quot; value=&quot;29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21003</TotalTime>
  <Words>3762</Words>
  <Application>Microsoft Macintosh PowerPoint</Application>
  <PresentationFormat>Custom</PresentationFormat>
  <Paragraphs>578</Paragraphs>
  <Slides>30</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Document</vt:lpstr>
      <vt:lpstr>Discrete Choice Model for Vehicle Ownership in Dallas-Fort Worth Region</vt:lpstr>
      <vt:lpstr>Contents</vt:lpstr>
      <vt:lpstr>Background</vt:lpstr>
      <vt:lpstr>NHTS Data Analysis</vt:lpstr>
      <vt:lpstr>NHTS Data Analysis( Cont’d )</vt:lpstr>
      <vt:lpstr>NHTS Data Analysis (Con’t)</vt:lpstr>
      <vt:lpstr>NHTS Data Analysis (Con’t)</vt:lpstr>
      <vt:lpstr>NHTS Data Analysis (Con’t)</vt:lpstr>
      <vt:lpstr>Vehicle Ownership Model Estimation</vt:lpstr>
      <vt:lpstr>Vehicle Ownership Model Estimation (Cont’d)</vt:lpstr>
      <vt:lpstr>Vehicle Ownership Model Estimation (Cont’d)</vt:lpstr>
      <vt:lpstr>Vehicle Ownership Model Calibration</vt:lpstr>
      <vt:lpstr>Vehicle Ownership Model Calibration (Cont’d)</vt:lpstr>
      <vt:lpstr>Vehicle Ownership Model Calibration (Cont’d)</vt:lpstr>
      <vt:lpstr>Vehicle Ownership Model Calibration (Cont’d)</vt:lpstr>
      <vt:lpstr>Vehicle Ownership Model Calibration (Cont’d)</vt:lpstr>
      <vt:lpstr>Vehicle Ownership Model Calibration (Cont’d)</vt:lpstr>
      <vt:lpstr>Vehicle Ownership Model Calibration (Cont’d)</vt:lpstr>
      <vt:lpstr>Vehicle Ownership Model Calibration (Cont’d)</vt:lpstr>
      <vt:lpstr>Vehicle Ownership Model Calibration (Cont’d)</vt:lpstr>
      <vt:lpstr>Vehicle Ownership Model Validation</vt:lpstr>
      <vt:lpstr>Vehicle Ownership Model Validation (Cont’d)</vt:lpstr>
      <vt:lpstr>Vehicle Ownership Model Validation (Cont’d)</vt:lpstr>
      <vt:lpstr>Vehicle Ownership Model Validation (Cont’d)</vt:lpstr>
      <vt:lpstr>Vehicle Ownership Model Validation (Cont’d)</vt:lpstr>
      <vt:lpstr>Vehicle Ownership Model Validation (Cont’d)</vt:lpstr>
      <vt:lpstr>Vehicle Ownership Model Validation (Cont’d)</vt:lpstr>
      <vt:lpstr>Vehicle Ownership Model Validation (Cont’d)</vt:lpstr>
      <vt:lpstr>Conclusion</vt:lpstr>
      <vt:lpstr>Thank you !</vt:lpstr>
    </vt:vector>
  </TitlesOfParts>
  <Company>N.C.T.C.O.G.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Discrete Choice Model for Vehicle Ownership in Dallas-Fort Worth Region</dc:title>
  <dc:creator>Hua Yang</dc:creator>
  <cp:lastModifiedBy>HUA YANG</cp:lastModifiedBy>
  <cp:revision>142</cp:revision>
  <dcterms:created xsi:type="dcterms:W3CDTF">2015-02-09T16:34:03Z</dcterms:created>
  <dcterms:modified xsi:type="dcterms:W3CDTF">2015-05-18T11:45:57Z</dcterms:modified>
</cp:coreProperties>
</file>