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3" r:id="rId1"/>
  </p:sldMasterIdLst>
  <p:notesMasterIdLst>
    <p:notesMasterId r:id="rId41"/>
  </p:notesMasterIdLst>
  <p:sldIdLst>
    <p:sldId id="275" r:id="rId2"/>
    <p:sldId id="278" r:id="rId3"/>
    <p:sldId id="279" r:id="rId4"/>
    <p:sldId id="277" r:id="rId5"/>
    <p:sldId id="281" r:id="rId6"/>
    <p:sldId id="289" r:id="rId7"/>
    <p:sldId id="291" r:id="rId8"/>
    <p:sldId id="287" r:id="rId9"/>
    <p:sldId id="294" r:id="rId10"/>
    <p:sldId id="288" r:id="rId11"/>
    <p:sldId id="298" r:id="rId12"/>
    <p:sldId id="283" r:id="rId13"/>
    <p:sldId id="286" r:id="rId14"/>
    <p:sldId id="293" r:id="rId15"/>
    <p:sldId id="292" r:id="rId16"/>
    <p:sldId id="295" r:id="rId17"/>
    <p:sldId id="297" r:id="rId18"/>
    <p:sldId id="296" r:id="rId19"/>
    <p:sldId id="290" r:id="rId20"/>
    <p:sldId id="284" r:id="rId21"/>
    <p:sldId id="256" r:id="rId22"/>
    <p:sldId id="276" r:id="rId23"/>
    <p:sldId id="280" r:id="rId24"/>
    <p:sldId id="285" r:id="rId25"/>
    <p:sldId id="282" r:id="rId26"/>
    <p:sldId id="267" r:id="rId27"/>
    <p:sldId id="261" r:id="rId28"/>
    <p:sldId id="269" r:id="rId29"/>
    <p:sldId id="270" r:id="rId30"/>
    <p:sldId id="271" r:id="rId31"/>
    <p:sldId id="272" r:id="rId32"/>
    <p:sldId id="273" r:id="rId33"/>
    <p:sldId id="262" r:id="rId34"/>
    <p:sldId id="268" r:id="rId35"/>
    <p:sldId id="266" r:id="rId36"/>
    <p:sldId id="264" r:id="rId37"/>
    <p:sldId id="265" r:id="rId38"/>
    <p:sldId id="274" r:id="rId39"/>
    <p:sldId id="263"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02" autoAdjust="0"/>
  </p:normalViewPr>
  <p:slideViewPr>
    <p:cSldViewPr showGuides="1">
      <p:cViewPr>
        <p:scale>
          <a:sx n="100" d="100"/>
          <a:sy n="100" d="100"/>
        </p:scale>
        <p:origin x="-58" y="677"/>
      </p:cViewPr>
      <p:guideLst>
        <p:guide orient="horz" pos="749"/>
        <p:guide orient="horz" pos="1499"/>
        <p:guide orient="horz" pos="2249"/>
        <p:guide orient="horz" pos="2999"/>
        <p:guide pos="1356"/>
        <p:guide pos="2711"/>
        <p:guide pos="4065"/>
        <p:guide pos="54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pwworking\oma\d1491489\2010_VMT_VHT_usercosts_US275_scenari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pwworking\oma\d1491489\2010_VMT_VHT_usercosts_US275_scenari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'Delta Dollars'!$B$11:$F$11</c:f>
              <c:strCache>
                <c:ptCount val="5"/>
                <c:pt idx="0">
                  <c:v>Base</c:v>
                </c:pt>
                <c:pt idx="1">
                  <c:v>2 Lane US 275</c:v>
                </c:pt>
                <c:pt idx="2">
                  <c:v>NB OffRamp Closure</c:v>
                </c:pt>
                <c:pt idx="3">
                  <c:v>NB OnRamp Closure</c:v>
                </c:pt>
                <c:pt idx="4">
                  <c:v>SB On and Off Closure</c:v>
                </c:pt>
              </c:strCache>
            </c:strRef>
          </c:cat>
          <c:val>
            <c:numRef>
              <c:f>'Delta Dollars'!$B$12:$F$12</c:f>
              <c:numCache>
                <c:formatCode>#,##0</c:formatCode>
                <c:ptCount val="5"/>
                <c:pt idx="0">
                  <c:v>9858190.1870004982</c:v>
                </c:pt>
                <c:pt idx="1">
                  <c:v>9863131.3360709995</c:v>
                </c:pt>
                <c:pt idx="2">
                  <c:v>9871095.7946727499</c:v>
                </c:pt>
                <c:pt idx="3">
                  <c:v>9867477.168436667</c:v>
                </c:pt>
                <c:pt idx="4">
                  <c:v>9863405.7318425011</c:v>
                </c:pt>
              </c:numCache>
            </c:numRef>
          </c:val>
        </c:ser>
        <c:dLbls>
          <c:showLegendKey val="0"/>
          <c:showVal val="0"/>
          <c:showCatName val="0"/>
          <c:showSerName val="0"/>
          <c:showPercent val="0"/>
          <c:showBubbleSize val="0"/>
        </c:dLbls>
        <c:gapWidth val="150"/>
        <c:axId val="160368128"/>
        <c:axId val="162267904"/>
      </c:barChart>
      <c:catAx>
        <c:axId val="160368128"/>
        <c:scaling>
          <c:orientation val="minMax"/>
        </c:scaling>
        <c:delete val="0"/>
        <c:axPos val="b"/>
        <c:majorTickMark val="out"/>
        <c:minorTickMark val="none"/>
        <c:tickLblPos val="nextTo"/>
        <c:txPr>
          <a:bodyPr/>
          <a:lstStyle/>
          <a:p>
            <a:pPr>
              <a:defRPr>
                <a:ln>
                  <a:solidFill>
                    <a:schemeClr val="bg2"/>
                  </a:solidFill>
                </a:ln>
                <a:solidFill>
                  <a:schemeClr val="bg2"/>
                </a:solidFill>
              </a:defRPr>
            </a:pPr>
            <a:endParaRPr lang="en-US"/>
          </a:p>
        </c:txPr>
        <c:crossAx val="162267904"/>
        <c:crosses val="autoZero"/>
        <c:auto val="1"/>
        <c:lblAlgn val="ctr"/>
        <c:lblOffset val="100"/>
        <c:noMultiLvlLbl val="0"/>
      </c:catAx>
      <c:valAx>
        <c:axId val="162267904"/>
        <c:scaling>
          <c:orientation val="minMax"/>
        </c:scaling>
        <c:delete val="0"/>
        <c:axPos val="l"/>
        <c:majorGridlines/>
        <c:numFmt formatCode="#,##0" sourceLinked="1"/>
        <c:majorTickMark val="out"/>
        <c:minorTickMark val="none"/>
        <c:tickLblPos val="nextTo"/>
        <c:txPr>
          <a:bodyPr/>
          <a:lstStyle/>
          <a:p>
            <a:pPr>
              <a:defRPr>
                <a:ln>
                  <a:solidFill>
                    <a:schemeClr val="bg2"/>
                  </a:solidFill>
                </a:ln>
                <a:solidFill>
                  <a:schemeClr val="bg2"/>
                </a:solidFill>
              </a:defRPr>
            </a:pPr>
            <a:endParaRPr lang="en-US"/>
          </a:p>
        </c:txPr>
        <c:crossAx val="16036812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'Delta Dollars'!$B$11:$F$11</c:f>
              <c:strCache>
                <c:ptCount val="5"/>
                <c:pt idx="0">
                  <c:v>Base</c:v>
                </c:pt>
                <c:pt idx="1">
                  <c:v>2 Lane US 275</c:v>
                </c:pt>
                <c:pt idx="2">
                  <c:v>NB OffRamp Closure</c:v>
                </c:pt>
                <c:pt idx="3">
                  <c:v>NB OnRamp Closure</c:v>
                </c:pt>
                <c:pt idx="4">
                  <c:v>SB On and Off Closure</c:v>
                </c:pt>
              </c:strCache>
            </c:strRef>
          </c:cat>
          <c:val>
            <c:numRef>
              <c:f>'Delta Dollars'!$B$13:$F$13</c:f>
              <c:numCache>
                <c:formatCode>#,##0</c:formatCode>
                <c:ptCount val="5"/>
                <c:pt idx="0">
                  <c:v>235059.13015583329</c:v>
                </c:pt>
                <c:pt idx="1">
                  <c:v>235700.66937900003</c:v>
                </c:pt>
                <c:pt idx="2">
                  <c:v>235771.02177099997</c:v>
                </c:pt>
                <c:pt idx="3">
                  <c:v>236476.32307966665</c:v>
                </c:pt>
                <c:pt idx="4">
                  <c:v>236706.46315750002</c:v>
                </c:pt>
              </c:numCache>
            </c:numRef>
          </c:val>
        </c:ser>
        <c:dLbls>
          <c:showLegendKey val="0"/>
          <c:showVal val="0"/>
          <c:showCatName val="0"/>
          <c:showSerName val="0"/>
          <c:showPercent val="0"/>
          <c:showBubbleSize val="0"/>
        </c:dLbls>
        <c:gapWidth val="150"/>
        <c:axId val="162290688"/>
        <c:axId val="162300672"/>
      </c:barChart>
      <c:catAx>
        <c:axId val="162290688"/>
        <c:scaling>
          <c:orientation val="minMax"/>
        </c:scaling>
        <c:delete val="0"/>
        <c:axPos val="b"/>
        <c:majorTickMark val="out"/>
        <c:minorTickMark val="none"/>
        <c:tickLblPos val="nextTo"/>
        <c:txPr>
          <a:bodyPr/>
          <a:lstStyle/>
          <a:p>
            <a:pPr>
              <a:defRPr>
                <a:ln>
                  <a:solidFill>
                    <a:schemeClr val="bg2"/>
                  </a:solidFill>
                </a:ln>
                <a:solidFill>
                  <a:schemeClr val="bg2"/>
                </a:solidFill>
              </a:defRPr>
            </a:pPr>
            <a:endParaRPr lang="en-US"/>
          </a:p>
        </c:txPr>
        <c:crossAx val="162300672"/>
        <c:crosses val="autoZero"/>
        <c:auto val="1"/>
        <c:lblAlgn val="ctr"/>
        <c:lblOffset val="100"/>
        <c:noMultiLvlLbl val="0"/>
      </c:catAx>
      <c:valAx>
        <c:axId val="162300672"/>
        <c:scaling>
          <c:orientation val="minMax"/>
        </c:scaling>
        <c:delete val="0"/>
        <c:axPos val="l"/>
        <c:majorGridlines/>
        <c:numFmt formatCode="#,##0" sourceLinked="1"/>
        <c:majorTickMark val="out"/>
        <c:minorTickMark val="none"/>
        <c:tickLblPos val="nextTo"/>
        <c:txPr>
          <a:bodyPr/>
          <a:lstStyle/>
          <a:p>
            <a:pPr>
              <a:defRPr>
                <a:ln>
                  <a:solidFill>
                    <a:schemeClr val="bg2"/>
                  </a:solidFill>
                </a:ln>
                <a:solidFill>
                  <a:schemeClr val="bg2"/>
                </a:solidFill>
              </a:defRPr>
            </a:pPr>
            <a:endParaRPr lang="en-US"/>
          </a:p>
        </c:txPr>
        <c:crossAx val="16229068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80186-BFC6-4141-B86E-69A191237100}" type="datetimeFigureOut">
              <a:rPr lang="en-US" smtClean="0"/>
              <a:t>5/17/2015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737908-9092-475A-9B11-8CC94A7BCFC8}" type="slidenum">
              <a:rPr lang="en-US" smtClean="0"/>
              <a:t>‹#›</a:t>
            </a:fld>
            <a:endParaRPr lang="en-US"/>
          </a:p>
        </p:txBody>
      </p:sp>
    </p:spTree>
    <p:extLst>
      <p:ext uri="{BB962C8B-B14F-4D97-AF65-F5344CB8AC3E}">
        <p14:creationId xmlns:p14="http://schemas.microsoft.com/office/powerpoint/2010/main" val="3568652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http://councilbluffsinterstate.iowadot.gov/files/8313/9100/7895/CBISProgramFactsheet-PRESS_Web.pdf</a:t>
            </a:r>
            <a:endParaRPr lang="en-US" dirty="0"/>
          </a:p>
        </p:txBody>
      </p:sp>
      <p:sp>
        <p:nvSpPr>
          <p:cNvPr id="4" name="Slide Number Placeholder 3"/>
          <p:cNvSpPr>
            <a:spLocks noGrp="1"/>
          </p:cNvSpPr>
          <p:nvPr>
            <p:ph type="sldNum" sz="quarter" idx="10"/>
          </p:nvPr>
        </p:nvSpPr>
        <p:spPr/>
        <p:txBody>
          <a:bodyPr/>
          <a:lstStyle/>
          <a:p>
            <a:fld id="{A5737908-9092-475A-9B11-8CC94A7BCFC8}" type="slidenum">
              <a:rPr lang="en-US" smtClean="0"/>
              <a:t>3</a:t>
            </a:fld>
            <a:endParaRPr lang="en-US"/>
          </a:p>
        </p:txBody>
      </p:sp>
    </p:spTree>
    <p:extLst>
      <p:ext uri="{BB962C8B-B14F-4D97-AF65-F5344CB8AC3E}">
        <p14:creationId xmlns:p14="http://schemas.microsoft.com/office/powerpoint/2010/main" val="104879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Simulation</a:t>
            </a:r>
            <a:r>
              <a:rPr lang="en-US" baseline="0" dirty="0" smtClean="0"/>
              <a:t> Run Pictures</a:t>
            </a:r>
            <a:endParaRPr lang="en-US" dirty="0"/>
          </a:p>
        </p:txBody>
      </p:sp>
      <p:sp>
        <p:nvSpPr>
          <p:cNvPr id="4" name="Slide Number Placeholder 3"/>
          <p:cNvSpPr>
            <a:spLocks noGrp="1"/>
          </p:cNvSpPr>
          <p:nvPr>
            <p:ph type="sldNum" sz="quarter" idx="10"/>
          </p:nvPr>
        </p:nvSpPr>
        <p:spPr/>
        <p:txBody>
          <a:bodyPr/>
          <a:lstStyle/>
          <a:p>
            <a:fld id="{A5737908-9092-475A-9B11-8CC94A7BCFC8}" type="slidenum">
              <a:rPr lang="en-US" smtClean="0"/>
              <a:t>12</a:t>
            </a:fld>
            <a:endParaRPr lang="en-US"/>
          </a:p>
        </p:txBody>
      </p:sp>
    </p:spTree>
    <p:extLst>
      <p:ext uri="{BB962C8B-B14F-4D97-AF65-F5344CB8AC3E}">
        <p14:creationId xmlns:p14="http://schemas.microsoft.com/office/powerpoint/2010/main" val="60556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Simulation</a:t>
            </a:r>
            <a:r>
              <a:rPr lang="en-US" baseline="0" dirty="0" smtClean="0"/>
              <a:t> </a:t>
            </a:r>
            <a:r>
              <a:rPr lang="en-US" baseline="0" smtClean="0"/>
              <a:t>Run Pictures</a:t>
            </a:r>
            <a:endParaRPr lang="en-US"/>
          </a:p>
        </p:txBody>
      </p:sp>
      <p:sp>
        <p:nvSpPr>
          <p:cNvPr id="4" name="Slide Number Placeholder 3"/>
          <p:cNvSpPr>
            <a:spLocks noGrp="1"/>
          </p:cNvSpPr>
          <p:nvPr>
            <p:ph type="sldNum" sz="quarter" idx="10"/>
          </p:nvPr>
        </p:nvSpPr>
        <p:spPr/>
        <p:txBody>
          <a:bodyPr/>
          <a:lstStyle/>
          <a:p>
            <a:fld id="{A5737908-9092-475A-9B11-8CC94A7BCFC8}" type="slidenum">
              <a:rPr lang="en-US" smtClean="0"/>
              <a:t>13</a:t>
            </a:fld>
            <a:endParaRPr lang="en-US"/>
          </a:p>
        </p:txBody>
      </p:sp>
    </p:spTree>
    <p:extLst>
      <p:ext uri="{BB962C8B-B14F-4D97-AF65-F5344CB8AC3E}">
        <p14:creationId xmlns:p14="http://schemas.microsoft.com/office/powerpoint/2010/main" val="60556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http://councilbluffsinterstate.iowadot.gov/resources/photo-gallery/</a:t>
            </a:r>
          </a:p>
          <a:p>
            <a:r>
              <a:rPr lang="en-US" dirty="0" smtClean="0">
                <a:effectLst/>
              </a:rPr>
              <a:t>I-80 / I-29 Overpass - West Interchange</a:t>
            </a:r>
            <a:endParaRPr lang="en-US" dirty="0"/>
          </a:p>
        </p:txBody>
      </p:sp>
      <p:sp>
        <p:nvSpPr>
          <p:cNvPr id="4" name="Slide Number Placeholder 3"/>
          <p:cNvSpPr>
            <a:spLocks noGrp="1"/>
          </p:cNvSpPr>
          <p:nvPr>
            <p:ph type="sldNum" sz="quarter" idx="10"/>
          </p:nvPr>
        </p:nvSpPr>
        <p:spPr/>
        <p:txBody>
          <a:bodyPr/>
          <a:lstStyle/>
          <a:p>
            <a:fld id="{A5737908-9092-475A-9B11-8CC94A7BCFC8}" type="slidenum">
              <a:rPr lang="en-US" smtClean="0"/>
              <a:t>22</a:t>
            </a:fld>
            <a:endParaRPr lang="en-US"/>
          </a:p>
        </p:txBody>
      </p:sp>
    </p:spTree>
    <p:extLst>
      <p:ext uri="{BB962C8B-B14F-4D97-AF65-F5344CB8AC3E}">
        <p14:creationId xmlns:p14="http://schemas.microsoft.com/office/powerpoint/2010/main" val="65342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CBIS program is being delivered over years, and thus construction will necessarily be performed under traffic. This leads the thought process, what impacts do work zones have on traffic. The impacts can vary widely and depend on a number of features. Some general impacts – Reduced speeds, Un-familiar geometry, close the road – divert traffic. Who do work zones affect? Certainly they affect travelers using the road under construction. They also can affect residents and businesses near construction. But how widespread is the impact. And how do concurrent work zones in close proximity interact with one another. These are the kinds of questions the project team was faced with when considering delivering the CBIS program on an accelerated schedule to reduce duplicated effort and reduce the overall cost of construction.</a:t>
            </a:r>
            <a:endParaRPr lang="en-US" dirty="0"/>
          </a:p>
        </p:txBody>
      </p:sp>
      <p:sp>
        <p:nvSpPr>
          <p:cNvPr id="4" name="Slide Number Placeholder 3"/>
          <p:cNvSpPr>
            <a:spLocks noGrp="1"/>
          </p:cNvSpPr>
          <p:nvPr>
            <p:ph type="sldNum" sz="quarter" idx="10"/>
          </p:nvPr>
        </p:nvSpPr>
        <p:spPr/>
        <p:txBody>
          <a:bodyPr/>
          <a:lstStyle/>
          <a:p>
            <a:fld id="{A5737908-9092-475A-9B11-8CC94A7BCFC8}" type="slidenum">
              <a:rPr lang="en-US" smtClean="0"/>
              <a:t>23</a:t>
            </a:fld>
            <a:endParaRPr lang="en-US"/>
          </a:p>
        </p:txBody>
      </p:sp>
    </p:spTree>
    <p:extLst>
      <p:ext uri="{BB962C8B-B14F-4D97-AF65-F5344CB8AC3E}">
        <p14:creationId xmlns:p14="http://schemas.microsoft.com/office/powerpoint/2010/main" val="1504404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CBIS program is being delivered over years, and thus construction will necessarily be performed under traffic. This leads the thought process, what impacts do work zones have on traffic. The impacts can vary widely and depend on a number of features. Some general impacts – Reduced speeds, Un-familiar geometry, close the road – divert traffic. Who do work zones affect? Certainly they affect travelers using the road under construction. They also can affect residents and businesses near construction. But how widespread is the impact. And how do concurrent work zones in close proximity interact with one another. These are the kinds of questions the project team was faced with when considering delivering the CBIS program on an accelerated schedule to reduce duplicated effort and reduce the overall cost of construction.</a:t>
            </a:r>
            <a:endParaRPr lang="en-US" dirty="0"/>
          </a:p>
        </p:txBody>
      </p:sp>
      <p:sp>
        <p:nvSpPr>
          <p:cNvPr id="4" name="Slide Number Placeholder 3"/>
          <p:cNvSpPr>
            <a:spLocks noGrp="1"/>
          </p:cNvSpPr>
          <p:nvPr>
            <p:ph type="sldNum" sz="quarter" idx="10"/>
          </p:nvPr>
        </p:nvSpPr>
        <p:spPr/>
        <p:txBody>
          <a:bodyPr/>
          <a:lstStyle/>
          <a:p>
            <a:fld id="{A5737908-9092-475A-9B11-8CC94A7BCFC8}" type="slidenum">
              <a:rPr lang="en-US" smtClean="0"/>
              <a:t>24</a:t>
            </a:fld>
            <a:endParaRPr lang="en-US"/>
          </a:p>
        </p:txBody>
      </p:sp>
    </p:spTree>
    <p:extLst>
      <p:ext uri="{BB962C8B-B14F-4D97-AF65-F5344CB8AC3E}">
        <p14:creationId xmlns:p14="http://schemas.microsoft.com/office/powerpoint/2010/main" val="150440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eginning Logo Slide">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239001" y="4951108"/>
            <a:ext cx="1905000" cy="18466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Architecture, Inc., all rights reserved.</a:t>
            </a:r>
          </a:p>
        </p:txBody>
      </p:sp>
      <p:sp>
        <p:nvSpPr>
          <p:cNvPr id="5" name="Rectangle 4"/>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39001" y="4951108"/>
            <a:ext cx="1905000" cy="18466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Architecture, Inc., all rights reserved.</a:t>
            </a:r>
          </a:p>
        </p:txBody>
      </p:sp>
      <p:sp>
        <p:nvSpPr>
          <p:cNvPr id="8" name="Rectangle 7"/>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39001" y="4951108"/>
            <a:ext cx="1905000" cy="18466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Architecture, Inc., all rights reserved.</a:t>
            </a:r>
          </a:p>
        </p:txBody>
      </p:sp>
      <p:sp>
        <p:nvSpPr>
          <p:cNvPr id="11" name="Rectangle 10"/>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39001" y="495110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
        <p:nvSpPr>
          <p:cNvPr id="16" name="Freeform 6"/>
          <p:cNvSpPr>
            <a:spLocks noEditPoints="1"/>
          </p:cNvSpPr>
          <p:nvPr/>
        </p:nvSpPr>
        <p:spPr bwMode="auto">
          <a:xfrm>
            <a:off x="4032676" y="2274094"/>
            <a:ext cx="1078649" cy="595313"/>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239001" y="495110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
        <p:nvSpPr>
          <p:cNvPr id="15" name="Freeform 6"/>
          <p:cNvSpPr>
            <a:spLocks noEditPoints="1"/>
          </p:cNvSpPr>
          <p:nvPr/>
        </p:nvSpPr>
        <p:spPr bwMode="auto">
          <a:xfrm>
            <a:off x="4032676" y="2274094"/>
            <a:ext cx="1078649" cy="595313"/>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239001" y="495110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
        <p:nvSpPr>
          <p:cNvPr id="19" name="Freeform 6"/>
          <p:cNvSpPr>
            <a:spLocks noEditPoints="1"/>
          </p:cNvSpPr>
          <p:nvPr/>
        </p:nvSpPr>
        <p:spPr bwMode="auto">
          <a:xfrm>
            <a:off x="4032676" y="2274094"/>
            <a:ext cx="1078649" cy="595313"/>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userDrawn="1"/>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
          <p:cNvSpPr>
            <a:spLocks noEditPoints="1"/>
          </p:cNvSpPr>
          <p:nvPr userDrawn="1"/>
        </p:nvSpPr>
        <p:spPr bwMode="auto">
          <a:xfrm>
            <a:off x="4032676" y="2274094"/>
            <a:ext cx="1078649" cy="595313"/>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userDrawn="1"/>
        </p:nvSpPr>
        <p:spPr>
          <a:xfrm>
            <a:off x="7221945" y="495110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Tree>
    <p:extLst>
      <p:ext uri="{BB962C8B-B14F-4D97-AF65-F5344CB8AC3E}">
        <p14:creationId xmlns:p14="http://schemas.microsoft.com/office/powerpoint/2010/main" val="131937045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Sub Tex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8604249" cy="51435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11"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2" name="Picture Placeholder 4"/>
          <p:cNvSpPr>
            <a:spLocks noGrp="1"/>
          </p:cNvSpPr>
          <p:nvPr>
            <p:ph type="pic" sz="quarter" idx="22" hasCustomPrompt="1"/>
          </p:nvPr>
        </p:nvSpPr>
        <p:spPr>
          <a:xfrm>
            <a:off x="8604250" y="2379664"/>
            <a:ext cx="539750" cy="2763835"/>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8" name="Title 1"/>
          <p:cNvSpPr>
            <a:spLocks noGrp="1"/>
          </p:cNvSpPr>
          <p:nvPr>
            <p:ph type="title" hasCustomPrompt="1"/>
          </p:nvPr>
        </p:nvSpPr>
        <p:spPr>
          <a:xfrm>
            <a:off x="0" y="2379663"/>
            <a:ext cx="8604250" cy="1794907"/>
          </a:xfrm>
        </p:spPr>
        <p:txBody>
          <a:bodyPr lIns="457200" tIns="457200" rIns="457200" bIns="45720"/>
          <a:lstStyle>
            <a:lvl1pPr>
              <a:lnSpc>
                <a:spcPts val="3400"/>
              </a:lnSpc>
              <a:defRPr sz="3600">
                <a:solidFill>
                  <a:srgbClr val="FFFFFF"/>
                </a:solidFill>
              </a:defRPr>
            </a:lvl1pPr>
          </a:lstStyle>
          <a:p>
            <a:r>
              <a:rPr lang="en-US" dirty="0" smtClean="0"/>
              <a:t>Section title</a:t>
            </a:r>
            <a:endParaRPr lang="en-US" dirty="0"/>
          </a:p>
        </p:txBody>
      </p:sp>
      <p:sp>
        <p:nvSpPr>
          <p:cNvPr id="9" name="Text Placeholder 2"/>
          <p:cNvSpPr>
            <a:spLocks noGrp="1"/>
          </p:cNvSpPr>
          <p:nvPr>
            <p:ph type="body" sz="quarter" idx="17" hasCustomPrompt="1"/>
          </p:nvPr>
        </p:nvSpPr>
        <p:spPr>
          <a:xfrm>
            <a:off x="-1" y="4168164"/>
            <a:ext cx="8604251" cy="707886"/>
          </a:xfrm>
          <a:prstGeom prst="rect">
            <a:avLst/>
          </a:prstGeom>
        </p:spPr>
        <p:txBody>
          <a:bodyPr lIns="457200" rIns="228600">
            <a:noAutofit/>
          </a:bodyPr>
          <a:lstStyle>
            <a:lvl1pPr marL="0" indent="0" algn="l" defTabSz="914400" rtl="0" eaLnBrk="1" latinLnBrk="0" hangingPunct="1">
              <a:lnSpc>
                <a:spcPts val="2400"/>
              </a:lnSpc>
              <a:spcBef>
                <a:spcPts val="0"/>
              </a:spcBef>
              <a:buNone/>
              <a:defRPr lang="en-US" sz="24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Tree>
    <p:extLst>
      <p:ext uri="{BB962C8B-B14F-4D97-AF65-F5344CB8AC3E}">
        <p14:creationId xmlns:p14="http://schemas.microsoft.com/office/powerpoint/2010/main" val="331669731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Sub Text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1"/>
            <a:ext cx="8604251" cy="237966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7"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4250" y="2379664"/>
            <a:ext cx="539750" cy="2763836"/>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3" name="Title 1"/>
          <p:cNvSpPr>
            <a:spLocks noGrp="1"/>
          </p:cNvSpPr>
          <p:nvPr>
            <p:ph type="title" hasCustomPrompt="1"/>
          </p:nvPr>
        </p:nvSpPr>
        <p:spPr>
          <a:xfrm>
            <a:off x="0" y="2379663"/>
            <a:ext cx="8604250" cy="1794907"/>
          </a:xfrm>
        </p:spPr>
        <p:txBody>
          <a:bodyPr lIns="457200" tIns="457200" rIns="457200" bIns="45720"/>
          <a:lstStyle>
            <a:lvl1pPr>
              <a:lnSpc>
                <a:spcPts val="3400"/>
              </a:lnSpc>
              <a:defRPr sz="3600">
                <a:solidFill>
                  <a:schemeClr val="tx1"/>
                </a:solidFill>
              </a:defRPr>
            </a:lvl1pPr>
          </a:lstStyle>
          <a:p>
            <a:r>
              <a:rPr lang="en-US" dirty="0" smtClean="0"/>
              <a:t>Section title</a:t>
            </a:r>
            <a:endParaRPr lang="en-US" dirty="0"/>
          </a:p>
        </p:txBody>
      </p:sp>
      <p:sp>
        <p:nvSpPr>
          <p:cNvPr id="14" name="Text Placeholder 2"/>
          <p:cNvSpPr>
            <a:spLocks noGrp="1"/>
          </p:cNvSpPr>
          <p:nvPr>
            <p:ph type="body" sz="quarter" idx="17" hasCustomPrompt="1"/>
          </p:nvPr>
        </p:nvSpPr>
        <p:spPr>
          <a:xfrm>
            <a:off x="-1" y="4168164"/>
            <a:ext cx="8604251" cy="707886"/>
          </a:xfrm>
          <a:prstGeom prst="rect">
            <a:avLst/>
          </a:prstGeom>
        </p:spPr>
        <p:txBody>
          <a:bodyPr lIns="4572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smtClean="0"/>
              <a:t>Sub Click Here To Edit Title</a:t>
            </a:r>
          </a:p>
        </p:txBody>
      </p:sp>
    </p:spTree>
    <p:extLst>
      <p:ext uri="{BB962C8B-B14F-4D97-AF65-F5344CB8AC3E}">
        <p14:creationId xmlns:p14="http://schemas.microsoft.com/office/powerpoint/2010/main" val="422373976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499"/>
          </a:xfrm>
          <a:prstGeom prst="rect">
            <a:avLst/>
          </a:prstGeom>
          <a:solidFill>
            <a:schemeClr val="accent1"/>
          </a:solidFill>
        </p:spPr>
        <p:txBody>
          <a:bodyPr anchor="t"/>
          <a:lstStyle>
            <a:lvl1pPr marL="0" indent="0" algn="l">
              <a:buNone/>
              <a:defRPr baseline="0"/>
            </a:lvl1pPr>
          </a:lstStyle>
          <a:p>
            <a:r>
              <a:rPr lang="en-US" dirty="0" smtClean="0"/>
              <a:t>Picture or Color Block</a:t>
            </a:r>
            <a:endParaRPr lang="en-US" dirty="0"/>
          </a:p>
        </p:txBody>
      </p:sp>
    </p:spTree>
    <p:extLst>
      <p:ext uri="{BB962C8B-B14F-4D97-AF65-F5344CB8AC3E}">
        <p14:creationId xmlns:p14="http://schemas.microsoft.com/office/powerpoint/2010/main" val="381603994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1755" y="997145"/>
            <a:ext cx="8616005"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3"/>
          <p:cNvSpPr>
            <a:spLocks noGrp="1"/>
          </p:cNvSpPr>
          <p:nvPr>
            <p:ph type="title" hasCustomPrompt="1"/>
          </p:nvPr>
        </p:nvSpPr>
        <p:spPr>
          <a:xfrm>
            <a:off x="0" y="139700"/>
            <a:ext cx="8604250" cy="873125"/>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62119356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Header Content A">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4303712" y="0"/>
            <a:ext cx="4840287" cy="2379663"/>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03713" y="2419454"/>
            <a:ext cx="4840286" cy="2724046"/>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4760913"/>
            <a:ext cx="4303714" cy="382586"/>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8" name="Text Placeholder 2"/>
          <p:cNvSpPr>
            <a:spLocks noGrp="1"/>
          </p:cNvSpPr>
          <p:nvPr>
            <p:ph type="body" sz="quarter" idx="16"/>
          </p:nvPr>
        </p:nvSpPr>
        <p:spPr>
          <a:xfrm>
            <a:off x="-11755" y="997145"/>
            <a:ext cx="4309593"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3"/>
          <p:cNvSpPr>
            <a:spLocks noGrp="1"/>
          </p:cNvSpPr>
          <p:nvPr>
            <p:ph type="title" hasCustomPrompt="1"/>
          </p:nvPr>
        </p:nvSpPr>
        <p:spPr>
          <a:xfrm>
            <a:off x="0" y="139700"/>
            <a:ext cx="4303713" cy="873125"/>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51076683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Header Content B">
    <p:spTree>
      <p:nvGrpSpPr>
        <p:cNvPr id="1" name=""/>
        <p:cNvGrpSpPr/>
        <p:nvPr/>
      </p:nvGrpSpPr>
      <p:grpSpPr>
        <a:xfrm>
          <a:off x="0" y="0"/>
          <a:ext cx="0" cy="0"/>
          <a:chOff x="0" y="0"/>
          <a:chExt cx="0" cy="0"/>
        </a:xfrm>
      </p:grpSpPr>
      <p:sp>
        <p:nvSpPr>
          <p:cNvPr id="6" name="Picture Placeholder 53"/>
          <p:cNvSpPr>
            <a:spLocks noGrp="1"/>
          </p:cNvSpPr>
          <p:nvPr>
            <p:ph type="pic" sz="quarter" idx="12" hasCustomPrompt="1"/>
          </p:nvPr>
        </p:nvSpPr>
        <p:spPr>
          <a:xfrm>
            <a:off x="4303713" y="-1"/>
            <a:ext cx="4840287" cy="51435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7" name="Text Placeholder 2"/>
          <p:cNvSpPr>
            <a:spLocks noGrp="1"/>
          </p:cNvSpPr>
          <p:nvPr>
            <p:ph type="body" sz="quarter" idx="16"/>
          </p:nvPr>
        </p:nvSpPr>
        <p:spPr>
          <a:xfrm>
            <a:off x="-11755" y="997145"/>
            <a:ext cx="4309593"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3"/>
          <p:cNvSpPr>
            <a:spLocks noGrp="1"/>
          </p:cNvSpPr>
          <p:nvPr>
            <p:ph type="title" hasCustomPrompt="1"/>
          </p:nvPr>
        </p:nvSpPr>
        <p:spPr>
          <a:xfrm>
            <a:off x="0" y="139700"/>
            <a:ext cx="4303713" cy="873125"/>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13275971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 Header Content C">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1755" y="997145"/>
            <a:ext cx="8616005"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3"/>
          <p:cNvSpPr>
            <a:spLocks noGrp="1"/>
          </p:cNvSpPr>
          <p:nvPr>
            <p:ph type="title" hasCustomPrompt="1"/>
          </p:nvPr>
        </p:nvSpPr>
        <p:spPr>
          <a:xfrm>
            <a:off x="0" y="139700"/>
            <a:ext cx="8604250" cy="873125"/>
          </a:xfrm>
        </p:spPr>
        <p:txBody>
          <a:bodyPr>
            <a:noAutofit/>
          </a:bodyPr>
          <a:lstStyle>
            <a:lvl1pPr>
              <a:defRPr/>
            </a:lvl1pPr>
          </a:lstStyle>
          <a:p>
            <a:r>
              <a:rPr lang="en-US" dirty="0" smtClean="0"/>
              <a:t>Header</a:t>
            </a:r>
            <a:endParaRPr lang="en-US" dirty="0"/>
          </a:p>
        </p:txBody>
      </p:sp>
      <p:sp>
        <p:nvSpPr>
          <p:cNvPr id="8"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8604250" y="2379664"/>
            <a:ext cx="539750" cy="2763835"/>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381385830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 Header Content D">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1755" y="997145"/>
            <a:ext cx="9155755"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3"/>
          <p:cNvSpPr>
            <a:spLocks noGrp="1"/>
          </p:cNvSpPr>
          <p:nvPr>
            <p:ph type="title" hasCustomPrompt="1"/>
          </p:nvPr>
        </p:nvSpPr>
        <p:spPr>
          <a:xfrm>
            <a:off x="0" y="139700"/>
            <a:ext cx="9143264" cy="873125"/>
          </a:xfrm>
        </p:spPr>
        <p:txBody>
          <a:bodyPr>
            <a:noAutofit/>
          </a:bodyPr>
          <a:lstStyle>
            <a:lvl1pPr>
              <a:defRPr/>
            </a:lvl1pPr>
          </a:lstStyle>
          <a:p>
            <a:r>
              <a:rPr lang="en-US" dirty="0" smtClean="0"/>
              <a:t>Header</a:t>
            </a:r>
            <a:endParaRPr lang="en-US" dirty="0"/>
          </a:p>
        </p:txBody>
      </p:sp>
      <p:sp>
        <p:nvSpPr>
          <p:cNvPr id="9" name="Picture Placeholder 4"/>
          <p:cNvSpPr>
            <a:spLocks noGrp="1"/>
          </p:cNvSpPr>
          <p:nvPr>
            <p:ph type="pic" sz="quarter" idx="22" hasCustomPrompt="1"/>
          </p:nvPr>
        </p:nvSpPr>
        <p:spPr>
          <a:xfrm>
            <a:off x="0" y="3570288"/>
            <a:ext cx="4303713" cy="1573212"/>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0" name="Picture Placeholder 4"/>
          <p:cNvSpPr>
            <a:spLocks noGrp="1"/>
          </p:cNvSpPr>
          <p:nvPr>
            <p:ph type="pic" sz="quarter" idx="23" hasCustomPrompt="1"/>
          </p:nvPr>
        </p:nvSpPr>
        <p:spPr>
          <a:xfrm>
            <a:off x="4342776" y="3570288"/>
            <a:ext cx="4261474" cy="1573212"/>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1" name="Picture Placeholder 4"/>
          <p:cNvSpPr>
            <a:spLocks noGrp="1"/>
          </p:cNvSpPr>
          <p:nvPr>
            <p:ph type="pic" sz="quarter" idx="21" hasCustomPrompt="1"/>
          </p:nvPr>
        </p:nvSpPr>
        <p:spPr>
          <a:xfrm>
            <a:off x="8640850" y="3570288"/>
            <a:ext cx="503150" cy="1573212"/>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Tree>
    <p:extLst>
      <p:ext uri="{BB962C8B-B14F-4D97-AF65-F5344CB8AC3E}">
        <p14:creationId xmlns:p14="http://schemas.microsoft.com/office/powerpoint/2010/main" val="133762914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 Header Content E">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1755" y="997145"/>
            <a:ext cx="9156492" cy="1296522"/>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3"/>
          <p:cNvSpPr>
            <a:spLocks noGrp="1"/>
          </p:cNvSpPr>
          <p:nvPr>
            <p:ph type="title" hasCustomPrompt="1"/>
          </p:nvPr>
        </p:nvSpPr>
        <p:spPr>
          <a:xfrm>
            <a:off x="0" y="139700"/>
            <a:ext cx="9144000" cy="873125"/>
          </a:xfrm>
        </p:spPr>
        <p:txBody>
          <a:bodyPr>
            <a:noAutofit/>
          </a:bodyPr>
          <a:lstStyle>
            <a:lvl1pPr>
              <a:defRPr/>
            </a:lvl1pPr>
          </a:lstStyle>
          <a:p>
            <a:r>
              <a:rPr lang="en-US" dirty="0" smtClean="0"/>
              <a:t>Header</a:t>
            </a:r>
            <a:endParaRPr lang="en-US" dirty="0"/>
          </a:p>
        </p:txBody>
      </p:sp>
      <p:sp>
        <p:nvSpPr>
          <p:cNvPr id="7" name="Picture Placeholder 4"/>
          <p:cNvSpPr>
            <a:spLocks noGrp="1"/>
          </p:cNvSpPr>
          <p:nvPr>
            <p:ph type="pic" sz="quarter" idx="22" hasCustomPrompt="1"/>
          </p:nvPr>
        </p:nvSpPr>
        <p:spPr>
          <a:xfrm>
            <a:off x="0" y="2379664"/>
            <a:ext cx="9144000" cy="2763836"/>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321365008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Headers Content A">
    <p:spTree>
      <p:nvGrpSpPr>
        <p:cNvPr id="1" name=""/>
        <p:cNvGrpSpPr/>
        <p:nvPr/>
      </p:nvGrpSpPr>
      <p:grpSpPr>
        <a:xfrm>
          <a:off x="0" y="0"/>
          <a:ext cx="0" cy="0"/>
          <a:chOff x="0" y="0"/>
          <a:chExt cx="0" cy="0"/>
        </a:xfrm>
      </p:grpSpPr>
      <p:sp>
        <p:nvSpPr>
          <p:cNvPr id="14" name="Text Placeholder 4"/>
          <p:cNvSpPr>
            <a:spLocks noGrp="1"/>
          </p:cNvSpPr>
          <p:nvPr>
            <p:ph type="body" sz="quarter" idx="15" hasCustomPrompt="1"/>
          </p:nvPr>
        </p:nvSpPr>
        <p:spPr>
          <a:xfrm>
            <a:off x="0" y="958740"/>
            <a:ext cx="4303713" cy="605294"/>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3" name="Text Placeholder 2"/>
          <p:cNvSpPr>
            <a:spLocks noGrp="1"/>
          </p:cNvSpPr>
          <p:nvPr>
            <p:ph type="body" sz="quarter" idx="16"/>
          </p:nvPr>
        </p:nvSpPr>
        <p:spPr>
          <a:xfrm>
            <a:off x="-11755" y="1564034"/>
            <a:ext cx="4315468"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hasCustomPrompt="1"/>
          </p:nvPr>
        </p:nvSpPr>
        <p:spPr>
          <a:xfrm>
            <a:off x="0" y="139700"/>
            <a:ext cx="4303713" cy="873125"/>
          </a:xfrm>
        </p:spPr>
        <p:txBody>
          <a:bodyPr/>
          <a:lstStyle>
            <a:lvl1pPr>
              <a:defRPr/>
            </a:lvl1pPr>
          </a:lstStyle>
          <a:p>
            <a:r>
              <a:rPr lang="en-US" dirty="0" smtClean="0"/>
              <a:t>Header</a:t>
            </a:r>
            <a:endParaRPr lang="en-US" dirty="0"/>
          </a:p>
        </p:txBody>
      </p:sp>
      <p:sp>
        <p:nvSpPr>
          <p:cNvPr id="6" name="Picture Placeholder 53"/>
          <p:cNvSpPr>
            <a:spLocks noGrp="1"/>
          </p:cNvSpPr>
          <p:nvPr>
            <p:ph type="pic" sz="quarter" idx="12" hasCustomPrompt="1"/>
          </p:nvPr>
        </p:nvSpPr>
        <p:spPr>
          <a:xfrm>
            <a:off x="4303713" y="-1"/>
            <a:ext cx="4840287" cy="51435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37700918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4303712" y="0"/>
            <a:ext cx="4300537" cy="4760913"/>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0" y="0"/>
            <a:ext cx="4303713" cy="2379663"/>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3"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4" name="Picture Placeholder 4"/>
          <p:cNvSpPr>
            <a:spLocks noGrp="1"/>
          </p:cNvSpPr>
          <p:nvPr>
            <p:ph type="pic" sz="quarter" idx="22" hasCustomPrompt="1"/>
          </p:nvPr>
        </p:nvSpPr>
        <p:spPr>
          <a:xfrm>
            <a:off x="8604250" y="2379664"/>
            <a:ext cx="539750" cy="2381249"/>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7" name="Picture Placeholder 2"/>
          <p:cNvSpPr>
            <a:spLocks noGrp="1"/>
          </p:cNvSpPr>
          <p:nvPr>
            <p:ph type="pic" sz="quarter" idx="23" hasCustomPrompt="1"/>
          </p:nvPr>
        </p:nvSpPr>
        <p:spPr>
          <a:xfrm>
            <a:off x="0" y="4760913"/>
            <a:ext cx="4303713" cy="382525"/>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9" name="TextBox 8"/>
          <p:cNvSpPr txBox="1"/>
          <p:nvPr userDrawn="1"/>
        </p:nvSpPr>
        <p:spPr>
          <a:xfrm>
            <a:off x="7221945" y="495110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
        <p:nvSpPr>
          <p:cNvPr id="11" name="Title 3"/>
          <p:cNvSpPr>
            <a:spLocks noGrp="1"/>
          </p:cNvSpPr>
          <p:nvPr>
            <p:ph type="title" hasCustomPrompt="1"/>
          </p:nvPr>
        </p:nvSpPr>
        <p:spPr>
          <a:xfrm>
            <a:off x="117019" y="2576512"/>
            <a:ext cx="4178755" cy="1504950"/>
          </a:xfrm>
        </p:spPr>
        <p:txBody>
          <a:bodyPr anchor="ctr">
            <a:noAutofit/>
          </a:bodyPr>
          <a:lstStyle>
            <a:lvl1pPr>
              <a:lnSpc>
                <a:spcPts val="3200"/>
              </a:lnSpc>
              <a:defRPr sz="3200" baseline="0"/>
            </a:lvl1pPr>
          </a:lstStyle>
          <a:p>
            <a:r>
              <a:rPr lang="en-US" dirty="0" smtClean="0"/>
              <a:t>Click here to edit header</a:t>
            </a:r>
            <a:endParaRPr lang="en-US" dirty="0"/>
          </a:p>
        </p:txBody>
      </p:sp>
      <p:sp>
        <p:nvSpPr>
          <p:cNvPr id="12" name="Freeform 6"/>
          <p:cNvSpPr>
            <a:spLocks noChangeAspect="1" noEditPoints="1"/>
          </p:cNvSpPr>
          <p:nvPr userDrawn="1"/>
        </p:nvSpPr>
        <p:spPr bwMode="auto">
          <a:xfrm>
            <a:off x="379413" y="4084140"/>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6C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811946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Headers Content B">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4303712" y="0"/>
            <a:ext cx="4840287" cy="2379663"/>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03713" y="2419454"/>
            <a:ext cx="4840286" cy="2724046"/>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4760913"/>
            <a:ext cx="4303714" cy="382586"/>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15" name="Text Placeholder 4"/>
          <p:cNvSpPr>
            <a:spLocks noGrp="1"/>
          </p:cNvSpPr>
          <p:nvPr>
            <p:ph type="body" sz="quarter" idx="15" hasCustomPrompt="1"/>
          </p:nvPr>
        </p:nvSpPr>
        <p:spPr>
          <a:xfrm>
            <a:off x="0" y="958740"/>
            <a:ext cx="4303713" cy="605294"/>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6" name="Text Placeholder 2"/>
          <p:cNvSpPr>
            <a:spLocks noGrp="1"/>
          </p:cNvSpPr>
          <p:nvPr>
            <p:ph type="body" sz="quarter" idx="16"/>
          </p:nvPr>
        </p:nvSpPr>
        <p:spPr>
          <a:xfrm>
            <a:off x="-11755" y="1564034"/>
            <a:ext cx="4315468"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3"/>
          <p:cNvSpPr>
            <a:spLocks noGrp="1"/>
          </p:cNvSpPr>
          <p:nvPr>
            <p:ph type="title" hasCustomPrompt="1"/>
          </p:nvPr>
        </p:nvSpPr>
        <p:spPr>
          <a:xfrm>
            <a:off x="0" y="139700"/>
            <a:ext cx="4303713" cy="873125"/>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204308463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Headers Content C">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958740"/>
            <a:ext cx="8604250" cy="605294"/>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1755" y="1564034"/>
            <a:ext cx="8616005"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139700"/>
            <a:ext cx="8604250" cy="873125"/>
          </a:xfrm>
        </p:spPr>
        <p:txBody>
          <a:bodyPr>
            <a:noAutofit/>
          </a:bodyPr>
          <a:lstStyle>
            <a:lvl1pPr>
              <a:defRPr/>
            </a:lvl1pPr>
          </a:lstStyle>
          <a:p>
            <a:r>
              <a:rPr lang="en-US" dirty="0" smtClean="0"/>
              <a:t>Header</a:t>
            </a:r>
            <a:endParaRPr lang="en-US" dirty="0"/>
          </a:p>
        </p:txBody>
      </p:sp>
      <p:sp>
        <p:nvSpPr>
          <p:cNvPr id="10"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4250" y="2379664"/>
            <a:ext cx="539750" cy="2763836"/>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452105254"/>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Headers Content D">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958740"/>
            <a:ext cx="9143264" cy="605294"/>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1755" y="1564034"/>
            <a:ext cx="9155755"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139700"/>
            <a:ext cx="9143264" cy="873125"/>
          </a:xfrm>
        </p:spPr>
        <p:txBody>
          <a:bodyPr/>
          <a:lstStyle>
            <a:lvl1pPr>
              <a:defRPr/>
            </a:lvl1pPr>
          </a:lstStyle>
          <a:p>
            <a:r>
              <a:rPr lang="en-US" dirty="0" smtClean="0"/>
              <a:t>Header</a:t>
            </a:r>
            <a:endParaRPr lang="en-US" dirty="0"/>
          </a:p>
        </p:txBody>
      </p:sp>
      <p:sp>
        <p:nvSpPr>
          <p:cNvPr id="8" name="Picture Placeholder 4"/>
          <p:cNvSpPr>
            <a:spLocks noGrp="1"/>
          </p:cNvSpPr>
          <p:nvPr>
            <p:ph type="pic" sz="quarter" idx="21" hasCustomPrompt="1"/>
          </p:nvPr>
        </p:nvSpPr>
        <p:spPr>
          <a:xfrm>
            <a:off x="8640850" y="3570288"/>
            <a:ext cx="503150" cy="1573212"/>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0" y="3570288"/>
            <a:ext cx="4303713" cy="1573212"/>
          </a:xfrm>
          <a:prstGeom prst="rect">
            <a:avLst/>
          </a:prstGeom>
          <a:solidFill>
            <a:schemeClr val="bg1"/>
          </a:solidFill>
        </p:spPr>
        <p:txBody>
          <a:bodyPr>
            <a:normAutofit/>
          </a:bodyPr>
          <a:lstStyle>
            <a:lvl1pPr marL="0" indent="0">
              <a:buNone/>
              <a:defRPr sz="1400"/>
            </a:lvl1pPr>
          </a:lstStyle>
          <a:p>
            <a:r>
              <a:rPr lang="en-US" dirty="0" smtClean="0"/>
              <a:t>Picture or Color Block</a:t>
            </a:r>
            <a:endParaRPr lang="en-US" dirty="0"/>
          </a:p>
        </p:txBody>
      </p:sp>
      <p:sp>
        <p:nvSpPr>
          <p:cNvPr id="10" name="Picture Placeholder 4"/>
          <p:cNvSpPr>
            <a:spLocks noGrp="1"/>
          </p:cNvSpPr>
          <p:nvPr>
            <p:ph type="pic" sz="quarter" idx="23" hasCustomPrompt="1"/>
          </p:nvPr>
        </p:nvSpPr>
        <p:spPr>
          <a:xfrm>
            <a:off x="4342776" y="3570288"/>
            <a:ext cx="4261474" cy="1573212"/>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95691078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Headers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9144000" cy="3570288"/>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4"/>
          <p:cNvSpPr>
            <a:spLocks noGrp="1"/>
          </p:cNvSpPr>
          <p:nvPr>
            <p:ph type="body" sz="quarter" idx="15" hasCustomPrompt="1"/>
          </p:nvPr>
        </p:nvSpPr>
        <p:spPr>
          <a:xfrm>
            <a:off x="0" y="4415190"/>
            <a:ext cx="9144000" cy="605294"/>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3594765"/>
            <a:ext cx="9144000" cy="873125"/>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0307554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Headers Content F">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6416588" cy="3570288"/>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4"/>
          <p:cNvSpPr>
            <a:spLocks noGrp="1"/>
          </p:cNvSpPr>
          <p:nvPr>
            <p:ph type="body" sz="quarter" idx="15" hasCustomPrompt="1"/>
          </p:nvPr>
        </p:nvSpPr>
        <p:spPr>
          <a:xfrm>
            <a:off x="0" y="4415190"/>
            <a:ext cx="9144000" cy="605294"/>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3594765"/>
            <a:ext cx="9144000" cy="873125"/>
          </a:xfrm>
        </p:spPr>
        <p:txBody>
          <a:bodyPr>
            <a:noAutofit/>
          </a:bodyPr>
          <a:lstStyle>
            <a:lvl1pPr>
              <a:defRPr/>
            </a:lvl1pPr>
          </a:lstStyle>
          <a:p>
            <a:r>
              <a:rPr lang="en-US" dirty="0" smtClean="0"/>
              <a:t>Header</a:t>
            </a:r>
            <a:endParaRPr lang="en-US" dirty="0"/>
          </a:p>
        </p:txBody>
      </p:sp>
      <p:sp>
        <p:nvSpPr>
          <p:cNvPr id="5" name="Picture Placeholder 4"/>
          <p:cNvSpPr>
            <a:spLocks noGrp="1"/>
          </p:cNvSpPr>
          <p:nvPr>
            <p:ph type="pic" sz="quarter" idx="23" hasCustomPrompt="1"/>
          </p:nvPr>
        </p:nvSpPr>
        <p:spPr>
          <a:xfrm>
            <a:off x="6453188" y="0"/>
            <a:ext cx="2690812" cy="3570288"/>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304600131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am Slide 1">
    <p:spTree>
      <p:nvGrpSpPr>
        <p:cNvPr id="1" name=""/>
        <p:cNvGrpSpPr/>
        <p:nvPr/>
      </p:nvGrpSpPr>
      <p:grpSpPr>
        <a:xfrm>
          <a:off x="0" y="0"/>
          <a:ext cx="0" cy="0"/>
          <a:chOff x="0" y="0"/>
          <a:chExt cx="0" cy="0"/>
        </a:xfrm>
      </p:grpSpPr>
      <p:sp>
        <p:nvSpPr>
          <p:cNvPr id="16" name="Picture Placeholder 14"/>
          <p:cNvSpPr>
            <a:spLocks noGrp="1"/>
          </p:cNvSpPr>
          <p:nvPr>
            <p:ph type="pic" sz="quarter" idx="11" hasCustomPrompt="1"/>
          </p:nvPr>
        </p:nvSpPr>
        <p:spPr>
          <a:xfrm>
            <a:off x="129540" y="1312862"/>
            <a:ext cx="2124075" cy="2389187"/>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1" name="Text Placeholder 3"/>
          <p:cNvSpPr>
            <a:spLocks noGrp="1"/>
          </p:cNvSpPr>
          <p:nvPr>
            <p:ph type="body" sz="quarter" idx="34" hasCustomPrompt="1"/>
          </p:nvPr>
        </p:nvSpPr>
        <p:spPr>
          <a:xfrm>
            <a:off x="129540" y="3730625"/>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5" name="Picture Placeholder 14"/>
          <p:cNvSpPr>
            <a:spLocks noGrp="1"/>
          </p:cNvSpPr>
          <p:nvPr>
            <p:ph type="pic" sz="quarter" idx="35" hasCustomPrompt="1"/>
          </p:nvPr>
        </p:nvSpPr>
        <p:spPr>
          <a:xfrm>
            <a:off x="2383155" y="1312862"/>
            <a:ext cx="2124075" cy="2389187"/>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0" name="Picture Placeholder 14"/>
          <p:cNvSpPr>
            <a:spLocks noGrp="1"/>
          </p:cNvSpPr>
          <p:nvPr>
            <p:ph type="pic" sz="quarter" idx="36" hasCustomPrompt="1"/>
          </p:nvPr>
        </p:nvSpPr>
        <p:spPr>
          <a:xfrm>
            <a:off x="4636770" y="1312862"/>
            <a:ext cx="2124075" cy="2389187"/>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7" hasCustomPrompt="1"/>
          </p:nvPr>
        </p:nvSpPr>
        <p:spPr>
          <a:xfrm>
            <a:off x="6890385" y="1312862"/>
            <a:ext cx="2124075" cy="2389187"/>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Text Placeholder 3"/>
          <p:cNvSpPr>
            <a:spLocks noGrp="1"/>
          </p:cNvSpPr>
          <p:nvPr>
            <p:ph type="body" sz="quarter" idx="38" hasCustomPrompt="1"/>
          </p:nvPr>
        </p:nvSpPr>
        <p:spPr>
          <a:xfrm>
            <a:off x="2383155" y="3730625"/>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3" name="Text Placeholder 3"/>
          <p:cNvSpPr>
            <a:spLocks noGrp="1"/>
          </p:cNvSpPr>
          <p:nvPr>
            <p:ph type="body" sz="quarter" idx="39" hasCustomPrompt="1"/>
          </p:nvPr>
        </p:nvSpPr>
        <p:spPr>
          <a:xfrm>
            <a:off x="4636770" y="3730625"/>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4" name="Text Placeholder 3"/>
          <p:cNvSpPr>
            <a:spLocks noGrp="1"/>
          </p:cNvSpPr>
          <p:nvPr>
            <p:ph type="body" sz="quarter" idx="40" hasCustomPrompt="1"/>
          </p:nvPr>
        </p:nvSpPr>
        <p:spPr>
          <a:xfrm>
            <a:off x="6890385" y="3730625"/>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7" name="Title 3"/>
          <p:cNvSpPr>
            <a:spLocks noGrp="1"/>
          </p:cNvSpPr>
          <p:nvPr>
            <p:ph type="title" hasCustomPrompt="1"/>
          </p:nvPr>
        </p:nvSpPr>
        <p:spPr>
          <a:xfrm>
            <a:off x="0" y="139700"/>
            <a:ext cx="9144000" cy="873125"/>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09006416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19" name="Picture Placeholder 14"/>
          <p:cNvSpPr>
            <a:spLocks noGrp="1"/>
          </p:cNvSpPr>
          <p:nvPr>
            <p:ph type="pic" sz="quarter" idx="11" hasCustomPrompt="1"/>
          </p:nvPr>
        </p:nvSpPr>
        <p:spPr>
          <a:xfrm>
            <a:off x="129540" y="1035550"/>
            <a:ext cx="2124075" cy="1524558"/>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1" name="Text Placeholder 3"/>
          <p:cNvSpPr>
            <a:spLocks noGrp="1"/>
          </p:cNvSpPr>
          <p:nvPr>
            <p:ph type="body" sz="quarter" idx="34" hasCustomPrompt="1"/>
          </p:nvPr>
        </p:nvSpPr>
        <p:spPr>
          <a:xfrm>
            <a:off x="129540" y="2588684"/>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2" name="Picture Placeholder 14"/>
          <p:cNvSpPr>
            <a:spLocks noGrp="1"/>
          </p:cNvSpPr>
          <p:nvPr>
            <p:ph type="pic" sz="quarter" idx="35" hasCustomPrompt="1"/>
          </p:nvPr>
        </p:nvSpPr>
        <p:spPr>
          <a:xfrm>
            <a:off x="2383155" y="1035550"/>
            <a:ext cx="2124075" cy="1524558"/>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3" name="Picture Placeholder 14"/>
          <p:cNvSpPr>
            <a:spLocks noGrp="1"/>
          </p:cNvSpPr>
          <p:nvPr>
            <p:ph type="pic" sz="quarter" idx="36" hasCustomPrompt="1"/>
          </p:nvPr>
        </p:nvSpPr>
        <p:spPr>
          <a:xfrm>
            <a:off x="4636770" y="1035550"/>
            <a:ext cx="2124075" cy="1524558"/>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4" name="Picture Placeholder 14"/>
          <p:cNvSpPr>
            <a:spLocks noGrp="1"/>
          </p:cNvSpPr>
          <p:nvPr>
            <p:ph type="pic" sz="quarter" idx="37" hasCustomPrompt="1"/>
          </p:nvPr>
        </p:nvSpPr>
        <p:spPr>
          <a:xfrm>
            <a:off x="6890385" y="1035550"/>
            <a:ext cx="2124075" cy="1524558"/>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5" name="Text Placeholder 3"/>
          <p:cNvSpPr>
            <a:spLocks noGrp="1"/>
          </p:cNvSpPr>
          <p:nvPr>
            <p:ph type="body" sz="quarter" idx="38" hasCustomPrompt="1"/>
          </p:nvPr>
        </p:nvSpPr>
        <p:spPr>
          <a:xfrm>
            <a:off x="2383155" y="2588684"/>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6" name="Text Placeholder 3"/>
          <p:cNvSpPr>
            <a:spLocks noGrp="1"/>
          </p:cNvSpPr>
          <p:nvPr>
            <p:ph type="body" sz="quarter" idx="39" hasCustomPrompt="1"/>
          </p:nvPr>
        </p:nvSpPr>
        <p:spPr>
          <a:xfrm>
            <a:off x="4636770" y="2588684"/>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7" name="Text Placeholder 3"/>
          <p:cNvSpPr>
            <a:spLocks noGrp="1"/>
          </p:cNvSpPr>
          <p:nvPr>
            <p:ph type="body" sz="quarter" idx="40" hasCustomPrompt="1"/>
          </p:nvPr>
        </p:nvSpPr>
        <p:spPr>
          <a:xfrm>
            <a:off x="6890385" y="2588684"/>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1" name="Picture Placeholder 14"/>
          <p:cNvSpPr>
            <a:spLocks noGrp="1"/>
          </p:cNvSpPr>
          <p:nvPr>
            <p:ph type="pic" sz="quarter" idx="41" hasCustomPrompt="1"/>
          </p:nvPr>
        </p:nvSpPr>
        <p:spPr>
          <a:xfrm>
            <a:off x="129540" y="3106988"/>
            <a:ext cx="2124075" cy="1524558"/>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2" name="Text Placeholder 3"/>
          <p:cNvSpPr>
            <a:spLocks noGrp="1"/>
          </p:cNvSpPr>
          <p:nvPr>
            <p:ph type="body" sz="quarter" idx="42" hasCustomPrompt="1"/>
          </p:nvPr>
        </p:nvSpPr>
        <p:spPr>
          <a:xfrm>
            <a:off x="129540" y="4660122"/>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3" name="Picture Placeholder 14"/>
          <p:cNvSpPr>
            <a:spLocks noGrp="1"/>
          </p:cNvSpPr>
          <p:nvPr>
            <p:ph type="pic" sz="quarter" idx="43" hasCustomPrompt="1"/>
          </p:nvPr>
        </p:nvSpPr>
        <p:spPr>
          <a:xfrm>
            <a:off x="2383155" y="3106988"/>
            <a:ext cx="2124075" cy="1524558"/>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4" name="Picture Placeholder 14"/>
          <p:cNvSpPr>
            <a:spLocks noGrp="1"/>
          </p:cNvSpPr>
          <p:nvPr>
            <p:ph type="pic" sz="quarter" idx="44" hasCustomPrompt="1"/>
          </p:nvPr>
        </p:nvSpPr>
        <p:spPr>
          <a:xfrm>
            <a:off x="4636770" y="3106988"/>
            <a:ext cx="2124075" cy="1524558"/>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5" name="Picture Placeholder 14"/>
          <p:cNvSpPr>
            <a:spLocks noGrp="1"/>
          </p:cNvSpPr>
          <p:nvPr>
            <p:ph type="pic" sz="quarter" idx="45" hasCustomPrompt="1"/>
          </p:nvPr>
        </p:nvSpPr>
        <p:spPr>
          <a:xfrm>
            <a:off x="6890385" y="3106988"/>
            <a:ext cx="2124075" cy="1524558"/>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6" name="Text Placeholder 3"/>
          <p:cNvSpPr>
            <a:spLocks noGrp="1"/>
          </p:cNvSpPr>
          <p:nvPr>
            <p:ph type="body" sz="quarter" idx="46" hasCustomPrompt="1"/>
          </p:nvPr>
        </p:nvSpPr>
        <p:spPr>
          <a:xfrm>
            <a:off x="2383155" y="4660122"/>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7" name="Text Placeholder 3"/>
          <p:cNvSpPr>
            <a:spLocks noGrp="1"/>
          </p:cNvSpPr>
          <p:nvPr>
            <p:ph type="body" sz="quarter" idx="47" hasCustomPrompt="1"/>
          </p:nvPr>
        </p:nvSpPr>
        <p:spPr>
          <a:xfrm>
            <a:off x="4636770" y="4660122"/>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8" name="Text Placeholder 3"/>
          <p:cNvSpPr>
            <a:spLocks noGrp="1"/>
          </p:cNvSpPr>
          <p:nvPr>
            <p:ph type="body" sz="quarter" idx="48" hasCustomPrompt="1"/>
          </p:nvPr>
        </p:nvSpPr>
        <p:spPr>
          <a:xfrm>
            <a:off x="6890385" y="4660122"/>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8" name="Title 3"/>
          <p:cNvSpPr>
            <a:spLocks noGrp="1"/>
          </p:cNvSpPr>
          <p:nvPr>
            <p:ph type="title" hasCustomPrompt="1"/>
          </p:nvPr>
        </p:nvSpPr>
        <p:spPr>
          <a:xfrm>
            <a:off x="0" y="139700"/>
            <a:ext cx="9144000" cy="873125"/>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67199466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am Slide 3">
    <p:spTree>
      <p:nvGrpSpPr>
        <p:cNvPr id="1" name=""/>
        <p:cNvGrpSpPr/>
        <p:nvPr/>
      </p:nvGrpSpPr>
      <p:grpSpPr>
        <a:xfrm>
          <a:off x="0" y="0"/>
          <a:ext cx="0" cy="0"/>
          <a:chOff x="0" y="0"/>
          <a:chExt cx="0" cy="0"/>
        </a:xfrm>
      </p:grpSpPr>
      <p:sp>
        <p:nvSpPr>
          <p:cNvPr id="18" name="Picture Placeholder 14"/>
          <p:cNvSpPr>
            <a:spLocks noGrp="1"/>
          </p:cNvSpPr>
          <p:nvPr>
            <p:ph type="pic" sz="quarter" idx="11" hasCustomPrompt="1"/>
          </p:nvPr>
        </p:nvSpPr>
        <p:spPr>
          <a:xfrm>
            <a:off x="129540" y="142875"/>
            <a:ext cx="2124075" cy="1863724"/>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9" name="Text Placeholder 3"/>
          <p:cNvSpPr>
            <a:spLocks noGrp="1"/>
          </p:cNvSpPr>
          <p:nvPr>
            <p:ph type="body" sz="quarter" idx="34" hasCustomPrompt="1"/>
          </p:nvPr>
        </p:nvSpPr>
        <p:spPr>
          <a:xfrm>
            <a:off x="129540" y="2035175"/>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0" name="Picture Placeholder 14"/>
          <p:cNvSpPr>
            <a:spLocks noGrp="1"/>
          </p:cNvSpPr>
          <p:nvPr>
            <p:ph type="pic" sz="quarter" idx="35" hasCustomPrompt="1"/>
          </p:nvPr>
        </p:nvSpPr>
        <p:spPr>
          <a:xfrm>
            <a:off x="2383155" y="142875"/>
            <a:ext cx="2124075" cy="1863724"/>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6" hasCustomPrompt="1"/>
          </p:nvPr>
        </p:nvSpPr>
        <p:spPr>
          <a:xfrm>
            <a:off x="4636770" y="142875"/>
            <a:ext cx="2124075" cy="1863724"/>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Picture Placeholder 14"/>
          <p:cNvSpPr>
            <a:spLocks noGrp="1"/>
          </p:cNvSpPr>
          <p:nvPr>
            <p:ph type="pic" sz="quarter" idx="37" hasCustomPrompt="1"/>
          </p:nvPr>
        </p:nvSpPr>
        <p:spPr>
          <a:xfrm>
            <a:off x="6890385" y="142875"/>
            <a:ext cx="2124075" cy="1863724"/>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3" name="Text Placeholder 3"/>
          <p:cNvSpPr>
            <a:spLocks noGrp="1"/>
          </p:cNvSpPr>
          <p:nvPr>
            <p:ph type="body" sz="quarter" idx="38" hasCustomPrompt="1"/>
          </p:nvPr>
        </p:nvSpPr>
        <p:spPr>
          <a:xfrm>
            <a:off x="2383155" y="2035175"/>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4" name="Text Placeholder 3"/>
          <p:cNvSpPr>
            <a:spLocks noGrp="1"/>
          </p:cNvSpPr>
          <p:nvPr>
            <p:ph type="body" sz="quarter" idx="39" hasCustomPrompt="1"/>
          </p:nvPr>
        </p:nvSpPr>
        <p:spPr>
          <a:xfrm>
            <a:off x="4636770" y="2035175"/>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5" name="Text Placeholder 3"/>
          <p:cNvSpPr>
            <a:spLocks noGrp="1"/>
          </p:cNvSpPr>
          <p:nvPr>
            <p:ph type="body" sz="quarter" idx="40" hasCustomPrompt="1"/>
          </p:nvPr>
        </p:nvSpPr>
        <p:spPr>
          <a:xfrm>
            <a:off x="6890385" y="2035175"/>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6" name="Picture Placeholder 14"/>
          <p:cNvSpPr>
            <a:spLocks noGrp="1"/>
          </p:cNvSpPr>
          <p:nvPr>
            <p:ph type="pic" sz="quarter" idx="41" hasCustomPrompt="1"/>
          </p:nvPr>
        </p:nvSpPr>
        <p:spPr>
          <a:xfrm>
            <a:off x="129540" y="2522890"/>
            <a:ext cx="2124075" cy="186372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30" name="Text Placeholder 3"/>
          <p:cNvSpPr>
            <a:spLocks noGrp="1"/>
          </p:cNvSpPr>
          <p:nvPr>
            <p:ph type="body" sz="quarter" idx="42" hasCustomPrompt="1"/>
          </p:nvPr>
        </p:nvSpPr>
        <p:spPr>
          <a:xfrm>
            <a:off x="129540" y="4415190"/>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1" name="Picture Placeholder 14"/>
          <p:cNvSpPr>
            <a:spLocks noGrp="1"/>
          </p:cNvSpPr>
          <p:nvPr>
            <p:ph type="pic" sz="quarter" idx="43" hasCustomPrompt="1"/>
          </p:nvPr>
        </p:nvSpPr>
        <p:spPr>
          <a:xfrm>
            <a:off x="2383155" y="2522890"/>
            <a:ext cx="2124075" cy="186372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32" name="Picture Placeholder 14"/>
          <p:cNvSpPr>
            <a:spLocks noGrp="1"/>
          </p:cNvSpPr>
          <p:nvPr>
            <p:ph type="pic" sz="quarter" idx="44" hasCustomPrompt="1"/>
          </p:nvPr>
        </p:nvSpPr>
        <p:spPr>
          <a:xfrm>
            <a:off x="4636770" y="2522890"/>
            <a:ext cx="2124075" cy="186372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33" name="Picture Placeholder 14"/>
          <p:cNvSpPr>
            <a:spLocks noGrp="1"/>
          </p:cNvSpPr>
          <p:nvPr>
            <p:ph type="pic" sz="quarter" idx="45" hasCustomPrompt="1"/>
          </p:nvPr>
        </p:nvSpPr>
        <p:spPr>
          <a:xfrm>
            <a:off x="6890385" y="2522890"/>
            <a:ext cx="2124075" cy="1863724"/>
          </a:xfrm>
          <a:prstGeom prst="rect">
            <a:avLst/>
          </a:prstGeom>
          <a:solidFill>
            <a:schemeClr val="bg1">
              <a:lumMod val="40000"/>
              <a:lumOff val="60000"/>
            </a:schemeClr>
          </a:solidFill>
        </p:spPr>
        <p:txBody>
          <a:bodyPr>
            <a:no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Portrait</a:t>
            </a:r>
            <a:endParaRPr lang="en-US" dirty="0"/>
          </a:p>
        </p:txBody>
      </p:sp>
      <p:sp>
        <p:nvSpPr>
          <p:cNvPr id="39" name="Text Placeholder 3"/>
          <p:cNvSpPr>
            <a:spLocks noGrp="1"/>
          </p:cNvSpPr>
          <p:nvPr>
            <p:ph type="body" sz="quarter" idx="46" hasCustomPrompt="1"/>
          </p:nvPr>
        </p:nvSpPr>
        <p:spPr>
          <a:xfrm>
            <a:off x="2383155" y="4415190"/>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0" name="Text Placeholder 3"/>
          <p:cNvSpPr>
            <a:spLocks noGrp="1"/>
          </p:cNvSpPr>
          <p:nvPr>
            <p:ph type="body" sz="quarter" idx="47" hasCustomPrompt="1"/>
          </p:nvPr>
        </p:nvSpPr>
        <p:spPr>
          <a:xfrm>
            <a:off x="4636770" y="4415190"/>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1" name="Text Placeholder 3"/>
          <p:cNvSpPr>
            <a:spLocks noGrp="1"/>
          </p:cNvSpPr>
          <p:nvPr>
            <p:ph type="body" sz="quarter" idx="48" hasCustomPrompt="1"/>
          </p:nvPr>
        </p:nvSpPr>
        <p:spPr>
          <a:xfrm>
            <a:off x="6890385" y="4415190"/>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Tree>
    <p:extLst>
      <p:ext uri="{BB962C8B-B14F-4D97-AF65-F5344CB8AC3E}">
        <p14:creationId xmlns:p14="http://schemas.microsoft.com/office/powerpoint/2010/main" val="704842439"/>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Slide 4">
    <p:spTree>
      <p:nvGrpSpPr>
        <p:cNvPr id="1" name=""/>
        <p:cNvGrpSpPr/>
        <p:nvPr/>
      </p:nvGrpSpPr>
      <p:grpSpPr>
        <a:xfrm>
          <a:off x="0" y="0"/>
          <a:ext cx="0" cy="0"/>
          <a:chOff x="0" y="0"/>
          <a:chExt cx="0" cy="0"/>
        </a:xfrm>
      </p:grpSpPr>
      <p:sp>
        <p:nvSpPr>
          <p:cNvPr id="25" name="Rectangle 24"/>
          <p:cNvSpPr/>
          <p:nvPr userDrawn="1"/>
        </p:nvSpPr>
        <p:spPr>
          <a:xfrm>
            <a:off x="0" y="4530405"/>
            <a:ext cx="8604250" cy="613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9" name="Rectangle 18"/>
          <p:cNvSpPr/>
          <p:nvPr/>
        </p:nvSpPr>
        <p:spPr>
          <a:xfrm>
            <a:off x="0" y="4530405"/>
            <a:ext cx="8604250" cy="613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6" name="Rectangle 15"/>
          <p:cNvSpPr/>
          <p:nvPr/>
        </p:nvSpPr>
        <p:spPr>
          <a:xfrm>
            <a:off x="0" y="4530405"/>
            <a:ext cx="8604250" cy="613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4" name="Rectangle 13"/>
          <p:cNvSpPr/>
          <p:nvPr/>
        </p:nvSpPr>
        <p:spPr>
          <a:xfrm>
            <a:off x="0" y="4530405"/>
            <a:ext cx="8604250" cy="613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5" name="Rectangle 14"/>
          <p:cNvSpPr/>
          <p:nvPr/>
        </p:nvSpPr>
        <p:spPr>
          <a:xfrm>
            <a:off x="0" y="4530405"/>
            <a:ext cx="8604250" cy="613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0" name="Picture Placeholder 14"/>
          <p:cNvSpPr>
            <a:spLocks noGrp="1"/>
          </p:cNvSpPr>
          <p:nvPr>
            <p:ph type="pic" sz="quarter" idx="21" hasCustomPrompt="1"/>
          </p:nvPr>
        </p:nvSpPr>
        <p:spPr>
          <a:xfrm>
            <a:off x="4341570" y="-794"/>
            <a:ext cx="4222903" cy="2379664"/>
          </a:xfrm>
          <a:prstGeom prst="rect">
            <a:avLst/>
          </a:prstGeom>
          <a:solidFill>
            <a:schemeClr val="bg1"/>
          </a:solidFill>
        </p:spPr>
        <p:txBody>
          <a:bodyPr/>
          <a:lstStyle>
            <a:lvl1pPr marL="0" indent="0">
              <a:buNone/>
              <a:defRPr/>
            </a:lvl1pPr>
          </a:lstStyle>
          <a:p>
            <a:r>
              <a:rPr lang="en-US" dirty="0" smtClean="0"/>
              <a:t>Picture or Portrait</a:t>
            </a:r>
            <a:endParaRPr lang="en-US" dirty="0"/>
          </a:p>
        </p:txBody>
      </p:sp>
      <p:sp>
        <p:nvSpPr>
          <p:cNvPr id="18" name="Picture Placeholder 14"/>
          <p:cNvSpPr>
            <a:spLocks noGrp="1"/>
          </p:cNvSpPr>
          <p:nvPr>
            <p:ph type="pic" sz="quarter" idx="29" hasCustomPrompt="1"/>
          </p:nvPr>
        </p:nvSpPr>
        <p:spPr>
          <a:xfrm>
            <a:off x="-3" y="0"/>
            <a:ext cx="4303716" cy="2379664"/>
          </a:xfrm>
          <a:prstGeom prst="rect">
            <a:avLst/>
          </a:prstGeom>
          <a:solidFill>
            <a:schemeClr val="tx2"/>
          </a:solidFill>
        </p:spPr>
        <p:txBody>
          <a:bodyPr/>
          <a:lstStyle>
            <a:lvl1pPr marL="0" indent="0">
              <a:buNone/>
              <a:defRPr/>
            </a:lvl1pPr>
          </a:lstStyle>
          <a:p>
            <a:r>
              <a:rPr lang="en-US" dirty="0" smtClean="0"/>
              <a:t>Picture or Portrait</a:t>
            </a:r>
            <a:endParaRPr lang="en-US" dirty="0"/>
          </a:p>
        </p:txBody>
      </p:sp>
      <p:sp>
        <p:nvSpPr>
          <p:cNvPr id="42" name="Picture Placeholder 14"/>
          <p:cNvSpPr>
            <a:spLocks noGrp="1"/>
          </p:cNvSpPr>
          <p:nvPr>
            <p:ph type="pic" sz="quarter" idx="39" hasCustomPrompt="1"/>
          </p:nvPr>
        </p:nvSpPr>
        <p:spPr>
          <a:xfrm>
            <a:off x="6491868" y="2418068"/>
            <a:ext cx="2072605" cy="2112338"/>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13" name="Picture Placeholder 14"/>
          <p:cNvSpPr>
            <a:spLocks noGrp="1"/>
          </p:cNvSpPr>
          <p:nvPr>
            <p:ph type="pic" sz="quarter" idx="52" hasCustomPrompt="1"/>
          </p:nvPr>
        </p:nvSpPr>
        <p:spPr>
          <a:xfrm>
            <a:off x="0" y="2418068"/>
            <a:ext cx="2152649" cy="2112337"/>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2" name="Picture Placeholder 14"/>
          <p:cNvSpPr>
            <a:spLocks noGrp="1"/>
          </p:cNvSpPr>
          <p:nvPr>
            <p:ph type="pic" sz="quarter" idx="53" hasCustomPrompt="1"/>
          </p:nvPr>
        </p:nvSpPr>
        <p:spPr>
          <a:xfrm>
            <a:off x="2192095" y="2418068"/>
            <a:ext cx="2111618" cy="2112337"/>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6" name="Picture Placeholder 14"/>
          <p:cNvSpPr>
            <a:spLocks noGrp="1"/>
          </p:cNvSpPr>
          <p:nvPr>
            <p:ph type="pic" sz="quarter" idx="54" hasCustomPrompt="1"/>
          </p:nvPr>
        </p:nvSpPr>
        <p:spPr>
          <a:xfrm>
            <a:off x="4342776" y="2418068"/>
            <a:ext cx="2110412" cy="2112337"/>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3" name="Rectangle 2"/>
          <p:cNvSpPr/>
          <p:nvPr/>
        </p:nvSpPr>
        <p:spPr>
          <a:xfrm>
            <a:off x="0" y="4530405"/>
            <a:ext cx="8604250" cy="613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1" name="Picture Placeholder 4"/>
          <p:cNvSpPr>
            <a:spLocks noGrp="1"/>
          </p:cNvSpPr>
          <p:nvPr>
            <p:ph type="pic" sz="quarter" idx="58" hasCustomPrompt="1"/>
          </p:nvPr>
        </p:nvSpPr>
        <p:spPr>
          <a:xfrm>
            <a:off x="8604250" y="0"/>
            <a:ext cx="539750" cy="4530405"/>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4" name="Rectangle 23"/>
          <p:cNvSpPr/>
          <p:nvPr/>
        </p:nvSpPr>
        <p:spPr>
          <a:xfrm>
            <a:off x="0" y="4530405"/>
            <a:ext cx="9144000" cy="61309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0" name="Text Placeholder 3"/>
          <p:cNvSpPr>
            <a:spLocks noGrp="1"/>
          </p:cNvSpPr>
          <p:nvPr>
            <p:ph type="body" sz="quarter" idx="34" hasCustomPrompt="1"/>
          </p:nvPr>
        </p:nvSpPr>
        <p:spPr>
          <a:xfrm>
            <a:off x="0" y="4618566"/>
            <a:ext cx="2152650" cy="284693"/>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1" name="Text Placeholder 3"/>
          <p:cNvSpPr>
            <a:spLocks noGrp="1"/>
          </p:cNvSpPr>
          <p:nvPr>
            <p:ph type="body" sz="quarter" idx="55" hasCustomPrompt="1"/>
          </p:nvPr>
        </p:nvSpPr>
        <p:spPr>
          <a:xfrm>
            <a:off x="2152650" y="4618566"/>
            <a:ext cx="2149475" cy="284693"/>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2" name="Text Placeholder 3"/>
          <p:cNvSpPr>
            <a:spLocks noGrp="1"/>
          </p:cNvSpPr>
          <p:nvPr>
            <p:ph type="body" sz="quarter" idx="56" hasCustomPrompt="1"/>
          </p:nvPr>
        </p:nvSpPr>
        <p:spPr>
          <a:xfrm>
            <a:off x="4302126" y="4618566"/>
            <a:ext cx="2151062" cy="284693"/>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3" name="Text Placeholder 3"/>
          <p:cNvSpPr>
            <a:spLocks noGrp="1"/>
          </p:cNvSpPr>
          <p:nvPr>
            <p:ph type="body" sz="quarter" idx="57" hasCustomPrompt="1"/>
          </p:nvPr>
        </p:nvSpPr>
        <p:spPr>
          <a:xfrm>
            <a:off x="6453188" y="4618566"/>
            <a:ext cx="2151062" cy="284693"/>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7" name="Text Placeholder 3"/>
          <p:cNvSpPr>
            <a:spLocks noGrp="1"/>
          </p:cNvSpPr>
          <p:nvPr>
            <p:ph type="body" sz="quarter" idx="59" hasCustomPrompt="1"/>
          </p:nvPr>
        </p:nvSpPr>
        <p:spPr>
          <a:xfrm>
            <a:off x="2152650" y="395574"/>
            <a:ext cx="2149475" cy="284693"/>
          </a:xfrm>
          <a:prstGeom prst="rect">
            <a:avLst/>
          </a:prstGeom>
        </p:spPr>
        <p:txBody>
          <a:bodyPr>
            <a:noAutofit/>
          </a:bodyPr>
          <a:lstStyle>
            <a:lvl1pPr marL="0" indent="0" algn="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8" name="Text Placeholder 3"/>
          <p:cNvSpPr>
            <a:spLocks noGrp="1"/>
          </p:cNvSpPr>
          <p:nvPr>
            <p:ph type="body" sz="quarter" idx="60" hasCustomPrompt="1"/>
          </p:nvPr>
        </p:nvSpPr>
        <p:spPr>
          <a:xfrm>
            <a:off x="6417523" y="395574"/>
            <a:ext cx="2149475" cy="284693"/>
          </a:xfrm>
          <a:prstGeom prst="rect">
            <a:avLst/>
          </a:prstGeom>
        </p:spPr>
        <p:txBody>
          <a:bodyPr>
            <a:noAutofit/>
          </a:bodyPr>
          <a:lstStyle>
            <a:lvl1pPr marL="0" indent="0" algn="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Tree>
    <p:extLst>
      <p:ext uri="{BB962C8B-B14F-4D97-AF65-F5344CB8AC3E}">
        <p14:creationId xmlns:p14="http://schemas.microsoft.com/office/powerpoint/2010/main" val="245851844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Img 1">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1" y="0"/>
            <a:ext cx="4303714" cy="4757738"/>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42118" y="0"/>
            <a:ext cx="4801882" cy="4743450"/>
          </a:xfrm>
          <a:prstGeom prst="rect">
            <a:avLst/>
          </a:prstGeom>
          <a:solidFill>
            <a:schemeClr val="tx2"/>
          </a:solidFill>
          <a:ln>
            <a:noFill/>
          </a:ln>
        </p:spPr>
        <p:txBody>
          <a:bodyPr/>
          <a:lstStyle>
            <a:lvl1pPr marL="0" indent="0">
              <a:buNone/>
              <a:defRPr/>
            </a:lvl1pPr>
          </a:lstStyle>
          <a:p>
            <a:r>
              <a:rPr lang="en-US" dirty="0" smtClean="0"/>
              <a:t>Picture or Color Block</a:t>
            </a:r>
            <a:endParaRPr lang="en-US" dirty="0"/>
          </a:p>
        </p:txBody>
      </p:sp>
      <p:sp>
        <p:nvSpPr>
          <p:cNvPr id="5" name="Picture Placeholder 3"/>
          <p:cNvSpPr>
            <a:spLocks noGrp="1"/>
          </p:cNvSpPr>
          <p:nvPr>
            <p:ph type="pic" sz="quarter" idx="14" hasCustomPrompt="1"/>
          </p:nvPr>
        </p:nvSpPr>
        <p:spPr>
          <a:xfrm>
            <a:off x="-1" y="4760913"/>
            <a:ext cx="4303714" cy="382586"/>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127567444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 Subheader">
    <p:spTree>
      <p:nvGrpSpPr>
        <p:cNvPr id="1" name=""/>
        <p:cNvGrpSpPr/>
        <p:nvPr/>
      </p:nvGrpSpPr>
      <p:grpSpPr>
        <a:xfrm>
          <a:off x="0" y="0"/>
          <a:ext cx="0" cy="0"/>
          <a:chOff x="0" y="0"/>
          <a:chExt cx="0" cy="0"/>
        </a:xfrm>
      </p:grpSpPr>
      <p:sp>
        <p:nvSpPr>
          <p:cNvPr id="12" name="Picture Placeholder 53"/>
          <p:cNvSpPr>
            <a:spLocks noGrp="1"/>
          </p:cNvSpPr>
          <p:nvPr>
            <p:ph type="pic" sz="quarter" idx="13" hasCustomPrompt="1"/>
          </p:nvPr>
        </p:nvSpPr>
        <p:spPr>
          <a:xfrm>
            <a:off x="4303713" y="-1"/>
            <a:ext cx="4300537" cy="2379664"/>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13" name="Picture Placeholder 53"/>
          <p:cNvSpPr>
            <a:spLocks noGrp="1"/>
          </p:cNvSpPr>
          <p:nvPr>
            <p:ph type="pic" sz="quarter" idx="14" hasCustomPrompt="1"/>
          </p:nvPr>
        </p:nvSpPr>
        <p:spPr>
          <a:xfrm>
            <a:off x="0" y="2379663"/>
            <a:ext cx="2152650" cy="2763837"/>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4" name="Text Placeholder 2"/>
          <p:cNvSpPr>
            <a:spLocks noGrp="1"/>
          </p:cNvSpPr>
          <p:nvPr>
            <p:ph type="body" sz="quarter" idx="17" hasCustomPrompt="1"/>
          </p:nvPr>
        </p:nvSpPr>
        <p:spPr>
          <a:xfrm>
            <a:off x="4455744" y="3630494"/>
            <a:ext cx="4688256" cy="707886"/>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err="1" smtClean="0"/>
              <a:t>Subheader</a:t>
            </a:r>
            <a:endParaRPr lang="en-US" dirty="0" smtClean="0"/>
          </a:p>
        </p:txBody>
      </p:sp>
      <p:sp>
        <p:nvSpPr>
          <p:cNvPr id="15" name="Picture Placeholder 53"/>
          <p:cNvSpPr>
            <a:spLocks noGrp="1"/>
          </p:cNvSpPr>
          <p:nvPr>
            <p:ph type="pic" sz="quarter" idx="18" hasCustomPrompt="1"/>
          </p:nvPr>
        </p:nvSpPr>
        <p:spPr>
          <a:xfrm>
            <a:off x="2152650" y="2379664"/>
            <a:ext cx="2151063" cy="2763836"/>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16" name="Picture Placeholder 2"/>
          <p:cNvSpPr>
            <a:spLocks noGrp="1"/>
          </p:cNvSpPr>
          <p:nvPr>
            <p:ph type="pic" sz="quarter" idx="20" hasCustomPrompt="1"/>
          </p:nvPr>
        </p:nvSpPr>
        <p:spPr>
          <a:xfrm>
            <a:off x="0" y="0"/>
            <a:ext cx="4303713" cy="2379663"/>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7" name="Title 3"/>
          <p:cNvSpPr>
            <a:spLocks noGrp="1"/>
          </p:cNvSpPr>
          <p:nvPr>
            <p:ph type="title" hasCustomPrompt="1"/>
          </p:nvPr>
        </p:nvSpPr>
        <p:spPr>
          <a:xfrm>
            <a:off x="4455744" y="2533345"/>
            <a:ext cx="4688256" cy="1108945"/>
          </a:xfrm>
        </p:spPr>
        <p:txBody>
          <a:bodyPr>
            <a:noAutofit/>
          </a:bodyPr>
          <a:lstStyle>
            <a:lvl1pPr>
              <a:lnSpc>
                <a:spcPts val="3200"/>
              </a:lnSpc>
              <a:defRPr sz="3200" baseline="0"/>
            </a:lvl1pPr>
          </a:lstStyle>
          <a:p>
            <a:r>
              <a:rPr lang="en-US" dirty="0" smtClean="0"/>
              <a:t>Click here to edit header</a:t>
            </a:r>
            <a:endParaRPr lang="en-US" dirty="0"/>
          </a:p>
        </p:txBody>
      </p:sp>
      <p:sp>
        <p:nvSpPr>
          <p:cNvPr id="18"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Freeform 6"/>
          <p:cNvSpPr>
            <a:spLocks noChangeAspect="1" noEditPoints="1"/>
          </p:cNvSpPr>
          <p:nvPr userDrawn="1"/>
        </p:nvSpPr>
        <p:spPr bwMode="auto">
          <a:xfrm>
            <a:off x="4708768" y="4469293"/>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6C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userDrawn="1"/>
        </p:nvSpPr>
        <p:spPr>
          <a:xfrm>
            <a:off x="7221945" y="495110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Tree>
    <p:extLst>
      <p:ext uri="{BB962C8B-B14F-4D97-AF65-F5344CB8AC3E}">
        <p14:creationId xmlns:p14="http://schemas.microsoft.com/office/powerpoint/2010/main" val="413316989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llage Img 1">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0314" y="0"/>
            <a:ext cx="4803686" cy="2379664"/>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3" y="0"/>
            <a:ext cx="4303716" cy="237966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6489788" y="2419452"/>
            <a:ext cx="2654212" cy="2724048"/>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0" y="2419452"/>
            <a:ext cx="2152649" cy="2724048"/>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190508" y="2419452"/>
            <a:ext cx="2113206" cy="2724048"/>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4342776" y="2419453"/>
            <a:ext cx="2110412" cy="2724048"/>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281271903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llage Img 2">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0314" y="2419452"/>
            <a:ext cx="4803686" cy="2724048"/>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3" y="0"/>
            <a:ext cx="4303716" cy="237966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6489788" y="0"/>
            <a:ext cx="2654212" cy="2379663"/>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0" y="2419453"/>
            <a:ext cx="2152649" cy="2724047"/>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190508" y="2419453"/>
            <a:ext cx="2113206" cy="2724047"/>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4342775" y="-1"/>
            <a:ext cx="2110413" cy="2379663"/>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3253085498"/>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Bleed Proj Img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4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309045" y="1316920"/>
            <a:ext cx="8334954" cy="605294"/>
          </a:xfrm>
          <a:prstGeom prst="rect">
            <a:avLst/>
          </a:prstGeom>
          <a:noFill/>
        </p:spPr>
        <p:txBody>
          <a:bodyPr wrap="square" lIns="228600" rIns="228600" rtlCol="0" anchor="t">
            <a:noAutofit/>
          </a:bodyPr>
          <a:lstStyle>
            <a:lvl1pPr marL="0" indent="0">
              <a:lnSpc>
                <a:spcPts val="2000"/>
              </a:lnSpc>
              <a:spcBef>
                <a:spcPts val="0"/>
              </a:spcBef>
              <a:buNone/>
              <a:defRPr lang="en-US" sz="1600" b="0" i="1" dirty="0" smtClean="0">
                <a:solidFill>
                  <a:srgbClr val="FFFFFF"/>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309045" y="497880"/>
            <a:ext cx="8334954" cy="873125"/>
          </a:xfrm>
        </p:spPr>
        <p:txBody>
          <a:bodyPr/>
          <a:lstStyle>
            <a:lvl1pPr>
              <a:defRPr sz="2000">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146510025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Bleed Proj Img 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4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309045" y="1316920"/>
            <a:ext cx="8334954" cy="605294"/>
          </a:xfrm>
          <a:prstGeom prst="rect">
            <a:avLst/>
          </a:prstGeom>
          <a:noFill/>
        </p:spPr>
        <p:txBody>
          <a:bodyPr wrap="square" lIns="228600" rIns="228600" rtlCol="0" anchor="t">
            <a:noAutofit/>
          </a:bodyPr>
          <a:lstStyle>
            <a:lvl1pPr marL="0" indent="0" algn="r">
              <a:lnSpc>
                <a:spcPts val="2000"/>
              </a:lnSpc>
              <a:spcBef>
                <a:spcPts val="0"/>
              </a:spcBef>
              <a:buNone/>
              <a:defRPr lang="en-US" sz="1600" b="0" i="1" dirty="0" smtClean="0">
                <a:solidFill>
                  <a:srgbClr val="FFFFFF"/>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309045" y="497880"/>
            <a:ext cx="8334954" cy="873125"/>
          </a:xfrm>
        </p:spPr>
        <p:txBody>
          <a:bodyPr/>
          <a:lstStyle>
            <a:lvl1pPr algn="r">
              <a:defRPr sz="2000">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182700322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lank Layou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86298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Layout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1" y="0"/>
            <a:ext cx="914400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12329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Guides-FOR REFERENCE ONLY">
    <p:spTree>
      <p:nvGrpSpPr>
        <p:cNvPr id="1" name=""/>
        <p:cNvGrpSpPr/>
        <p:nvPr/>
      </p:nvGrpSpPr>
      <p:grpSpPr>
        <a:xfrm>
          <a:off x="0" y="0"/>
          <a:ext cx="0" cy="0"/>
          <a:chOff x="0" y="0"/>
          <a:chExt cx="0" cy="0"/>
        </a:xfrm>
      </p:grpSpPr>
      <p:sp>
        <p:nvSpPr>
          <p:cNvPr id="37" name="Rectangle 36"/>
          <p:cNvSpPr/>
          <p:nvPr userDrawn="1"/>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0"/>
            <a:ext cx="9144000" cy="5143500"/>
            <a:chOff x="0" y="0"/>
            <a:chExt cx="9144000" cy="5143500"/>
          </a:xfrm>
        </p:grpSpPr>
        <p:sp>
          <p:nvSpPr>
            <p:cNvPr id="27" name="TextBox 26"/>
            <p:cNvSpPr txBox="1"/>
            <p:nvPr/>
          </p:nvSpPr>
          <p:spPr>
            <a:xfrm>
              <a:off x="819293" y="1189170"/>
              <a:ext cx="482824" cy="276999"/>
            </a:xfrm>
            <a:prstGeom prst="rect">
              <a:avLst/>
            </a:prstGeom>
            <a:noFill/>
            <a:ln>
              <a:noFill/>
            </a:ln>
          </p:spPr>
          <p:txBody>
            <a:bodyPr wrap="none" rtlCol="0">
              <a:spAutoFit/>
            </a:bodyPr>
            <a:lstStyle/>
            <a:p>
              <a:r>
                <a:rPr lang="en-US" sz="1200" b="1" dirty="0" smtClean="0">
                  <a:solidFill>
                    <a:schemeClr val="bg1"/>
                  </a:solidFill>
                  <a:latin typeface="+mj-lt"/>
                </a:rPr>
                <a:t>1.51</a:t>
              </a:r>
              <a:endParaRPr lang="en-US" sz="1200" b="1" dirty="0">
                <a:solidFill>
                  <a:schemeClr val="bg1"/>
                </a:solidFill>
                <a:latin typeface="+mj-lt"/>
              </a:endParaRPr>
            </a:p>
          </p:txBody>
        </p:sp>
        <p:sp>
          <p:nvSpPr>
            <p:cNvPr id="28" name="TextBox 27"/>
            <p:cNvSpPr txBox="1"/>
            <p:nvPr/>
          </p:nvSpPr>
          <p:spPr>
            <a:xfrm>
              <a:off x="819293" y="2379663"/>
              <a:ext cx="482824" cy="276999"/>
            </a:xfrm>
            <a:prstGeom prst="rect">
              <a:avLst/>
            </a:prstGeom>
            <a:noFill/>
            <a:ln>
              <a:noFill/>
            </a:ln>
          </p:spPr>
          <p:txBody>
            <a:bodyPr wrap="none" rtlCol="0">
              <a:spAutoFit/>
            </a:bodyPr>
            <a:lstStyle/>
            <a:p>
              <a:r>
                <a:rPr lang="en-US" sz="1200" b="1" dirty="0" smtClean="0">
                  <a:solidFill>
                    <a:schemeClr val="bg1"/>
                  </a:solidFill>
                  <a:latin typeface="+mj-lt"/>
                </a:rPr>
                <a:t>0.21</a:t>
              </a:r>
              <a:endParaRPr lang="en-US" sz="1200" b="1" dirty="0">
                <a:solidFill>
                  <a:schemeClr val="bg1"/>
                </a:solidFill>
                <a:latin typeface="+mj-lt"/>
              </a:endParaRPr>
            </a:p>
          </p:txBody>
        </p:sp>
        <p:sp>
          <p:nvSpPr>
            <p:cNvPr id="29" name="TextBox 28"/>
            <p:cNvSpPr txBox="1"/>
            <p:nvPr/>
          </p:nvSpPr>
          <p:spPr>
            <a:xfrm>
              <a:off x="819293" y="3570280"/>
              <a:ext cx="482824" cy="276999"/>
            </a:xfrm>
            <a:prstGeom prst="rect">
              <a:avLst/>
            </a:prstGeom>
            <a:noFill/>
            <a:ln>
              <a:noFill/>
            </a:ln>
          </p:spPr>
          <p:txBody>
            <a:bodyPr wrap="none" rtlCol="0">
              <a:spAutoFit/>
            </a:bodyPr>
            <a:lstStyle/>
            <a:p>
              <a:r>
                <a:rPr lang="en-US" sz="1200" b="1" dirty="0" smtClean="0">
                  <a:solidFill>
                    <a:schemeClr val="bg1"/>
                  </a:solidFill>
                  <a:latin typeface="+mj-lt"/>
                </a:rPr>
                <a:t>1.09</a:t>
              </a:r>
              <a:endParaRPr lang="en-US" sz="1200" b="1" dirty="0">
                <a:solidFill>
                  <a:schemeClr val="bg1"/>
                </a:solidFill>
                <a:latin typeface="+mj-lt"/>
              </a:endParaRPr>
            </a:p>
          </p:txBody>
        </p:sp>
        <p:sp>
          <p:nvSpPr>
            <p:cNvPr id="31" name="TextBox 30"/>
            <p:cNvSpPr txBox="1"/>
            <p:nvPr/>
          </p:nvSpPr>
          <p:spPr>
            <a:xfrm>
              <a:off x="8620966" y="352962"/>
              <a:ext cx="482824" cy="276999"/>
            </a:xfrm>
            <a:prstGeom prst="rect">
              <a:avLst/>
            </a:prstGeom>
            <a:noFill/>
            <a:ln>
              <a:noFill/>
            </a:ln>
          </p:spPr>
          <p:txBody>
            <a:bodyPr wrap="none" rtlCol="0">
              <a:spAutoFit/>
            </a:bodyPr>
            <a:lstStyle/>
            <a:p>
              <a:r>
                <a:rPr lang="en-US" sz="1200" b="1" dirty="0" smtClean="0">
                  <a:solidFill>
                    <a:schemeClr val="bg1"/>
                  </a:solidFill>
                  <a:latin typeface="+mj-lt"/>
                </a:rPr>
                <a:t>4.41</a:t>
              </a:r>
              <a:endParaRPr lang="en-US" sz="1200" b="1" dirty="0">
                <a:solidFill>
                  <a:schemeClr val="bg1"/>
                </a:solidFill>
                <a:latin typeface="+mj-lt"/>
              </a:endParaRPr>
            </a:p>
          </p:txBody>
        </p:sp>
        <p:sp>
          <p:nvSpPr>
            <p:cNvPr id="32" name="TextBox 31"/>
            <p:cNvSpPr txBox="1"/>
            <p:nvPr/>
          </p:nvSpPr>
          <p:spPr>
            <a:xfrm>
              <a:off x="4303713" y="352962"/>
              <a:ext cx="482824" cy="276999"/>
            </a:xfrm>
            <a:prstGeom prst="rect">
              <a:avLst/>
            </a:prstGeom>
            <a:noFill/>
            <a:ln>
              <a:noFill/>
            </a:ln>
          </p:spPr>
          <p:txBody>
            <a:bodyPr wrap="none" rtlCol="0">
              <a:spAutoFit/>
            </a:bodyPr>
            <a:lstStyle/>
            <a:p>
              <a:r>
                <a:rPr lang="en-US" sz="1200" b="1" dirty="0" smtClean="0">
                  <a:solidFill>
                    <a:schemeClr val="bg1"/>
                  </a:solidFill>
                  <a:latin typeface="+mj-lt"/>
                </a:rPr>
                <a:t>0.29</a:t>
              </a:r>
              <a:endParaRPr lang="en-US" sz="1200" b="1" dirty="0">
                <a:solidFill>
                  <a:schemeClr val="bg1"/>
                </a:solidFill>
                <a:latin typeface="+mj-lt"/>
              </a:endParaRPr>
            </a:p>
          </p:txBody>
        </p:sp>
        <p:sp>
          <p:nvSpPr>
            <p:cNvPr id="33" name="TextBox 32"/>
            <p:cNvSpPr txBox="1"/>
            <p:nvPr/>
          </p:nvSpPr>
          <p:spPr>
            <a:xfrm>
              <a:off x="6453188" y="352962"/>
              <a:ext cx="482824" cy="276999"/>
            </a:xfrm>
            <a:prstGeom prst="rect">
              <a:avLst/>
            </a:prstGeom>
            <a:noFill/>
            <a:ln>
              <a:noFill/>
            </a:ln>
          </p:spPr>
          <p:txBody>
            <a:bodyPr wrap="none" rtlCol="0">
              <a:spAutoFit/>
            </a:bodyPr>
            <a:lstStyle/>
            <a:p>
              <a:r>
                <a:rPr lang="en-US" sz="1200" b="1" dirty="0" smtClean="0">
                  <a:solidFill>
                    <a:schemeClr val="bg1"/>
                  </a:solidFill>
                  <a:latin typeface="+mj-lt"/>
                </a:rPr>
                <a:t>2.06</a:t>
              </a:r>
              <a:endParaRPr lang="en-US" sz="1200" b="1" dirty="0">
                <a:solidFill>
                  <a:schemeClr val="bg1"/>
                </a:solidFill>
                <a:latin typeface="+mj-lt"/>
              </a:endParaRPr>
            </a:p>
          </p:txBody>
        </p:sp>
        <p:sp>
          <p:nvSpPr>
            <p:cNvPr id="34" name="TextBox 33"/>
            <p:cNvSpPr txBox="1"/>
            <p:nvPr/>
          </p:nvSpPr>
          <p:spPr>
            <a:xfrm>
              <a:off x="819293" y="4764613"/>
              <a:ext cx="482824" cy="276999"/>
            </a:xfrm>
            <a:prstGeom prst="rect">
              <a:avLst/>
            </a:prstGeom>
            <a:noFill/>
            <a:ln>
              <a:noFill/>
            </a:ln>
          </p:spPr>
          <p:txBody>
            <a:bodyPr wrap="none" rtlCol="0">
              <a:spAutoFit/>
            </a:bodyPr>
            <a:lstStyle/>
            <a:p>
              <a:r>
                <a:rPr lang="en-US" sz="1200" b="1" dirty="0" smtClean="0">
                  <a:solidFill>
                    <a:schemeClr val="bg1"/>
                  </a:solidFill>
                  <a:latin typeface="+mj-lt"/>
                </a:rPr>
                <a:t>2.39</a:t>
              </a:r>
              <a:endParaRPr lang="en-US" sz="1200" b="1" dirty="0">
                <a:solidFill>
                  <a:schemeClr val="bg1"/>
                </a:solidFill>
                <a:latin typeface="+mj-lt"/>
              </a:endParaRPr>
            </a:p>
          </p:txBody>
        </p:sp>
        <p:sp>
          <p:nvSpPr>
            <p:cNvPr id="35" name="TextBox 34"/>
            <p:cNvSpPr txBox="1"/>
            <p:nvPr/>
          </p:nvSpPr>
          <p:spPr>
            <a:xfrm>
              <a:off x="2152485" y="352962"/>
              <a:ext cx="482824" cy="276999"/>
            </a:xfrm>
            <a:prstGeom prst="rect">
              <a:avLst/>
            </a:prstGeom>
            <a:noFill/>
            <a:ln>
              <a:noFill/>
            </a:ln>
          </p:spPr>
          <p:txBody>
            <a:bodyPr wrap="none" rtlCol="0">
              <a:spAutoFit/>
            </a:bodyPr>
            <a:lstStyle/>
            <a:p>
              <a:r>
                <a:rPr lang="en-US" sz="1200" b="1" dirty="0" smtClean="0">
                  <a:solidFill>
                    <a:schemeClr val="bg1"/>
                  </a:solidFill>
                  <a:latin typeface="+mj-lt"/>
                </a:rPr>
                <a:t>2.65</a:t>
              </a:r>
              <a:endParaRPr lang="en-US" sz="1200" b="1" dirty="0">
                <a:solidFill>
                  <a:schemeClr val="bg1"/>
                </a:solidFill>
                <a:latin typeface="+mj-lt"/>
              </a:endParaRPr>
            </a:p>
          </p:txBody>
        </p:sp>
        <p:sp>
          <p:nvSpPr>
            <p:cNvPr id="36" name="TextBox 35"/>
            <p:cNvSpPr txBox="1"/>
            <p:nvPr userDrawn="1"/>
          </p:nvSpPr>
          <p:spPr>
            <a:xfrm>
              <a:off x="819293" y="1189170"/>
              <a:ext cx="482824" cy="276999"/>
            </a:xfrm>
            <a:prstGeom prst="rect">
              <a:avLst/>
            </a:prstGeom>
            <a:noFill/>
            <a:ln>
              <a:noFill/>
            </a:ln>
          </p:spPr>
          <p:txBody>
            <a:bodyPr wrap="none" rtlCol="0">
              <a:spAutoFit/>
            </a:bodyPr>
            <a:lstStyle/>
            <a:p>
              <a:r>
                <a:rPr lang="en-US" sz="1200" b="1" dirty="0" smtClean="0">
                  <a:solidFill>
                    <a:srgbClr val="000000"/>
                  </a:solidFill>
                  <a:latin typeface="+mj-lt"/>
                </a:rPr>
                <a:t>1.51</a:t>
              </a:r>
              <a:endParaRPr lang="en-US" sz="1200" b="1" dirty="0">
                <a:solidFill>
                  <a:srgbClr val="000000"/>
                </a:solidFill>
                <a:latin typeface="+mj-lt"/>
              </a:endParaRPr>
            </a:p>
          </p:txBody>
        </p:sp>
        <p:sp>
          <p:nvSpPr>
            <p:cNvPr id="46" name="TextBox 45"/>
            <p:cNvSpPr txBox="1"/>
            <p:nvPr userDrawn="1"/>
          </p:nvSpPr>
          <p:spPr>
            <a:xfrm>
              <a:off x="819293" y="2379663"/>
              <a:ext cx="482824" cy="276999"/>
            </a:xfrm>
            <a:prstGeom prst="rect">
              <a:avLst/>
            </a:prstGeom>
            <a:noFill/>
            <a:ln>
              <a:noFill/>
            </a:ln>
          </p:spPr>
          <p:txBody>
            <a:bodyPr wrap="none" rtlCol="0">
              <a:spAutoFit/>
            </a:bodyPr>
            <a:lstStyle/>
            <a:p>
              <a:r>
                <a:rPr lang="en-US" sz="1200" b="1" dirty="0" smtClean="0">
                  <a:solidFill>
                    <a:srgbClr val="000000"/>
                  </a:solidFill>
                  <a:latin typeface="+mj-lt"/>
                </a:rPr>
                <a:t>0.21</a:t>
              </a:r>
              <a:endParaRPr lang="en-US" sz="1200" b="1" dirty="0">
                <a:solidFill>
                  <a:srgbClr val="000000"/>
                </a:solidFill>
                <a:latin typeface="+mj-lt"/>
              </a:endParaRPr>
            </a:p>
          </p:txBody>
        </p:sp>
        <p:sp>
          <p:nvSpPr>
            <p:cNvPr id="47" name="TextBox 46"/>
            <p:cNvSpPr txBox="1"/>
            <p:nvPr userDrawn="1"/>
          </p:nvSpPr>
          <p:spPr>
            <a:xfrm>
              <a:off x="819293" y="3570280"/>
              <a:ext cx="482824" cy="276999"/>
            </a:xfrm>
            <a:prstGeom prst="rect">
              <a:avLst/>
            </a:prstGeom>
            <a:noFill/>
            <a:ln>
              <a:noFill/>
            </a:ln>
          </p:spPr>
          <p:txBody>
            <a:bodyPr wrap="none" rtlCol="0">
              <a:spAutoFit/>
            </a:bodyPr>
            <a:lstStyle/>
            <a:p>
              <a:r>
                <a:rPr lang="en-US" sz="1200" b="1" dirty="0" smtClean="0">
                  <a:solidFill>
                    <a:srgbClr val="000000"/>
                  </a:solidFill>
                  <a:latin typeface="+mj-lt"/>
                </a:rPr>
                <a:t>1.09</a:t>
              </a:r>
              <a:endParaRPr lang="en-US" sz="1200" b="1" dirty="0">
                <a:solidFill>
                  <a:srgbClr val="000000"/>
                </a:solidFill>
                <a:latin typeface="+mj-lt"/>
              </a:endParaRPr>
            </a:p>
          </p:txBody>
        </p:sp>
        <p:sp>
          <p:nvSpPr>
            <p:cNvPr id="48" name="TextBox 47"/>
            <p:cNvSpPr txBox="1"/>
            <p:nvPr userDrawn="1"/>
          </p:nvSpPr>
          <p:spPr>
            <a:xfrm>
              <a:off x="8620966" y="352962"/>
              <a:ext cx="482824" cy="276999"/>
            </a:xfrm>
            <a:prstGeom prst="rect">
              <a:avLst/>
            </a:prstGeom>
            <a:noFill/>
            <a:ln>
              <a:noFill/>
            </a:ln>
          </p:spPr>
          <p:txBody>
            <a:bodyPr wrap="none" rtlCol="0">
              <a:spAutoFit/>
            </a:bodyPr>
            <a:lstStyle/>
            <a:p>
              <a:r>
                <a:rPr lang="en-US" sz="1200" b="1" dirty="0" smtClean="0">
                  <a:solidFill>
                    <a:srgbClr val="000000"/>
                  </a:solidFill>
                  <a:latin typeface="+mj-lt"/>
                </a:rPr>
                <a:t>4.41</a:t>
              </a:r>
              <a:endParaRPr lang="en-US" sz="1200" b="1" dirty="0">
                <a:solidFill>
                  <a:srgbClr val="000000"/>
                </a:solidFill>
                <a:latin typeface="+mj-lt"/>
              </a:endParaRPr>
            </a:p>
          </p:txBody>
        </p:sp>
        <p:sp>
          <p:nvSpPr>
            <p:cNvPr id="49" name="TextBox 48"/>
            <p:cNvSpPr txBox="1"/>
            <p:nvPr userDrawn="1"/>
          </p:nvSpPr>
          <p:spPr>
            <a:xfrm>
              <a:off x="4303713" y="352962"/>
              <a:ext cx="482824" cy="276999"/>
            </a:xfrm>
            <a:prstGeom prst="rect">
              <a:avLst/>
            </a:prstGeom>
            <a:noFill/>
            <a:ln>
              <a:noFill/>
            </a:ln>
          </p:spPr>
          <p:txBody>
            <a:bodyPr wrap="none" rtlCol="0">
              <a:spAutoFit/>
            </a:bodyPr>
            <a:lstStyle/>
            <a:p>
              <a:r>
                <a:rPr lang="en-US" sz="1200" b="1" dirty="0" smtClean="0">
                  <a:solidFill>
                    <a:srgbClr val="000000"/>
                  </a:solidFill>
                  <a:latin typeface="+mj-lt"/>
                </a:rPr>
                <a:t>0.29</a:t>
              </a:r>
              <a:endParaRPr lang="en-US" sz="1200" b="1" dirty="0">
                <a:solidFill>
                  <a:srgbClr val="000000"/>
                </a:solidFill>
                <a:latin typeface="+mj-lt"/>
              </a:endParaRPr>
            </a:p>
          </p:txBody>
        </p:sp>
        <p:sp>
          <p:nvSpPr>
            <p:cNvPr id="50" name="TextBox 49"/>
            <p:cNvSpPr txBox="1"/>
            <p:nvPr userDrawn="1"/>
          </p:nvSpPr>
          <p:spPr>
            <a:xfrm>
              <a:off x="6453188" y="352962"/>
              <a:ext cx="482824" cy="276999"/>
            </a:xfrm>
            <a:prstGeom prst="rect">
              <a:avLst/>
            </a:prstGeom>
            <a:noFill/>
            <a:ln>
              <a:noFill/>
            </a:ln>
          </p:spPr>
          <p:txBody>
            <a:bodyPr wrap="none" rtlCol="0">
              <a:spAutoFit/>
            </a:bodyPr>
            <a:lstStyle/>
            <a:p>
              <a:r>
                <a:rPr lang="en-US" sz="1200" b="1" dirty="0" smtClean="0">
                  <a:solidFill>
                    <a:srgbClr val="000000"/>
                  </a:solidFill>
                  <a:latin typeface="+mj-lt"/>
                </a:rPr>
                <a:t>2.06</a:t>
              </a:r>
              <a:endParaRPr lang="en-US" sz="1200" b="1" dirty="0">
                <a:solidFill>
                  <a:srgbClr val="000000"/>
                </a:solidFill>
                <a:latin typeface="+mj-lt"/>
              </a:endParaRPr>
            </a:p>
          </p:txBody>
        </p:sp>
        <p:sp>
          <p:nvSpPr>
            <p:cNvPr id="51" name="TextBox 50"/>
            <p:cNvSpPr txBox="1"/>
            <p:nvPr userDrawn="1"/>
          </p:nvSpPr>
          <p:spPr>
            <a:xfrm>
              <a:off x="819293" y="4764613"/>
              <a:ext cx="482824" cy="276999"/>
            </a:xfrm>
            <a:prstGeom prst="rect">
              <a:avLst/>
            </a:prstGeom>
            <a:noFill/>
            <a:ln>
              <a:noFill/>
            </a:ln>
          </p:spPr>
          <p:txBody>
            <a:bodyPr wrap="none" rtlCol="0">
              <a:spAutoFit/>
            </a:bodyPr>
            <a:lstStyle/>
            <a:p>
              <a:r>
                <a:rPr lang="en-US" sz="1200" b="1" dirty="0" smtClean="0">
                  <a:solidFill>
                    <a:srgbClr val="000000"/>
                  </a:solidFill>
                  <a:latin typeface="+mj-lt"/>
                </a:rPr>
                <a:t>2.39</a:t>
              </a:r>
              <a:endParaRPr lang="en-US" sz="1200" b="1" dirty="0">
                <a:solidFill>
                  <a:srgbClr val="000000"/>
                </a:solidFill>
                <a:latin typeface="+mj-lt"/>
              </a:endParaRPr>
            </a:p>
          </p:txBody>
        </p:sp>
        <p:sp>
          <p:nvSpPr>
            <p:cNvPr id="52" name="TextBox 51"/>
            <p:cNvSpPr txBox="1"/>
            <p:nvPr userDrawn="1"/>
          </p:nvSpPr>
          <p:spPr>
            <a:xfrm>
              <a:off x="2152485" y="352962"/>
              <a:ext cx="482824" cy="276999"/>
            </a:xfrm>
            <a:prstGeom prst="rect">
              <a:avLst/>
            </a:prstGeom>
            <a:noFill/>
            <a:ln>
              <a:noFill/>
            </a:ln>
          </p:spPr>
          <p:txBody>
            <a:bodyPr wrap="none" rtlCol="0">
              <a:spAutoFit/>
            </a:bodyPr>
            <a:lstStyle/>
            <a:p>
              <a:r>
                <a:rPr lang="en-US" sz="1200" b="1" dirty="0" smtClean="0">
                  <a:solidFill>
                    <a:srgbClr val="000000"/>
                  </a:solidFill>
                  <a:latin typeface="+mj-lt"/>
                </a:rPr>
                <a:t>2.65</a:t>
              </a:r>
              <a:endParaRPr lang="en-US" sz="1200" b="1" dirty="0">
                <a:solidFill>
                  <a:srgbClr val="000000"/>
                </a:solidFill>
                <a:latin typeface="+mj-lt"/>
              </a:endParaRPr>
            </a:p>
          </p:txBody>
        </p:sp>
        <p:cxnSp>
          <p:nvCxnSpPr>
            <p:cNvPr id="53" name="Straight Connector 52"/>
            <p:cNvCxnSpPr/>
            <p:nvPr userDrawn="1"/>
          </p:nvCxnSpPr>
          <p:spPr>
            <a:xfrm>
              <a:off x="2152650"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430371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644273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8600145"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0" y="118917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0" y="237027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0" y="3560895"/>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7515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2413" y="1304385"/>
              <a:ext cx="1925537" cy="1886637"/>
            </a:xfrm>
            <a:prstGeom prst="rect">
              <a:avLst/>
            </a:prstGeom>
          </p:spPr>
        </p:pic>
        <p:sp>
          <p:nvSpPr>
            <p:cNvPr id="62" name="TextBox 61"/>
            <p:cNvSpPr txBox="1"/>
            <p:nvPr userDrawn="1"/>
          </p:nvSpPr>
          <p:spPr>
            <a:xfrm>
              <a:off x="4725620" y="1035550"/>
              <a:ext cx="4186145" cy="3631763"/>
            </a:xfrm>
            <a:prstGeom prst="rect">
              <a:avLst/>
            </a:prstGeom>
            <a:solidFill>
              <a:srgbClr val="FFFFFF"/>
            </a:solid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00"/>
                  </a:solidFill>
                </a:rPr>
                <a:t>REPOSITION OR</a:t>
              </a:r>
              <a:r>
                <a:rPr lang="en-US" sz="1600" b="1" baseline="0" dirty="0" smtClean="0">
                  <a:solidFill>
                    <a:srgbClr val="000000"/>
                  </a:solidFill>
                </a:rPr>
                <a:t> CREATE GUIDES ON GRID</a:t>
              </a:r>
              <a:endParaRPr lang="en-US" sz="1600" b="1" dirty="0" smtClean="0">
                <a:solidFill>
                  <a:srgbClr val="000000"/>
                </a:solidFill>
              </a:endParaRPr>
            </a:p>
            <a:p>
              <a:r>
                <a:rPr lang="en-US" dirty="0" smtClean="0">
                  <a:solidFill>
                    <a:srgbClr val="000000"/>
                  </a:solidFill>
                </a:rPr>
                <a:t>If a guide is accidentally moved or you start with a blank document that does not have guides placed do the following:</a:t>
              </a:r>
            </a:p>
            <a:p>
              <a:pPr marL="342900" indent="-342900">
                <a:buFont typeface="+mj-lt"/>
                <a:buAutoNum type="arabicPeriod"/>
              </a:pPr>
              <a:r>
                <a:rPr lang="en-US" sz="1600" baseline="0" dirty="0" smtClean="0">
                  <a:solidFill>
                    <a:srgbClr val="000000"/>
                  </a:solidFill>
                </a:rPr>
                <a:t>Turn on Snap to Grid</a:t>
              </a:r>
            </a:p>
            <a:p>
              <a:pPr marL="342900" indent="-342900">
                <a:buFont typeface="+mj-lt"/>
                <a:buAutoNum type="arabicPeriod"/>
              </a:pPr>
              <a:r>
                <a:rPr lang="en-US" sz="1600" baseline="0" dirty="0" smtClean="0">
                  <a:solidFill>
                    <a:srgbClr val="000000"/>
                  </a:solidFill>
                </a:rPr>
                <a:t>Set grid settings to .042 inches</a:t>
              </a:r>
            </a:p>
            <a:p>
              <a:pPr marL="342900" indent="-342900">
                <a:buFont typeface="+mj-lt"/>
                <a:buAutoNum type="arabicPeriod"/>
              </a:pPr>
              <a:r>
                <a:rPr lang="en-US" sz="1600" baseline="0" dirty="0" smtClean="0">
                  <a:solidFill>
                    <a:srgbClr val="000000"/>
                  </a:solidFill>
                </a:rPr>
                <a:t>Turn on both Guide Settings</a:t>
              </a:r>
            </a:p>
            <a:p>
              <a:pPr marL="342900" indent="-342900">
                <a:buFont typeface="+mj-lt"/>
                <a:buAutoNum type="arabicPeriod"/>
              </a:pPr>
              <a:r>
                <a:rPr lang="en-US" sz="1600" baseline="0" dirty="0" smtClean="0">
                  <a:solidFill>
                    <a:srgbClr val="000000"/>
                  </a:solidFill>
                </a:rPr>
                <a:t>Use the lines and grey measurements on this slide to position guides</a:t>
              </a:r>
            </a:p>
            <a:p>
              <a:pPr marL="342900" indent="-342900">
                <a:buFont typeface="+mj-lt"/>
                <a:buAutoNum type="arabicPeriod"/>
              </a:pPr>
              <a:r>
                <a:rPr lang="en-US" sz="1600" baseline="0" dirty="0" smtClean="0">
                  <a:solidFill>
                    <a:srgbClr val="000000"/>
                  </a:solidFill>
                </a:rPr>
                <a:t>To move guides, click on guide outside of slide in grey area and drag to position.</a:t>
              </a:r>
            </a:p>
            <a:p>
              <a:pPr marL="342900" indent="-342900">
                <a:buFont typeface="+mj-lt"/>
                <a:buAutoNum type="arabicPeriod"/>
              </a:pPr>
              <a:r>
                <a:rPr lang="en-US" sz="1600" baseline="0" dirty="0" smtClean="0">
                  <a:solidFill>
                    <a:srgbClr val="000000"/>
                  </a:solidFill>
                </a:rPr>
                <a:t>To add new guides, click on a guide outside of slide in grey area while holding CTRL and drag </a:t>
              </a:r>
              <a:br>
                <a:rPr lang="en-US" sz="1600" baseline="0" dirty="0" smtClean="0">
                  <a:solidFill>
                    <a:srgbClr val="000000"/>
                  </a:solidFill>
                </a:rPr>
              </a:br>
              <a:r>
                <a:rPr lang="en-US" sz="1600" baseline="0" dirty="0" smtClean="0">
                  <a:solidFill>
                    <a:srgbClr val="000000"/>
                  </a:solidFill>
                </a:rPr>
                <a:t>to position </a:t>
              </a:r>
            </a:p>
          </p:txBody>
        </p:sp>
        <p:pic>
          <p:nvPicPr>
            <p:cNvPr id="63" name="Picture 6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7835" y="3307251"/>
              <a:ext cx="2468680" cy="1595861"/>
            </a:xfrm>
            <a:prstGeom prst="rect">
              <a:avLst/>
            </a:prstGeom>
            <a:ln w="76200">
              <a:solidFill>
                <a:schemeClr val="accent2"/>
              </a:solidFill>
              <a:miter lim="800000"/>
            </a:ln>
          </p:spPr>
        </p:pic>
        <p:sp>
          <p:nvSpPr>
            <p:cNvPr id="64" name="Rectangle 63"/>
            <p:cNvSpPr/>
            <p:nvPr userDrawn="1"/>
          </p:nvSpPr>
          <p:spPr>
            <a:xfrm>
              <a:off x="3112610" y="3416660"/>
              <a:ext cx="576075" cy="5129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86525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ogo Footer-FOR REFERENCE ONLY">
    <p:spTree>
      <p:nvGrpSpPr>
        <p:cNvPr id="1" name=""/>
        <p:cNvGrpSpPr/>
        <p:nvPr/>
      </p:nvGrpSpPr>
      <p:grpSpPr>
        <a:xfrm>
          <a:off x="0" y="0"/>
          <a:ext cx="0" cy="0"/>
          <a:chOff x="0" y="0"/>
          <a:chExt cx="0" cy="0"/>
        </a:xfrm>
      </p:grpSpPr>
      <p:sp>
        <p:nvSpPr>
          <p:cNvPr id="3" name="Freeform 6"/>
          <p:cNvSpPr>
            <a:spLocks noEditPoints="1"/>
          </p:cNvSpPr>
          <p:nvPr userDrawn="1"/>
        </p:nvSpPr>
        <p:spPr bwMode="auto">
          <a:xfrm>
            <a:off x="8669746" y="4837906"/>
            <a:ext cx="411480" cy="228600"/>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2297328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no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6453188" y="2379664"/>
            <a:ext cx="2151062" cy="2381249"/>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2152650" y="1"/>
            <a:ext cx="4294981" cy="2379662"/>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4" name="Picture Placeholder 4"/>
          <p:cNvSpPr>
            <a:spLocks noGrp="1"/>
          </p:cNvSpPr>
          <p:nvPr>
            <p:ph type="pic" sz="quarter" idx="22" hasCustomPrompt="1"/>
          </p:nvPr>
        </p:nvSpPr>
        <p:spPr>
          <a:xfrm>
            <a:off x="8604250" y="0"/>
            <a:ext cx="539750" cy="476091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 name="Rectangle 1"/>
          <p:cNvSpPr/>
          <p:nvPr userDrawn="1"/>
        </p:nvSpPr>
        <p:spPr>
          <a:xfrm>
            <a:off x="210" y="-1"/>
            <a:ext cx="2152651" cy="5143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4303713" y="4760913"/>
            <a:ext cx="2143918" cy="3825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sz="quarter" idx="23" hasCustomPrompt="1"/>
          </p:nvPr>
        </p:nvSpPr>
        <p:spPr>
          <a:xfrm>
            <a:off x="2152650" y="4760912"/>
            <a:ext cx="2151063" cy="386177"/>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6" name="Freeform 6"/>
          <p:cNvSpPr>
            <a:spLocks noChangeAspect="1" noEditPoints="1"/>
          </p:cNvSpPr>
          <p:nvPr userDrawn="1"/>
        </p:nvSpPr>
        <p:spPr bwMode="auto">
          <a:xfrm>
            <a:off x="5416910" y="2902005"/>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6C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userDrawn="1"/>
        </p:nvSpPr>
        <p:spPr>
          <a:xfrm>
            <a:off x="7221945" y="495110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Tree>
    <p:extLst>
      <p:ext uri="{BB962C8B-B14F-4D97-AF65-F5344CB8AC3E}">
        <p14:creationId xmlns:p14="http://schemas.microsoft.com/office/powerpoint/2010/main" val="428362639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0" y="-2"/>
            <a:ext cx="8604250" cy="51435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9" name="Text Placeholder 2"/>
          <p:cNvSpPr>
            <a:spLocks noGrp="1"/>
          </p:cNvSpPr>
          <p:nvPr>
            <p:ph type="body" sz="quarter" idx="17" hasCustomPrompt="1"/>
          </p:nvPr>
        </p:nvSpPr>
        <p:spPr>
          <a:xfrm>
            <a:off x="501071" y="4017776"/>
            <a:ext cx="8103180" cy="707886"/>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
        <p:nvSpPr>
          <p:cNvPr id="22" name="Title 3"/>
          <p:cNvSpPr>
            <a:spLocks noGrp="1"/>
          </p:cNvSpPr>
          <p:nvPr>
            <p:ph type="title" hasCustomPrompt="1"/>
          </p:nvPr>
        </p:nvSpPr>
        <p:spPr>
          <a:xfrm>
            <a:off x="501071" y="2955800"/>
            <a:ext cx="8103180" cy="1108945"/>
          </a:xfrm>
        </p:spPr>
        <p:txBody>
          <a:bodyPr>
            <a:noAutofit/>
          </a:bodyPr>
          <a:lstStyle>
            <a:lvl1pPr>
              <a:lnSpc>
                <a:spcPts val="3200"/>
              </a:lnSpc>
              <a:defRPr sz="3200" baseline="0">
                <a:solidFill>
                  <a:srgbClr val="FFFFFF"/>
                </a:solidFill>
              </a:defRPr>
            </a:lvl1pPr>
          </a:lstStyle>
          <a:p>
            <a:r>
              <a:rPr lang="en-US" dirty="0" smtClean="0"/>
              <a:t>Cover title click here</a:t>
            </a:r>
            <a:endParaRPr lang="en-US" dirty="0"/>
          </a:p>
        </p:txBody>
      </p:sp>
      <p:sp>
        <p:nvSpPr>
          <p:cNvPr id="10"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4250" y="2379664"/>
            <a:ext cx="539750" cy="2763835"/>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222430513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0" name="Picture Placeholder 53"/>
          <p:cNvSpPr>
            <a:spLocks noGrp="1"/>
          </p:cNvSpPr>
          <p:nvPr>
            <p:ph type="pic" sz="quarter" idx="12" hasCustomPrompt="1"/>
          </p:nvPr>
        </p:nvSpPr>
        <p:spPr>
          <a:xfrm>
            <a:off x="-1" y="0"/>
            <a:ext cx="4303714" cy="5143500"/>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46" name="Text Placeholder 4"/>
          <p:cNvSpPr>
            <a:spLocks noGrp="1"/>
          </p:cNvSpPr>
          <p:nvPr>
            <p:ph type="body" sz="quarter" idx="23" hasCustomPrompt="1"/>
          </p:nvPr>
        </p:nvSpPr>
        <p:spPr>
          <a:xfrm>
            <a:off x="4613107" y="904329"/>
            <a:ext cx="1111417"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47" name="Text Placeholder 12"/>
          <p:cNvSpPr>
            <a:spLocks noGrp="1"/>
          </p:cNvSpPr>
          <p:nvPr>
            <p:ph type="body" sz="quarter" idx="24" hasCustomPrompt="1"/>
          </p:nvPr>
        </p:nvSpPr>
        <p:spPr>
          <a:xfrm>
            <a:off x="5429400" y="999226"/>
            <a:ext cx="3714600"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48" name="Text Placeholder 4"/>
          <p:cNvSpPr>
            <a:spLocks noGrp="1"/>
          </p:cNvSpPr>
          <p:nvPr>
            <p:ph type="body" sz="quarter" idx="25" hasCustomPrompt="1"/>
          </p:nvPr>
        </p:nvSpPr>
        <p:spPr>
          <a:xfrm>
            <a:off x="4613107" y="1743835"/>
            <a:ext cx="1111417"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49" name="Text Placeholder 12"/>
          <p:cNvSpPr>
            <a:spLocks noGrp="1"/>
          </p:cNvSpPr>
          <p:nvPr>
            <p:ph type="body" sz="quarter" idx="26" hasCustomPrompt="1"/>
          </p:nvPr>
        </p:nvSpPr>
        <p:spPr>
          <a:xfrm>
            <a:off x="5429400" y="1838732"/>
            <a:ext cx="3714600"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50" name="Text Placeholder 4"/>
          <p:cNvSpPr>
            <a:spLocks noGrp="1"/>
          </p:cNvSpPr>
          <p:nvPr>
            <p:ph type="body" sz="quarter" idx="27" hasCustomPrompt="1"/>
          </p:nvPr>
        </p:nvSpPr>
        <p:spPr>
          <a:xfrm>
            <a:off x="4613107" y="2582035"/>
            <a:ext cx="1111417"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51" name="Text Placeholder 12"/>
          <p:cNvSpPr>
            <a:spLocks noGrp="1"/>
          </p:cNvSpPr>
          <p:nvPr>
            <p:ph type="body" sz="quarter" idx="28" hasCustomPrompt="1"/>
          </p:nvPr>
        </p:nvSpPr>
        <p:spPr>
          <a:xfrm>
            <a:off x="5429400" y="2676932"/>
            <a:ext cx="3714600"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52" name="Text Placeholder 4"/>
          <p:cNvSpPr>
            <a:spLocks noGrp="1"/>
          </p:cNvSpPr>
          <p:nvPr>
            <p:ph type="body" sz="quarter" idx="29" hasCustomPrompt="1"/>
          </p:nvPr>
        </p:nvSpPr>
        <p:spPr>
          <a:xfrm>
            <a:off x="4613107" y="3420235"/>
            <a:ext cx="1111417"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53" name="Text Placeholder 12"/>
          <p:cNvSpPr>
            <a:spLocks noGrp="1"/>
          </p:cNvSpPr>
          <p:nvPr>
            <p:ph type="body" sz="quarter" idx="30" hasCustomPrompt="1"/>
          </p:nvPr>
        </p:nvSpPr>
        <p:spPr>
          <a:xfrm>
            <a:off x="5429400" y="3515132"/>
            <a:ext cx="3714600"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Tree>
    <p:extLst>
      <p:ext uri="{BB962C8B-B14F-4D97-AF65-F5344CB8AC3E}">
        <p14:creationId xmlns:p14="http://schemas.microsoft.com/office/powerpoint/2010/main" val="311334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13" name="Text Placeholder 4"/>
          <p:cNvSpPr>
            <a:spLocks noGrp="1"/>
          </p:cNvSpPr>
          <p:nvPr>
            <p:ph type="body" sz="quarter" idx="10" hasCustomPrompt="1"/>
          </p:nvPr>
        </p:nvSpPr>
        <p:spPr>
          <a:xfrm>
            <a:off x="4718834" y="1466041"/>
            <a:ext cx="1119991"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05</a:t>
            </a:r>
          </a:p>
        </p:txBody>
      </p:sp>
      <p:sp>
        <p:nvSpPr>
          <p:cNvPr id="18" name="Text Placeholder 12"/>
          <p:cNvSpPr>
            <a:spLocks noGrp="1"/>
          </p:cNvSpPr>
          <p:nvPr>
            <p:ph type="body" sz="quarter" idx="16" hasCustomPrompt="1"/>
          </p:nvPr>
        </p:nvSpPr>
        <p:spPr>
          <a:xfrm>
            <a:off x="5535128" y="1560938"/>
            <a:ext cx="3453447"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24" name="Text Placeholder 4"/>
          <p:cNvSpPr>
            <a:spLocks noGrp="1"/>
          </p:cNvSpPr>
          <p:nvPr>
            <p:ph type="body" sz="quarter" idx="17" hasCustomPrompt="1"/>
          </p:nvPr>
        </p:nvSpPr>
        <p:spPr>
          <a:xfrm>
            <a:off x="4718834" y="2305547"/>
            <a:ext cx="1119991"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06</a:t>
            </a:r>
          </a:p>
        </p:txBody>
      </p:sp>
      <p:sp>
        <p:nvSpPr>
          <p:cNvPr id="25" name="Text Placeholder 12"/>
          <p:cNvSpPr>
            <a:spLocks noGrp="1"/>
          </p:cNvSpPr>
          <p:nvPr>
            <p:ph type="body" sz="quarter" idx="18" hasCustomPrompt="1"/>
          </p:nvPr>
        </p:nvSpPr>
        <p:spPr>
          <a:xfrm>
            <a:off x="5535128" y="2400444"/>
            <a:ext cx="3453447"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26" name="Text Placeholder 4"/>
          <p:cNvSpPr>
            <a:spLocks noGrp="1"/>
          </p:cNvSpPr>
          <p:nvPr>
            <p:ph type="body" sz="quarter" idx="19" hasCustomPrompt="1"/>
          </p:nvPr>
        </p:nvSpPr>
        <p:spPr>
          <a:xfrm>
            <a:off x="4718834" y="3143747"/>
            <a:ext cx="1119991"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07</a:t>
            </a:r>
          </a:p>
        </p:txBody>
      </p:sp>
      <p:sp>
        <p:nvSpPr>
          <p:cNvPr id="27" name="Text Placeholder 12"/>
          <p:cNvSpPr>
            <a:spLocks noGrp="1"/>
          </p:cNvSpPr>
          <p:nvPr>
            <p:ph type="body" sz="quarter" idx="20" hasCustomPrompt="1"/>
          </p:nvPr>
        </p:nvSpPr>
        <p:spPr>
          <a:xfrm>
            <a:off x="5535128" y="3238644"/>
            <a:ext cx="3453447"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28" name="Text Placeholder 4"/>
          <p:cNvSpPr>
            <a:spLocks noGrp="1"/>
          </p:cNvSpPr>
          <p:nvPr>
            <p:ph type="body" sz="quarter" idx="21" hasCustomPrompt="1"/>
          </p:nvPr>
        </p:nvSpPr>
        <p:spPr>
          <a:xfrm>
            <a:off x="4718834" y="3981947"/>
            <a:ext cx="1119991"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08</a:t>
            </a:r>
          </a:p>
        </p:txBody>
      </p:sp>
      <p:sp>
        <p:nvSpPr>
          <p:cNvPr id="29" name="Text Placeholder 12"/>
          <p:cNvSpPr>
            <a:spLocks noGrp="1"/>
          </p:cNvSpPr>
          <p:nvPr>
            <p:ph type="body" sz="quarter" idx="22" hasCustomPrompt="1"/>
          </p:nvPr>
        </p:nvSpPr>
        <p:spPr>
          <a:xfrm>
            <a:off x="5535128" y="4076844"/>
            <a:ext cx="3453447"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14" name="Text Placeholder 4"/>
          <p:cNvSpPr>
            <a:spLocks noGrp="1"/>
          </p:cNvSpPr>
          <p:nvPr>
            <p:ph type="body" sz="quarter" idx="23" hasCustomPrompt="1"/>
          </p:nvPr>
        </p:nvSpPr>
        <p:spPr>
          <a:xfrm>
            <a:off x="336382" y="1466041"/>
            <a:ext cx="1111417"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15" name="Text Placeholder 12"/>
          <p:cNvSpPr>
            <a:spLocks noGrp="1"/>
          </p:cNvSpPr>
          <p:nvPr>
            <p:ph type="body" sz="quarter" idx="24" hasCustomPrompt="1"/>
          </p:nvPr>
        </p:nvSpPr>
        <p:spPr>
          <a:xfrm>
            <a:off x="1152675" y="1560938"/>
            <a:ext cx="3453447"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16" name="Text Placeholder 4"/>
          <p:cNvSpPr>
            <a:spLocks noGrp="1"/>
          </p:cNvSpPr>
          <p:nvPr>
            <p:ph type="body" sz="quarter" idx="25" hasCustomPrompt="1"/>
          </p:nvPr>
        </p:nvSpPr>
        <p:spPr>
          <a:xfrm>
            <a:off x="336382" y="2305547"/>
            <a:ext cx="1111417"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17" name="Text Placeholder 12"/>
          <p:cNvSpPr>
            <a:spLocks noGrp="1"/>
          </p:cNvSpPr>
          <p:nvPr>
            <p:ph type="body" sz="quarter" idx="26" hasCustomPrompt="1"/>
          </p:nvPr>
        </p:nvSpPr>
        <p:spPr>
          <a:xfrm>
            <a:off x="1152675" y="2400444"/>
            <a:ext cx="3453447"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19" name="Text Placeholder 4"/>
          <p:cNvSpPr>
            <a:spLocks noGrp="1"/>
          </p:cNvSpPr>
          <p:nvPr>
            <p:ph type="body" sz="quarter" idx="27" hasCustomPrompt="1"/>
          </p:nvPr>
        </p:nvSpPr>
        <p:spPr>
          <a:xfrm>
            <a:off x="336382" y="3143747"/>
            <a:ext cx="1111417"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20" name="Text Placeholder 12"/>
          <p:cNvSpPr>
            <a:spLocks noGrp="1"/>
          </p:cNvSpPr>
          <p:nvPr>
            <p:ph type="body" sz="quarter" idx="28" hasCustomPrompt="1"/>
          </p:nvPr>
        </p:nvSpPr>
        <p:spPr>
          <a:xfrm>
            <a:off x="1152675" y="3238644"/>
            <a:ext cx="3453447"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21" name="Text Placeholder 4"/>
          <p:cNvSpPr>
            <a:spLocks noGrp="1"/>
          </p:cNvSpPr>
          <p:nvPr>
            <p:ph type="body" sz="quarter" idx="29" hasCustomPrompt="1"/>
          </p:nvPr>
        </p:nvSpPr>
        <p:spPr>
          <a:xfrm>
            <a:off x="336382" y="3981947"/>
            <a:ext cx="1111417"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22" name="Text Placeholder 12"/>
          <p:cNvSpPr>
            <a:spLocks noGrp="1"/>
          </p:cNvSpPr>
          <p:nvPr>
            <p:ph type="body" sz="quarter" idx="30" hasCustomPrompt="1"/>
          </p:nvPr>
        </p:nvSpPr>
        <p:spPr>
          <a:xfrm>
            <a:off x="1152675" y="4076844"/>
            <a:ext cx="3453447"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32" name="Picture Placeholder 53"/>
          <p:cNvSpPr>
            <a:spLocks noGrp="1"/>
          </p:cNvSpPr>
          <p:nvPr>
            <p:ph type="pic" sz="quarter" idx="12" hasCustomPrompt="1"/>
          </p:nvPr>
        </p:nvSpPr>
        <p:spPr>
          <a:xfrm>
            <a:off x="4303713" y="-1"/>
            <a:ext cx="4840287" cy="1189039"/>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33" name="Picture Placeholder 53"/>
          <p:cNvSpPr>
            <a:spLocks noGrp="1"/>
          </p:cNvSpPr>
          <p:nvPr>
            <p:ph type="pic" sz="quarter" idx="31" hasCustomPrompt="1"/>
          </p:nvPr>
        </p:nvSpPr>
        <p:spPr>
          <a:xfrm>
            <a:off x="0" y="-1"/>
            <a:ext cx="4303713" cy="1189039"/>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123435176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8604249" cy="51435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11"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2" name="Picture Placeholder 4"/>
          <p:cNvSpPr>
            <a:spLocks noGrp="1"/>
          </p:cNvSpPr>
          <p:nvPr>
            <p:ph type="pic" sz="quarter" idx="22" hasCustomPrompt="1"/>
          </p:nvPr>
        </p:nvSpPr>
        <p:spPr>
          <a:xfrm>
            <a:off x="8604250" y="2379664"/>
            <a:ext cx="539750" cy="2763835"/>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5" name="Text Placeholder 9"/>
          <p:cNvSpPr>
            <a:spLocks noGrp="1"/>
          </p:cNvSpPr>
          <p:nvPr>
            <p:ph type="body" sz="quarter" idx="14" hasCustomPrompt="1"/>
          </p:nvPr>
        </p:nvSpPr>
        <p:spPr>
          <a:xfrm>
            <a:off x="358774" y="2833689"/>
            <a:ext cx="2012951" cy="1854199"/>
          </a:xfrm>
          <a:prstGeom prst="rect">
            <a:avLst/>
          </a:prstGeom>
        </p:spPr>
        <p:txBody>
          <a:bodyPr/>
          <a:lstStyle>
            <a:lvl1pPr marL="0" indent="0">
              <a:buNone/>
              <a:defRPr lang="en-US" sz="11500" b="1" kern="1200" spc="-300" dirty="0">
                <a:ln>
                  <a:noFill/>
                </a:ln>
                <a:solidFill>
                  <a:srgbClr val="FFFFFF"/>
                </a:solidFill>
                <a:latin typeface="+mj-lt"/>
                <a:ea typeface="+mn-ea"/>
                <a:cs typeface="+mn-cs"/>
              </a:defRPr>
            </a:lvl1pPr>
            <a:lvl2pPr marL="560070" indent="-285750">
              <a:buFont typeface="Arial" pitchFamily="34" charset="0"/>
              <a:buChar char="•"/>
              <a:defRPr/>
            </a:lvl2pPr>
          </a:lstStyle>
          <a:p>
            <a:pPr lvl="0"/>
            <a:r>
              <a:rPr lang="en-US" dirty="0" smtClean="0"/>
              <a:t>01</a:t>
            </a:r>
            <a:endParaRPr lang="en-US" dirty="0"/>
          </a:p>
        </p:txBody>
      </p:sp>
      <p:sp>
        <p:nvSpPr>
          <p:cNvPr id="16" name="Title 2"/>
          <p:cNvSpPr>
            <a:spLocks noGrp="1"/>
          </p:cNvSpPr>
          <p:nvPr>
            <p:ph type="title" hasCustomPrompt="1"/>
          </p:nvPr>
        </p:nvSpPr>
        <p:spPr>
          <a:xfrm>
            <a:off x="2143570" y="3335965"/>
            <a:ext cx="5875965" cy="1113745"/>
          </a:xfrm>
        </p:spPr>
        <p:txBody>
          <a:bodyPr anchor="b"/>
          <a:lstStyle>
            <a:lvl1pPr>
              <a:lnSpc>
                <a:spcPts val="3400"/>
              </a:lnSpc>
              <a:defRPr sz="3600">
                <a:solidFill>
                  <a:srgbClr val="FFFFFF"/>
                </a:solidFill>
              </a:defRPr>
            </a:lvl1pPr>
          </a:lstStyle>
          <a:p>
            <a:r>
              <a:rPr lang="en-US" dirty="0" smtClean="0"/>
              <a:t>Section </a:t>
            </a:r>
            <a:br>
              <a:rPr lang="en-US" dirty="0" smtClean="0"/>
            </a:br>
            <a:r>
              <a:rPr lang="en-US" dirty="0" smtClean="0"/>
              <a:t>title</a:t>
            </a:r>
            <a:endParaRPr lang="en-US" dirty="0"/>
          </a:p>
        </p:txBody>
      </p:sp>
    </p:spTree>
    <p:extLst>
      <p:ext uri="{BB962C8B-B14F-4D97-AF65-F5344CB8AC3E}">
        <p14:creationId xmlns:p14="http://schemas.microsoft.com/office/powerpoint/2010/main" val="7190693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1"/>
            <a:ext cx="8604251" cy="237966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9" name="Text Placeholder 9"/>
          <p:cNvSpPr>
            <a:spLocks noGrp="1"/>
          </p:cNvSpPr>
          <p:nvPr>
            <p:ph type="body" sz="quarter" idx="14" hasCustomPrompt="1"/>
          </p:nvPr>
        </p:nvSpPr>
        <p:spPr>
          <a:xfrm>
            <a:off x="358774" y="2833689"/>
            <a:ext cx="2012951" cy="1854199"/>
          </a:xfrm>
          <a:prstGeom prst="rect">
            <a:avLst/>
          </a:prstGeom>
        </p:spPr>
        <p:txBody>
          <a:bodyPr/>
          <a:lstStyle>
            <a:lvl1pPr marL="0" indent="0">
              <a:buNone/>
              <a:defRPr lang="en-US" sz="11500" b="1" kern="1200" spc="-300" dirty="0">
                <a:ln>
                  <a:solidFill>
                    <a:schemeClr val="tx1"/>
                  </a:solidFill>
                </a:ln>
                <a:noFill/>
                <a:latin typeface="+mj-lt"/>
                <a:ea typeface="+mn-ea"/>
                <a:cs typeface="+mn-cs"/>
              </a:defRPr>
            </a:lvl1pPr>
            <a:lvl2pPr marL="560070" indent="-285750">
              <a:buFont typeface="Arial" pitchFamily="34" charset="0"/>
              <a:buChar char="•"/>
              <a:defRPr/>
            </a:lvl2pPr>
          </a:lstStyle>
          <a:p>
            <a:pPr lvl="0"/>
            <a:r>
              <a:rPr lang="en-US" dirty="0" smtClean="0"/>
              <a:t>01</a:t>
            </a:r>
            <a:endParaRPr lang="en-US" dirty="0"/>
          </a:p>
        </p:txBody>
      </p:sp>
      <p:sp>
        <p:nvSpPr>
          <p:cNvPr id="7"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4250" y="2379664"/>
            <a:ext cx="539750" cy="2763836"/>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4" name="Title 2"/>
          <p:cNvSpPr>
            <a:spLocks noGrp="1"/>
          </p:cNvSpPr>
          <p:nvPr>
            <p:ph type="title" hasCustomPrompt="1"/>
          </p:nvPr>
        </p:nvSpPr>
        <p:spPr>
          <a:xfrm>
            <a:off x="2143570" y="3335965"/>
            <a:ext cx="5875965" cy="1113745"/>
          </a:xfrm>
        </p:spPr>
        <p:txBody>
          <a:bodyPr anchor="b"/>
          <a:lstStyle>
            <a:lvl1pPr>
              <a:lnSpc>
                <a:spcPts val="3400"/>
              </a:lnSpc>
              <a:defRPr sz="3600">
                <a:solidFill>
                  <a:schemeClr val="tx1"/>
                </a:solidFill>
              </a:defRPr>
            </a:lvl1pPr>
          </a:lstStyle>
          <a:p>
            <a:r>
              <a:rPr lang="en-US" dirty="0" smtClean="0"/>
              <a:t>Section </a:t>
            </a:r>
            <a:br>
              <a:rPr lang="en-US" dirty="0" smtClean="0"/>
            </a:br>
            <a:r>
              <a:rPr lang="en-US" dirty="0" smtClean="0"/>
              <a:t>title</a:t>
            </a:r>
            <a:endParaRPr lang="en-US" dirty="0"/>
          </a:p>
        </p:txBody>
      </p:sp>
    </p:spTree>
    <p:extLst>
      <p:ext uri="{BB962C8B-B14F-4D97-AF65-F5344CB8AC3E}">
        <p14:creationId xmlns:p14="http://schemas.microsoft.com/office/powerpoint/2010/main" val="232126457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139700"/>
            <a:ext cx="9144000" cy="873125"/>
          </a:xfrm>
          <a:prstGeom prst="rect">
            <a:avLst/>
          </a:prstGeom>
        </p:spPr>
        <p:txBody>
          <a:bodyPr vert="horz" lIns="228600" tIns="45720" rIns="228600" bIns="45720" rtlCol="0" anchor="b" anchorCtr="0">
            <a:noAutofit/>
          </a:bodyPr>
          <a:lstStyle/>
          <a:p>
            <a:r>
              <a:rPr lang="en-US" smtClean="0"/>
              <a:t>Click to add title</a:t>
            </a:r>
            <a:endParaRPr lang="en-US" dirty="0"/>
          </a:p>
        </p:txBody>
      </p:sp>
      <p:sp>
        <p:nvSpPr>
          <p:cNvPr id="7" name="Text Placeholder 6"/>
          <p:cNvSpPr>
            <a:spLocks noGrp="1"/>
          </p:cNvSpPr>
          <p:nvPr>
            <p:ph type="body" idx="1"/>
          </p:nvPr>
        </p:nvSpPr>
        <p:spPr>
          <a:xfrm>
            <a:off x="0" y="1189038"/>
            <a:ext cx="9144000" cy="3217862"/>
          </a:xfrm>
          <a:prstGeom prst="rect">
            <a:avLst/>
          </a:prstGeom>
        </p:spPr>
        <p:txBody>
          <a:bodyPr vert="horz" lIns="228600" tIns="45720" rIns="22860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934" r:id="rId1"/>
    <p:sldLayoutId id="2147483936" r:id="rId2"/>
    <p:sldLayoutId id="2147483935" r:id="rId3"/>
    <p:sldLayoutId id="2147483976" r:id="rId4"/>
    <p:sldLayoutId id="2147483973" r:id="rId5"/>
    <p:sldLayoutId id="2147483937" r:id="rId6"/>
    <p:sldLayoutId id="2147483938" r:id="rId7"/>
    <p:sldLayoutId id="2147483939" r:id="rId8"/>
    <p:sldLayoutId id="2147483940" r:id="rId9"/>
    <p:sldLayoutId id="2147483941" r:id="rId10"/>
    <p:sldLayoutId id="2147483942" r:id="rId11"/>
    <p:sldLayoutId id="2147483943" r:id="rId12"/>
    <p:sldLayoutId id="2147483977" r:id="rId13"/>
    <p:sldLayoutId id="2147483969" r:id="rId14"/>
    <p:sldLayoutId id="2147483968" r:id="rId15"/>
    <p:sldLayoutId id="2147483951" r:id="rId16"/>
    <p:sldLayoutId id="2147483952" r:id="rId17"/>
    <p:sldLayoutId id="2147483953" r:id="rId18"/>
    <p:sldLayoutId id="2147483944" r:id="rId19"/>
    <p:sldLayoutId id="2147483945" r:id="rId20"/>
    <p:sldLayoutId id="2147483947" r:id="rId21"/>
    <p:sldLayoutId id="2147483948" r:id="rId22"/>
    <p:sldLayoutId id="2147483949" r:id="rId23"/>
    <p:sldLayoutId id="2147483950" r:id="rId24"/>
    <p:sldLayoutId id="2147483954" r:id="rId25"/>
    <p:sldLayoutId id="2147483956" r:id="rId26"/>
    <p:sldLayoutId id="2147483955" r:id="rId27"/>
    <p:sldLayoutId id="2147483957" r:id="rId28"/>
    <p:sldLayoutId id="2147483958" r:id="rId29"/>
    <p:sldLayoutId id="2147483961" r:id="rId30"/>
    <p:sldLayoutId id="2147483962" r:id="rId31"/>
    <p:sldLayoutId id="2147483970" r:id="rId32"/>
    <p:sldLayoutId id="2147483971" r:id="rId33"/>
    <p:sldLayoutId id="2147483963" r:id="rId34"/>
    <p:sldLayoutId id="2147483964" r:id="rId35"/>
    <p:sldLayoutId id="2147483965" r:id="rId36"/>
    <p:sldLayoutId id="2147483975" r:id="rId37"/>
  </p:sldLayoutIdLst>
  <p:transition>
    <p:fade/>
  </p:transition>
  <p:timing>
    <p:tnLst>
      <p:par>
        <p:cTn id="1" dur="indefinite" restart="never" nodeType="tmRoot"/>
      </p:par>
    </p:tnLst>
  </p:timing>
  <p:txStyles>
    <p:titleStyle>
      <a:lvl1pPr algn="l" defTabSz="914400" rtl="0" eaLnBrk="1" latinLnBrk="0" hangingPunct="1">
        <a:lnSpc>
          <a:spcPts val="2600"/>
        </a:lnSpc>
        <a:spcBef>
          <a:spcPct val="0"/>
        </a:spcBef>
        <a:buNone/>
        <a:defRPr sz="2400" b="1" kern="1200" cap="all" spc="0" baseline="0">
          <a:solidFill>
            <a:srgbClr val="000000"/>
          </a:solidFill>
          <a:latin typeface="+mj-lt"/>
          <a:ea typeface="+mj-ea"/>
          <a:cs typeface="+mj-cs"/>
        </a:defRPr>
      </a:lvl1pPr>
    </p:titleStyle>
    <p:bodyStyle>
      <a:lvl1pPr marL="182880" indent="-182880" algn="l" defTabSz="914400" rtl="0" eaLnBrk="1" latinLnBrk="0" hangingPunct="1">
        <a:spcBef>
          <a:spcPct val="20000"/>
        </a:spcBef>
        <a:buSzPct val="75000"/>
        <a:buFont typeface="Wingdings" pitchFamily="2" charset="2"/>
        <a:buChar char="§"/>
        <a:defRPr sz="1800" kern="1200" cap="none" spc="0" baseline="0">
          <a:solidFill>
            <a:srgbClr val="000000"/>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rgbClr val="000000"/>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rgbClr val="000000"/>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rgbClr val="000000"/>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21"/>
          </p:nvPr>
        </p:nvSpPr>
        <p:spPr/>
      </p:sp>
      <p:sp>
        <p:nvSpPr>
          <p:cNvPr id="5" name="Picture Placeholder 4"/>
          <p:cNvSpPr>
            <a:spLocks noGrp="1"/>
          </p:cNvSpPr>
          <p:nvPr>
            <p:ph type="pic" sz="quarter" idx="22"/>
          </p:nvPr>
        </p:nvSpPr>
        <p:spPr/>
      </p:sp>
      <p:sp>
        <p:nvSpPr>
          <p:cNvPr id="6" name="Picture Placeholder 5"/>
          <p:cNvSpPr>
            <a:spLocks noGrp="1"/>
          </p:cNvSpPr>
          <p:nvPr>
            <p:ph type="pic" sz="quarter" idx="23"/>
          </p:nvPr>
        </p:nvSpPr>
        <p:spPr/>
      </p:sp>
      <p:sp>
        <p:nvSpPr>
          <p:cNvPr id="7" name="Title 6"/>
          <p:cNvSpPr>
            <a:spLocks noGrp="1"/>
          </p:cNvSpPr>
          <p:nvPr>
            <p:ph type="title"/>
          </p:nvPr>
        </p:nvSpPr>
        <p:spPr/>
        <p:txBody>
          <a:bodyPr/>
          <a:lstStyle/>
          <a:p>
            <a:r>
              <a:rPr lang="en-US" dirty="0" smtClean="0"/>
              <a:t>Council Bluffs Interstate System Model</a:t>
            </a:r>
            <a:endParaRPr lang="en-US" dirty="0"/>
          </a:p>
        </p:txBody>
      </p:sp>
      <p:sp>
        <p:nvSpPr>
          <p:cNvPr id="8" name="TextBox 7"/>
          <p:cNvSpPr txBox="1"/>
          <p:nvPr/>
        </p:nvSpPr>
        <p:spPr>
          <a:xfrm>
            <a:off x="1524000" y="4019550"/>
            <a:ext cx="2133600" cy="369332"/>
          </a:xfrm>
          <a:prstGeom prst="rect">
            <a:avLst/>
          </a:prstGeom>
          <a:noFill/>
        </p:spPr>
        <p:txBody>
          <a:bodyPr wrap="square" rtlCol="0">
            <a:spAutoFit/>
          </a:bodyPr>
          <a:lstStyle/>
          <a:p>
            <a:r>
              <a:rPr lang="en-US" dirty="0" smtClean="0"/>
              <a:t>Jon Markt</a:t>
            </a:r>
            <a:endParaRPr lang="en-US" dirty="0"/>
          </a:p>
        </p:txBody>
      </p:sp>
      <p:pic>
        <p:nvPicPr>
          <p:cNvPr id="14" name="Picture Placeholder 13"/>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823" r="7311"/>
          <a:stretch/>
        </p:blipFill>
        <p:spPr>
          <a:xfrm>
            <a:off x="4297680" y="361951"/>
            <a:ext cx="4297680" cy="3627053"/>
          </a:xfrm>
        </p:spPr>
      </p:pic>
      <p:sp>
        <p:nvSpPr>
          <p:cNvPr id="13" name="Picture Placeholder 12"/>
          <p:cNvSpPr>
            <a:spLocks noGrp="1"/>
          </p:cNvSpPr>
          <p:nvPr>
            <p:ph type="pic" sz="quarter" idx="20"/>
          </p:nvPr>
        </p:nvSpPr>
        <p:spPr/>
      </p:sp>
      <p:sp>
        <p:nvSpPr>
          <p:cNvPr id="15" name="TextBox 14"/>
          <p:cNvSpPr txBox="1"/>
          <p:nvPr/>
        </p:nvSpPr>
        <p:spPr>
          <a:xfrm>
            <a:off x="4419600" y="3980401"/>
            <a:ext cx="1905000" cy="261610"/>
          </a:xfrm>
          <a:prstGeom prst="rect">
            <a:avLst/>
          </a:prstGeom>
          <a:noFill/>
        </p:spPr>
        <p:txBody>
          <a:bodyPr wrap="square" rtlCol="0">
            <a:spAutoFit/>
          </a:bodyPr>
          <a:lstStyle/>
          <a:p>
            <a:r>
              <a:rPr lang="en-US" sz="1100" dirty="0" smtClean="0"/>
              <a:t>Source: FHWA</a:t>
            </a:r>
            <a:endParaRPr lang="en-US" sz="1100" dirty="0"/>
          </a:p>
        </p:txBody>
      </p:sp>
    </p:spTree>
    <p:extLst>
      <p:ext uri="{BB962C8B-B14F-4D97-AF65-F5344CB8AC3E}">
        <p14:creationId xmlns:p14="http://schemas.microsoft.com/office/powerpoint/2010/main" val="4598475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solidFill>
            <a:schemeClr val="tx2"/>
          </a:solidFill>
        </p:spPr>
      </p:sp>
      <p:sp>
        <p:nvSpPr>
          <p:cNvPr id="17" name="Text Placeholder 16"/>
          <p:cNvSpPr>
            <a:spLocks noGrp="1"/>
          </p:cNvSpPr>
          <p:nvPr>
            <p:ph type="body" sz="quarter" idx="14"/>
          </p:nvPr>
        </p:nvSpPr>
        <p:spPr/>
        <p:txBody>
          <a:bodyPr/>
          <a:lstStyle/>
          <a:p>
            <a:endParaRPr lang="en-US"/>
          </a:p>
        </p:txBody>
      </p:sp>
      <p:sp>
        <p:nvSpPr>
          <p:cNvPr id="18" name="Picture Placeholder 17"/>
          <p:cNvSpPr>
            <a:spLocks noGrp="1"/>
          </p:cNvSpPr>
          <p:nvPr>
            <p:ph type="pic" sz="quarter" idx="21"/>
          </p:nvPr>
        </p:nvSpPr>
        <p:spPr/>
      </p:sp>
      <p:sp>
        <p:nvSpPr>
          <p:cNvPr id="19" name="Picture Placeholder 18"/>
          <p:cNvSpPr>
            <a:spLocks noGrp="1"/>
          </p:cNvSpPr>
          <p:nvPr>
            <p:ph type="pic" sz="quarter" idx="22"/>
          </p:nvPr>
        </p:nvSpPr>
        <p:spPr/>
      </p:sp>
      <p:sp>
        <p:nvSpPr>
          <p:cNvPr id="6" name="Title 5"/>
          <p:cNvSpPr>
            <a:spLocks noGrp="1"/>
          </p:cNvSpPr>
          <p:nvPr>
            <p:ph type="title"/>
          </p:nvPr>
        </p:nvSpPr>
        <p:spPr/>
        <p:txBody>
          <a:bodyPr/>
          <a:lstStyle/>
          <a:p>
            <a:r>
              <a:rPr lang="en-US" dirty="0" smtClean="0"/>
              <a:t>Innovative features</a:t>
            </a:r>
            <a:endParaRPr lang="en-US" dirty="0"/>
          </a:p>
        </p:txBody>
      </p:sp>
    </p:spTree>
    <p:extLst>
      <p:ext uri="{BB962C8B-B14F-4D97-AF65-F5344CB8AC3E}">
        <p14:creationId xmlns:p14="http://schemas.microsoft.com/office/powerpoint/2010/main" val="392497016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2085" b="12085"/>
          <a:stretch>
            <a:fillRect/>
          </a:stretch>
        </p:blipFill>
        <p:spPr/>
      </p:pic>
      <p:pic>
        <p:nvPicPr>
          <p:cNvPr id="11" name="Picture Placeholder 10"/>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094" b="16095"/>
          <a:stretch/>
        </p:blipFill>
        <p:spPr>
          <a:xfrm>
            <a:off x="4648200" y="2385060"/>
            <a:ext cx="3251200" cy="1787886"/>
          </a:xfrm>
        </p:spPr>
      </p:pic>
      <p:sp>
        <p:nvSpPr>
          <p:cNvPr id="8" name="Picture Placeholder 7"/>
          <p:cNvSpPr>
            <a:spLocks noGrp="1"/>
          </p:cNvSpPr>
          <p:nvPr>
            <p:ph type="pic" sz="quarter" idx="14"/>
          </p:nvPr>
        </p:nvSpPr>
        <p:spPr/>
      </p:sp>
      <p:sp>
        <p:nvSpPr>
          <p:cNvPr id="9" name="Text Placeholder 8"/>
          <p:cNvSpPr>
            <a:spLocks noGrp="1"/>
          </p:cNvSpPr>
          <p:nvPr>
            <p:ph type="body" sz="quarter" idx="16"/>
          </p:nvPr>
        </p:nvSpPr>
        <p:spPr/>
        <p:txBody>
          <a:bodyPr/>
          <a:lstStyle/>
          <a:p>
            <a:r>
              <a:rPr lang="en-US" dirty="0" smtClean="0"/>
              <a:t>Limited to particular strategies</a:t>
            </a:r>
          </a:p>
          <a:p>
            <a:endParaRPr lang="en-US" dirty="0" smtClean="0"/>
          </a:p>
          <a:p>
            <a:r>
              <a:rPr lang="en-US" dirty="0" smtClean="0"/>
              <a:t>Small </a:t>
            </a:r>
            <a:r>
              <a:rPr lang="en-US" dirty="0" smtClean="0"/>
              <a:t>models, suited for localized impacts</a:t>
            </a:r>
          </a:p>
          <a:p>
            <a:endParaRPr lang="en-US" dirty="0" smtClean="0"/>
          </a:p>
          <a:p>
            <a:r>
              <a:rPr lang="en-US" dirty="0" smtClean="0"/>
              <a:t>Projects </a:t>
            </a:r>
            <a:r>
              <a:rPr lang="en-US" dirty="0" smtClean="0"/>
              <a:t>evaluated in </a:t>
            </a:r>
            <a:r>
              <a:rPr lang="en-US" dirty="0" smtClean="0"/>
              <a:t>isolation</a:t>
            </a:r>
            <a:endParaRPr lang="en-US" dirty="0" smtClean="0"/>
          </a:p>
        </p:txBody>
      </p:sp>
      <p:sp>
        <p:nvSpPr>
          <p:cNvPr id="5" name="Title 4"/>
          <p:cNvSpPr>
            <a:spLocks noGrp="1"/>
          </p:cNvSpPr>
          <p:nvPr>
            <p:ph type="title"/>
          </p:nvPr>
        </p:nvSpPr>
        <p:spPr/>
        <p:txBody>
          <a:bodyPr/>
          <a:lstStyle/>
          <a:p>
            <a:r>
              <a:rPr lang="en-US" dirty="0" smtClean="0"/>
              <a:t>Work Zone Analysis</a:t>
            </a:r>
            <a:endParaRPr lang="en-US" dirty="0"/>
          </a:p>
        </p:txBody>
      </p:sp>
      <p:sp>
        <p:nvSpPr>
          <p:cNvPr id="2" name="TextBox 1"/>
          <p:cNvSpPr txBox="1"/>
          <p:nvPr/>
        </p:nvSpPr>
        <p:spPr>
          <a:xfrm>
            <a:off x="7924800" y="2419350"/>
            <a:ext cx="1066800" cy="523220"/>
          </a:xfrm>
          <a:prstGeom prst="rect">
            <a:avLst/>
          </a:prstGeom>
          <a:noFill/>
        </p:spPr>
        <p:txBody>
          <a:bodyPr wrap="square" rtlCol="0">
            <a:spAutoFit/>
          </a:bodyPr>
          <a:lstStyle/>
          <a:p>
            <a:r>
              <a:rPr lang="en-US" sz="1400" dirty="0" smtClean="0"/>
              <a:t>Source: Oregon DOT</a:t>
            </a:r>
            <a:endParaRPr lang="en-US" sz="1400" dirty="0"/>
          </a:p>
        </p:txBody>
      </p:sp>
      <p:sp>
        <p:nvSpPr>
          <p:cNvPr id="12" name="TextBox 11"/>
          <p:cNvSpPr txBox="1"/>
          <p:nvPr/>
        </p:nvSpPr>
        <p:spPr>
          <a:xfrm>
            <a:off x="4800600" y="4248150"/>
            <a:ext cx="1600200" cy="307777"/>
          </a:xfrm>
          <a:prstGeom prst="rect">
            <a:avLst/>
          </a:prstGeom>
          <a:noFill/>
        </p:spPr>
        <p:txBody>
          <a:bodyPr wrap="square" rtlCol="0">
            <a:spAutoFit/>
          </a:bodyPr>
          <a:lstStyle/>
          <a:p>
            <a:r>
              <a:rPr lang="en-US" sz="1400" dirty="0" smtClean="0"/>
              <a:t>Source: FHWA</a:t>
            </a:r>
            <a:endParaRPr lang="en-US" sz="1400" dirty="0"/>
          </a:p>
        </p:txBody>
      </p:sp>
    </p:spTree>
    <p:extLst>
      <p:ext uri="{BB962C8B-B14F-4D97-AF65-F5344CB8AC3E}">
        <p14:creationId xmlns:p14="http://schemas.microsoft.com/office/powerpoint/2010/main" val="367944577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t="143" b="6669"/>
          <a:stretch/>
        </p:blipFill>
        <p:spPr>
          <a:xfrm>
            <a:off x="3580638" y="438150"/>
            <a:ext cx="5563362" cy="4135579"/>
          </a:xfrm>
        </p:spPr>
      </p:pic>
      <p:sp>
        <p:nvSpPr>
          <p:cNvPr id="5" name="Text Placeholder 4"/>
          <p:cNvSpPr>
            <a:spLocks noGrp="1"/>
          </p:cNvSpPr>
          <p:nvPr>
            <p:ph type="body" sz="quarter" idx="16"/>
          </p:nvPr>
        </p:nvSpPr>
        <p:spPr>
          <a:xfrm>
            <a:off x="-11755" y="997144"/>
            <a:ext cx="3544072" cy="2108005"/>
          </a:xfrm>
        </p:spPr>
        <p:txBody>
          <a:bodyPr/>
          <a:lstStyle/>
          <a:p>
            <a:pPr lvl="1"/>
            <a:r>
              <a:rPr lang="en-US" dirty="0" smtClean="0"/>
              <a:t>Large Sub-area Microsimulation</a:t>
            </a:r>
          </a:p>
          <a:p>
            <a:pPr lvl="2"/>
            <a:r>
              <a:rPr lang="en-US" dirty="0" smtClean="0"/>
              <a:t>Addresses network impacts</a:t>
            </a:r>
          </a:p>
          <a:p>
            <a:pPr lvl="2"/>
            <a:r>
              <a:rPr lang="en-US" dirty="0" smtClean="0"/>
              <a:t>Inclusion of boundary effects</a:t>
            </a:r>
          </a:p>
          <a:p>
            <a:pPr lvl="2"/>
            <a:r>
              <a:rPr lang="en-US" dirty="0" smtClean="0"/>
              <a:t>Couples with DTA to show spatial impacts of congestion on traffic flow and user costs</a:t>
            </a:r>
          </a:p>
          <a:p>
            <a:pPr lvl="2"/>
            <a:endParaRPr lang="en-US" dirty="0" smtClean="0"/>
          </a:p>
          <a:p>
            <a:pPr lvl="2"/>
            <a:endParaRPr lang="en-US" dirty="0" smtClean="0"/>
          </a:p>
          <a:p>
            <a:pPr lvl="2"/>
            <a:endParaRPr lang="en-US" dirty="0" smtClean="0"/>
          </a:p>
          <a:p>
            <a:pPr lvl="1"/>
            <a:endParaRPr lang="en-US" dirty="0"/>
          </a:p>
        </p:txBody>
      </p:sp>
      <p:sp>
        <p:nvSpPr>
          <p:cNvPr id="6" name="Title 5"/>
          <p:cNvSpPr>
            <a:spLocks noGrp="1"/>
          </p:cNvSpPr>
          <p:nvPr>
            <p:ph type="title"/>
          </p:nvPr>
        </p:nvSpPr>
        <p:spPr/>
        <p:txBody>
          <a:bodyPr/>
          <a:lstStyle/>
          <a:p>
            <a:r>
              <a:rPr lang="en-US" dirty="0" smtClean="0"/>
              <a:t>CBIS Model</a:t>
            </a:r>
            <a:endParaRPr lang="en-US" dirty="0"/>
          </a:p>
        </p:txBody>
      </p:sp>
      <p:sp>
        <p:nvSpPr>
          <p:cNvPr id="3" name="Rectangle 2"/>
          <p:cNvSpPr/>
          <p:nvPr/>
        </p:nvSpPr>
        <p:spPr>
          <a:xfrm>
            <a:off x="3885438" y="3028950"/>
            <a:ext cx="990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105"/>
          <a:stretch/>
        </p:blipFill>
        <p:spPr>
          <a:xfrm>
            <a:off x="-10602" y="3257550"/>
            <a:ext cx="3542919" cy="1762887"/>
          </a:xfrm>
          <a:prstGeom prst="rect">
            <a:avLst/>
          </a:prstGeom>
        </p:spPr>
      </p:pic>
    </p:spTree>
    <p:extLst>
      <p:ext uri="{BB962C8B-B14F-4D97-AF65-F5344CB8AC3E}">
        <p14:creationId xmlns:p14="http://schemas.microsoft.com/office/powerpoint/2010/main" val="313560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pPr lvl="1"/>
            <a:r>
              <a:rPr lang="en-US" dirty="0" smtClean="0"/>
              <a:t>Dynamic Traffic Assignment (DTA)</a:t>
            </a:r>
          </a:p>
          <a:p>
            <a:pPr lvl="2"/>
            <a:r>
              <a:rPr lang="en-US" dirty="0" smtClean="0"/>
              <a:t>Time-sensitive routing tool</a:t>
            </a:r>
          </a:p>
          <a:p>
            <a:pPr lvl="2"/>
            <a:r>
              <a:rPr lang="en-US" dirty="0" smtClean="0"/>
              <a:t>Greater sensitivity to congestion than traditional assignment methods (permits queuing)</a:t>
            </a:r>
          </a:p>
          <a:p>
            <a:pPr lvl="2"/>
            <a:endParaRPr lang="en-US" dirty="0" smtClean="0"/>
          </a:p>
          <a:p>
            <a:pPr lvl="1"/>
            <a:endParaRPr lang="en-US" dirty="0"/>
          </a:p>
        </p:txBody>
      </p:sp>
      <p:sp>
        <p:nvSpPr>
          <p:cNvPr id="6" name="Title 5"/>
          <p:cNvSpPr>
            <a:spLocks noGrp="1"/>
          </p:cNvSpPr>
          <p:nvPr>
            <p:ph type="title"/>
          </p:nvPr>
        </p:nvSpPr>
        <p:spPr/>
        <p:txBody>
          <a:bodyPr/>
          <a:lstStyle/>
          <a:p>
            <a:r>
              <a:rPr lang="en-US" dirty="0" smtClean="0"/>
              <a:t>CBIS Model</a:t>
            </a:r>
            <a:endParaRPr lang="en-US" dirty="0"/>
          </a:p>
        </p:txBody>
      </p:sp>
      <p:sp>
        <p:nvSpPr>
          <p:cNvPr id="7" name="Picture Placeholder 6"/>
          <p:cNvSpPr>
            <a:spLocks noGrp="1"/>
          </p:cNvSpPr>
          <p:nvPr>
            <p:ph type="pic" sz="quarter" idx="22"/>
          </p:nvPr>
        </p:nvSpPr>
        <p:spPr/>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3552" t="43231" r="3838" b="10445"/>
          <a:stretch/>
        </p:blipFill>
        <p:spPr>
          <a:xfrm>
            <a:off x="1219200" y="2473625"/>
            <a:ext cx="6418052" cy="2303254"/>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431" t="64629" r="76805" b="7091"/>
          <a:stretch/>
        </p:blipFill>
        <p:spPr>
          <a:xfrm>
            <a:off x="685800" y="3235625"/>
            <a:ext cx="2606227" cy="1905000"/>
          </a:xfrm>
          <a:prstGeom prst="rect">
            <a:avLst/>
          </a:prstGeom>
        </p:spPr>
      </p:pic>
    </p:spTree>
    <p:extLst>
      <p:ext uri="{BB962C8B-B14F-4D97-AF65-F5344CB8AC3E}">
        <p14:creationId xmlns:p14="http://schemas.microsoft.com/office/powerpoint/2010/main" val="173876606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Identifying impacts</a:t>
            </a:r>
            <a:endParaRPr lang="en-US" dirty="0"/>
          </a:p>
        </p:txBody>
      </p:sp>
      <p:pic>
        <p:nvPicPr>
          <p:cNvPr id="5" name="Picture Placeholder 4"/>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42527" r="164"/>
          <a:stretch/>
        </p:blipFill>
        <p:spPr>
          <a:xfrm>
            <a:off x="4495800" y="57150"/>
            <a:ext cx="4495800" cy="4992193"/>
          </a:xfrm>
        </p:spPr>
      </p:pic>
      <p:sp>
        <p:nvSpPr>
          <p:cNvPr id="3" name="Text Placeholder 2"/>
          <p:cNvSpPr>
            <a:spLocks noGrp="1"/>
          </p:cNvSpPr>
          <p:nvPr>
            <p:ph type="body" sz="quarter" idx="16"/>
          </p:nvPr>
        </p:nvSpPr>
        <p:spPr>
          <a:xfrm>
            <a:off x="-11755" y="997145"/>
            <a:ext cx="4309593" cy="1727005"/>
          </a:xfrm>
        </p:spPr>
        <p:txBody>
          <a:bodyPr/>
          <a:lstStyle/>
          <a:p>
            <a:r>
              <a:rPr lang="en-US" dirty="0" smtClean="0"/>
              <a:t>Union Pacific Railroad Bridge Reconstruction</a:t>
            </a:r>
          </a:p>
          <a:p>
            <a:pPr lvl="1"/>
            <a:r>
              <a:rPr lang="en-US" dirty="0" smtClean="0"/>
              <a:t>Single lane vs. full closures</a:t>
            </a:r>
          </a:p>
          <a:p>
            <a:pPr lvl="1"/>
            <a:r>
              <a:rPr lang="en-US" dirty="0" smtClean="0"/>
              <a:t>Ramp closures</a:t>
            </a:r>
          </a:p>
          <a:p>
            <a:pPr lvl="1"/>
            <a:r>
              <a:rPr lang="en-US" dirty="0" smtClean="0"/>
              <a:t>Extent of impacts?</a:t>
            </a:r>
          </a:p>
          <a:p>
            <a:endParaRPr lang="en-US" dirty="0"/>
          </a:p>
        </p:txBody>
      </p:sp>
      <p:sp>
        <p:nvSpPr>
          <p:cNvPr id="6" name="Oval 5"/>
          <p:cNvSpPr/>
          <p:nvPr/>
        </p:nvSpPr>
        <p:spPr>
          <a:xfrm>
            <a:off x="4800600" y="1581150"/>
            <a:ext cx="2286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48277"/>
            <a:ext cx="4646295" cy="202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137160" y="590550"/>
            <a:ext cx="5821017" cy="2932176"/>
            <a:chOff x="152400" y="590550"/>
            <a:chExt cx="5821017" cy="2932176"/>
          </a:xfrm>
        </p:grpSpPr>
        <p:grpSp>
          <p:nvGrpSpPr>
            <p:cNvPr id="14" name="Group 13"/>
            <p:cNvGrpSpPr/>
            <p:nvPr/>
          </p:nvGrpSpPr>
          <p:grpSpPr>
            <a:xfrm>
              <a:off x="152400" y="590550"/>
              <a:ext cx="5744817" cy="2932176"/>
              <a:chOff x="152400" y="590550"/>
              <a:chExt cx="5744817" cy="2932176"/>
            </a:xfrm>
          </p:grpSpPr>
          <p:grpSp>
            <p:nvGrpSpPr>
              <p:cNvPr id="9" name="Group 8"/>
              <p:cNvGrpSpPr/>
              <p:nvPr/>
            </p:nvGrpSpPr>
            <p:grpSpPr>
              <a:xfrm>
                <a:off x="152400" y="590550"/>
                <a:ext cx="5269992" cy="2932176"/>
                <a:chOff x="152400" y="590550"/>
                <a:chExt cx="5269992" cy="2932176"/>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90550"/>
                  <a:ext cx="5269992" cy="2932176"/>
                </a:xfrm>
                <a:prstGeom prst="rect">
                  <a:avLst/>
                </a:prstGeom>
              </p:spPr>
            </p:pic>
            <p:sp>
              <p:nvSpPr>
                <p:cNvPr id="8" name="Oval 7"/>
                <p:cNvSpPr/>
                <p:nvPr/>
              </p:nvSpPr>
              <p:spPr>
                <a:xfrm>
                  <a:off x="1143000" y="2800350"/>
                  <a:ext cx="1752600" cy="14792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p:cNvCxnSpPr/>
              <p:nvPr/>
            </p:nvCxnSpPr>
            <p:spPr>
              <a:xfrm flipH="1" flipV="1">
                <a:off x="3429000" y="590550"/>
                <a:ext cx="2438400" cy="175260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3458817" y="2874313"/>
                <a:ext cx="2438400" cy="516587"/>
              </a:xfrm>
              <a:prstGeom prst="line">
                <a:avLst/>
              </a:prstGeom>
            </p:spPr>
            <p:style>
              <a:lnRef idx="3">
                <a:schemeClr val="dk1"/>
              </a:lnRef>
              <a:fillRef idx="0">
                <a:schemeClr val="dk1"/>
              </a:fillRef>
              <a:effectRef idx="2">
                <a:schemeClr val="dk1"/>
              </a:effectRef>
              <a:fontRef idx="minor">
                <a:schemeClr val="tx1"/>
              </a:fontRef>
            </p:style>
          </p:cxnSp>
        </p:grpSp>
        <p:sp>
          <p:nvSpPr>
            <p:cNvPr id="15" name="Oval 14"/>
            <p:cNvSpPr/>
            <p:nvPr/>
          </p:nvSpPr>
          <p:spPr>
            <a:xfrm>
              <a:off x="5821017" y="2343150"/>
              <a:ext cx="152400" cy="5311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497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p:sp>
      <p:sp>
        <p:nvSpPr>
          <p:cNvPr id="6" name="Picture Placeholder 5"/>
          <p:cNvSpPr>
            <a:spLocks noGrp="1"/>
          </p:cNvSpPr>
          <p:nvPr>
            <p:ph type="pic" sz="quarter" idx="13"/>
          </p:nvPr>
        </p:nvSpPr>
        <p:spPr/>
      </p:sp>
      <p:sp>
        <p:nvSpPr>
          <p:cNvPr id="7" name="Picture Placeholder 6"/>
          <p:cNvSpPr>
            <a:spLocks noGrp="1"/>
          </p:cNvSpPr>
          <p:nvPr>
            <p:ph type="pic" sz="quarter" idx="14"/>
          </p:nvPr>
        </p:nvSpPr>
        <p:spPr/>
      </p:sp>
      <p:sp>
        <p:nvSpPr>
          <p:cNvPr id="2" name="Text Placeholder 1"/>
          <p:cNvSpPr>
            <a:spLocks noGrp="1"/>
          </p:cNvSpPr>
          <p:nvPr>
            <p:ph type="body" sz="quarter" idx="16"/>
          </p:nvPr>
        </p:nvSpPr>
        <p:spPr/>
        <p:txBody>
          <a:bodyPr/>
          <a:lstStyle/>
          <a:p>
            <a:r>
              <a:rPr lang="en-US" dirty="0" smtClean="0"/>
              <a:t>Dual calibration – before &amp; “after” construction</a:t>
            </a:r>
          </a:p>
          <a:p>
            <a:pPr lvl="1"/>
            <a:r>
              <a:rPr lang="en-US" dirty="0" smtClean="0"/>
              <a:t>Before</a:t>
            </a:r>
          </a:p>
          <a:p>
            <a:pPr lvl="2"/>
            <a:r>
              <a:rPr lang="en-US" dirty="0" smtClean="0"/>
              <a:t>AirSage origin-destination data</a:t>
            </a:r>
          </a:p>
          <a:p>
            <a:pPr lvl="2"/>
            <a:r>
              <a:rPr lang="en-US" dirty="0" smtClean="0"/>
              <a:t>INRIX speed data</a:t>
            </a:r>
          </a:p>
          <a:p>
            <a:pPr lvl="1"/>
            <a:r>
              <a:rPr lang="en-US" dirty="0" smtClean="0"/>
              <a:t>After</a:t>
            </a:r>
          </a:p>
          <a:p>
            <a:pPr lvl="2"/>
            <a:r>
              <a:rPr lang="en-US" dirty="0" smtClean="0"/>
              <a:t>Iowa DOT sensor data and video</a:t>
            </a:r>
          </a:p>
          <a:p>
            <a:pPr lvl="2"/>
            <a:r>
              <a:rPr lang="en-US" dirty="0" smtClean="0"/>
              <a:t>INRIX speed data</a:t>
            </a:r>
          </a:p>
          <a:p>
            <a:r>
              <a:rPr lang="en-US" dirty="0"/>
              <a:t>Sub-area refinement and analysis</a:t>
            </a:r>
          </a:p>
          <a:p>
            <a:pPr lvl="1"/>
            <a:r>
              <a:rPr lang="en-US" dirty="0"/>
              <a:t>Refined input values incorporated in the regional model</a:t>
            </a:r>
          </a:p>
          <a:p>
            <a:pPr lvl="2"/>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Perpetually Refined</a:t>
            </a:r>
            <a:endParaRPr lang="en-US" dirty="0"/>
          </a:p>
        </p:txBody>
      </p:sp>
    </p:spTree>
    <p:extLst>
      <p:ext uri="{BB962C8B-B14F-4D97-AF65-F5344CB8AC3E}">
        <p14:creationId xmlns:p14="http://schemas.microsoft.com/office/powerpoint/2010/main" val="337488659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
        <p:nvSpPr>
          <p:cNvPr id="5" name="Text Placeholder 4"/>
          <p:cNvSpPr>
            <a:spLocks noGrp="1"/>
          </p:cNvSpPr>
          <p:nvPr>
            <p:ph type="body" sz="quarter" idx="16"/>
          </p:nvPr>
        </p:nvSpPr>
        <p:spPr>
          <a:xfrm>
            <a:off x="-11755" y="997145"/>
            <a:ext cx="4309593" cy="2870005"/>
          </a:xfrm>
        </p:spPr>
        <p:txBody>
          <a:bodyPr/>
          <a:lstStyle/>
          <a:p>
            <a:r>
              <a:rPr lang="en-US" dirty="0" smtClean="0"/>
              <a:t>Key insights</a:t>
            </a:r>
          </a:p>
          <a:p>
            <a:pPr lvl="1"/>
            <a:r>
              <a:rPr lang="en-US" dirty="0" smtClean="0"/>
              <a:t>DTA and larger microsimulation networks address gaps in traffic analysis and are becoming more practical for day-to-day use</a:t>
            </a:r>
          </a:p>
          <a:p>
            <a:pPr lvl="1"/>
            <a:r>
              <a:rPr lang="en-US" dirty="0" smtClean="0"/>
              <a:t>Model calibration is changing due to innovative new forms of data, better data collection infrastructure, advances in traffic models</a:t>
            </a:r>
          </a:p>
          <a:p>
            <a:pPr lvl="1"/>
            <a:r>
              <a:rPr lang="en-US" dirty="0"/>
              <a:t>Model as an asset, rather than single </a:t>
            </a:r>
            <a:r>
              <a:rPr lang="en-US" dirty="0" smtClean="0"/>
              <a:t>use</a:t>
            </a:r>
          </a:p>
          <a:p>
            <a:pPr lvl="2"/>
            <a:endParaRPr lang="en-US" dirty="0"/>
          </a:p>
          <a:p>
            <a:pPr lvl="2"/>
            <a:endParaRPr lang="en-US" dirty="0" smtClean="0"/>
          </a:p>
          <a:p>
            <a:pPr lvl="1"/>
            <a:endParaRPr lang="en-US" dirty="0"/>
          </a:p>
          <a:p>
            <a:endParaRPr lang="en-US" dirty="0"/>
          </a:p>
        </p:txBody>
      </p:sp>
      <p:sp>
        <p:nvSpPr>
          <p:cNvPr id="6" name="Title 5"/>
          <p:cNvSpPr>
            <a:spLocks noGrp="1"/>
          </p:cNvSpPr>
          <p:nvPr>
            <p:ph type="title"/>
          </p:nvPr>
        </p:nvSpPr>
        <p:spPr/>
        <p:txBody>
          <a:bodyPr/>
          <a:lstStyle/>
          <a:p>
            <a:r>
              <a:rPr lang="en-US" dirty="0" smtClean="0"/>
              <a:t>CBIS Innovations</a:t>
            </a:r>
            <a:endParaRPr lang="en-US" dirty="0"/>
          </a:p>
        </p:txBody>
      </p:sp>
    </p:spTree>
    <p:extLst>
      <p:ext uri="{BB962C8B-B14F-4D97-AF65-F5344CB8AC3E}">
        <p14:creationId xmlns:p14="http://schemas.microsoft.com/office/powerpoint/2010/main" val="31274252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solidFill>
            <a:schemeClr val="tx2"/>
          </a:solidFill>
        </p:spPr>
      </p:sp>
      <p:sp>
        <p:nvSpPr>
          <p:cNvPr id="17" name="Text Placeholder 16"/>
          <p:cNvSpPr>
            <a:spLocks noGrp="1"/>
          </p:cNvSpPr>
          <p:nvPr>
            <p:ph type="body" sz="quarter" idx="14"/>
          </p:nvPr>
        </p:nvSpPr>
        <p:spPr/>
        <p:txBody>
          <a:bodyPr/>
          <a:lstStyle/>
          <a:p>
            <a:endParaRPr lang="en-US"/>
          </a:p>
        </p:txBody>
      </p:sp>
      <p:sp>
        <p:nvSpPr>
          <p:cNvPr id="18" name="Picture Placeholder 17"/>
          <p:cNvSpPr>
            <a:spLocks noGrp="1"/>
          </p:cNvSpPr>
          <p:nvPr>
            <p:ph type="pic" sz="quarter" idx="21"/>
          </p:nvPr>
        </p:nvSpPr>
        <p:spPr/>
      </p:sp>
      <p:sp>
        <p:nvSpPr>
          <p:cNvPr id="19" name="Picture Placeholder 18"/>
          <p:cNvSpPr>
            <a:spLocks noGrp="1"/>
          </p:cNvSpPr>
          <p:nvPr>
            <p:ph type="pic" sz="quarter" idx="22"/>
          </p:nvPr>
        </p:nvSpPr>
        <p:spPr/>
      </p:sp>
      <p:sp>
        <p:nvSpPr>
          <p:cNvPr id="6" name="Title 5"/>
          <p:cNvSpPr>
            <a:spLocks noGrp="1"/>
          </p:cNvSpPr>
          <p:nvPr>
            <p:ph type="title"/>
          </p:nvPr>
        </p:nvSpPr>
        <p:spPr/>
        <p:txBody>
          <a:bodyPr/>
          <a:lstStyle/>
          <a:p>
            <a:r>
              <a:rPr lang="en-US" dirty="0" smtClean="0"/>
              <a:t>Innovative features</a:t>
            </a:r>
            <a:endParaRPr lang="en-US" dirty="0"/>
          </a:p>
        </p:txBody>
      </p:sp>
      <p:grpSp>
        <p:nvGrpSpPr>
          <p:cNvPr id="12" name="Group 11"/>
          <p:cNvGrpSpPr/>
          <p:nvPr/>
        </p:nvGrpSpPr>
        <p:grpSpPr>
          <a:xfrm>
            <a:off x="1166533" y="517787"/>
            <a:ext cx="5781675" cy="1590491"/>
            <a:chOff x="990600" y="2105090"/>
            <a:chExt cx="5781675" cy="1590491"/>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105090"/>
              <a:ext cx="2276475" cy="59055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060660"/>
              <a:ext cx="4457143" cy="63492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2105090"/>
              <a:ext cx="2695951" cy="466790"/>
            </a:xfrm>
            <a:prstGeom prst="rect">
              <a:avLst/>
            </a:prstGeom>
          </p:spPr>
        </p:pic>
      </p:grpSp>
    </p:spTree>
    <p:extLst>
      <p:ext uri="{BB962C8B-B14F-4D97-AF65-F5344CB8AC3E}">
        <p14:creationId xmlns:p14="http://schemas.microsoft.com/office/powerpoint/2010/main" val="301552637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p:sp>
      <p:sp>
        <p:nvSpPr>
          <p:cNvPr id="6" name="Picture Placeholder 5"/>
          <p:cNvSpPr>
            <a:spLocks noGrp="1"/>
          </p:cNvSpPr>
          <p:nvPr>
            <p:ph type="pic" sz="quarter" idx="13"/>
          </p:nvPr>
        </p:nvSpPr>
        <p:spPr/>
      </p:sp>
      <p:sp>
        <p:nvSpPr>
          <p:cNvPr id="7" name="Picture Placeholder 6"/>
          <p:cNvSpPr>
            <a:spLocks noGrp="1"/>
          </p:cNvSpPr>
          <p:nvPr>
            <p:ph type="pic" sz="quarter" idx="14"/>
          </p:nvPr>
        </p:nvSpPr>
        <p:spPr/>
      </p:sp>
      <p:sp>
        <p:nvSpPr>
          <p:cNvPr id="2" name="Text Placeholder 1"/>
          <p:cNvSpPr>
            <a:spLocks noGrp="1"/>
          </p:cNvSpPr>
          <p:nvPr>
            <p:ph type="body" sz="quarter" idx="16"/>
          </p:nvPr>
        </p:nvSpPr>
        <p:spPr/>
        <p:txBody>
          <a:bodyPr/>
          <a:lstStyle/>
          <a:p>
            <a:r>
              <a:rPr lang="en-US" dirty="0" smtClean="0"/>
              <a:t>Dual calibration – before &amp; “after” construction</a:t>
            </a:r>
          </a:p>
          <a:p>
            <a:pPr lvl="1"/>
            <a:r>
              <a:rPr lang="en-US" dirty="0" smtClean="0"/>
              <a:t>Before</a:t>
            </a:r>
          </a:p>
          <a:p>
            <a:pPr lvl="2"/>
            <a:r>
              <a:rPr lang="en-US" dirty="0" smtClean="0"/>
              <a:t>AirSage origin-destination data</a:t>
            </a:r>
          </a:p>
          <a:p>
            <a:pPr lvl="2"/>
            <a:r>
              <a:rPr lang="en-US" dirty="0" smtClean="0"/>
              <a:t>INRIX speed data</a:t>
            </a:r>
          </a:p>
          <a:p>
            <a:pPr lvl="1"/>
            <a:r>
              <a:rPr lang="en-US" dirty="0" smtClean="0"/>
              <a:t>After</a:t>
            </a:r>
          </a:p>
          <a:p>
            <a:pPr lvl="2"/>
            <a:r>
              <a:rPr lang="en-US" dirty="0" smtClean="0"/>
              <a:t>Iowa DOT sensor data and video</a:t>
            </a:r>
          </a:p>
          <a:p>
            <a:pPr lvl="2"/>
            <a:r>
              <a:rPr lang="en-US" dirty="0" smtClean="0"/>
              <a:t>INRIX speed data</a:t>
            </a:r>
          </a:p>
          <a:p>
            <a:r>
              <a:rPr lang="en-US" dirty="0"/>
              <a:t>Sub-area refinement and analysis</a:t>
            </a:r>
          </a:p>
          <a:p>
            <a:pPr lvl="1"/>
            <a:r>
              <a:rPr lang="en-US" dirty="0"/>
              <a:t>Refined input values incorporated in the regional model</a:t>
            </a:r>
          </a:p>
          <a:p>
            <a:pPr lvl="2"/>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Perpetually Refined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182" y="166"/>
            <a:ext cx="5242322"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486400" y="4857092"/>
            <a:ext cx="1539478" cy="307777"/>
          </a:xfrm>
          <a:prstGeom prst="rect">
            <a:avLst/>
          </a:prstGeom>
          <a:noFill/>
        </p:spPr>
        <p:txBody>
          <a:bodyPr wrap="square" rtlCol="0">
            <a:spAutoFit/>
          </a:bodyPr>
          <a:lstStyle/>
          <a:p>
            <a:r>
              <a:rPr lang="en-US" sz="1400" dirty="0" smtClean="0"/>
              <a:t>Source: FHWA</a:t>
            </a:r>
            <a:endParaRPr lang="en-US" sz="1400" dirty="0"/>
          </a:p>
        </p:txBody>
      </p:sp>
    </p:spTree>
    <p:extLst>
      <p:ext uri="{BB962C8B-B14F-4D97-AF65-F5344CB8AC3E}">
        <p14:creationId xmlns:p14="http://schemas.microsoft.com/office/powerpoint/2010/main" val="147347336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omesrv1\Public_Involvement\Iowa DOT - Confidential - CBIS 2013\PROJECTS &amp; PRESENTATIONS\US275-IA92\8.0 Meeting 1\8.03 Meeting Materials\Boards\Board Pieces for Presentation\Board JPEGs 0308014\CBIS_US275_PR_I-29SBRampDetour_030514_PRES_detour_2-01.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5" b="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3500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
        <p:nvSpPr>
          <p:cNvPr id="5" name="Text Placeholder 4"/>
          <p:cNvSpPr>
            <a:spLocks noGrp="1"/>
          </p:cNvSpPr>
          <p:nvPr>
            <p:ph type="body" sz="quarter" idx="16"/>
          </p:nvPr>
        </p:nvSpPr>
        <p:spPr>
          <a:xfrm>
            <a:off x="-11755" y="997145"/>
            <a:ext cx="4309593" cy="3555805"/>
          </a:xfrm>
        </p:spPr>
        <p:txBody>
          <a:bodyPr/>
          <a:lstStyle/>
          <a:p>
            <a:r>
              <a:rPr lang="en-US" dirty="0" smtClean="0"/>
              <a:t>CBIS Project Overview</a:t>
            </a:r>
          </a:p>
          <a:p>
            <a:pPr lvl="1"/>
            <a:r>
              <a:rPr lang="en-US" dirty="0" smtClean="0"/>
              <a:t>Project challenges</a:t>
            </a:r>
          </a:p>
          <a:p>
            <a:pPr lvl="1"/>
            <a:r>
              <a:rPr lang="en-US" dirty="0" smtClean="0"/>
              <a:t>Project solutions</a:t>
            </a:r>
          </a:p>
          <a:p>
            <a:r>
              <a:rPr lang="en-US" dirty="0" smtClean="0"/>
              <a:t>CBIS Model</a:t>
            </a:r>
          </a:p>
          <a:p>
            <a:pPr lvl="1"/>
            <a:r>
              <a:rPr lang="en-US" dirty="0" smtClean="0"/>
              <a:t>Applications</a:t>
            </a:r>
            <a:endParaRPr lang="en-US" dirty="0"/>
          </a:p>
          <a:p>
            <a:pPr lvl="2"/>
            <a:r>
              <a:rPr lang="en-US" dirty="0"/>
              <a:t>Construction Phasing</a:t>
            </a:r>
          </a:p>
          <a:p>
            <a:pPr lvl="2"/>
            <a:r>
              <a:rPr lang="en-US" dirty="0"/>
              <a:t>Construction Alternatives</a:t>
            </a:r>
          </a:p>
          <a:p>
            <a:pPr lvl="2"/>
            <a:r>
              <a:rPr lang="en-US" dirty="0"/>
              <a:t>Traffic Impacts / User Costs</a:t>
            </a:r>
          </a:p>
          <a:p>
            <a:pPr lvl="1"/>
            <a:r>
              <a:rPr lang="en-US" dirty="0" smtClean="0"/>
              <a:t>Innovations</a:t>
            </a:r>
          </a:p>
          <a:p>
            <a:pPr lvl="2"/>
            <a:r>
              <a:rPr lang="en-US" dirty="0" smtClean="0"/>
              <a:t>Large Sub-area Microsimulation</a:t>
            </a:r>
            <a:endParaRPr lang="en-US" dirty="0"/>
          </a:p>
          <a:p>
            <a:pPr lvl="2"/>
            <a:r>
              <a:rPr lang="en-US" dirty="0"/>
              <a:t>Dynamic Traffic Assignment</a:t>
            </a:r>
          </a:p>
          <a:p>
            <a:pPr lvl="2"/>
            <a:r>
              <a:rPr lang="en-US" dirty="0" smtClean="0"/>
              <a:t>Perpetually refined</a:t>
            </a:r>
          </a:p>
          <a:p>
            <a:endParaRPr lang="en-US" dirty="0"/>
          </a:p>
        </p:txBody>
      </p:sp>
      <p:sp>
        <p:nvSpPr>
          <p:cNvPr id="6" name="Title 5"/>
          <p:cNvSpPr>
            <a:spLocks noGrp="1"/>
          </p:cNvSpPr>
          <p:nvPr>
            <p:ph type="title"/>
          </p:nvPr>
        </p:nvSpPr>
        <p:spPr/>
        <p:txBody>
          <a:bodyPr/>
          <a:lstStyle/>
          <a:p>
            <a:r>
              <a:rPr lang="en-US" dirty="0" smtClean="0"/>
              <a:t>Preview</a:t>
            </a:r>
            <a:endParaRPr lang="en-US" dirty="0"/>
          </a:p>
        </p:txBody>
      </p:sp>
    </p:spTree>
    <p:extLst>
      <p:ext uri="{BB962C8B-B14F-4D97-AF65-F5344CB8AC3E}">
        <p14:creationId xmlns:p14="http://schemas.microsoft.com/office/powerpoint/2010/main" val="415732928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340" t="1925" b="2055"/>
          <a:stretch/>
        </p:blipFill>
        <p:spPr>
          <a:xfrm>
            <a:off x="1143000" y="742950"/>
            <a:ext cx="5845161" cy="4161387"/>
          </a:xfrm>
        </p:spPr>
      </p:pic>
      <p:sp>
        <p:nvSpPr>
          <p:cNvPr id="3" name="Title 5"/>
          <p:cNvSpPr>
            <a:spLocks noGrp="1"/>
          </p:cNvSpPr>
          <p:nvPr>
            <p:ph type="title"/>
          </p:nvPr>
        </p:nvSpPr>
        <p:spPr>
          <a:xfrm>
            <a:off x="2743200" y="133350"/>
            <a:ext cx="2286000" cy="568325"/>
          </a:xfrm>
        </p:spPr>
        <p:txBody>
          <a:bodyPr/>
          <a:lstStyle/>
          <a:p>
            <a:r>
              <a:rPr lang="en-US" dirty="0" smtClean="0"/>
              <a:t>USER COSTs</a:t>
            </a:r>
            <a:endParaRPr lang="en-US" dirty="0"/>
          </a:p>
        </p:txBody>
      </p:sp>
    </p:spTree>
    <p:extLst>
      <p:ext uri="{BB962C8B-B14F-4D97-AF65-F5344CB8AC3E}">
        <p14:creationId xmlns:p14="http://schemas.microsoft.com/office/powerpoint/2010/main" val="42704567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55938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000" b="5000"/>
          <a:stretch>
            <a:fillRect/>
          </a:stretch>
        </p:blipFill>
        <p:spPr>
          <a:xfrm>
            <a:off x="0" y="0"/>
            <a:ext cx="13716000" cy="7715250"/>
          </a:xfrm>
        </p:spPr>
      </p:pic>
    </p:spTree>
    <p:extLst>
      <p:ext uri="{BB962C8B-B14F-4D97-AF65-F5344CB8AC3E}">
        <p14:creationId xmlns:p14="http://schemas.microsoft.com/office/powerpoint/2010/main" val="178690486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
        <p:nvSpPr>
          <p:cNvPr id="5" name="Text Placeholder 4"/>
          <p:cNvSpPr>
            <a:spLocks noGrp="1"/>
          </p:cNvSpPr>
          <p:nvPr>
            <p:ph type="body" sz="quarter" idx="16"/>
          </p:nvPr>
        </p:nvSpPr>
        <p:spPr>
          <a:xfrm>
            <a:off x="-11755" y="997145"/>
            <a:ext cx="4309593" cy="3327205"/>
          </a:xfrm>
        </p:spPr>
        <p:txBody>
          <a:bodyPr/>
          <a:lstStyle/>
          <a:p>
            <a:r>
              <a:rPr lang="en-US" dirty="0" smtClean="0"/>
              <a:t>Project scale</a:t>
            </a:r>
          </a:p>
          <a:p>
            <a:pPr lvl="1"/>
            <a:r>
              <a:rPr lang="en-US" dirty="0" smtClean="0"/>
              <a:t>18 miles of corridor improvements</a:t>
            </a:r>
          </a:p>
          <a:p>
            <a:pPr lvl="1"/>
            <a:r>
              <a:rPr lang="en-US" dirty="0" smtClean="0"/>
              <a:t>Impacts freeways to local roads</a:t>
            </a:r>
          </a:p>
          <a:p>
            <a:r>
              <a:rPr lang="en-US" dirty="0" smtClean="0"/>
              <a:t>Scope of Improvements</a:t>
            </a:r>
          </a:p>
          <a:p>
            <a:pPr lvl="1"/>
            <a:r>
              <a:rPr lang="en-US" dirty="0" smtClean="0"/>
              <a:t>Closures</a:t>
            </a:r>
          </a:p>
          <a:p>
            <a:pPr lvl="1"/>
            <a:r>
              <a:rPr lang="en-US" dirty="0" smtClean="0"/>
              <a:t>Additional capacity</a:t>
            </a:r>
          </a:p>
          <a:p>
            <a:r>
              <a:rPr lang="en-US" dirty="0" smtClean="0"/>
              <a:t>Driver Behavior</a:t>
            </a:r>
          </a:p>
          <a:p>
            <a:pPr lvl="1"/>
            <a:r>
              <a:rPr lang="en-US" dirty="0" smtClean="0"/>
              <a:t>Route choice</a:t>
            </a:r>
            <a:endParaRPr lang="en-US" dirty="0"/>
          </a:p>
        </p:txBody>
      </p:sp>
      <p:sp>
        <p:nvSpPr>
          <p:cNvPr id="6" name="Title 5"/>
          <p:cNvSpPr>
            <a:spLocks noGrp="1"/>
          </p:cNvSpPr>
          <p:nvPr>
            <p:ph type="title"/>
          </p:nvPr>
        </p:nvSpPr>
        <p:spPr/>
        <p:txBody>
          <a:bodyPr/>
          <a:lstStyle/>
          <a:p>
            <a:r>
              <a:rPr lang="en-US" dirty="0" smtClean="0"/>
              <a:t>Project Challenges</a:t>
            </a:r>
            <a:endParaRPr lang="en-US" dirty="0"/>
          </a:p>
        </p:txBody>
      </p:sp>
    </p:spTree>
    <p:extLst>
      <p:ext uri="{BB962C8B-B14F-4D97-AF65-F5344CB8AC3E}">
        <p14:creationId xmlns:p14="http://schemas.microsoft.com/office/powerpoint/2010/main" val="162702718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
        <p:nvSpPr>
          <p:cNvPr id="5" name="Text Placeholder 4"/>
          <p:cNvSpPr>
            <a:spLocks noGrp="1"/>
          </p:cNvSpPr>
          <p:nvPr>
            <p:ph type="body" sz="quarter" idx="16"/>
          </p:nvPr>
        </p:nvSpPr>
        <p:spPr>
          <a:xfrm>
            <a:off x="-11755" y="997145"/>
            <a:ext cx="4309593" cy="3327205"/>
          </a:xfrm>
        </p:spPr>
        <p:txBody>
          <a:bodyPr/>
          <a:lstStyle/>
          <a:p>
            <a:r>
              <a:rPr lang="en-US" dirty="0" smtClean="0"/>
              <a:t>Operating conditions</a:t>
            </a:r>
          </a:p>
          <a:p>
            <a:r>
              <a:rPr lang="en-US" dirty="0" smtClean="0"/>
              <a:t>Route decisions</a:t>
            </a:r>
          </a:p>
          <a:p>
            <a:r>
              <a:rPr lang="en-US" dirty="0" smtClean="0"/>
              <a:t>User cost</a:t>
            </a:r>
            <a:endParaRPr lang="en-US" dirty="0"/>
          </a:p>
        </p:txBody>
      </p:sp>
      <p:sp>
        <p:nvSpPr>
          <p:cNvPr id="6" name="Title 5"/>
          <p:cNvSpPr>
            <a:spLocks noGrp="1"/>
          </p:cNvSpPr>
          <p:nvPr>
            <p:ph type="title"/>
          </p:nvPr>
        </p:nvSpPr>
        <p:spPr/>
        <p:txBody>
          <a:bodyPr/>
          <a:lstStyle/>
          <a:p>
            <a:r>
              <a:rPr lang="en-US" dirty="0" smtClean="0"/>
              <a:t>Work </a:t>
            </a:r>
            <a:r>
              <a:rPr lang="en-US" dirty="0" err="1" smtClean="0"/>
              <a:t>ZOnes</a:t>
            </a:r>
            <a:endParaRPr lang="en-US" dirty="0"/>
          </a:p>
        </p:txBody>
      </p:sp>
    </p:spTree>
    <p:extLst>
      <p:ext uri="{BB962C8B-B14F-4D97-AF65-F5344CB8AC3E}">
        <p14:creationId xmlns:p14="http://schemas.microsoft.com/office/powerpoint/2010/main" val="342184543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
        <p:nvSpPr>
          <p:cNvPr id="5" name="Text Placeholder 4"/>
          <p:cNvSpPr>
            <a:spLocks noGrp="1"/>
          </p:cNvSpPr>
          <p:nvPr>
            <p:ph type="body" sz="quarter" idx="16"/>
          </p:nvPr>
        </p:nvSpPr>
        <p:spPr>
          <a:xfrm>
            <a:off x="-11755" y="997145"/>
            <a:ext cx="4309593" cy="3022405"/>
          </a:xfrm>
        </p:spPr>
        <p:txBody>
          <a:bodyPr/>
          <a:lstStyle/>
          <a:p>
            <a:pPr lvl="1"/>
            <a:r>
              <a:rPr lang="en-US" dirty="0" smtClean="0"/>
              <a:t>Development – TransModeler Model</a:t>
            </a:r>
          </a:p>
          <a:p>
            <a:pPr lvl="2"/>
            <a:r>
              <a:rPr lang="en-US" dirty="0" smtClean="0"/>
              <a:t>MAPA Regional Travel Demand Model</a:t>
            </a:r>
          </a:p>
          <a:p>
            <a:pPr lvl="2"/>
            <a:r>
              <a:rPr lang="en-US" dirty="0" smtClean="0"/>
              <a:t>AirSage Data</a:t>
            </a:r>
          </a:p>
          <a:p>
            <a:pPr lvl="2"/>
            <a:r>
              <a:rPr lang="en-US" dirty="0" smtClean="0"/>
              <a:t>Aerial Photography</a:t>
            </a:r>
          </a:p>
          <a:p>
            <a:pPr lvl="2"/>
            <a:r>
              <a:rPr lang="en-US" dirty="0" smtClean="0"/>
              <a:t>Signal Timing</a:t>
            </a:r>
          </a:p>
          <a:p>
            <a:pPr lvl="2"/>
            <a:r>
              <a:rPr lang="en-US" dirty="0" smtClean="0"/>
              <a:t>Traffic Counts</a:t>
            </a:r>
          </a:p>
          <a:p>
            <a:pPr lvl="2"/>
            <a:r>
              <a:rPr lang="en-US" dirty="0" smtClean="0"/>
              <a:t>INRIX Speed Data</a:t>
            </a:r>
          </a:p>
          <a:p>
            <a:pPr lvl="2"/>
            <a:endParaRPr lang="en-US" dirty="0" smtClean="0"/>
          </a:p>
          <a:p>
            <a:pPr lvl="2"/>
            <a:endParaRPr lang="en-US" dirty="0"/>
          </a:p>
        </p:txBody>
      </p:sp>
      <p:sp>
        <p:nvSpPr>
          <p:cNvPr id="6" name="Title 5"/>
          <p:cNvSpPr>
            <a:spLocks noGrp="1"/>
          </p:cNvSpPr>
          <p:nvPr>
            <p:ph type="title"/>
          </p:nvPr>
        </p:nvSpPr>
        <p:spPr/>
        <p:txBody>
          <a:bodyPr/>
          <a:lstStyle/>
          <a:p>
            <a:r>
              <a:rPr lang="en-US" dirty="0" smtClean="0"/>
              <a:t>CBIS Model</a:t>
            </a:r>
            <a:endParaRPr lang="en-US" dirty="0"/>
          </a:p>
        </p:txBody>
      </p:sp>
    </p:spTree>
    <p:extLst>
      <p:ext uri="{BB962C8B-B14F-4D97-AF65-F5344CB8AC3E}">
        <p14:creationId xmlns:p14="http://schemas.microsoft.com/office/powerpoint/2010/main" val="407999129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
        <p:nvSpPr>
          <p:cNvPr id="5" name="Text Placeholder 4"/>
          <p:cNvSpPr>
            <a:spLocks noGrp="1"/>
          </p:cNvSpPr>
          <p:nvPr>
            <p:ph type="body" sz="quarter" idx="17"/>
          </p:nvPr>
        </p:nvSpPr>
        <p:spPr/>
        <p:txBody>
          <a:bodyPr/>
          <a:lstStyle/>
          <a:p>
            <a:endParaRPr lang="en-US"/>
          </a:p>
        </p:txBody>
      </p:sp>
      <p:sp>
        <p:nvSpPr>
          <p:cNvPr id="9" name="Picture Placeholder 8"/>
          <p:cNvSpPr>
            <a:spLocks noGrp="1"/>
          </p:cNvSpPr>
          <p:nvPr>
            <p:ph type="pic" sz="quarter" idx="18"/>
          </p:nvPr>
        </p:nvSpPr>
        <p:spPr/>
      </p:sp>
      <p:sp>
        <p:nvSpPr>
          <p:cNvPr id="10" name="Picture Placeholder 9"/>
          <p:cNvSpPr>
            <a:spLocks noGrp="1"/>
          </p:cNvSpPr>
          <p:nvPr>
            <p:ph type="pic" sz="quarter" idx="20"/>
          </p:nvPr>
        </p:nvSpPr>
        <p:spPr/>
      </p:sp>
      <p:sp>
        <p:nvSpPr>
          <p:cNvPr id="2" name="Title 1"/>
          <p:cNvSpPr>
            <a:spLocks noGrp="1"/>
          </p:cNvSpPr>
          <p:nvPr>
            <p:ph type="title"/>
          </p:nvPr>
        </p:nvSpPr>
        <p:spPr/>
        <p:txBody>
          <a:bodyPr/>
          <a:lstStyle/>
          <a:p>
            <a:endParaRPr lang="en-US" dirty="0"/>
          </a:p>
        </p:txBody>
      </p:sp>
      <p:sp>
        <p:nvSpPr>
          <p:cNvPr id="11" name="Picture Placeholder 10"/>
          <p:cNvSpPr>
            <a:spLocks noGrp="1"/>
          </p:cNvSpPr>
          <p:nvPr>
            <p:ph type="pic" sz="quarter" idx="21"/>
          </p:nvPr>
        </p:nvSpPr>
        <p:spPr/>
      </p:sp>
    </p:spTree>
    <p:extLst>
      <p:ext uri="{BB962C8B-B14F-4D97-AF65-F5344CB8AC3E}">
        <p14:creationId xmlns:p14="http://schemas.microsoft.com/office/powerpoint/2010/main" val="311227883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endParaRPr lang="en-US"/>
          </a:p>
        </p:txBody>
      </p:sp>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61685349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p:sp>
      <p:sp>
        <p:nvSpPr>
          <p:cNvPr id="4" name="Text Placeholder 3"/>
          <p:cNvSpPr>
            <a:spLocks noGrp="1"/>
          </p:cNvSpPr>
          <p:nvPr>
            <p:ph type="body" sz="quarter" idx="16"/>
          </p:nvPr>
        </p:nvSpPr>
        <p:spPr/>
        <p:txBody>
          <a:bodyPr/>
          <a:lstStyle/>
          <a:p>
            <a:endParaRPr lang="en-US"/>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97550781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p:sp>
      <p:sp>
        <p:nvSpPr>
          <p:cNvPr id="7" name="Picture Placeholder 6"/>
          <p:cNvSpPr>
            <a:spLocks noGrp="1"/>
          </p:cNvSpPr>
          <p:nvPr>
            <p:ph type="pic" sz="quarter" idx="13"/>
          </p:nvPr>
        </p:nvSpPr>
        <p:spPr/>
      </p:sp>
      <p:sp>
        <p:nvSpPr>
          <p:cNvPr id="8" name="Picture Placeholder 7"/>
          <p:cNvSpPr>
            <a:spLocks noGrp="1"/>
          </p:cNvSpPr>
          <p:nvPr>
            <p:ph type="pic" sz="quarter" idx="14"/>
          </p:nvPr>
        </p:nvSpPr>
        <p:spPr/>
      </p:sp>
      <p:sp>
        <p:nvSpPr>
          <p:cNvPr id="9" name="Text Placeholder 8"/>
          <p:cNvSpPr>
            <a:spLocks noGrp="1"/>
          </p:cNvSpPr>
          <p:nvPr>
            <p:ph type="body" sz="quarter" idx="16"/>
          </p:nvPr>
        </p:nvSpPr>
        <p:spPr/>
        <p:txBody>
          <a:bodyPr/>
          <a:lstStyle/>
          <a:p>
            <a:endParaRPr lang="en-US"/>
          </a:p>
        </p:txBody>
      </p:sp>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90231715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p:sp>
      <p:sp>
        <p:nvSpPr>
          <p:cNvPr id="9" name="Text Placeholder 8"/>
          <p:cNvSpPr>
            <a:spLocks noGrp="1"/>
          </p:cNvSpPr>
          <p:nvPr>
            <p:ph type="body" sz="quarter" idx="16"/>
          </p:nvPr>
        </p:nvSpPr>
        <p:spPr>
          <a:xfrm>
            <a:off x="-11755" y="997145"/>
            <a:ext cx="4309593" cy="3555805"/>
          </a:xfrm>
        </p:spPr>
        <p:txBody>
          <a:bodyPr/>
          <a:lstStyle/>
          <a:p>
            <a:r>
              <a:rPr lang="en-US" dirty="0" smtClean="0"/>
              <a:t>By the numbers</a:t>
            </a:r>
          </a:p>
          <a:p>
            <a:pPr lvl="1"/>
            <a:r>
              <a:rPr lang="en-US" dirty="0" smtClean="0">
                <a:solidFill>
                  <a:schemeClr val="accent2"/>
                </a:solidFill>
              </a:rPr>
              <a:t>18</a:t>
            </a:r>
            <a:r>
              <a:rPr lang="en-US" dirty="0" smtClean="0"/>
              <a:t> - miles of interstate system reconstructed</a:t>
            </a:r>
          </a:p>
          <a:p>
            <a:pPr lvl="1"/>
            <a:r>
              <a:rPr lang="en-US" dirty="0" smtClean="0">
                <a:solidFill>
                  <a:schemeClr val="accent2"/>
                </a:solidFill>
              </a:rPr>
              <a:t>32</a:t>
            </a:r>
            <a:r>
              <a:rPr lang="en-US" dirty="0" smtClean="0"/>
              <a:t> – number of bridges reconstructed</a:t>
            </a:r>
          </a:p>
          <a:p>
            <a:pPr lvl="1"/>
            <a:r>
              <a:rPr lang="en-US" dirty="0">
                <a:solidFill>
                  <a:schemeClr val="accent2"/>
                </a:solidFill>
              </a:rPr>
              <a:t>5</a:t>
            </a:r>
            <a:r>
              <a:rPr lang="en-US" dirty="0" smtClean="0"/>
              <a:t> – number of lanes on existing I-80 / I-29</a:t>
            </a:r>
          </a:p>
          <a:p>
            <a:pPr lvl="1"/>
            <a:r>
              <a:rPr lang="en-US" dirty="0" smtClean="0">
                <a:solidFill>
                  <a:schemeClr val="accent2"/>
                </a:solidFill>
              </a:rPr>
              <a:t>12</a:t>
            </a:r>
            <a:r>
              <a:rPr lang="en-US" dirty="0" smtClean="0"/>
              <a:t> – number of lanes on future I-80 / I-29</a:t>
            </a:r>
          </a:p>
          <a:p>
            <a:pPr lvl="1"/>
            <a:r>
              <a:rPr lang="en-US" dirty="0" smtClean="0">
                <a:solidFill>
                  <a:schemeClr val="accent2"/>
                </a:solidFill>
              </a:rPr>
              <a:t>50+</a:t>
            </a:r>
            <a:r>
              <a:rPr lang="en-US" dirty="0" smtClean="0"/>
              <a:t> - number of years since the original construction of the CBIS</a:t>
            </a:r>
          </a:p>
          <a:p>
            <a:pPr lvl="1"/>
            <a:r>
              <a:rPr lang="en-US" dirty="0" smtClean="0">
                <a:solidFill>
                  <a:schemeClr val="accent2"/>
                </a:solidFill>
              </a:rPr>
              <a:t>130,000</a:t>
            </a:r>
            <a:r>
              <a:rPr lang="en-US" dirty="0" smtClean="0"/>
              <a:t> – projected 2030 daily traffic volume on I-80 / I-29</a:t>
            </a:r>
          </a:p>
          <a:p>
            <a:pPr lvl="1"/>
            <a:endParaRPr lang="en-US" dirty="0" smtClean="0"/>
          </a:p>
        </p:txBody>
      </p:sp>
      <p:sp>
        <p:nvSpPr>
          <p:cNvPr id="7" name="Title 6"/>
          <p:cNvSpPr>
            <a:spLocks noGrp="1"/>
          </p:cNvSpPr>
          <p:nvPr>
            <p:ph type="title"/>
          </p:nvPr>
        </p:nvSpPr>
        <p:spPr/>
        <p:txBody>
          <a:bodyPr/>
          <a:lstStyle/>
          <a:p>
            <a:r>
              <a:rPr lang="en-US" dirty="0" smtClean="0"/>
              <a:t>CBIS Program</a:t>
            </a:r>
            <a:endParaRPr lang="en-US" dirty="0"/>
          </a:p>
        </p:txBody>
      </p:sp>
      <p:sp>
        <p:nvSpPr>
          <p:cNvPr id="3" name="Rectangle 2"/>
          <p:cNvSpPr>
            <a:spLocks noChangeAspect="1"/>
          </p:cNvSpPr>
          <p:nvPr/>
        </p:nvSpPr>
        <p:spPr>
          <a:xfrm>
            <a:off x="822960" y="1352550"/>
            <a:ext cx="3200400" cy="2400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ChangeAspect="1"/>
          </p:cNvSpPr>
          <p:nvPr/>
        </p:nvSpPr>
        <p:spPr>
          <a:xfrm>
            <a:off x="822960" y="1633412"/>
            <a:ext cx="3200400" cy="32340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685800" y="1956816"/>
            <a:ext cx="3200400" cy="2400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ChangeAspect="1"/>
          </p:cNvSpPr>
          <p:nvPr/>
        </p:nvSpPr>
        <p:spPr>
          <a:xfrm>
            <a:off x="822960" y="2196846"/>
            <a:ext cx="3200400" cy="2400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33400" y="2589276"/>
            <a:ext cx="3572124" cy="456173"/>
            <a:chOff x="533400" y="2589276"/>
            <a:chExt cx="3572124" cy="456173"/>
          </a:xfrm>
        </p:grpSpPr>
        <p:sp>
          <p:nvSpPr>
            <p:cNvPr id="13" name="Rectangle 12"/>
            <p:cNvSpPr>
              <a:spLocks noChangeAspect="1"/>
            </p:cNvSpPr>
            <p:nvPr/>
          </p:nvSpPr>
          <p:spPr>
            <a:xfrm>
              <a:off x="905124" y="2589276"/>
              <a:ext cx="3200400" cy="2400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ChangeAspect="1"/>
            </p:cNvSpPr>
            <p:nvPr/>
          </p:nvSpPr>
          <p:spPr>
            <a:xfrm>
              <a:off x="533400" y="2805419"/>
              <a:ext cx="3200400" cy="2400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12197" y="3062031"/>
            <a:ext cx="3678803" cy="515294"/>
            <a:chOff x="512197" y="3062031"/>
            <a:chExt cx="3678803" cy="515294"/>
          </a:xfrm>
        </p:grpSpPr>
        <p:sp>
          <p:nvSpPr>
            <p:cNvPr id="15" name="Rectangle 14"/>
            <p:cNvSpPr>
              <a:spLocks noChangeAspect="1"/>
            </p:cNvSpPr>
            <p:nvPr/>
          </p:nvSpPr>
          <p:spPr>
            <a:xfrm>
              <a:off x="1219200" y="3062031"/>
              <a:ext cx="2971800" cy="2400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512197" y="3337295"/>
              <a:ext cx="2971800" cy="2400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65201"/>
            <a:ext cx="86106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689991"/>
            <a:ext cx="9143999" cy="403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052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7"/>
                                        </p:tgtEl>
                                        <p:attrNameLst>
                                          <p:attrName>ppt_x</p:attrName>
                                        </p:attrNameLst>
                                      </p:cBhvr>
                                      <p:tavLst>
                                        <p:tav tm="0">
                                          <p:val>
                                            <p:strVal val="ppt_x"/>
                                          </p:val>
                                        </p:tav>
                                        <p:tav tm="100000">
                                          <p:val>
                                            <p:strVal val="ppt_x"/>
                                          </p:val>
                                        </p:tav>
                                      </p:tavLst>
                                    </p:anim>
                                    <p:anim calcmode="lin" valueType="num">
                                      <p:cBhvr additive="base">
                                        <p:cTn id="28" dur="500"/>
                                        <p:tgtEl>
                                          <p:spTgt spid="17"/>
                                        </p:tgtEl>
                                        <p:attrNameLst>
                                          <p:attrName>ppt_y</p:attrName>
                                        </p:attrNameLst>
                                      </p:cBhvr>
                                      <p:tavLst>
                                        <p:tav tm="0">
                                          <p:val>
                                            <p:strVal val="ppt_y"/>
                                          </p:val>
                                        </p:tav>
                                        <p:tav tm="100000">
                                          <p:val>
                                            <p:strVal val="1+ppt_h/2"/>
                                          </p:val>
                                        </p:tav>
                                      </p:tavLst>
                                    </p:anim>
                                    <p:set>
                                      <p:cBhvr>
                                        <p:cTn id="29" dur="1" fill="hold">
                                          <p:stCondLst>
                                            <p:cond delay="499"/>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18"/>
                                        </p:tgtEl>
                                        <p:attrNameLst>
                                          <p:attrName>ppt_x</p:attrName>
                                        </p:attrNameLst>
                                      </p:cBhvr>
                                      <p:tavLst>
                                        <p:tav tm="0">
                                          <p:val>
                                            <p:strVal val="ppt_x"/>
                                          </p:val>
                                        </p:tav>
                                        <p:tav tm="100000">
                                          <p:val>
                                            <p:strVal val="ppt_x"/>
                                          </p:val>
                                        </p:tav>
                                      </p:tavLst>
                                    </p:anim>
                                    <p:anim calcmode="lin" valueType="num">
                                      <p:cBhvr additive="base">
                                        <p:cTn id="45" dur="500"/>
                                        <p:tgtEl>
                                          <p:spTgt spid="18"/>
                                        </p:tgtEl>
                                        <p:attrNameLst>
                                          <p:attrName>ppt_y</p:attrName>
                                        </p:attrNameLst>
                                      </p:cBhvr>
                                      <p:tavLst>
                                        <p:tav tm="0">
                                          <p:val>
                                            <p:strVal val="ppt_y"/>
                                          </p:val>
                                        </p:tav>
                                        <p:tav tm="100000">
                                          <p:val>
                                            <p:strVal val="1+ppt_h/2"/>
                                          </p:val>
                                        </p:tav>
                                      </p:tavLst>
                                    </p:anim>
                                    <p:set>
                                      <p:cBhvr>
                                        <p:cTn id="46" dur="1" fill="hold">
                                          <p:stCondLst>
                                            <p:cond delay="499"/>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endParaRPr lang="en-US"/>
          </a:p>
        </p:txBody>
      </p:sp>
      <p:sp>
        <p:nvSpPr>
          <p:cNvPr id="7" name="Title 6"/>
          <p:cNvSpPr>
            <a:spLocks noGrp="1"/>
          </p:cNvSpPr>
          <p:nvPr>
            <p:ph type="title"/>
          </p:nvPr>
        </p:nvSpPr>
        <p:spPr/>
        <p:txBody>
          <a:bodyPr/>
          <a:lstStyle/>
          <a:p>
            <a:endParaRPr lang="en-US" dirty="0"/>
          </a:p>
        </p:txBody>
      </p:sp>
      <p:sp>
        <p:nvSpPr>
          <p:cNvPr id="10" name="Picture Placeholder 9"/>
          <p:cNvSpPr>
            <a:spLocks noGrp="1"/>
          </p:cNvSpPr>
          <p:nvPr>
            <p:ph type="pic" sz="quarter" idx="22"/>
          </p:nvPr>
        </p:nvSpPr>
        <p:spPr/>
      </p:sp>
      <p:sp>
        <p:nvSpPr>
          <p:cNvPr id="11" name="Picture Placeholder 10"/>
          <p:cNvSpPr>
            <a:spLocks noGrp="1"/>
          </p:cNvSpPr>
          <p:nvPr>
            <p:ph type="pic" sz="quarter" idx="23"/>
          </p:nvPr>
        </p:nvSpPr>
        <p:spPr/>
      </p:sp>
      <p:sp>
        <p:nvSpPr>
          <p:cNvPr id="9" name="Picture Placeholder 8"/>
          <p:cNvSpPr>
            <a:spLocks noGrp="1"/>
          </p:cNvSpPr>
          <p:nvPr>
            <p:ph type="pic" sz="quarter" idx="21"/>
          </p:nvPr>
        </p:nvSpPr>
        <p:spPr/>
      </p:sp>
    </p:spTree>
    <p:extLst>
      <p:ext uri="{BB962C8B-B14F-4D97-AF65-F5344CB8AC3E}">
        <p14:creationId xmlns:p14="http://schemas.microsoft.com/office/powerpoint/2010/main" val="330830836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p:txBody>
          <a:bodyPr/>
          <a:lstStyle/>
          <a:p>
            <a:endParaRPr lang="en-US"/>
          </a:p>
        </p:txBody>
      </p:sp>
      <p:sp>
        <p:nvSpPr>
          <p:cNvPr id="10" name="Text Placeholder 9"/>
          <p:cNvSpPr>
            <a:spLocks noGrp="1"/>
          </p:cNvSpPr>
          <p:nvPr>
            <p:ph type="body" sz="quarter" idx="16"/>
          </p:nvPr>
        </p:nvSpPr>
        <p:spPr/>
        <p:txBody>
          <a:bodyPr/>
          <a:lstStyle/>
          <a:p>
            <a:endParaRPr lang="en-US"/>
          </a:p>
        </p:txBody>
      </p:sp>
      <p:sp>
        <p:nvSpPr>
          <p:cNvPr id="7" name="Title 6"/>
          <p:cNvSpPr>
            <a:spLocks noGrp="1"/>
          </p:cNvSpPr>
          <p:nvPr>
            <p:ph type="title"/>
          </p:nvPr>
        </p:nvSpPr>
        <p:spPr/>
        <p:txBody>
          <a:bodyPr/>
          <a:lstStyle/>
          <a:p>
            <a:endParaRPr lang="en-US" dirty="0"/>
          </a:p>
        </p:txBody>
      </p:sp>
      <p:sp>
        <p:nvSpPr>
          <p:cNvPr id="8" name="Picture Placeholder 7"/>
          <p:cNvSpPr>
            <a:spLocks noGrp="1"/>
          </p:cNvSpPr>
          <p:nvPr>
            <p:ph type="pic" sz="quarter" idx="12"/>
          </p:nvPr>
        </p:nvSpPr>
        <p:spPr/>
      </p:sp>
    </p:spTree>
    <p:extLst>
      <p:ext uri="{BB962C8B-B14F-4D97-AF65-F5344CB8AC3E}">
        <p14:creationId xmlns:p14="http://schemas.microsoft.com/office/powerpoint/2010/main" val="161604160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Picture Placeholder 11"/>
          <p:cNvSpPr>
            <a:spLocks noGrp="1"/>
          </p:cNvSpPr>
          <p:nvPr>
            <p:ph type="pic" sz="quarter" idx="22"/>
          </p:nvPr>
        </p:nvSpPr>
        <p:spPr/>
      </p:sp>
      <p:sp>
        <p:nvSpPr>
          <p:cNvPr id="11" name="Text Placeholder 10"/>
          <p:cNvSpPr>
            <a:spLocks noGrp="1"/>
          </p:cNvSpPr>
          <p:nvPr>
            <p:ph type="body" sz="quarter" idx="15"/>
          </p:nvPr>
        </p:nvSpPr>
        <p:spPr/>
        <p:txBody>
          <a:bodyPr/>
          <a:lstStyle/>
          <a:p>
            <a:endParaRPr lang="en-US"/>
          </a:p>
        </p:txBody>
      </p:sp>
      <p:sp>
        <p:nvSpPr>
          <p:cNvPr id="10" name="Title 9"/>
          <p:cNvSpPr>
            <a:spLocks noGrp="1"/>
          </p:cNvSpPr>
          <p:nvPr>
            <p:ph type="title"/>
          </p:nvPr>
        </p:nvSpPr>
        <p:spPr/>
        <p:txBody>
          <a:bodyPr/>
          <a:lstStyle/>
          <a:p>
            <a:endParaRPr lang="en-US" dirty="0"/>
          </a:p>
        </p:txBody>
      </p:sp>
    </p:spTree>
    <p:extLst>
      <p:ext uri="{BB962C8B-B14F-4D97-AF65-F5344CB8AC3E}">
        <p14:creationId xmlns:p14="http://schemas.microsoft.com/office/powerpoint/2010/main" val="272050966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p:sp>
      <p:sp>
        <p:nvSpPr>
          <p:cNvPr id="9" name="Text Placeholder 8"/>
          <p:cNvSpPr>
            <a:spLocks noGrp="1"/>
          </p:cNvSpPr>
          <p:nvPr>
            <p:ph type="body" sz="quarter" idx="34"/>
          </p:nvPr>
        </p:nvSpPr>
        <p:spPr/>
        <p:txBody>
          <a:bodyPr/>
          <a:lstStyle/>
          <a:p>
            <a:endParaRPr lang="en-US"/>
          </a:p>
        </p:txBody>
      </p:sp>
      <p:sp>
        <p:nvSpPr>
          <p:cNvPr id="10" name="Picture Placeholder 9"/>
          <p:cNvSpPr>
            <a:spLocks noGrp="1"/>
          </p:cNvSpPr>
          <p:nvPr>
            <p:ph type="pic" sz="quarter" idx="35"/>
          </p:nvPr>
        </p:nvSpPr>
        <p:spPr/>
      </p:sp>
      <p:sp>
        <p:nvSpPr>
          <p:cNvPr id="11" name="Picture Placeholder 10"/>
          <p:cNvSpPr>
            <a:spLocks noGrp="1"/>
          </p:cNvSpPr>
          <p:nvPr>
            <p:ph type="pic" sz="quarter" idx="36"/>
          </p:nvPr>
        </p:nvSpPr>
        <p:spPr/>
      </p:sp>
      <p:sp>
        <p:nvSpPr>
          <p:cNvPr id="12" name="Picture Placeholder 11"/>
          <p:cNvSpPr>
            <a:spLocks noGrp="1"/>
          </p:cNvSpPr>
          <p:nvPr>
            <p:ph type="pic" sz="quarter" idx="37"/>
          </p:nvPr>
        </p:nvSpPr>
        <p:spPr/>
      </p:sp>
      <p:sp>
        <p:nvSpPr>
          <p:cNvPr id="13" name="Text Placeholder 12"/>
          <p:cNvSpPr>
            <a:spLocks noGrp="1"/>
          </p:cNvSpPr>
          <p:nvPr>
            <p:ph type="body" sz="quarter" idx="38"/>
          </p:nvPr>
        </p:nvSpPr>
        <p:spPr/>
        <p:txBody>
          <a:bodyPr/>
          <a:lstStyle/>
          <a:p>
            <a:endParaRPr lang="en-US"/>
          </a:p>
        </p:txBody>
      </p:sp>
      <p:sp>
        <p:nvSpPr>
          <p:cNvPr id="14" name="Text Placeholder 13"/>
          <p:cNvSpPr>
            <a:spLocks noGrp="1"/>
          </p:cNvSpPr>
          <p:nvPr>
            <p:ph type="body" sz="quarter" idx="39"/>
          </p:nvPr>
        </p:nvSpPr>
        <p:spPr/>
        <p:txBody>
          <a:bodyPr/>
          <a:lstStyle/>
          <a:p>
            <a:endParaRPr lang="en-US"/>
          </a:p>
        </p:txBody>
      </p:sp>
      <p:sp>
        <p:nvSpPr>
          <p:cNvPr id="15" name="Text Placeholder 14"/>
          <p:cNvSpPr>
            <a:spLocks noGrp="1"/>
          </p:cNvSpPr>
          <p:nvPr>
            <p:ph type="body" sz="quarter" idx="40"/>
          </p:nvPr>
        </p:nvSpPr>
        <p:spPr/>
        <p:txBody>
          <a:bodyPr/>
          <a:lstStyle/>
          <a:p>
            <a:endParaRPr lang="en-US"/>
          </a:p>
        </p:txBody>
      </p:sp>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116286319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Picture Placeholder 10"/>
          <p:cNvSpPr>
            <a:spLocks noGrp="1"/>
          </p:cNvSpPr>
          <p:nvPr>
            <p:ph type="pic" sz="quarter" idx="21"/>
          </p:nvPr>
        </p:nvSpPr>
        <p:spPr/>
      </p:sp>
      <p:sp>
        <p:nvSpPr>
          <p:cNvPr id="13" name="Picture Placeholder 12"/>
          <p:cNvSpPr>
            <a:spLocks noGrp="1"/>
          </p:cNvSpPr>
          <p:nvPr>
            <p:ph type="pic" sz="quarter" idx="29"/>
          </p:nvPr>
        </p:nvSpPr>
        <p:spPr/>
      </p:sp>
      <p:sp>
        <p:nvSpPr>
          <p:cNvPr id="15" name="Picture Placeholder 14"/>
          <p:cNvSpPr>
            <a:spLocks noGrp="1"/>
          </p:cNvSpPr>
          <p:nvPr>
            <p:ph type="pic" sz="quarter" idx="39"/>
          </p:nvPr>
        </p:nvSpPr>
        <p:spPr/>
      </p:sp>
      <p:sp>
        <p:nvSpPr>
          <p:cNvPr id="16" name="Picture Placeholder 15"/>
          <p:cNvSpPr>
            <a:spLocks noGrp="1"/>
          </p:cNvSpPr>
          <p:nvPr>
            <p:ph type="pic" sz="quarter" idx="52"/>
          </p:nvPr>
        </p:nvSpPr>
        <p:spPr/>
      </p:sp>
      <p:sp>
        <p:nvSpPr>
          <p:cNvPr id="17" name="Picture Placeholder 16"/>
          <p:cNvSpPr>
            <a:spLocks noGrp="1"/>
          </p:cNvSpPr>
          <p:nvPr>
            <p:ph type="pic" sz="quarter" idx="53"/>
          </p:nvPr>
        </p:nvSpPr>
        <p:spPr/>
      </p:sp>
      <p:sp>
        <p:nvSpPr>
          <p:cNvPr id="18" name="Picture Placeholder 17"/>
          <p:cNvSpPr>
            <a:spLocks noGrp="1"/>
          </p:cNvSpPr>
          <p:nvPr>
            <p:ph type="pic" sz="quarter" idx="54"/>
          </p:nvPr>
        </p:nvSpPr>
        <p:spPr/>
      </p:sp>
      <p:sp>
        <p:nvSpPr>
          <p:cNvPr id="22" name="Picture Placeholder 21"/>
          <p:cNvSpPr>
            <a:spLocks noGrp="1"/>
          </p:cNvSpPr>
          <p:nvPr>
            <p:ph type="pic" sz="quarter" idx="58"/>
          </p:nvPr>
        </p:nvSpPr>
        <p:spPr/>
      </p:sp>
      <p:sp>
        <p:nvSpPr>
          <p:cNvPr id="14" name="Text Placeholder 13"/>
          <p:cNvSpPr>
            <a:spLocks noGrp="1"/>
          </p:cNvSpPr>
          <p:nvPr>
            <p:ph type="body" sz="quarter" idx="34"/>
          </p:nvPr>
        </p:nvSpPr>
        <p:spPr/>
        <p:txBody>
          <a:bodyPr/>
          <a:lstStyle/>
          <a:p>
            <a:endParaRPr lang="en-US"/>
          </a:p>
        </p:txBody>
      </p:sp>
      <p:sp>
        <p:nvSpPr>
          <p:cNvPr id="19" name="Text Placeholder 18"/>
          <p:cNvSpPr>
            <a:spLocks noGrp="1"/>
          </p:cNvSpPr>
          <p:nvPr>
            <p:ph type="body" sz="quarter" idx="55"/>
          </p:nvPr>
        </p:nvSpPr>
        <p:spPr/>
        <p:txBody>
          <a:bodyPr/>
          <a:lstStyle/>
          <a:p>
            <a:endParaRPr lang="en-US" dirty="0"/>
          </a:p>
        </p:txBody>
      </p:sp>
      <p:sp>
        <p:nvSpPr>
          <p:cNvPr id="20" name="Text Placeholder 19"/>
          <p:cNvSpPr>
            <a:spLocks noGrp="1"/>
          </p:cNvSpPr>
          <p:nvPr>
            <p:ph type="body" sz="quarter" idx="56"/>
          </p:nvPr>
        </p:nvSpPr>
        <p:spPr/>
        <p:txBody>
          <a:bodyPr/>
          <a:lstStyle/>
          <a:p>
            <a:endParaRPr lang="en-US"/>
          </a:p>
        </p:txBody>
      </p:sp>
      <p:sp>
        <p:nvSpPr>
          <p:cNvPr id="21" name="Text Placeholder 20"/>
          <p:cNvSpPr>
            <a:spLocks noGrp="1"/>
          </p:cNvSpPr>
          <p:nvPr>
            <p:ph type="body" sz="quarter" idx="57"/>
          </p:nvPr>
        </p:nvSpPr>
        <p:spPr/>
        <p:txBody>
          <a:bodyPr/>
          <a:lstStyle/>
          <a:p>
            <a:endParaRPr lang="en-US"/>
          </a:p>
        </p:txBody>
      </p:sp>
      <p:sp>
        <p:nvSpPr>
          <p:cNvPr id="23" name="Text Placeholder 22"/>
          <p:cNvSpPr>
            <a:spLocks noGrp="1"/>
          </p:cNvSpPr>
          <p:nvPr>
            <p:ph type="body" sz="quarter" idx="59"/>
          </p:nvPr>
        </p:nvSpPr>
        <p:spPr/>
        <p:txBody>
          <a:bodyPr/>
          <a:lstStyle/>
          <a:p>
            <a:endParaRPr lang="en-US" dirty="0"/>
          </a:p>
        </p:txBody>
      </p:sp>
      <p:sp>
        <p:nvSpPr>
          <p:cNvPr id="24" name="Text Placeholder 23"/>
          <p:cNvSpPr>
            <a:spLocks noGrp="1"/>
          </p:cNvSpPr>
          <p:nvPr>
            <p:ph type="body" sz="quarter" idx="60"/>
          </p:nvPr>
        </p:nvSpPr>
        <p:spPr/>
        <p:txBody>
          <a:bodyPr/>
          <a:lstStyle/>
          <a:p>
            <a:endParaRPr lang="en-US" dirty="0"/>
          </a:p>
        </p:txBody>
      </p:sp>
    </p:spTree>
    <p:extLst>
      <p:ext uri="{BB962C8B-B14F-4D97-AF65-F5344CB8AC3E}">
        <p14:creationId xmlns:p14="http://schemas.microsoft.com/office/powerpoint/2010/main" val="344606791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Group 11"/>
          <p:cNvGrpSpPr/>
          <p:nvPr/>
        </p:nvGrpSpPr>
        <p:grpSpPr>
          <a:xfrm>
            <a:off x="2734469" y="1189038"/>
            <a:ext cx="3675063" cy="989708"/>
            <a:chOff x="482600" y="2351088"/>
            <a:chExt cx="3675063" cy="989708"/>
          </a:xfrm>
        </p:grpSpPr>
        <p:sp>
          <p:nvSpPr>
            <p:cNvPr id="13" name="TextBox 12"/>
            <p:cNvSpPr txBox="1"/>
            <p:nvPr/>
          </p:nvSpPr>
          <p:spPr>
            <a:xfrm>
              <a:off x="482600" y="2351088"/>
              <a:ext cx="3675063" cy="369332"/>
            </a:xfrm>
            <a:prstGeom prst="rect">
              <a:avLst/>
            </a:prstGeom>
            <a:solidFill>
              <a:schemeClr val="accent1"/>
            </a:solidFill>
            <a:ln w="6350">
              <a:solidFill>
                <a:schemeClr val="accent1"/>
              </a:solidFill>
            </a:ln>
          </p:spPr>
          <p:txBody>
            <a:bodyPr wrap="square" rtlCol="0" anchor="ctr">
              <a:spAutoFit/>
            </a:bodyPr>
            <a:lstStyle/>
            <a:p>
              <a:pPr algn="ctr"/>
              <a:r>
                <a:rPr lang="en-US" b="1" dirty="0" smtClean="0">
                  <a:solidFill>
                    <a:schemeClr val="bg2"/>
                  </a:solidFill>
                  <a:latin typeface="+mj-lt"/>
                </a:rPr>
                <a:t>TIER 1 HEADER</a:t>
              </a:r>
              <a:endParaRPr lang="en-US" b="1" dirty="0">
                <a:solidFill>
                  <a:schemeClr val="bg2"/>
                </a:solidFill>
                <a:latin typeface="+mj-lt"/>
              </a:endParaRPr>
            </a:p>
          </p:txBody>
        </p:sp>
        <p:sp>
          <p:nvSpPr>
            <p:cNvPr id="14" name="TextBox 13"/>
            <p:cNvSpPr txBox="1"/>
            <p:nvPr/>
          </p:nvSpPr>
          <p:spPr>
            <a:xfrm>
              <a:off x="482600" y="2725243"/>
              <a:ext cx="3675063" cy="615553"/>
            </a:xfrm>
            <a:prstGeom prst="rect">
              <a:avLst/>
            </a:prstGeom>
            <a:noFill/>
            <a:ln w="6350">
              <a:solidFill>
                <a:schemeClr val="accent1"/>
              </a:solidFill>
            </a:ln>
          </p:spPr>
          <p:txBody>
            <a:bodyPr wrap="square" rtlCol="0" anchor="ctr">
              <a:spAutoFit/>
            </a:bodyPr>
            <a:lstStyle/>
            <a:p>
              <a:pPr algn="ctr"/>
              <a:r>
                <a:rPr lang="en-US" b="1" dirty="0" smtClean="0">
                  <a:latin typeface="+mj-lt"/>
                </a:rPr>
                <a:t>First Name Last Name</a:t>
              </a:r>
            </a:p>
            <a:p>
              <a:pPr algn="ctr"/>
              <a:r>
                <a:rPr lang="en-US" sz="1600" dirty="0" smtClean="0">
                  <a:solidFill>
                    <a:schemeClr val="bg1"/>
                  </a:solidFill>
                  <a:latin typeface="+mj-lt"/>
                </a:rPr>
                <a:t>Business Title</a:t>
              </a:r>
            </a:p>
          </p:txBody>
        </p:sp>
      </p:grpSp>
      <p:grpSp>
        <p:nvGrpSpPr>
          <p:cNvPr id="15" name="Group 14"/>
          <p:cNvGrpSpPr/>
          <p:nvPr/>
        </p:nvGrpSpPr>
        <p:grpSpPr>
          <a:xfrm>
            <a:off x="653256" y="2351088"/>
            <a:ext cx="7837488" cy="2248611"/>
            <a:chOff x="482600" y="2351088"/>
            <a:chExt cx="3675063" cy="2248611"/>
          </a:xfrm>
        </p:grpSpPr>
        <p:sp>
          <p:nvSpPr>
            <p:cNvPr id="16" name="TextBox 15"/>
            <p:cNvSpPr txBox="1"/>
            <p:nvPr/>
          </p:nvSpPr>
          <p:spPr>
            <a:xfrm>
              <a:off x="482600" y="2351088"/>
              <a:ext cx="3675063" cy="369332"/>
            </a:xfrm>
            <a:prstGeom prst="rect">
              <a:avLst/>
            </a:prstGeom>
            <a:solidFill>
              <a:schemeClr val="accent1">
                <a:lumMod val="60000"/>
                <a:lumOff val="40000"/>
              </a:schemeClr>
            </a:solidFill>
            <a:ln w="6350">
              <a:solidFill>
                <a:schemeClr val="accent1">
                  <a:lumMod val="60000"/>
                  <a:lumOff val="40000"/>
                </a:schemeClr>
              </a:solidFill>
            </a:ln>
          </p:spPr>
          <p:txBody>
            <a:bodyPr wrap="square" rtlCol="0" anchor="ctr">
              <a:spAutoFit/>
            </a:bodyPr>
            <a:lstStyle/>
            <a:p>
              <a:pPr algn="ctr"/>
              <a:r>
                <a:rPr lang="en-US" b="1" dirty="0" smtClean="0">
                  <a:solidFill>
                    <a:schemeClr val="bg2"/>
                  </a:solidFill>
                  <a:latin typeface="+mj-lt"/>
                </a:rPr>
                <a:t>TIER 2 HEADER</a:t>
              </a:r>
              <a:endParaRPr lang="en-US" b="1" dirty="0">
                <a:solidFill>
                  <a:schemeClr val="bg2"/>
                </a:solidFill>
                <a:latin typeface="+mj-lt"/>
              </a:endParaRPr>
            </a:p>
          </p:txBody>
        </p:sp>
        <p:sp>
          <p:nvSpPr>
            <p:cNvPr id="17" name="TextBox 16"/>
            <p:cNvSpPr txBox="1"/>
            <p:nvPr/>
          </p:nvSpPr>
          <p:spPr>
            <a:xfrm>
              <a:off x="482600" y="2719184"/>
              <a:ext cx="3675063" cy="1880515"/>
            </a:xfrm>
            <a:prstGeom prst="rect">
              <a:avLst/>
            </a:prstGeom>
            <a:noFill/>
            <a:ln w="6350">
              <a:solidFill>
                <a:schemeClr val="accent1">
                  <a:lumMod val="60000"/>
                  <a:lumOff val="40000"/>
                </a:schemeClr>
              </a:solidFill>
            </a:ln>
          </p:spPr>
          <p:txBody>
            <a:bodyPr wrap="square" tIns="109728" bIns="91440" numCol="2" spcCol="182880" rtlCol="0" anchor="t">
              <a:spAutoFit/>
            </a:bodyPr>
            <a:lstStyle/>
            <a:p>
              <a:pPr algn="ctr"/>
              <a:r>
                <a:rPr lang="en-US" b="1" dirty="0" smtClean="0">
                  <a:latin typeface="+mj-lt"/>
                </a:rPr>
                <a:t>First Name Last Name</a:t>
              </a:r>
            </a:p>
            <a:p>
              <a:pPr algn="ctr">
                <a:spcAft>
                  <a:spcPts val="600"/>
                </a:spcAft>
              </a:pPr>
              <a:r>
                <a:rPr lang="en-US" sz="1600" dirty="0" smtClean="0">
                  <a:solidFill>
                    <a:schemeClr val="bg1"/>
                  </a:solidFill>
                  <a:latin typeface="+mj-lt"/>
                </a:rPr>
                <a:t>Business Title</a:t>
              </a:r>
            </a:p>
            <a:p>
              <a:pPr algn="ctr"/>
              <a:r>
                <a:rPr lang="en-US" sz="1600" b="1" dirty="0">
                  <a:latin typeface="+mj-lt"/>
                </a:rPr>
                <a:t>First </a:t>
              </a:r>
              <a:r>
                <a:rPr lang="en-US" sz="1600" b="1" dirty="0" smtClean="0">
                  <a:latin typeface="+mj-lt"/>
                </a:rPr>
                <a:t>Name </a:t>
              </a:r>
              <a:r>
                <a:rPr lang="en-US" sz="1600" b="1" dirty="0">
                  <a:latin typeface="+mj-lt"/>
                </a:rPr>
                <a:t>Last Name</a:t>
              </a:r>
            </a:p>
            <a:p>
              <a:pPr algn="ctr">
                <a:spcAft>
                  <a:spcPts val="600"/>
                </a:spcAft>
              </a:pPr>
              <a:r>
                <a:rPr lang="en-US" sz="1400" dirty="0">
                  <a:solidFill>
                    <a:schemeClr val="bg1"/>
                  </a:solidFill>
                  <a:latin typeface="+mj-lt"/>
                </a:rPr>
                <a:t>Business Title</a:t>
              </a:r>
            </a:p>
            <a:p>
              <a:pPr algn="ctr"/>
              <a:r>
                <a:rPr lang="en-US" sz="1600" b="1" dirty="0">
                  <a:latin typeface="+mj-lt"/>
                </a:rPr>
                <a:t>First </a:t>
              </a:r>
              <a:r>
                <a:rPr lang="en-US" sz="1600" b="1" dirty="0" smtClean="0">
                  <a:latin typeface="+mj-lt"/>
                </a:rPr>
                <a:t>Name </a:t>
              </a:r>
              <a:r>
                <a:rPr lang="en-US" sz="1600" b="1" dirty="0">
                  <a:latin typeface="+mj-lt"/>
                </a:rPr>
                <a:t>Last Name</a:t>
              </a:r>
            </a:p>
            <a:p>
              <a:pPr algn="ctr">
                <a:spcAft>
                  <a:spcPts val="600"/>
                </a:spcAft>
              </a:pPr>
              <a:r>
                <a:rPr lang="en-US" sz="1400" dirty="0">
                  <a:solidFill>
                    <a:schemeClr val="bg1"/>
                  </a:solidFill>
                  <a:latin typeface="+mj-lt"/>
                </a:rPr>
                <a:t>Business Title</a:t>
              </a:r>
            </a:p>
            <a:p>
              <a:pPr algn="ctr"/>
              <a:r>
                <a:rPr lang="en-US" sz="1600" b="1" dirty="0" smtClean="0">
                  <a:latin typeface="+mj-lt"/>
                </a:rPr>
                <a:t>First Name </a:t>
              </a:r>
              <a:r>
                <a:rPr lang="en-US" sz="1600" b="1" dirty="0">
                  <a:latin typeface="+mj-lt"/>
                </a:rPr>
                <a:t>Last Name</a:t>
              </a:r>
            </a:p>
            <a:p>
              <a:pPr algn="ctr">
                <a:spcAft>
                  <a:spcPts val="600"/>
                </a:spcAft>
              </a:pPr>
              <a:r>
                <a:rPr lang="en-US" sz="1400" dirty="0">
                  <a:solidFill>
                    <a:schemeClr val="bg1"/>
                  </a:solidFill>
                  <a:latin typeface="+mj-lt"/>
                </a:rPr>
                <a:t>Business Title</a:t>
              </a:r>
            </a:p>
            <a:p>
              <a:pPr algn="ctr"/>
              <a:r>
                <a:rPr lang="en-US" sz="1600" b="1" dirty="0">
                  <a:latin typeface="+mj-lt"/>
                </a:rPr>
                <a:t>First </a:t>
              </a:r>
              <a:r>
                <a:rPr lang="en-US" sz="1600" b="1" dirty="0" smtClean="0">
                  <a:latin typeface="+mj-lt"/>
                </a:rPr>
                <a:t>Name </a:t>
              </a:r>
              <a:r>
                <a:rPr lang="en-US" sz="1600" b="1" dirty="0">
                  <a:latin typeface="+mj-lt"/>
                </a:rPr>
                <a:t>Last Name</a:t>
              </a:r>
            </a:p>
            <a:p>
              <a:pPr algn="ctr">
                <a:spcAft>
                  <a:spcPts val="600"/>
                </a:spcAft>
              </a:pPr>
              <a:r>
                <a:rPr lang="en-US" sz="1400" dirty="0">
                  <a:solidFill>
                    <a:schemeClr val="bg1"/>
                  </a:solidFill>
                  <a:latin typeface="+mj-lt"/>
                </a:rPr>
                <a:t>Business </a:t>
              </a:r>
              <a:r>
                <a:rPr lang="en-US" sz="1400" dirty="0" smtClean="0">
                  <a:solidFill>
                    <a:schemeClr val="bg1"/>
                  </a:solidFill>
                  <a:latin typeface="+mj-lt"/>
                </a:rPr>
                <a:t>Title</a:t>
              </a:r>
            </a:p>
            <a:p>
              <a:pPr algn="ctr"/>
              <a:r>
                <a:rPr lang="en-US" sz="1400" b="1" dirty="0">
                  <a:latin typeface="+mj-lt"/>
                </a:rPr>
                <a:t>First </a:t>
              </a:r>
              <a:r>
                <a:rPr lang="en-US" sz="1400" b="1" dirty="0" smtClean="0">
                  <a:latin typeface="+mj-lt"/>
                </a:rPr>
                <a:t>Name Last </a:t>
              </a:r>
              <a:r>
                <a:rPr lang="en-US" sz="1400" b="1" dirty="0">
                  <a:latin typeface="+mj-lt"/>
                </a:rPr>
                <a:t>Name</a:t>
              </a:r>
            </a:p>
            <a:p>
              <a:pPr algn="ctr">
                <a:spcAft>
                  <a:spcPts val="600"/>
                </a:spcAft>
              </a:pPr>
              <a:r>
                <a:rPr lang="en-US" sz="1200" dirty="0">
                  <a:solidFill>
                    <a:schemeClr val="bg1"/>
                  </a:solidFill>
                  <a:latin typeface="+mj-lt"/>
                </a:rPr>
                <a:t>Business </a:t>
              </a:r>
              <a:r>
                <a:rPr lang="en-US" sz="1200" dirty="0" smtClean="0">
                  <a:solidFill>
                    <a:schemeClr val="bg1"/>
                  </a:solidFill>
                  <a:latin typeface="+mj-lt"/>
                </a:rPr>
                <a:t>Title</a:t>
              </a:r>
              <a:endParaRPr lang="en-US" sz="1200" dirty="0">
                <a:solidFill>
                  <a:schemeClr val="bg1"/>
                </a:solidFill>
                <a:latin typeface="+mj-lt"/>
              </a:endParaRPr>
            </a:p>
          </p:txBody>
        </p:sp>
      </p:grpSp>
      <p:cxnSp>
        <p:nvCxnSpPr>
          <p:cNvPr id="48" name="Straight Connector 47"/>
          <p:cNvCxnSpPr>
            <a:stCxn id="16" idx="0"/>
            <a:endCxn id="14" idx="2"/>
          </p:cNvCxnSpPr>
          <p:nvPr/>
        </p:nvCxnSpPr>
        <p:spPr>
          <a:xfrm flipV="1">
            <a:off x="4572000" y="2178746"/>
            <a:ext cx="1" cy="17234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888978" y="205472"/>
            <a:ext cx="1366044" cy="7216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CLIENT LOGO</a:t>
            </a:r>
            <a:endParaRPr lang="en-US" b="1" dirty="0">
              <a:latin typeface="+mj-lt"/>
            </a:endParaRPr>
          </a:p>
        </p:txBody>
      </p:sp>
      <p:cxnSp>
        <p:nvCxnSpPr>
          <p:cNvPr id="19" name="Straight Connector 18"/>
          <p:cNvCxnSpPr>
            <a:stCxn id="13" idx="0"/>
            <a:endCxn id="18" idx="2"/>
          </p:cNvCxnSpPr>
          <p:nvPr/>
        </p:nvCxnSpPr>
        <p:spPr>
          <a:xfrm flipH="1" flipV="1">
            <a:off x="4572000" y="927100"/>
            <a:ext cx="1" cy="26193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11881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p:sp>
      <p:sp>
        <p:nvSpPr>
          <p:cNvPr id="10" name="Text Placeholder 9"/>
          <p:cNvSpPr>
            <a:spLocks noGrp="1"/>
          </p:cNvSpPr>
          <p:nvPr>
            <p:ph type="body" sz="quarter" idx="15"/>
          </p:nvPr>
        </p:nvSpPr>
        <p:spPr/>
        <p:txBody>
          <a:bodyPr/>
          <a:lstStyle/>
          <a:p>
            <a:endParaRPr lang="en-US"/>
          </a:p>
        </p:txBody>
      </p:sp>
      <p:sp>
        <p:nvSpPr>
          <p:cNvPr id="8" name="Title 7"/>
          <p:cNvSpPr>
            <a:spLocks noGrp="1"/>
          </p:cNvSpPr>
          <p:nvPr>
            <p:ph type="title"/>
          </p:nvPr>
        </p:nvSpPr>
        <p:spPr/>
        <p:txBody>
          <a:bodyPr/>
          <a:lstStyle/>
          <a:p>
            <a:endParaRPr lang="en-US" dirty="0"/>
          </a:p>
        </p:txBody>
      </p:sp>
    </p:spTree>
    <p:extLst>
      <p:ext uri="{BB962C8B-B14F-4D97-AF65-F5344CB8AC3E}">
        <p14:creationId xmlns:p14="http://schemas.microsoft.com/office/powerpoint/2010/main" val="101133407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32024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81268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Picture Placeholder 16"/>
          <p:cNvSpPr>
            <a:spLocks noGrp="1"/>
          </p:cNvSpPr>
          <p:nvPr>
            <p:ph type="pic" sz="quarter" idx="21"/>
          </p:nvPr>
        </p:nvSpPr>
        <p:spPr/>
      </p:sp>
      <p:sp>
        <p:nvSpPr>
          <p:cNvPr id="18" name="Picture Placeholder 17"/>
          <p:cNvSpPr>
            <a:spLocks noGrp="1"/>
          </p:cNvSpPr>
          <p:nvPr>
            <p:ph type="pic" sz="quarter" idx="29"/>
          </p:nvPr>
        </p:nvSpPr>
        <p:spPr/>
      </p:sp>
      <p:sp>
        <p:nvSpPr>
          <p:cNvPr id="19" name="Picture Placeholder 18"/>
          <p:cNvSpPr>
            <a:spLocks noGrp="1"/>
          </p:cNvSpPr>
          <p:nvPr>
            <p:ph type="pic" sz="quarter" idx="39"/>
          </p:nvPr>
        </p:nvSpPr>
        <p:spPr/>
      </p:sp>
      <p:sp>
        <p:nvSpPr>
          <p:cNvPr id="20" name="Picture Placeholder 19"/>
          <p:cNvSpPr>
            <a:spLocks noGrp="1"/>
          </p:cNvSpPr>
          <p:nvPr>
            <p:ph type="pic" sz="quarter" idx="52"/>
          </p:nvPr>
        </p:nvSpPr>
        <p:spPr/>
      </p:sp>
      <p:sp>
        <p:nvSpPr>
          <p:cNvPr id="21" name="Picture Placeholder 20"/>
          <p:cNvSpPr>
            <a:spLocks noGrp="1"/>
          </p:cNvSpPr>
          <p:nvPr>
            <p:ph type="pic" sz="quarter" idx="53"/>
          </p:nvPr>
        </p:nvSpPr>
        <p:spPr/>
      </p:sp>
      <p:sp>
        <p:nvSpPr>
          <p:cNvPr id="22" name="Picture Placeholder 21"/>
          <p:cNvSpPr>
            <a:spLocks noGrp="1"/>
          </p:cNvSpPr>
          <p:nvPr>
            <p:ph type="pic" sz="quarter" idx="54"/>
          </p:nvPr>
        </p:nvSpPr>
        <p:spPr/>
      </p:sp>
      <p:sp>
        <p:nvSpPr>
          <p:cNvPr id="2" name="Text Placeholder 1"/>
          <p:cNvSpPr>
            <a:spLocks noGrp="1"/>
          </p:cNvSpPr>
          <p:nvPr>
            <p:ph type="body" idx="4294967295"/>
          </p:nvPr>
        </p:nvSpPr>
        <p:spPr/>
        <p:txBody>
          <a:bodyPr/>
          <a:lstStyle/>
          <a:p>
            <a:pPr lvl="1"/>
            <a:endParaRPr lang="en-US" dirty="0" smtClean="0"/>
          </a:p>
          <a:p>
            <a:pPr lvl="1"/>
            <a:endParaRPr lang="en-US" dirty="0" smtClean="0"/>
          </a:p>
        </p:txBody>
      </p:sp>
    </p:spTree>
    <p:extLst>
      <p:ext uri="{BB962C8B-B14F-4D97-AF65-F5344CB8AC3E}">
        <p14:creationId xmlns:p14="http://schemas.microsoft.com/office/powerpoint/2010/main" val="17198289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7098030" cy="515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1297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
        <p:nvSpPr>
          <p:cNvPr id="5" name="Text Placeholder 4"/>
          <p:cNvSpPr>
            <a:spLocks noGrp="1"/>
          </p:cNvSpPr>
          <p:nvPr>
            <p:ph type="body" sz="quarter" idx="16"/>
          </p:nvPr>
        </p:nvSpPr>
        <p:spPr>
          <a:xfrm>
            <a:off x="-11755" y="997145"/>
            <a:ext cx="4309593" cy="2870005"/>
          </a:xfrm>
        </p:spPr>
        <p:txBody>
          <a:bodyPr/>
          <a:lstStyle/>
          <a:p>
            <a:pPr lvl="1"/>
            <a:r>
              <a:rPr lang="en-US" dirty="0" smtClean="0"/>
              <a:t>Traffic simulation model of Council Bluffs</a:t>
            </a:r>
          </a:p>
          <a:p>
            <a:pPr lvl="1"/>
            <a:r>
              <a:rPr lang="en-US" dirty="0" smtClean="0"/>
              <a:t>Applications</a:t>
            </a:r>
          </a:p>
          <a:p>
            <a:pPr lvl="2"/>
            <a:r>
              <a:rPr lang="en-US" dirty="0" smtClean="0"/>
              <a:t>Construction Phasing Analysis</a:t>
            </a:r>
          </a:p>
          <a:p>
            <a:pPr lvl="2"/>
            <a:r>
              <a:rPr lang="en-US" dirty="0" smtClean="0"/>
              <a:t>Construction </a:t>
            </a:r>
            <a:r>
              <a:rPr lang="en-US" dirty="0"/>
              <a:t>Alternatives Analysis</a:t>
            </a:r>
          </a:p>
          <a:p>
            <a:pPr lvl="2"/>
            <a:r>
              <a:rPr lang="en-US" dirty="0" smtClean="0"/>
              <a:t>Traffic Impacts / User Cost</a:t>
            </a:r>
          </a:p>
          <a:p>
            <a:pPr lvl="1"/>
            <a:r>
              <a:rPr lang="en-US" dirty="0"/>
              <a:t>Innovative Features</a:t>
            </a:r>
          </a:p>
          <a:p>
            <a:pPr lvl="2"/>
            <a:r>
              <a:rPr lang="en-US" dirty="0"/>
              <a:t>Dynamic Traffic Assignment</a:t>
            </a:r>
          </a:p>
          <a:p>
            <a:pPr lvl="2"/>
            <a:r>
              <a:rPr lang="en-US" dirty="0"/>
              <a:t>Large Sub-area Microsimulation</a:t>
            </a:r>
          </a:p>
          <a:p>
            <a:pPr lvl="2"/>
            <a:r>
              <a:rPr lang="en-US" dirty="0"/>
              <a:t>Perpetually refined</a:t>
            </a:r>
          </a:p>
          <a:p>
            <a:pPr lvl="2"/>
            <a:endParaRPr lang="en-US" dirty="0" smtClean="0"/>
          </a:p>
          <a:p>
            <a:pPr lvl="1"/>
            <a:endParaRPr lang="en-US" dirty="0"/>
          </a:p>
          <a:p>
            <a:endParaRPr lang="en-US" dirty="0"/>
          </a:p>
        </p:txBody>
      </p:sp>
      <p:sp>
        <p:nvSpPr>
          <p:cNvPr id="6" name="Title 5"/>
          <p:cNvSpPr>
            <a:spLocks noGrp="1"/>
          </p:cNvSpPr>
          <p:nvPr>
            <p:ph type="title"/>
          </p:nvPr>
        </p:nvSpPr>
        <p:spPr/>
        <p:txBody>
          <a:bodyPr/>
          <a:lstStyle/>
          <a:p>
            <a:r>
              <a:rPr lang="en-US" dirty="0" smtClean="0"/>
              <a:t>CBIS Model</a:t>
            </a:r>
            <a:endParaRPr lang="en-US" dirty="0"/>
          </a:p>
        </p:txBody>
      </p:sp>
    </p:spTree>
    <p:extLst>
      <p:ext uri="{BB962C8B-B14F-4D97-AF65-F5344CB8AC3E}">
        <p14:creationId xmlns:p14="http://schemas.microsoft.com/office/powerpoint/2010/main" val="239988303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4"/>
          </p:nvPr>
        </p:nvSpPr>
        <p:spPr/>
        <p:txBody>
          <a:bodyPr/>
          <a:lstStyle/>
          <a:p>
            <a:endParaRPr lang="en-US" dirty="0"/>
          </a:p>
        </p:txBody>
      </p:sp>
      <p:sp>
        <p:nvSpPr>
          <p:cNvPr id="18" name="Picture Placeholder 17"/>
          <p:cNvSpPr>
            <a:spLocks noGrp="1"/>
          </p:cNvSpPr>
          <p:nvPr>
            <p:ph type="pic" sz="quarter" idx="21"/>
          </p:nvPr>
        </p:nvSpPr>
        <p:spPr/>
      </p:sp>
      <p:sp>
        <p:nvSpPr>
          <p:cNvPr id="19" name="Picture Placeholder 18"/>
          <p:cNvSpPr>
            <a:spLocks noGrp="1"/>
          </p:cNvSpPr>
          <p:nvPr>
            <p:ph type="pic" sz="quarter" idx="22"/>
          </p:nvPr>
        </p:nvSpPr>
        <p:spPr/>
      </p:sp>
      <p:sp>
        <p:nvSpPr>
          <p:cNvPr id="6" name="Title 5"/>
          <p:cNvSpPr>
            <a:spLocks noGrp="1"/>
          </p:cNvSpPr>
          <p:nvPr>
            <p:ph type="title"/>
          </p:nvPr>
        </p:nvSpPr>
        <p:spPr/>
        <p:txBody>
          <a:bodyPr/>
          <a:lstStyle/>
          <a:p>
            <a:r>
              <a:rPr lang="en-US" dirty="0" smtClean="0"/>
              <a:t>Applications</a:t>
            </a:r>
            <a:endParaRPr lang="en-US" dirty="0"/>
          </a:p>
        </p:txBody>
      </p:sp>
      <p:pic>
        <p:nvPicPr>
          <p:cNvPr id="23" name="Picture 2" descr="\\omesrv1\Public_Involvement\Iowa DOT - Confidential - CBIS 2013\PROJECTS &amp; PRESENTATIONS\US275-IA92\8.0 Meeting 1\8.03 Meeting Materials\Boards\Board Pieces for Presentation\JPEGS for SS\CBIS_SS_PRES_6.jpg"/>
          <p:cNvPicPr>
            <a:picLocks noGrp="1" noChangeAspect="1" noChangeArrowheads="1"/>
          </p:cNvPicPr>
          <p:nvPr>
            <p:ph type="pic" sz="quarter" idx="11"/>
          </p:nvPr>
        </p:nvPicPr>
        <p:blipFill rotWithShape="1">
          <a:blip r:embed="rId2" cstate="print">
            <a:extLst>
              <a:ext uri="{28A0092B-C50C-407E-A947-70E740481C1C}">
                <a14:useLocalDpi xmlns:a14="http://schemas.microsoft.com/office/drawing/2010/main" val="0"/>
              </a:ext>
            </a:extLst>
          </a:blip>
          <a:srcRect t="22209" b="22209"/>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65243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p:sp>
      <p:sp>
        <p:nvSpPr>
          <p:cNvPr id="5" name="Text Placeholder 4"/>
          <p:cNvSpPr>
            <a:spLocks noGrp="1"/>
          </p:cNvSpPr>
          <p:nvPr>
            <p:ph type="body" sz="quarter" idx="16"/>
          </p:nvPr>
        </p:nvSpPr>
        <p:spPr>
          <a:xfrm>
            <a:off x="-11755" y="997145"/>
            <a:ext cx="4309593" cy="3174805"/>
          </a:xfrm>
        </p:spPr>
        <p:txBody>
          <a:bodyPr/>
          <a:lstStyle/>
          <a:p>
            <a:pPr lvl="1"/>
            <a:r>
              <a:rPr lang="en-US" dirty="0" smtClean="0"/>
              <a:t>Goal: Reduce overall program costs</a:t>
            </a:r>
          </a:p>
          <a:p>
            <a:pPr lvl="1"/>
            <a:r>
              <a:rPr lang="en-US" dirty="0" smtClean="0"/>
              <a:t>Strategy: Accelerate Construction</a:t>
            </a:r>
          </a:p>
          <a:p>
            <a:pPr lvl="1"/>
            <a:r>
              <a:rPr lang="en-US" dirty="0" smtClean="0"/>
              <a:t>Baseline Schedule</a:t>
            </a:r>
          </a:p>
          <a:p>
            <a:pPr lvl="2"/>
            <a:r>
              <a:rPr lang="en-US" dirty="0" smtClean="0"/>
              <a:t>Final work in fiscal year 2023</a:t>
            </a:r>
          </a:p>
          <a:p>
            <a:pPr lvl="2"/>
            <a:r>
              <a:rPr lang="en-US" dirty="0" smtClean="0"/>
              <a:t>Cumulative construction cost: $734 million</a:t>
            </a:r>
          </a:p>
          <a:p>
            <a:pPr lvl="1"/>
            <a:r>
              <a:rPr lang="en-US" dirty="0" smtClean="0"/>
              <a:t>Accelerate Schedule</a:t>
            </a:r>
          </a:p>
          <a:p>
            <a:pPr lvl="2"/>
            <a:r>
              <a:rPr lang="en-US" dirty="0" smtClean="0"/>
              <a:t>Final work in fiscal year 2020</a:t>
            </a:r>
          </a:p>
          <a:p>
            <a:pPr lvl="2"/>
            <a:r>
              <a:rPr lang="en-US" dirty="0" smtClean="0"/>
              <a:t>Cumulative construction cost: $706 million</a:t>
            </a:r>
          </a:p>
          <a:p>
            <a:pPr lvl="1"/>
            <a:r>
              <a:rPr lang="en-US" dirty="0" smtClean="0">
                <a:solidFill>
                  <a:schemeClr val="accent3"/>
                </a:solidFill>
              </a:rPr>
              <a:t>User benefits of accelerated schedule?</a:t>
            </a:r>
          </a:p>
          <a:p>
            <a:pPr lvl="1"/>
            <a:r>
              <a:rPr lang="en-US" dirty="0" smtClean="0">
                <a:solidFill>
                  <a:schemeClr val="accent3"/>
                </a:solidFill>
              </a:rPr>
              <a:t>User cost of concurrent work zones?</a:t>
            </a:r>
          </a:p>
          <a:p>
            <a:pPr lvl="2"/>
            <a:endParaRPr lang="en-US" dirty="0" smtClean="0"/>
          </a:p>
          <a:p>
            <a:pPr lvl="1"/>
            <a:endParaRPr lang="en-US" dirty="0"/>
          </a:p>
          <a:p>
            <a:endParaRPr lang="en-US" dirty="0"/>
          </a:p>
        </p:txBody>
      </p:sp>
      <p:sp>
        <p:nvSpPr>
          <p:cNvPr id="6" name="Title 5"/>
          <p:cNvSpPr>
            <a:spLocks noGrp="1"/>
          </p:cNvSpPr>
          <p:nvPr>
            <p:ph type="title"/>
          </p:nvPr>
        </p:nvSpPr>
        <p:spPr/>
        <p:txBody>
          <a:bodyPr/>
          <a:lstStyle/>
          <a:p>
            <a:r>
              <a:rPr lang="en-US" dirty="0" smtClean="0"/>
              <a:t>Construction Phasing</a:t>
            </a:r>
            <a:endParaRPr lang="en-US" dirty="0"/>
          </a:p>
        </p:txBody>
      </p:sp>
      <p:pic>
        <p:nvPicPr>
          <p:cNvPr id="7" name="Picture 2"/>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925" r="925"/>
          <a:stretch>
            <a:fillRect/>
          </a:stretch>
        </p:blipFill>
        <p:spPr bwMode="auto">
          <a:xfrm>
            <a:off x="4303713" y="0"/>
            <a:ext cx="484028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625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omesrv1\Public_Involvement\Iowa DOT - Confidential - CBIS 2013\PROJECTS &amp; PRESENTATIONS\US275-IA92\8.0 Meeting 1\8.03 Meeting Materials\Boards\Board Pieces for Presentation\Board JPEGs 0308014\CBIS_US275_PR_I-29NBRampDetour_030514_PRES_DETOUR_3-01.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5" b="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41883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smtClean="0"/>
              <a:t>Daily Vehicle Miles Traveled (VMT)</a:t>
            </a:r>
          </a:p>
          <a:p>
            <a:r>
              <a:rPr lang="en-US" dirty="0" smtClean="0"/>
              <a:t>Daily Vehicle Hours Traveled (VHT)</a:t>
            </a:r>
          </a:p>
          <a:p>
            <a:r>
              <a:rPr lang="en-US" dirty="0" smtClean="0"/>
              <a:t>Primary road user costs for economic evaluation</a:t>
            </a:r>
            <a:endParaRPr lang="en-US" dirty="0"/>
          </a:p>
        </p:txBody>
      </p:sp>
      <p:sp>
        <p:nvSpPr>
          <p:cNvPr id="3" name="Title 2"/>
          <p:cNvSpPr>
            <a:spLocks noGrp="1"/>
          </p:cNvSpPr>
          <p:nvPr>
            <p:ph type="title"/>
          </p:nvPr>
        </p:nvSpPr>
        <p:spPr/>
        <p:txBody>
          <a:bodyPr/>
          <a:lstStyle/>
          <a:p>
            <a:r>
              <a:rPr lang="en-US" dirty="0" smtClean="0"/>
              <a:t>User Cost</a:t>
            </a:r>
            <a:endParaRPr lang="en-US" dirty="0"/>
          </a:p>
        </p:txBody>
      </p:sp>
      <p:sp>
        <p:nvSpPr>
          <p:cNvPr id="4" name="Picture Placeholder 3"/>
          <p:cNvSpPr>
            <a:spLocks noGrp="1"/>
          </p:cNvSpPr>
          <p:nvPr>
            <p:ph type="pic" sz="quarter" idx="22"/>
          </p:nvPr>
        </p:nvSpPr>
        <p:spPr/>
      </p:sp>
      <p:graphicFrame>
        <p:nvGraphicFramePr>
          <p:cNvPr id="5" name="Chart 4"/>
          <p:cNvGraphicFramePr>
            <a:graphicFrameLocks/>
          </p:cNvGraphicFramePr>
          <p:nvPr>
            <p:extLst>
              <p:ext uri="{D42A27DB-BD31-4B8C-83A1-F6EECF244321}">
                <p14:modId xmlns:p14="http://schemas.microsoft.com/office/powerpoint/2010/main" val="2616407021"/>
              </p:ext>
            </p:extLst>
          </p:nvPr>
        </p:nvGraphicFramePr>
        <p:xfrm>
          <a:off x="19050" y="24003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758313220"/>
              </p:ext>
            </p:extLst>
          </p:nvPr>
        </p:nvGraphicFramePr>
        <p:xfrm>
          <a:off x="4572000" y="24003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420905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DR_Base_16-9_CAPS_WhtBkgd_0414">
  <a:themeElements>
    <a:clrScheme name="HDR White-Brights">
      <a:dk1>
        <a:srgbClr val="54585A"/>
      </a:dk1>
      <a:lt1>
        <a:srgbClr val="000000"/>
      </a:lt1>
      <a:dk2>
        <a:srgbClr val="FFFFFF"/>
      </a:dk2>
      <a:lt2>
        <a:srgbClr val="A8A99E"/>
      </a:lt2>
      <a:accent1>
        <a:srgbClr val="4298B5"/>
      </a:accent1>
      <a:accent2>
        <a:srgbClr val="C8102E"/>
      </a:accent2>
      <a:accent3>
        <a:srgbClr val="CE0058"/>
      </a:accent3>
      <a:accent4>
        <a:srgbClr val="FF8200"/>
      </a:accent4>
      <a:accent5>
        <a:srgbClr val="FFC600"/>
      </a:accent5>
      <a:accent6>
        <a:srgbClr val="78BE20"/>
      </a:accent6>
      <a:hlink>
        <a:srgbClr val="004C97"/>
      </a:hlink>
      <a:folHlink>
        <a:srgbClr val="772583"/>
      </a:folHlink>
    </a:clrScheme>
    <a:fontScheme name="Custom 9">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HDR_Base_16-9_CAPS_WhtBkgd_0414</Template>
  <TotalTime>1740</TotalTime>
  <Words>865</Words>
  <Application>Microsoft Office PowerPoint</Application>
  <PresentationFormat>On-screen Show (16:9)</PresentationFormat>
  <Paragraphs>160</Paragraphs>
  <Slides>39</Slides>
  <Notes>6</Notes>
  <HiddenSlides>23</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HDR_Base_16-9_CAPS_WhtBkgd_0414</vt:lpstr>
      <vt:lpstr>Council Bluffs Interstate System Model</vt:lpstr>
      <vt:lpstr>Preview</vt:lpstr>
      <vt:lpstr>CBIS Program</vt:lpstr>
      <vt:lpstr>PowerPoint Presentation</vt:lpstr>
      <vt:lpstr>CBIS Model</vt:lpstr>
      <vt:lpstr>Applications</vt:lpstr>
      <vt:lpstr>Construction Phasing</vt:lpstr>
      <vt:lpstr>PowerPoint Presentation</vt:lpstr>
      <vt:lpstr>User Cost</vt:lpstr>
      <vt:lpstr>Innovative features</vt:lpstr>
      <vt:lpstr>Work Zone Analysis</vt:lpstr>
      <vt:lpstr>CBIS Model</vt:lpstr>
      <vt:lpstr>CBIS Model</vt:lpstr>
      <vt:lpstr>Identifying impacts</vt:lpstr>
      <vt:lpstr>Perpetually Refined</vt:lpstr>
      <vt:lpstr>CBIS Innovations</vt:lpstr>
      <vt:lpstr>Innovative features</vt:lpstr>
      <vt:lpstr>Perpetually Refined</vt:lpstr>
      <vt:lpstr>PowerPoint Presentation</vt:lpstr>
      <vt:lpstr>USER COSTs</vt:lpstr>
      <vt:lpstr>PowerPoint Presentation</vt:lpstr>
      <vt:lpstr>PowerPoint Presentation</vt:lpstr>
      <vt:lpstr>Project Challenges</vt:lpstr>
      <vt:lpstr>Work ZOnes</vt:lpstr>
      <vt:lpstr>CBIS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HDR,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Markt, Jonathan</dc:creator>
  <cp:lastModifiedBy>Markt, Jonathan</cp:lastModifiedBy>
  <cp:revision>56</cp:revision>
  <dcterms:created xsi:type="dcterms:W3CDTF">2014-08-29T16:47:16Z</dcterms:created>
  <dcterms:modified xsi:type="dcterms:W3CDTF">2015-05-18T02:14:43Z</dcterms:modified>
</cp:coreProperties>
</file>