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9"/>
    <p:sldMasterId id="2147483673" r:id="rId50"/>
  </p:sldMasterIdLst>
  <p:notesMasterIdLst>
    <p:notesMasterId r:id="rId61"/>
  </p:notesMasterIdLst>
  <p:sldIdLst>
    <p:sldId id="256" r:id="rId51"/>
    <p:sldId id="257" r:id="rId52"/>
    <p:sldId id="258" r:id="rId53"/>
    <p:sldId id="263" r:id="rId54"/>
    <p:sldId id="267" r:id="rId55"/>
    <p:sldId id="265" r:id="rId56"/>
    <p:sldId id="268" r:id="rId57"/>
    <p:sldId id="270" r:id="rId58"/>
    <p:sldId id="264" r:id="rId59"/>
    <p:sldId id="271"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B2BB1E"/>
    <a:srgbClr val="0086D5"/>
    <a:srgbClr val="004B7B"/>
    <a:srgbClr val="A6A6A6"/>
    <a:srgbClr val="5F5F5F"/>
    <a:srgbClr val="0083E6"/>
    <a:srgbClr val="17375E"/>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4145" autoAdjust="0"/>
  </p:normalViewPr>
  <p:slideViewPr>
    <p:cSldViewPr snapToGrid="0">
      <p:cViewPr varScale="1">
        <p:scale>
          <a:sx n="61" d="100"/>
          <a:sy n="61" d="100"/>
        </p:scale>
        <p:origin x="14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Master" Target="slideMasters/slideMaster2.xml"/><Relationship Id="rId55" Type="http://schemas.openxmlformats.org/officeDocument/2006/relationships/slide" Target="slides/slide5.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customXml" Target="../customXml/item41.xml"/><Relationship Id="rId54" Type="http://schemas.openxmlformats.org/officeDocument/2006/relationships/slide" Target="slides/slide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3.xml"/><Relationship Id="rId58" Type="http://schemas.openxmlformats.org/officeDocument/2006/relationships/slide" Target="slides/slide8.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1.xml"/><Relationship Id="rId57" Type="http://schemas.openxmlformats.org/officeDocument/2006/relationships/slide" Target="slides/slide7.xml"/><Relationship Id="rId61"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6.xml"/><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06EF4-25FE-477A-BA52-81F078BB925B}" type="datetimeFigureOut">
              <a:rPr lang="en-US" smtClean="0"/>
              <a:t>5/15/2015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7E8CA-3AFF-41C1-9740-345C2155A5B7}" type="slidenum">
              <a:rPr lang="en-US" smtClean="0"/>
              <a:t>‹#›</a:t>
            </a:fld>
            <a:endParaRPr lang="en-US"/>
          </a:p>
        </p:txBody>
      </p:sp>
    </p:spTree>
    <p:extLst>
      <p:ext uri="{BB962C8B-B14F-4D97-AF65-F5344CB8AC3E}">
        <p14:creationId xmlns:p14="http://schemas.microsoft.com/office/powerpoint/2010/main" val="11435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1</a:t>
            </a:fld>
            <a:endParaRPr lang="en-US"/>
          </a:p>
        </p:txBody>
      </p:sp>
    </p:spTree>
    <p:extLst>
      <p:ext uri="{BB962C8B-B14F-4D97-AF65-F5344CB8AC3E}">
        <p14:creationId xmlns:p14="http://schemas.microsoft.com/office/powerpoint/2010/main" val="388248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2</a:t>
            </a:fld>
            <a:endParaRPr lang="en-US"/>
          </a:p>
        </p:txBody>
      </p:sp>
    </p:spTree>
    <p:extLst>
      <p:ext uri="{BB962C8B-B14F-4D97-AF65-F5344CB8AC3E}">
        <p14:creationId xmlns:p14="http://schemas.microsoft.com/office/powerpoint/2010/main" val="175602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looking at the map, we can see that fuel price burden looks higher in many counties in eastern Massachusetts and other sporadic locations. But it doesn’t give the whole picture. May be the counties have larger area and therefore, they look that way. What about the magnitude?</a:t>
            </a:r>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6</a:t>
            </a:fld>
            <a:endParaRPr lang="en-US"/>
          </a:p>
        </p:txBody>
      </p:sp>
    </p:spTree>
    <p:extLst>
      <p:ext uri="{BB962C8B-B14F-4D97-AF65-F5344CB8AC3E}">
        <p14:creationId xmlns:p14="http://schemas.microsoft.com/office/powerpoint/2010/main" val="203083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magnitude</a:t>
            </a:r>
            <a:r>
              <a:rPr lang="en-US" baseline="0" dirty="0" smtClean="0"/>
              <a:t> the picture changes. Indeed, eastern Massachusetts counties are bigger. So, if we have x amount of dollars where should we focus first?</a:t>
            </a:r>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7</a:t>
            </a:fld>
            <a:endParaRPr lang="en-US"/>
          </a:p>
        </p:txBody>
      </p:sp>
    </p:spTree>
    <p:extLst>
      <p:ext uri="{BB962C8B-B14F-4D97-AF65-F5344CB8AC3E}">
        <p14:creationId xmlns:p14="http://schemas.microsoft.com/office/powerpoint/2010/main" val="203083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do a</a:t>
            </a:r>
            <a:r>
              <a:rPr lang="en-US" baseline="0" dirty="0" smtClean="0"/>
              <a:t> hot spot analysis. The analysis indicates clusters. After we pick a cluster of interest, we can do a hot spot analysis at finer level – 250 m grid. This analysis tells us the areas that need to be investigated. For example, it can pinpoint to areas with significantly higher CO2 emissions.</a:t>
            </a:r>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8</a:t>
            </a:fld>
            <a:endParaRPr lang="en-US"/>
          </a:p>
        </p:txBody>
      </p:sp>
    </p:spTree>
    <p:extLst>
      <p:ext uri="{BB962C8B-B14F-4D97-AF65-F5344CB8AC3E}">
        <p14:creationId xmlns:p14="http://schemas.microsoft.com/office/powerpoint/2010/main" val="20308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7E8CA-3AFF-41C1-9740-345C2155A5B7}" type="slidenum">
              <a:rPr lang="en-US" smtClean="0"/>
              <a:t>10</a:t>
            </a:fld>
            <a:endParaRPr lang="en-US"/>
          </a:p>
        </p:txBody>
      </p:sp>
    </p:spTree>
    <p:extLst>
      <p:ext uri="{BB962C8B-B14F-4D97-AF65-F5344CB8AC3E}">
        <p14:creationId xmlns:p14="http://schemas.microsoft.com/office/powerpoint/2010/main" val="2030838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2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1"/>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kern="1200">
              <a:solidFill>
                <a:schemeClr val="lt1"/>
              </a:solidFill>
              <a:latin typeface="+mn-lt"/>
              <a:ea typeface="+mn-ea"/>
              <a:cs typeface="+mn-cs"/>
            </a:endParaRPr>
          </a:p>
        </p:txBody>
      </p:sp>
      <p:sp>
        <p:nvSpPr>
          <p:cNvPr id="24"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19"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grpSp>
        <p:nvGrpSpPr>
          <p:cNvPr id="3076" name="Group 4"/>
          <p:cNvGrpSpPr>
            <a:grpSpLocks noChangeAspect="1"/>
          </p:cNvGrpSpPr>
          <p:nvPr userDrawn="1"/>
        </p:nvGrpSpPr>
        <p:grpSpPr bwMode="auto">
          <a:xfrm>
            <a:off x="6797675" y="5930900"/>
            <a:ext cx="1524000" cy="671513"/>
            <a:chOff x="4282" y="3736"/>
            <a:chExt cx="960" cy="423"/>
          </a:xfrm>
        </p:grpSpPr>
        <p:sp>
          <p:nvSpPr>
            <p:cNvPr id="3075" name="AutoShape 3"/>
            <p:cNvSpPr>
              <a:spLocks noChangeAspect="1" noChangeArrowheads="1" noTextEdit="1"/>
            </p:cNvSpPr>
            <p:nvPr userDrawn="1"/>
          </p:nvSpPr>
          <p:spPr bwMode="auto">
            <a:xfrm>
              <a:off x="4282" y="3736"/>
              <a:ext cx="960"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noEditPoints="1"/>
            </p:cNvSpPr>
            <p:nvPr userDrawn="1"/>
          </p:nvSpPr>
          <p:spPr bwMode="auto">
            <a:xfrm>
              <a:off x="4282" y="3736"/>
              <a:ext cx="653" cy="208"/>
            </a:xfrm>
            <a:custGeom>
              <a:avLst/>
              <a:gdLst/>
              <a:ahLst/>
              <a:cxnLst>
                <a:cxn ang="0">
                  <a:pos x="956" y="152"/>
                </a:cxn>
                <a:cxn ang="0">
                  <a:pos x="1180" y="152"/>
                </a:cxn>
                <a:cxn ang="0">
                  <a:pos x="1124" y="9"/>
                </a:cxn>
                <a:cxn ang="0">
                  <a:pos x="828" y="9"/>
                </a:cxn>
                <a:cxn ang="0">
                  <a:pos x="580" y="111"/>
                </a:cxn>
                <a:cxn ang="0">
                  <a:pos x="633" y="123"/>
                </a:cxn>
                <a:cxn ang="0">
                  <a:pos x="662" y="149"/>
                </a:cxn>
                <a:cxn ang="0">
                  <a:pos x="677" y="195"/>
                </a:cxn>
                <a:cxn ang="0">
                  <a:pos x="674" y="237"/>
                </a:cxn>
                <a:cxn ang="0">
                  <a:pos x="658" y="277"/>
                </a:cxn>
                <a:cxn ang="0">
                  <a:pos x="626" y="299"/>
                </a:cxn>
                <a:cxn ang="0">
                  <a:pos x="541" y="306"/>
                </a:cxn>
                <a:cxn ang="0">
                  <a:pos x="597" y="407"/>
                </a:cxn>
                <a:cxn ang="0">
                  <a:pos x="687" y="394"/>
                </a:cxn>
                <a:cxn ang="0">
                  <a:pos x="751" y="353"/>
                </a:cxn>
                <a:cxn ang="0">
                  <a:pos x="788" y="291"/>
                </a:cxn>
                <a:cxn ang="0">
                  <a:pos x="800" y="208"/>
                </a:cxn>
                <a:cxn ang="0">
                  <a:pos x="795" y="152"/>
                </a:cxn>
                <a:cxn ang="0">
                  <a:pos x="770" y="85"/>
                </a:cxn>
                <a:cxn ang="0">
                  <a:pos x="721" y="35"/>
                </a:cxn>
                <a:cxn ang="0">
                  <a:pos x="644" y="11"/>
                </a:cxn>
                <a:cxn ang="0">
                  <a:pos x="384" y="157"/>
                </a:cxn>
                <a:cxn ang="0">
                  <a:pos x="373" y="106"/>
                </a:cxn>
                <a:cxn ang="0">
                  <a:pos x="342" y="51"/>
                </a:cxn>
                <a:cxn ang="0">
                  <a:pos x="292" y="16"/>
                </a:cxn>
                <a:cxn ang="0">
                  <a:pos x="222" y="0"/>
                </a:cxn>
                <a:cxn ang="0">
                  <a:pos x="159" y="4"/>
                </a:cxn>
                <a:cxn ang="0">
                  <a:pos x="85" y="32"/>
                </a:cxn>
                <a:cxn ang="0">
                  <a:pos x="33" y="87"/>
                </a:cxn>
                <a:cxn ang="0">
                  <a:pos x="4" y="164"/>
                </a:cxn>
                <a:cxn ang="0">
                  <a:pos x="1" y="230"/>
                </a:cxn>
                <a:cxn ang="0">
                  <a:pos x="22" y="309"/>
                </a:cxn>
                <a:cxn ang="0">
                  <a:pos x="66" y="371"/>
                </a:cxn>
                <a:cxn ang="0">
                  <a:pos x="136" y="407"/>
                </a:cxn>
                <a:cxn ang="0">
                  <a:pos x="203" y="417"/>
                </a:cxn>
                <a:cxn ang="0">
                  <a:pos x="281" y="402"/>
                </a:cxn>
                <a:cxn ang="0">
                  <a:pos x="338" y="364"/>
                </a:cxn>
                <a:cxn ang="0">
                  <a:pos x="373" y="311"/>
                </a:cxn>
                <a:cxn ang="0">
                  <a:pos x="385" y="252"/>
                </a:cxn>
                <a:cxn ang="0">
                  <a:pos x="258" y="277"/>
                </a:cxn>
                <a:cxn ang="0">
                  <a:pos x="226" y="313"/>
                </a:cxn>
                <a:cxn ang="0">
                  <a:pos x="190" y="317"/>
                </a:cxn>
                <a:cxn ang="0">
                  <a:pos x="156" y="303"/>
                </a:cxn>
                <a:cxn ang="0">
                  <a:pos x="136" y="275"/>
                </a:cxn>
                <a:cxn ang="0">
                  <a:pos x="123" y="208"/>
                </a:cxn>
                <a:cxn ang="0">
                  <a:pos x="133" y="150"/>
                </a:cxn>
                <a:cxn ang="0">
                  <a:pos x="151" y="119"/>
                </a:cxn>
                <a:cxn ang="0">
                  <a:pos x="180" y="102"/>
                </a:cxn>
                <a:cxn ang="0">
                  <a:pos x="209" y="100"/>
                </a:cxn>
                <a:cxn ang="0">
                  <a:pos x="237" y="110"/>
                </a:cxn>
                <a:cxn ang="0">
                  <a:pos x="260" y="142"/>
                </a:cxn>
              </a:cxnLst>
              <a:rect l="0" t="0" r="r" b="b"/>
              <a:pathLst>
                <a:path w="1306" h="417">
                  <a:moveTo>
                    <a:pt x="828" y="407"/>
                  </a:moveTo>
                  <a:lnTo>
                    <a:pt x="953" y="407"/>
                  </a:lnTo>
                  <a:lnTo>
                    <a:pt x="953" y="152"/>
                  </a:lnTo>
                  <a:lnTo>
                    <a:pt x="956" y="152"/>
                  </a:lnTo>
                  <a:lnTo>
                    <a:pt x="1010" y="407"/>
                  </a:lnTo>
                  <a:lnTo>
                    <a:pt x="1119" y="407"/>
                  </a:lnTo>
                  <a:lnTo>
                    <a:pt x="1177" y="152"/>
                  </a:lnTo>
                  <a:lnTo>
                    <a:pt x="1180" y="152"/>
                  </a:lnTo>
                  <a:lnTo>
                    <a:pt x="1180" y="357"/>
                  </a:lnTo>
                  <a:lnTo>
                    <a:pt x="1306" y="357"/>
                  </a:lnTo>
                  <a:lnTo>
                    <a:pt x="1306" y="9"/>
                  </a:lnTo>
                  <a:lnTo>
                    <a:pt x="1124" y="9"/>
                  </a:lnTo>
                  <a:lnTo>
                    <a:pt x="1067" y="244"/>
                  </a:lnTo>
                  <a:lnTo>
                    <a:pt x="1066" y="244"/>
                  </a:lnTo>
                  <a:lnTo>
                    <a:pt x="1009" y="9"/>
                  </a:lnTo>
                  <a:lnTo>
                    <a:pt x="828" y="9"/>
                  </a:lnTo>
                  <a:lnTo>
                    <a:pt x="828" y="407"/>
                  </a:lnTo>
                  <a:close/>
                  <a:moveTo>
                    <a:pt x="541" y="111"/>
                  </a:moveTo>
                  <a:lnTo>
                    <a:pt x="580" y="111"/>
                  </a:lnTo>
                  <a:lnTo>
                    <a:pt x="580" y="111"/>
                  </a:lnTo>
                  <a:lnTo>
                    <a:pt x="597" y="112"/>
                  </a:lnTo>
                  <a:lnTo>
                    <a:pt x="610" y="114"/>
                  </a:lnTo>
                  <a:lnTo>
                    <a:pt x="622" y="118"/>
                  </a:lnTo>
                  <a:lnTo>
                    <a:pt x="633" y="123"/>
                  </a:lnTo>
                  <a:lnTo>
                    <a:pt x="643" y="129"/>
                  </a:lnTo>
                  <a:lnTo>
                    <a:pt x="651" y="135"/>
                  </a:lnTo>
                  <a:lnTo>
                    <a:pt x="656" y="142"/>
                  </a:lnTo>
                  <a:lnTo>
                    <a:pt x="662" y="149"/>
                  </a:lnTo>
                  <a:lnTo>
                    <a:pt x="667" y="157"/>
                  </a:lnTo>
                  <a:lnTo>
                    <a:pt x="670" y="165"/>
                  </a:lnTo>
                  <a:lnTo>
                    <a:pt x="675" y="181"/>
                  </a:lnTo>
                  <a:lnTo>
                    <a:pt x="677" y="195"/>
                  </a:lnTo>
                  <a:lnTo>
                    <a:pt x="678" y="206"/>
                  </a:lnTo>
                  <a:lnTo>
                    <a:pt x="678" y="206"/>
                  </a:lnTo>
                  <a:lnTo>
                    <a:pt x="677" y="221"/>
                  </a:lnTo>
                  <a:lnTo>
                    <a:pt x="674" y="237"/>
                  </a:lnTo>
                  <a:lnTo>
                    <a:pt x="670" y="254"/>
                  </a:lnTo>
                  <a:lnTo>
                    <a:pt x="666" y="263"/>
                  </a:lnTo>
                  <a:lnTo>
                    <a:pt x="662" y="269"/>
                  </a:lnTo>
                  <a:lnTo>
                    <a:pt x="658" y="277"/>
                  </a:lnTo>
                  <a:lnTo>
                    <a:pt x="651" y="284"/>
                  </a:lnTo>
                  <a:lnTo>
                    <a:pt x="644" y="290"/>
                  </a:lnTo>
                  <a:lnTo>
                    <a:pt x="636" y="295"/>
                  </a:lnTo>
                  <a:lnTo>
                    <a:pt x="626" y="299"/>
                  </a:lnTo>
                  <a:lnTo>
                    <a:pt x="616" y="303"/>
                  </a:lnTo>
                  <a:lnTo>
                    <a:pt x="603" y="305"/>
                  </a:lnTo>
                  <a:lnTo>
                    <a:pt x="590" y="306"/>
                  </a:lnTo>
                  <a:lnTo>
                    <a:pt x="541" y="306"/>
                  </a:lnTo>
                  <a:lnTo>
                    <a:pt x="541" y="111"/>
                  </a:lnTo>
                  <a:close/>
                  <a:moveTo>
                    <a:pt x="418" y="407"/>
                  </a:moveTo>
                  <a:lnTo>
                    <a:pt x="597" y="407"/>
                  </a:lnTo>
                  <a:lnTo>
                    <a:pt x="597" y="407"/>
                  </a:lnTo>
                  <a:lnTo>
                    <a:pt x="621" y="407"/>
                  </a:lnTo>
                  <a:lnTo>
                    <a:pt x="645" y="405"/>
                  </a:lnTo>
                  <a:lnTo>
                    <a:pt x="667" y="399"/>
                  </a:lnTo>
                  <a:lnTo>
                    <a:pt x="687" y="394"/>
                  </a:lnTo>
                  <a:lnTo>
                    <a:pt x="705" y="386"/>
                  </a:lnTo>
                  <a:lnTo>
                    <a:pt x="723" y="376"/>
                  </a:lnTo>
                  <a:lnTo>
                    <a:pt x="738" y="365"/>
                  </a:lnTo>
                  <a:lnTo>
                    <a:pt x="751" y="353"/>
                  </a:lnTo>
                  <a:lnTo>
                    <a:pt x="762" y="340"/>
                  </a:lnTo>
                  <a:lnTo>
                    <a:pt x="773" y="325"/>
                  </a:lnTo>
                  <a:lnTo>
                    <a:pt x="781" y="309"/>
                  </a:lnTo>
                  <a:lnTo>
                    <a:pt x="788" y="291"/>
                  </a:lnTo>
                  <a:lnTo>
                    <a:pt x="793" y="272"/>
                  </a:lnTo>
                  <a:lnTo>
                    <a:pt x="797" y="252"/>
                  </a:lnTo>
                  <a:lnTo>
                    <a:pt x="800" y="230"/>
                  </a:lnTo>
                  <a:lnTo>
                    <a:pt x="800" y="208"/>
                  </a:lnTo>
                  <a:lnTo>
                    <a:pt x="800" y="208"/>
                  </a:lnTo>
                  <a:lnTo>
                    <a:pt x="800" y="190"/>
                  </a:lnTo>
                  <a:lnTo>
                    <a:pt x="799" y="171"/>
                  </a:lnTo>
                  <a:lnTo>
                    <a:pt x="795" y="152"/>
                  </a:lnTo>
                  <a:lnTo>
                    <a:pt x="791" y="134"/>
                  </a:lnTo>
                  <a:lnTo>
                    <a:pt x="785" y="118"/>
                  </a:lnTo>
                  <a:lnTo>
                    <a:pt x="778" y="100"/>
                  </a:lnTo>
                  <a:lnTo>
                    <a:pt x="770" y="85"/>
                  </a:lnTo>
                  <a:lnTo>
                    <a:pt x="761" y="70"/>
                  </a:lnTo>
                  <a:lnTo>
                    <a:pt x="748" y="57"/>
                  </a:lnTo>
                  <a:lnTo>
                    <a:pt x="736" y="46"/>
                  </a:lnTo>
                  <a:lnTo>
                    <a:pt x="721" y="35"/>
                  </a:lnTo>
                  <a:lnTo>
                    <a:pt x="705" y="26"/>
                  </a:lnTo>
                  <a:lnTo>
                    <a:pt x="686" y="19"/>
                  </a:lnTo>
                  <a:lnTo>
                    <a:pt x="666" y="14"/>
                  </a:lnTo>
                  <a:lnTo>
                    <a:pt x="644" y="11"/>
                  </a:lnTo>
                  <a:lnTo>
                    <a:pt x="620" y="9"/>
                  </a:lnTo>
                  <a:lnTo>
                    <a:pt x="418" y="9"/>
                  </a:lnTo>
                  <a:lnTo>
                    <a:pt x="418" y="407"/>
                  </a:lnTo>
                  <a:close/>
                  <a:moveTo>
                    <a:pt x="384" y="157"/>
                  </a:moveTo>
                  <a:lnTo>
                    <a:pt x="384" y="157"/>
                  </a:lnTo>
                  <a:lnTo>
                    <a:pt x="381" y="139"/>
                  </a:lnTo>
                  <a:lnTo>
                    <a:pt x="377" y="122"/>
                  </a:lnTo>
                  <a:lnTo>
                    <a:pt x="373" y="106"/>
                  </a:lnTo>
                  <a:lnTo>
                    <a:pt x="366" y="91"/>
                  </a:lnTo>
                  <a:lnTo>
                    <a:pt x="359" y="77"/>
                  </a:lnTo>
                  <a:lnTo>
                    <a:pt x="351" y="64"/>
                  </a:lnTo>
                  <a:lnTo>
                    <a:pt x="342" y="51"/>
                  </a:lnTo>
                  <a:lnTo>
                    <a:pt x="331" y="42"/>
                  </a:lnTo>
                  <a:lnTo>
                    <a:pt x="319" y="32"/>
                  </a:lnTo>
                  <a:lnTo>
                    <a:pt x="305" y="23"/>
                  </a:lnTo>
                  <a:lnTo>
                    <a:pt x="292" y="16"/>
                  </a:lnTo>
                  <a:lnTo>
                    <a:pt x="277" y="11"/>
                  </a:lnTo>
                  <a:lnTo>
                    <a:pt x="259" y="5"/>
                  </a:lnTo>
                  <a:lnTo>
                    <a:pt x="241" y="3"/>
                  </a:lnTo>
                  <a:lnTo>
                    <a:pt x="222" y="0"/>
                  </a:lnTo>
                  <a:lnTo>
                    <a:pt x="203" y="0"/>
                  </a:lnTo>
                  <a:lnTo>
                    <a:pt x="203" y="0"/>
                  </a:lnTo>
                  <a:lnTo>
                    <a:pt x="180" y="0"/>
                  </a:lnTo>
                  <a:lnTo>
                    <a:pt x="159" y="4"/>
                  </a:lnTo>
                  <a:lnTo>
                    <a:pt x="138" y="8"/>
                  </a:lnTo>
                  <a:lnTo>
                    <a:pt x="119" y="15"/>
                  </a:lnTo>
                  <a:lnTo>
                    <a:pt x="102" y="23"/>
                  </a:lnTo>
                  <a:lnTo>
                    <a:pt x="85" y="32"/>
                  </a:lnTo>
                  <a:lnTo>
                    <a:pt x="69" y="45"/>
                  </a:lnTo>
                  <a:lnTo>
                    <a:pt x="56" y="57"/>
                  </a:lnTo>
                  <a:lnTo>
                    <a:pt x="43" y="72"/>
                  </a:lnTo>
                  <a:lnTo>
                    <a:pt x="33" y="87"/>
                  </a:lnTo>
                  <a:lnTo>
                    <a:pt x="23" y="104"/>
                  </a:lnTo>
                  <a:lnTo>
                    <a:pt x="15" y="123"/>
                  </a:lnTo>
                  <a:lnTo>
                    <a:pt x="8" y="142"/>
                  </a:lnTo>
                  <a:lnTo>
                    <a:pt x="4" y="164"/>
                  </a:lnTo>
                  <a:lnTo>
                    <a:pt x="1" y="185"/>
                  </a:lnTo>
                  <a:lnTo>
                    <a:pt x="0" y="208"/>
                  </a:lnTo>
                  <a:lnTo>
                    <a:pt x="0" y="208"/>
                  </a:lnTo>
                  <a:lnTo>
                    <a:pt x="1" y="230"/>
                  </a:lnTo>
                  <a:lnTo>
                    <a:pt x="4" y="252"/>
                  </a:lnTo>
                  <a:lnTo>
                    <a:pt x="8" y="272"/>
                  </a:lnTo>
                  <a:lnTo>
                    <a:pt x="14" y="291"/>
                  </a:lnTo>
                  <a:lnTo>
                    <a:pt x="22" y="309"/>
                  </a:lnTo>
                  <a:lnTo>
                    <a:pt x="30" y="326"/>
                  </a:lnTo>
                  <a:lnTo>
                    <a:pt x="41" y="342"/>
                  </a:lnTo>
                  <a:lnTo>
                    <a:pt x="53" y="357"/>
                  </a:lnTo>
                  <a:lnTo>
                    <a:pt x="66" y="371"/>
                  </a:lnTo>
                  <a:lnTo>
                    <a:pt x="83" y="382"/>
                  </a:lnTo>
                  <a:lnTo>
                    <a:pt x="99" y="393"/>
                  </a:lnTo>
                  <a:lnTo>
                    <a:pt x="117" y="401"/>
                  </a:lnTo>
                  <a:lnTo>
                    <a:pt x="136" y="407"/>
                  </a:lnTo>
                  <a:lnTo>
                    <a:pt x="157" y="413"/>
                  </a:lnTo>
                  <a:lnTo>
                    <a:pt x="179" y="416"/>
                  </a:lnTo>
                  <a:lnTo>
                    <a:pt x="203" y="417"/>
                  </a:lnTo>
                  <a:lnTo>
                    <a:pt x="203" y="417"/>
                  </a:lnTo>
                  <a:lnTo>
                    <a:pt x="224" y="417"/>
                  </a:lnTo>
                  <a:lnTo>
                    <a:pt x="244" y="413"/>
                  </a:lnTo>
                  <a:lnTo>
                    <a:pt x="263" y="409"/>
                  </a:lnTo>
                  <a:lnTo>
                    <a:pt x="281" y="402"/>
                  </a:lnTo>
                  <a:lnTo>
                    <a:pt x="297" y="395"/>
                  </a:lnTo>
                  <a:lnTo>
                    <a:pt x="312" y="386"/>
                  </a:lnTo>
                  <a:lnTo>
                    <a:pt x="325" y="376"/>
                  </a:lnTo>
                  <a:lnTo>
                    <a:pt x="338" y="364"/>
                  </a:lnTo>
                  <a:lnTo>
                    <a:pt x="348" y="352"/>
                  </a:lnTo>
                  <a:lnTo>
                    <a:pt x="358" y="340"/>
                  </a:lnTo>
                  <a:lnTo>
                    <a:pt x="366" y="325"/>
                  </a:lnTo>
                  <a:lnTo>
                    <a:pt x="373" y="311"/>
                  </a:lnTo>
                  <a:lnTo>
                    <a:pt x="378" y="296"/>
                  </a:lnTo>
                  <a:lnTo>
                    <a:pt x="382" y="282"/>
                  </a:lnTo>
                  <a:lnTo>
                    <a:pt x="385" y="267"/>
                  </a:lnTo>
                  <a:lnTo>
                    <a:pt x="385" y="252"/>
                  </a:lnTo>
                  <a:lnTo>
                    <a:pt x="264" y="252"/>
                  </a:lnTo>
                  <a:lnTo>
                    <a:pt x="264" y="252"/>
                  </a:lnTo>
                  <a:lnTo>
                    <a:pt x="262" y="265"/>
                  </a:lnTo>
                  <a:lnTo>
                    <a:pt x="258" y="277"/>
                  </a:lnTo>
                  <a:lnTo>
                    <a:pt x="252" y="288"/>
                  </a:lnTo>
                  <a:lnTo>
                    <a:pt x="245" y="299"/>
                  </a:lnTo>
                  <a:lnTo>
                    <a:pt x="236" y="307"/>
                  </a:lnTo>
                  <a:lnTo>
                    <a:pt x="226" y="313"/>
                  </a:lnTo>
                  <a:lnTo>
                    <a:pt x="214" y="317"/>
                  </a:lnTo>
                  <a:lnTo>
                    <a:pt x="199" y="318"/>
                  </a:lnTo>
                  <a:lnTo>
                    <a:pt x="199" y="318"/>
                  </a:lnTo>
                  <a:lnTo>
                    <a:pt x="190" y="317"/>
                  </a:lnTo>
                  <a:lnTo>
                    <a:pt x="180" y="315"/>
                  </a:lnTo>
                  <a:lnTo>
                    <a:pt x="171" y="313"/>
                  </a:lnTo>
                  <a:lnTo>
                    <a:pt x="164" y="309"/>
                  </a:lnTo>
                  <a:lnTo>
                    <a:pt x="156" y="303"/>
                  </a:lnTo>
                  <a:lnTo>
                    <a:pt x="151" y="298"/>
                  </a:lnTo>
                  <a:lnTo>
                    <a:pt x="145" y="291"/>
                  </a:lnTo>
                  <a:lnTo>
                    <a:pt x="140" y="283"/>
                  </a:lnTo>
                  <a:lnTo>
                    <a:pt x="136" y="275"/>
                  </a:lnTo>
                  <a:lnTo>
                    <a:pt x="133" y="267"/>
                  </a:lnTo>
                  <a:lnTo>
                    <a:pt x="127" y="248"/>
                  </a:lnTo>
                  <a:lnTo>
                    <a:pt x="125" y="229"/>
                  </a:lnTo>
                  <a:lnTo>
                    <a:pt x="123" y="208"/>
                  </a:lnTo>
                  <a:lnTo>
                    <a:pt x="123" y="208"/>
                  </a:lnTo>
                  <a:lnTo>
                    <a:pt x="125" y="188"/>
                  </a:lnTo>
                  <a:lnTo>
                    <a:pt x="127" y="169"/>
                  </a:lnTo>
                  <a:lnTo>
                    <a:pt x="133" y="150"/>
                  </a:lnTo>
                  <a:lnTo>
                    <a:pt x="136" y="142"/>
                  </a:lnTo>
                  <a:lnTo>
                    <a:pt x="140" y="134"/>
                  </a:lnTo>
                  <a:lnTo>
                    <a:pt x="145" y="126"/>
                  </a:lnTo>
                  <a:lnTo>
                    <a:pt x="151" y="119"/>
                  </a:lnTo>
                  <a:lnTo>
                    <a:pt x="156" y="114"/>
                  </a:lnTo>
                  <a:lnTo>
                    <a:pt x="164" y="108"/>
                  </a:lnTo>
                  <a:lnTo>
                    <a:pt x="171" y="104"/>
                  </a:lnTo>
                  <a:lnTo>
                    <a:pt x="180" y="102"/>
                  </a:lnTo>
                  <a:lnTo>
                    <a:pt x="190" y="100"/>
                  </a:lnTo>
                  <a:lnTo>
                    <a:pt x="199" y="99"/>
                  </a:lnTo>
                  <a:lnTo>
                    <a:pt x="199" y="99"/>
                  </a:lnTo>
                  <a:lnTo>
                    <a:pt x="209" y="100"/>
                  </a:lnTo>
                  <a:lnTo>
                    <a:pt x="217" y="102"/>
                  </a:lnTo>
                  <a:lnTo>
                    <a:pt x="224" y="103"/>
                  </a:lnTo>
                  <a:lnTo>
                    <a:pt x="231" y="106"/>
                  </a:lnTo>
                  <a:lnTo>
                    <a:pt x="237" y="110"/>
                  </a:lnTo>
                  <a:lnTo>
                    <a:pt x="241" y="114"/>
                  </a:lnTo>
                  <a:lnTo>
                    <a:pt x="249" y="123"/>
                  </a:lnTo>
                  <a:lnTo>
                    <a:pt x="256" y="133"/>
                  </a:lnTo>
                  <a:lnTo>
                    <a:pt x="260" y="142"/>
                  </a:lnTo>
                  <a:lnTo>
                    <a:pt x="263" y="152"/>
                  </a:lnTo>
                  <a:lnTo>
                    <a:pt x="264" y="157"/>
                  </a:lnTo>
                  <a:lnTo>
                    <a:pt x="384" y="15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userDrawn="1"/>
          </p:nvSpPr>
          <p:spPr bwMode="auto">
            <a:xfrm>
              <a:off x="4872" y="3983"/>
              <a:ext cx="63" cy="169"/>
            </a:xfrm>
            <a:prstGeom prst="rect">
              <a:avLst/>
            </a:prstGeom>
            <a:solidFill>
              <a:srgbClr val="005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userDrawn="1"/>
          </p:nvSpPr>
          <p:spPr bwMode="auto">
            <a:xfrm>
              <a:off x="4572" y="3979"/>
              <a:ext cx="278" cy="172"/>
            </a:xfrm>
            <a:custGeom>
              <a:avLst/>
              <a:gdLst/>
              <a:ahLst/>
              <a:cxnLst>
                <a:cxn ang="0">
                  <a:pos x="128" y="344"/>
                </a:cxn>
                <a:cxn ang="0">
                  <a:pos x="128" y="162"/>
                </a:cxn>
                <a:cxn ang="0">
                  <a:pos x="131" y="138"/>
                </a:cxn>
                <a:cxn ang="0">
                  <a:pos x="139" y="119"/>
                </a:cxn>
                <a:cxn ang="0">
                  <a:pos x="151" y="107"/>
                </a:cxn>
                <a:cxn ang="0">
                  <a:pos x="173" y="101"/>
                </a:cxn>
                <a:cxn ang="0">
                  <a:pos x="185" y="103"/>
                </a:cxn>
                <a:cxn ang="0">
                  <a:pos x="202" y="112"/>
                </a:cxn>
                <a:cxn ang="0">
                  <a:pos x="211" y="130"/>
                </a:cxn>
                <a:cxn ang="0">
                  <a:pos x="215" y="150"/>
                </a:cxn>
                <a:cxn ang="0">
                  <a:pos x="215" y="344"/>
                </a:cxn>
                <a:cxn ang="0">
                  <a:pos x="342" y="162"/>
                </a:cxn>
                <a:cxn ang="0">
                  <a:pos x="343" y="150"/>
                </a:cxn>
                <a:cxn ang="0">
                  <a:pos x="347" y="129"/>
                </a:cxn>
                <a:cxn ang="0">
                  <a:pos x="358" y="112"/>
                </a:cxn>
                <a:cxn ang="0">
                  <a:pos x="375" y="103"/>
                </a:cxn>
                <a:cxn ang="0">
                  <a:pos x="387" y="101"/>
                </a:cxn>
                <a:cxn ang="0">
                  <a:pos x="410" y="107"/>
                </a:cxn>
                <a:cxn ang="0">
                  <a:pos x="422" y="120"/>
                </a:cxn>
                <a:cxn ang="0">
                  <a:pos x="427" y="139"/>
                </a:cxn>
                <a:cxn ang="0">
                  <a:pos x="429" y="162"/>
                </a:cxn>
                <a:cxn ang="0">
                  <a:pos x="556" y="344"/>
                </a:cxn>
                <a:cxn ang="0">
                  <a:pos x="556" y="114"/>
                </a:cxn>
                <a:cxn ang="0">
                  <a:pos x="554" y="83"/>
                </a:cxn>
                <a:cxn ang="0">
                  <a:pos x="548" y="64"/>
                </a:cxn>
                <a:cxn ang="0">
                  <a:pos x="537" y="45"/>
                </a:cxn>
                <a:cxn ang="0">
                  <a:pos x="524" y="28"/>
                </a:cxn>
                <a:cxn ang="0">
                  <a:pos x="506" y="15"/>
                </a:cxn>
                <a:cxn ang="0">
                  <a:pos x="484" y="5"/>
                </a:cxn>
                <a:cxn ang="0">
                  <a:pos x="457" y="0"/>
                </a:cxn>
                <a:cxn ang="0">
                  <a:pos x="441" y="0"/>
                </a:cxn>
                <a:cxn ang="0">
                  <a:pos x="413" y="1"/>
                </a:cxn>
                <a:cxn ang="0">
                  <a:pos x="388" y="7"/>
                </a:cxn>
                <a:cxn ang="0">
                  <a:pos x="369" y="15"/>
                </a:cxn>
                <a:cxn ang="0">
                  <a:pos x="343" y="34"/>
                </a:cxn>
                <a:cxn ang="0">
                  <a:pos x="327" y="53"/>
                </a:cxn>
                <a:cxn ang="0">
                  <a:pos x="319" y="41"/>
                </a:cxn>
                <a:cxn ang="0">
                  <a:pos x="300" y="20"/>
                </a:cxn>
                <a:cxn ang="0">
                  <a:pos x="276" y="8"/>
                </a:cxn>
                <a:cxn ang="0">
                  <a:pos x="250" y="0"/>
                </a:cxn>
                <a:cxn ang="0">
                  <a:pos x="235" y="0"/>
                </a:cxn>
                <a:cxn ang="0">
                  <a:pos x="202" y="3"/>
                </a:cxn>
                <a:cxn ang="0">
                  <a:pos x="173" y="12"/>
                </a:cxn>
                <a:cxn ang="0">
                  <a:pos x="147" y="28"/>
                </a:cxn>
                <a:cxn ang="0">
                  <a:pos x="125" y="53"/>
                </a:cxn>
                <a:cxn ang="0">
                  <a:pos x="124" y="8"/>
                </a:cxn>
                <a:cxn ang="0">
                  <a:pos x="0" y="344"/>
                </a:cxn>
              </a:cxnLst>
              <a:rect l="0" t="0" r="r" b="b"/>
              <a:pathLst>
                <a:path w="556" h="344">
                  <a:moveTo>
                    <a:pt x="0" y="344"/>
                  </a:moveTo>
                  <a:lnTo>
                    <a:pt x="128" y="344"/>
                  </a:lnTo>
                  <a:lnTo>
                    <a:pt x="128" y="162"/>
                  </a:lnTo>
                  <a:lnTo>
                    <a:pt x="128" y="162"/>
                  </a:lnTo>
                  <a:lnTo>
                    <a:pt x="129" y="150"/>
                  </a:lnTo>
                  <a:lnTo>
                    <a:pt x="131" y="138"/>
                  </a:lnTo>
                  <a:lnTo>
                    <a:pt x="133" y="129"/>
                  </a:lnTo>
                  <a:lnTo>
                    <a:pt x="139" y="119"/>
                  </a:lnTo>
                  <a:lnTo>
                    <a:pt x="144" y="112"/>
                  </a:lnTo>
                  <a:lnTo>
                    <a:pt x="151" y="107"/>
                  </a:lnTo>
                  <a:lnTo>
                    <a:pt x="160" y="103"/>
                  </a:lnTo>
                  <a:lnTo>
                    <a:pt x="173" y="101"/>
                  </a:lnTo>
                  <a:lnTo>
                    <a:pt x="173" y="101"/>
                  </a:lnTo>
                  <a:lnTo>
                    <a:pt x="185" y="103"/>
                  </a:lnTo>
                  <a:lnTo>
                    <a:pt x="196" y="107"/>
                  </a:lnTo>
                  <a:lnTo>
                    <a:pt x="202" y="112"/>
                  </a:lnTo>
                  <a:lnTo>
                    <a:pt x="208" y="120"/>
                  </a:lnTo>
                  <a:lnTo>
                    <a:pt x="211" y="130"/>
                  </a:lnTo>
                  <a:lnTo>
                    <a:pt x="213" y="139"/>
                  </a:lnTo>
                  <a:lnTo>
                    <a:pt x="215" y="150"/>
                  </a:lnTo>
                  <a:lnTo>
                    <a:pt x="215" y="162"/>
                  </a:lnTo>
                  <a:lnTo>
                    <a:pt x="215" y="344"/>
                  </a:lnTo>
                  <a:lnTo>
                    <a:pt x="342" y="344"/>
                  </a:lnTo>
                  <a:lnTo>
                    <a:pt x="342" y="162"/>
                  </a:lnTo>
                  <a:lnTo>
                    <a:pt x="342" y="162"/>
                  </a:lnTo>
                  <a:lnTo>
                    <a:pt x="343" y="150"/>
                  </a:lnTo>
                  <a:lnTo>
                    <a:pt x="345" y="138"/>
                  </a:lnTo>
                  <a:lnTo>
                    <a:pt x="347" y="129"/>
                  </a:lnTo>
                  <a:lnTo>
                    <a:pt x="353" y="119"/>
                  </a:lnTo>
                  <a:lnTo>
                    <a:pt x="358" y="112"/>
                  </a:lnTo>
                  <a:lnTo>
                    <a:pt x="365" y="107"/>
                  </a:lnTo>
                  <a:lnTo>
                    <a:pt x="375" y="103"/>
                  </a:lnTo>
                  <a:lnTo>
                    <a:pt x="387" y="101"/>
                  </a:lnTo>
                  <a:lnTo>
                    <a:pt x="387" y="101"/>
                  </a:lnTo>
                  <a:lnTo>
                    <a:pt x="399" y="103"/>
                  </a:lnTo>
                  <a:lnTo>
                    <a:pt x="410" y="107"/>
                  </a:lnTo>
                  <a:lnTo>
                    <a:pt x="417" y="112"/>
                  </a:lnTo>
                  <a:lnTo>
                    <a:pt x="422" y="120"/>
                  </a:lnTo>
                  <a:lnTo>
                    <a:pt x="425" y="130"/>
                  </a:lnTo>
                  <a:lnTo>
                    <a:pt x="427" y="139"/>
                  </a:lnTo>
                  <a:lnTo>
                    <a:pt x="429" y="150"/>
                  </a:lnTo>
                  <a:lnTo>
                    <a:pt x="429" y="162"/>
                  </a:lnTo>
                  <a:lnTo>
                    <a:pt x="429" y="344"/>
                  </a:lnTo>
                  <a:lnTo>
                    <a:pt x="556" y="344"/>
                  </a:lnTo>
                  <a:lnTo>
                    <a:pt x="556" y="114"/>
                  </a:lnTo>
                  <a:lnTo>
                    <a:pt x="556" y="114"/>
                  </a:lnTo>
                  <a:lnTo>
                    <a:pt x="555" y="93"/>
                  </a:lnTo>
                  <a:lnTo>
                    <a:pt x="554" y="83"/>
                  </a:lnTo>
                  <a:lnTo>
                    <a:pt x="551" y="73"/>
                  </a:lnTo>
                  <a:lnTo>
                    <a:pt x="548" y="64"/>
                  </a:lnTo>
                  <a:lnTo>
                    <a:pt x="543" y="54"/>
                  </a:lnTo>
                  <a:lnTo>
                    <a:pt x="537" y="45"/>
                  </a:lnTo>
                  <a:lnTo>
                    <a:pt x="532" y="36"/>
                  </a:lnTo>
                  <a:lnTo>
                    <a:pt x="524" y="28"/>
                  </a:lnTo>
                  <a:lnTo>
                    <a:pt x="516" y="22"/>
                  </a:lnTo>
                  <a:lnTo>
                    <a:pt x="506" y="15"/>
                  </a:lnTo>
                  <a:lnTo>
                    <a:pt x="495" y="9"/>
                  </a:lnTo>
                  <a:lnTo>
                    <a:pt x="484" y="5"/>
                  </a:lnTo>
                  <a:lnTo>
                    <a:pt x="471" y="3"/>
                  </a:lnTo>
                  <a:lnTo>
                    <a:pt x="457" y="0"/>
                  </a:lnTo>
                  <a:lnTo>
                    <a:pt x="441" y="0"/>
                  </a:lnTo>
                  <a:lnTo>
                    <a:pt x="441" y="0"/>
                  </a:lnTo>
                  <a:lnTo>
                    <a:pt x="426" y="0"/>
                  </a:lnTo>
                  <a:lnTo>
                    <a:pt x="413" y="1"/>
                  </a:lnTo>
                  <a:lnTo>
                    <a:pt x="400" y="4"/>
                  </a:lnTo>
                  <a:lnTo>
                    <a:pt x="388" y="7"/>
                  </a:lnTo>
                  <a:lnTo>
                    <a:pt x="379" y="11"/>
                  </a:lnTo>
                  <a:lnTo>
                    <a:pt x="369" y="15"/>
                  </a:lnTo>
                  <a:lnTo>
                    <a:pt x="354" y="24"/>
                  </a:lnTo>
                  <a:lnTo>
                    <a:pt x="343" y="34"/>
                  </a:lnTo>
                  <a:lnTo>
                    <a:pt x="335" y="42"/>
                  </a:lnTo>
                  <a:lnTo>
                    <a:pt x="327" y="53"/>
                  </a:lnTo>
                  <a:lnTo>
                    <a:pt x="327" y="53"/>
                  </a:lnTo>
                  <a:lnTo>
                    <a:pt x="319" y="41"/>
                  </a:lnTo>
                  <a:lnTo>
                    <a:pt x="311" y="30"/>
                  </a:lnTo>
                  <a:lnTo>
                    <a:pt x="300" y="20"/>
                  </a:lnTo>
                  <a:lnTo>
                    <a:pt x="289" y="13"/>
                  </a:lnTo>
                  <a:lnTo>
                    <a:pt x="276" y="8"/>
                  </a:lnTo>
                  <a:lnTo>
                    <a:pt x="263" y="3"/>
                  </a:lnTo>
                  <a:lnTo>
                    <a:pt x="250" y="0"/>
                  </a:lnTo>
                  <a:lnTo>
                    <a:pt x="235" y="0"/>
                  </a:lnTo>
                  <a:lnTo>
                    <a:pt x="235" y="0"/>
                  </a:lnTo>
                  <a:lnTo>
                    <a:pt x="219" y="0"/>
                  </a:lnTo>
                  <a:lnTo>
                    <a:pt x="202" y="3"/>
                  </a:lnTo>
                  <a:lnTo>
                    <a:pt x="187" y="7"/>
                  </a:lnTo>
                  <a:lnTo>
                    <a:pt x="173" y="12"/>
                  </a:lnTo>
                  <a:lnTo>
                    <a:pt x="159" y="19"/>
                  </a:lnTo>
                  <a:lnTo>
                    <a:pt x="147" y="28"/>
                  </a:lnTo>
                  <a:lnTo>
                    <a:pt x="136" y="39"/>
                  </a:lnTo>
                  <a:lnTo>
                    <a:pt x="125" y="53"/>
                  </a:lnTo>
                  <a:lnTo>
                    <a:pt x="124" y="53"/>
                  </a:lnTo>
                  <a:lnTo>
                    <a:pt x="124" y="8"/>
                  </a:lnTo>
                  <a:lnTo>
                    <a:pt x="0" y="8"/>
                  </a:lnTo>
                  <a:lnTo>
                    <a:pt x="0" y="344"/>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userDrawn="1"/>
          </p:nvSpPr>
          <p:spPr bwMode="auto">
            <a:xfrm>
              <a:off x="4373" y="3948"/>
              <a:ext cx="184" cy="211"/>
            </a:xfrm>
            <a:custGeom>
              <a:avLst/>
              <a:gdLst/>
              <a:ahLst/>
              <a:cxnLst>
                <a:cxn ang="0">
                  <a:pos x="358" y="108"/>
                </a:cxn>
                <a:cxn ang="0">
                  <a:pos x="341" y="63"/>
                </a:cxn>
                <a:cxn ang="0">
                  <a:pos x="312" y="32"/>
                </a:cxn>
                <a:cxn ang="0">
                  <a:pos x="271" y="13"/>
                </a:cxn>
                <a:cxn ang="0">
                  <a:pos x="226" y="2"/>
                </a:cxn>
                <a:cxn ang="0">
                  <a:pos x="181" y="0"/>
                </a:cxn>
                <a:cxn ang="0">
                  <a:pos x="123" y="5"/>
                </a:cxn>
                <a:cxn ang="0">
                  <a:pos x="81" y="19"/>
                </a:cxn>
                <a:cxn ang="0">
                  <a:pos x="43" y="43"/>
                </a:cxn>
                <a:cxn ang="0">
                  <a:pos x="19" y="78"/>
                </a:cxn>
                <a:cxn ang="0">
                  <a:pos x="8" y="128"/>
                </a:cxn>
                <a:cxn ang="0">
                  <a:pos x="11" y="153"/>
                </a:cxn>
                <a:cxn ang="0">
                  <a:pos x="21" y="184"/>
                </a:cxn>
                <a:cxn ang="0">
                  <a:pos x="43" y="209"/>
                </a:cxn>
                <a:cxn ang="0">
                  <a:pos x="76" y="230"/>
                </a:cxn>
                <a:cxn ang="0">
                  <a:pos x="120" y="246"/>
                </a:cxn>
                <a:cxn ang="0">
                  <a:pos x="198" y="262"/>
                </a:cxn>
                <a:cxn ang="0">
                  <a:pos x="227" y="276"/>
                </a:cxn>
                <a:cxn ang="0">
                  <a:pos x="236" y="296"/>
                </a:cxn>
                <a:cxn ang="0">
                  <a:pos x="230" y="311"/>
                </a:cxn>
                <a:cxn ang="0">
                  <a:pos x="211" y="323"/>
                </a:cxn>
                <a:cxn ang="0">
                  <a:pos x="188" y="327"/>
                </a:cxn>
                <a:cxn ang="0">
                  <a:pos x="157" y="320"/>
                </a:cxn>
                <a:cxn ang="0">
                  <a:pos x="143" y="308"/>
                </a:cxn>
                <a:cxn ang="0">
                  <a:pos x="134" y="280"/>
                </a:cxn>
                <a:cxn ang="0">
                  <a:pos x="1" y="299"/>
                </a:cxn>
                <a:cxn ang="0">
                  <a:pos x="17" y="346"/>
                </a:cxn>
                <a:cxn ang="0">
                  <a:pos x="47" y="381"/>
                </a:cxn>
                <a:cxn ang="0">
                  <a:pos x="88" y="404"/>
                </a:cxn>
                <a:cxn ang="0">
                  <a:pos x="134" y="418"/>
                </a:cxn>
                <a:cxn ang="0">
                  <a:pos x="183" y="422"/>
                </a:cxn>
                <a:cxn ang="0">
                  <a:pos x="233" y="418"/>
                </a:cxn>
                <a:cxn ang="0">
                  <a:pos x="280" y="406"/>
                </a:cxn>
                <a:cxn ang="0">
                  <a:pos x="322" y="384"/>
                </a:cxn>
                <a:cxn ang="0">
                  <a:pos x="352" y="349"/>
                </a:cxn>
                <a:cxn ang="0">
                  <a:pos x="369" y="300"/>
                </a:cxn>
                <a:cxn ang="0">
                  <a:pos x="369" y="268"/>
                </a:cxn>
                <a:cxn ang="0">
                  <a:pos x="362" y="237"/>
                </a:cxn>
                <a:cxn ang="0">
                  <a:pos x="348" y="212"/>
                </a:cxn>
                <a:cxn ang="0">
                  <a:pos x="314" y="182"/>
                </a:cxn>
                <a:cxn ang="0">
                  <a:pos x="282" y="168"/>
                </a:cxn>
                <a:cxn ang="0">
                  <a:pos x="211" y="150"/>
                </a:cxn>
                <a:cxn ang="0">
                  <a:pos x="158" y="136"/>
                </a:cxn>
                <a:cxn ang="0">
                  <a:pos x="147" y="130"/>
                </a:cxn>
                <a:cxn ang="0">
                  <a:pos x="142" y="116"/>
                </a:cxn>
                <a:cxn ang="0">
                  <a:pos x="150" y="94"/>
                </a:cxn>
                <a:cxn ang="0">
                  <a:pos x="171" y="86"/>
                </a:cxn>
                <a:cxn ang="0">
                  <a:pos x="194" y="86"/>
                </a:cxn>
                <a:cxn ang="0">
                  <a:pos x="215" y="97"/>
                </a:cxn>
                <a:cxn ang="0">
                  <a:pos x="227" y="109"/>
                </a:cxn>
                <a:cxn ang="0">
                  <a:pos x="359" y="127"/>
                </a:cxn>
              </a:cxnLst>
              <a:rect l="0" t="0" r="r" b="b"/>
              <a:pathLst>
                <a:path w="369" h="422">
                  <a:moveTo>
                    <a:pt x="359" y="127"/>
                  </a:moveTo>
                  <a:lnTo>
                    <a:pt x="359" y="127"/>
                  </a:lnTo>
                  <a:lnTo>
                    <a:pt x="358" y="108"/>
                  </a:lnTo>
                  <a:lnTo>
                    <a:pt x="354" y="92"/>
                  </a:lnTo>
                  <a:lnTo>
                    <a:pt x="348" y="77"/>
                  </a:lnTo>
                  <a:lnTo>
                    <a:pt x="341" y="63"/>
                  </a:lnTo>
                  <a:lnTo>
                    <a:pt x="332" y="52"/>
                  </a:lnTo>
                  <a:lnTo>
                    <a:pt x="322" y="42"/>
                  </a:lnTo>
                  <a:lnTo>
                    <a:pt x="312" y="32"/>
                  </a:lnTo>
                  <a:lnTo>
                    <a:pt x="298" y="25"/>
                  </a:lnTo>
                  <a:lnTo>
                    <a:pt x="286" y="19"/>
                  </a:lnTo>
                  <a:lnTo>
                    <a:pt x="271" y="13"/>
                  </a:lnTo>
                  <a:lnTo>
                    <a:pt x="257" y="9"/>
                  </a:lnTo>
                  <a:lnTo>
                    <a:pt x="242" y="5"/>
                  </a:lnTo>
                  <a:lnTo>
                    <a:pt x="226" y="2"/>
                  </a:lnTo>
                  <a:lnTo>
                    <a:pt x="211" y="1"/>
                  </a:lnTo>
                  <a:lnTo>
                    <a:pt x="181" y="0"/>
                  </a:lnTo>
                  <a:lnTo>
                    <a:pt x="181" y="0"/>
                  </a:lnTo>
                  <a:lnTo>
                    <a:pt x="153" y="1"/>
                  </a:lnTo>
                  <a:lnTo>
                    <a:pt x="138" y="4"/>
                  </a:lnTo>
                  <a:lnTo>
                    <a:pt x="123" y="5"/>
                  </a:lnTo>
                  <a:lnTo>
                    <a:pt x="108" y="9"/>
                  </a:lnTo>
                  <a:lnTo>
                    <a:pt x="95" y="13"/>
                  </a:lnTo>
                  <a:lnTo>
                    <a:pt x="81" y="19"/>
                  </a:lnTo>
                  <a:lnTo>
                    <a:pt x="67" y="25"/>
                  </a:lnTo>
                  <a:lnTo>
                    <a:pt x="55" y="34"/>
                  </a:lnTo>
                  <a:lnTo>
                    <a:pt x="43" y="43"/>
                  </a:lnTo>
                  <a:lnTo>
                    <a:pt x="34" y="54"/>
                  </a:lnTo>
                  <a:lnTo>
                    <a:pt x="25" y="65"/>
                  </a:lnTo>
                  <a:lnTo>
                    <a:pt x="19" y="78"/>
                  </a:lnTo>
                  <a:lnTo>
                    <a:pt x="13" y="93"/>
                  </a:lnTo>
                  <a:lnTo>
                    <a:pt x="9" y="109"/>
                  </a:lnTo>
                  <a:lnTo>
                    <a:pt x="8" y="128"/>
                  </a:lnTo>
                  <a:lnTo>
                    <a:pt x="8" y="128"/>
                  </a:lnTo>
                  <a:lnTo>
                    <a:pt x="9" y="140"/>
                  </a:lnTo>
                  <a:lnTo>
                    <a:pt x="11" y="153"/>
                  </a:lnTo>
                  <a:lnTo>
                    <a:pt x="13" y="163"/>
                  </a:lnTo>
                  <a:lnTo>
                    <a:pt x="17" y="174"/>
                  </a:lnTo>
                  <a:lnTo>
                    <a:pt x="21" y="184"/>
                  </a:lnTo>
                  <a:lnTo>
                    <a:pt x="28" y="193"/>
                  </a:lnTo>
                  <a:lnTo>
                    <a:pt x="35" y="201"/>
                  </a:lnTo>
                  <a:lnTo>
                    <a:pt x="43" y="209"/>
                  </a:lnTo>
                  <a:lnTo>
                    <a:pt x="53" y="216"/>
                  </a:lnTo>
                  <a:lnTo>
                    <a:pt x="63" y="223"/>
                  </a:lnTo>
                  <a:lnTo>
                    <a:pt x="76" y="230"/>
                  </a:lnTo>
                  <a:lnTo>
                    <a:pt x="89" y="235"/>
                  </a:lnTo>
                  <a:lnTo>
                    <a:pt x="104" y="241"/>
                  </a:lnTo>
                  <a:lnTo>
                    <a:pt x="120" y="246"/>
                  </a:lnTo>
                  <a:lnTo>
                    <a:pt x="158" y="254"/>
                  </a:lnTo>
                  <a:lnTo>
                    <a:pt x="158" y="254"/>
                  </a:lnTo>
                  <a:lnTo>
                    <a:pt x="198" y="262"/>
                  </a:lnTo>
                  <a:lnTo>
                    <a:pt x="211" y="266"/>
                  </a:lnTo>
                  <a:lnTo>
                    <a:pt x="221" y="270"/>
                  </a:lnTo>
                  <a:lnTo>
                    <a:pt x="227" y="276"/>
                  </a:lnTo>
                  <a:lnTo>
                    <a:pt x="232" y="281"/>
                  </a:lnTo>
                  <a:lnTo>
                    <a:pt x="234" y="288"/>
                  </a:lnTo>
                  <a:lnTo>
                    <a:pt x="236" y="296"/>
                  </a:lnTo>
                  <a:lnTo>
                    <a:pt x="236" y="296"/>
                  </a:lnTo>
                  <a:lnTo>
                    <a:pt x="234" y="304"/>
                  </a:lnTo>
                  <a:lnTo>
                    <a:pt x="230" y="311"/>
                  </a:lnTo>
                  <a:lnTo>
                    <a:pt x="225" y="316"/>
                  </a:lnTo>
                  <a:lnTo>
                    <a:pt x="218" y="320"/>
                  </a:lnTo>
                  <a:lnTo>
                    <a:pt x="211" y="323"/>
                  </a:lnTo>
                  <a:lnTo>
                    <a:pt x="203" y="326"/>
                  </a:lnTo>
                  <a:lnTo>
                    <a:pt x="188" y="327"/>
                  </a:lnTo>
                  <a:lnTo>
                    <a:pt x="188" y="327"/>
                  </a:lnTo>
                  <a:lnTo>
                    <a:pt x="176" y="326"/>
                  </a:lnTo>
                  <a:lnTo>
                    <a:pt x="165" y="325"/>
                  </a:lnTo>
                  <a:lnTo>
                    <a:pt x="157" y="320"/>
                  </a:lnTo>
                  <a:lnTo>
                    <a:pt x="150" y="316"/>
                  </a:lnTo>
                  <a:lnTo>
                    <a:pt x="150" y="316"/>
                  </a:lnTo>
                  <a:lnTo>
                    <a:pt x="143" y="308"/>
                  </a:lnTo>
                  <a:lnTo>
                    <a:pt x="138" y="299"/>
                  </a:lnTo>
                  <a:lnTo>
                    <a:pt x="135" y="291"/>
                  </a:lnTo>
                  <a:lnTo>
                    <a:pt x="134" y="280"/>
                  </a:lnTo>
                  <a:lnTo>
                    <a:pt x="0" y="280"/>
                  </a:lnTo>
                  <a:lnTo>
                    <a:pt x="0" y="280"/>
                  </a:lnTo>
                  <a:lnTo>
                    <a:pt x="1" y="299"/>
                  </a:lnTo>
                  <a:lnTo>
                    <a:pt x="5" y="316"/>
                  </a:lnTo>
                  <a:lnTo>
                    <a:pt x="11" y="331"/>
                  </a:lnTo>
                  <a:lnTo>
                    <a:pt x="17" y="346"/>
                  </a:lnTo>
                  <a:lnTo>
                    <a:pt x="25" y="358"/>
                  </a:lnTo>
                  <a:lnTo>
                    <a:pt x="36" y="371"/>
                  </a:lnTo>
                  <a:lnTo>
                    <a:pt x="47" y="381"/>
                  </a:lnTo>
                  <a:lnTo>
                    <a:pt x="59" y="390"/>
                  </a:lnTo>
                  <a:lnTo>
                    <a:pt x="73" y="398"/>
                  </a:lnTo>
                  <a:lnTo>
                    <a:pt x="88" y="404"/>
                  </a:lnTo>
                  <a:lnTo>
                    <a:pt x="103" y="410"/>
                  </a:lnTo>
                  <a:lnTo>
                    <a:pt x="118" y="414"/>
                  </a:lnTo>
                  <a:lnTo>
                    <a:pt x="134" y="418"/>
                  </a:lnTo>
                  <a:lnTo>
                    <a:pt x="150" y="419"/>
                  </a:lnTo>
                  <a:lnTo>
                    <a:pt x="166" y="421"/>
                  </a:lnTo>
                  <a:lnTo>
                    <a:pt x="183" y="422"/>
                  </a:lnTo>
                  <a:lnTo>
                    <a:pt x="183" y="422"/>
                  </a:lnTo>
                  <a:lnTo>
                    <a:pt x="217" y="421"/>
                  </a:lnTo>
                  <a:lnTo>
                    <a:pt x="233" y="418"/>
                  </a:lnTo>
                  <a:lnTo>
                    <a:pt x="249" y="415"/>
                  </a:lnTo>
                  <a:lnTo>
                    <a:pt x="265" y="411"/>
                  </a:lnTo>
                  <a:lnTo>
                    <a:pt x="280" y="406"/>
                  </a:lnTo>
                  <a:lnTo>
                    <a:pt x="295" y="400"/>
                  </a:lnTo>
                  <a:lnTo>
                    <a:pt x="309" y="392"/>
                  </a:lnTo>
                  <a:lnTo>
                    <a:pt x="322" y="384"/>
                  </a:lnTo>
                  <a:lnTo>
                    <a:pt x="333" y="373"/>
                  </a:lnTo>
                  <a:lnTo>
                    <a:pt x="344" y="362"/>
                  </a:lnTo>
                  <a:lnTo>
                    <a:pt x="352" y="349"/>
                  </a:lnTo>
                  <a:lnTo>
                    <a:pt x="359" y="334"/>
                  </a:lnTo>
                  <a:lnTo>
                    <a:pt x="364" y="318"/>
                  </a:lnTo>
                  <a:lnTo>
                    <a:pt x="369" y="300"/>
                  </a:lnTo>
                  <a:lnTo>
                    <a:pt x="369" y="280"/>
                  </a:lnTo>
                  <a:lnTo>
                    <a:pt x="369" y="280"/>
                  </a:lnTo>
                  <a:lnTo>
                    <a:pt x="369" y="268"/>
                  </a:lnTo>
                  <a:lnTo>
                    <a:pt x="367" y="257"/>
                  </a:lnTo>
                  <a:lnTo>
                    <a:pt x="364" y="247"/>
                  </a:lnTo>
                  <a:lnTo>
                    <a:pt x="362" y="237"/>
                  </a:lnTo>
                  <a:lnTo>
                    <a:pt x="358" y="228"/>
                  </a:lnTo>
                  <a:lnTo>
                    <a:pt x="354" y="220"/>
                  </a:lnTo>
                  <a:lnTo>
                    <a:pt x="348" y="212"/>
                  </a:lnTo>
                  <a:lnTo>
                    <a:pt x="343" y="205"/>
                  </a:lnTo>
                  <a:lnTo>
                    <a:pt x="329" y="193"/>
                  </a:lnTo>
                  <a:lnTo>
                    <a:pt x="314" y="182"/>
                  </a:lnTo>
                  <a:lnTo>
                    <a:pt x="299" y="174"/>
                  </a:lnTo>
                  <a:lnTo>
                    <a:pt x="282" y="168"/>
                  </a:lnTo>
                  <a:lnTo>
                    <a:pt x="282" y="168"/>
                  </a:lnTo>
                  <a:lnTo>
                    <a:pt x="264" y="162"/>
                  </a:lnTo>
                  <a:lnTo>
                    <a:pt x="246" y="158"/>
                  </a:lnTo>
                  <a:lnTo>
                    <a:pt x="211" y="150"/>
                  </a:lnTo>
                  <a:lnTo>
                    <a:pt x="181" y="145"/>
                  </a:lnTo>
                  <a:lnTo>
                    <a:pt x="169" y="140"/>
                  </a:lnTo>
                  <a:lnTo>
                    <a:pt x="158" y="136"/>
                  </a:lnTo>
                  <a:lnTo>
                    <a:pt x="158" y="136"/>
                  </a:lnTo>
                  <a:lnTo>
                    <a:pt x="153" y="134"/>
                  </a:lnTo>
                  <a:lnTo>
                    <a:pt x="147" y="130"/>
                  </a:lnTo>
                  <a:lnTo>
                    <a:pt x="143" y="124"/>
                  </a:lnTo>
                  <a:lnTo>
                    <a:pt x="142" y="116"/>
                  </a:lnTo>
                  <a:lnTo>
                    <a:pt x="142" y="116"/>
                  </a:lnTo>
                  <a:lnTo>
                    <a:pt x="143" y="107"/>
                  </a:lnTo>
                  <a:lnTo>
                    <a:pt x="146" y="100"/>
                  </a:lnTo>
                  <a:lnTo>
                    <a:pt x="150" y="94"/>
                  </a:lnTo>
                  <a:lnTo>
                    <a:pt x="156" y="90"/>
                  </a:lnTo>
                  <a:lnTo>
                    <a:pt x="162" y="88"/>
                  </a:lnTo>
                  <a:lnTo>
                    <a:pt x="171" y="86"/>
                  </a:lnTo>
                  <a:lnTo>
                    <a:pt x="185" y="85"/>
                  </a:lnTo>
                  <a:lnTo>
                    <a:pt x="185" y="85"/>
                  </a:lnTo>
                  <a:lnTo>
                    <a:pt x="194" y="86"/>
                  </a:lnTo>
                  <a:lnTo>
                    <a:pt x="202" y="88"/>
                  </a:lnTo>
                  <a:lnTo>
                    <a:pt x="209" y="92"/>
                  </a:lnTo>
                  <a:lnTo>
                    <a:pt x="215" y="97"/>
                  </a:lnTo>
                  <a:lnTo>
                    <a:pt x="215" y="97"/>
                  </a:lnTo>
                  <a:lnTo>
                    <a:pt x="222" y="103"/>
                  </a:lnTo>
                  <a:lnTo>
                    <a:pt x="227" y="109"/>
                  </a:lnTo>
                  <a:lnTo>
                    <a:pt x="230" y="117"/>
                  </a:lnTo>
                  <a:lnTo>
                    <a:pt x="232" y="127"/>
                  </a:lnTo>
                  <a:lnTo>
                    <a:pt x="359" y="12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Freeform 9"/>
            <p:cNvSpPr>
              <a:spLocks/>
            </p:cNvSpPr>
            <p:nvPr userDrawn="1"/>
          </p:nvSpPr>
          <p:spPr bwMode="auto">
            <a:xfrm>
              <a:off x="5068" y="3917"/>
              <a:ext cx="174" cy="235"/>
            </a:xfrm>
            <a:custGeom>
              <a:avLst/>
              <a:gdLst/>
              <a:ahLst/>
              <a:cxnLst>
                <a:cxn ang="0">
                  <a:pos x="0" y="470"/>
                </a:cxn>
                <a:cxn ang="0">
                  <a:pos x="130" y="470"/>
                </a:cxn>
                <a:cxn ang="0">
                  <a:pos x="130" y="308"/>
                </a:cxn>
                <a:cxn ang="0">
                  <a:pos x="130" y="308"/>
                </a:cxn>
                <a:cxn ang="0">
                  <a:pos x="130" y="287"/>
                </a:cxn>
                <a:cxn ang="0">
                  <a:pos x="133" y="268"/>
                </a:cxn>
                <a:cxn ang="0">
                  <a:pos x="138" y="255"/>
                </a:cxn>
                <a:cxn ang="0">
                  <a:pos x="141" y="249"/>
                </a:cxn>
                <a:cxn ang="0">
                  <a:pos x="144" y="244"/>
                </a:cxn>
                <a:cxn ang="0">
                  <a:pos x="144" y="244"/>
                </a:cxn>
                <a:cxn ang="0">
                  <a:pos x="149" y="237"/>
                </a:cxn>
                <a:cxn ang="0">
                  <a:pos x="157" y="232"/>
                </a:cxn>
                <a:cxn ang="0">
                  <a:pos x="165" y="228"/>
                </a:cxn>
                <a:cxn ang="0">
                  <a:pos x="173" y="226"/>
                </a:cxn>
                <a:cxn ang="0">
                  <a:pos x="173" y="226"/>
                </a:cxn>
                <a:cxn ang="0">
                  <a:pos x="184" y="226"/>
                </a:cxn>
                <a:cxn ang="0">
                  <a:pos x="192" y="229"/>
                </a:cxn>
                <a:cxn ang="0">
                  <a:pos x="199" y="233"/>
                </a:cxn>
                <a:cxn ang="0">
                  <a:pos x="206" y="240"/>
                </a:cxn>
                <a:cxn ang="0">
                  <a:pos x="206" y="240"/>
                </a:cxn>
                <a:cxn ang="0">
                  <a:pos x="211" y="247"/>
                </a:cxn>
                <a:cxn ang="0">
                  <a:pos x="214" y="258"/>
                </a:cxn>
                <a:cxn ang="0">
                  <a:pos x="217" y="270"/>
                </a:cxn>
                <a:cxn ang="0">
                  <a:pos x="217" y="285"/>
                </a:cxn>
                <a:cxn ang="0">
                  <a:pos x="217" y="470"/>
                </a:cxn>
                <a:cxn ang="0">
                  <a:pos x="347" y="470"/>
                </a:cxn>
                <a:cxn ang="0">
                  <a:pos x="347" y="256"/>
                </a:cxn>
                <a:cxn ang="0">
                  <a:pos x="347" y="256"/>
                </a:cxn>
                <a:cxn ang="0">
                  <a:pos x="347" y="240"/>
                </a:cxn>
                <a:cxn ang="0">
                  <a:pos x="346" y="225"/>
                </a:cxn>
                <a:cxn ang="0">
                  <a:pos x="343" y="210"/>
                </a:cxn>
                <a:cxn ang="0">
                  <a:pos x="340" y="198"/>
                </a:cxn>
                <a:cxn ang="0">
                  <a:pos x="335" y="186"/>
                </a:cxn>
                <a:cxn ang="0">
                  <a:pos x="331" y="175"/>
                </a:cxn>
                <a:cxn ang="0">
                  <a:pos x="324" y="166"/>
                </a:cxn>
                <a:cxn ang="0">
                  <a:pos x="317" y="157"/>
                </a:cxn>
                <a:cxn ang="0">
                  <a:pos x="317" y="157"/>
                </a:cxn>
                <a:cxn ang="0">
                  <a:pos x="309" y="149"/>
                </a:cxn>
                <a:cxn ang="0">
                  <a:pos x="301" y="144"/>
                </a:cxn>
                <a:cxn ang="0">
                  <a:pos x="291" y="138"/>
                </a:cxn>
                <a:cxn ang="0">
                  <a:pos x="281" y="133"/>
                </a:cxn>
                <a:cxn ang="0">
                  <a:pos x="270" y="130"/>
                </a:cxn>
                <a:cxn ang="0">
                  <a:pos x="259" y="128"/>
                </a:cxn>
                <a:cxn ang="0">
                  <a:pos x="247" y="126"/>
                </a:cxn>
                <a:cxn ang="0">
                  <a:pos x="234" y="125"/>
                </a:cxn>
                <a:cxn ang="0">
                  <a:pos x="234" y="125"/>
                </a:cxn>
                <a:cxn ang="0">
                  <a:pos x="218" y="126"/>
                </a:cxn>
                <a:cxn ang="0">
                  <a:pos x="203" y="128"/>
                </a:cxn>
                <a:cxn ang="0">
                  <a:pos x="188" y="130"/>
                </a:cxn>
                <a:cxn ang="0">
                  <a:pos x="172" y="137"/>
                </a:cxn>
                <a:cxn ang="0">
                  <a:pos x="172" y="137"/>
                </a:cxn>
                <a:cxn ang="0">
                  <a:pos x="161" y="144"/>
                </a:cxn>
                <a:cxn ang="0">
                  <a:pos x="152" y="151"/>
                </a:cxn>
                <a:cxn ang="0">
                  <a:pos x="141" y="160"/>
                </a:cxn>
                <a:cxn ang="0">
                  <a:pos x="130" y="171"/>
                </a:cxn>
                <a:cxn ang="0">
                  <a:pos x="130" y="0"/>
                </a:cxn>
                <a:cxn ang="0">
                  <a:pos x="0" y="0"/>
                </a:cxn>
                <a:cxn ang="0">
                  <a:pos x="0" y="470"/>
                </a:cxn>
              </a:cxnLst>
              <a:rect l="0" t="0" r="r" b="b"/>
              <a:pathLst>
                <a:path w="347" h="470">
                  <a:moveTo>
                    <a:pt x="0" y="470"/>
                  </a:moveTo>
                  <a:lnTo>
                    <a:pt x="130" y="470"/>
                  </a:lnTo>
                  <a:lnTo>
                    <a:pt x="130" y="308"/>
                  </a:lnTo>
                  <a:lnTo>
                    <a:pt x="130" y="308"/>
                  </a:lnTo>
                  <a:lnTo>
                    <a:pt x="130" y="287"/>
                  </a:lnTo>
                  <a:lnTo>
                    <a:pt x="133" y="268"/>
                  </a:lnTo>
                  <a:lnTo>
                    <a:pt x="138" y="255"/>
                  </a:lnTo>
                  <a:lnTo>
                    <a:pt x="141" y="249"/>
                  </a:lnTo>
                  <a:lnTo>
                    <a:pt x="144" y="244"/>
                  </a:lnTo>
                  <a:lnTo>
                    <a:pt x="144" y="244"/>
                  </a:lnTo>
                  <a:lnTo>
                    <a:pt x="149" y="237"/>
                  </a:lnTo>
                  <a:lnTo>
                    <a:pt x="157" y="232"/>
                  </a:lnTo>
                  <a:lnTo>
                    <a:pt x="165" y="228"/>
                  </a:lnTo>
                  <a:lnTo>
                    <a:pt x="173" y="226"/>
                  </a:lnTo>
                  <a:lnTo>
                    <a:pt x="173" y="226"/>
                  </a:lnTo>
                  <a:lnTo>
                    <a:pt x="184" y="226"/>
                  </a:lnTo>
                  <a:lnTo>
                    <a:pt x="192" y="229"/>
                  </a:lnTo>
                  <a:lnTo>
                    <a:pt x="199" y="233"/>
                  </a:lnTo>
                  <a:lnTo>
                    <a:pt x="206" y="240"/>
                  </a:lnTo>
                  <a:lnTo>
                    <a:pt x="206" y="240"/>
                  </a:lnTo>
                  <a:lnTo>
                    <a:pt x="211" y="247"/>
                  </a:lnTo>
                  <a:lnTo>
                    <a:pt x="214" y="258"/>
                  </a:lnTo>
                  <a:lnTo>
                    <a:pt x="217" y="270"/>
                  </a:lnTo>
                  <a:lnTo>
                    <a:pt x="217" y="285"/>
                  </a:lnTo>
                  <a:lnTo>
                    <a:pt x="217" y="470"/>
                  </a:lnTo>
                  <a:lnTo>
                    <a:pt x="347" y="470"/>
                  </a:lnTo>
                  <a:lnTo>
                    <a:pt x="347" y="256"/>
                  </a:lnTo>
                  <a:lnTo>
                    <a:pt x="347" y="256"/>
                  </a:lnTo>
                  <a:lnTo>
                    <a:pt x="347" y="240"/>
                  </a:lnTo>
                  <a:lnTo>
                    <a:pt x="346" y="225"/>
                  </a:lnTo>
                  <a:lnTo>
                    <a:pt x="343" y="210"/>
                  </a:lnTo>
                  <a:lnTo>
                    <a:pt x="340" y="198"/>
                  </a:lnTo>
                  <a:lnTo>
                    <a:pt x="335" y="186"/>
                  </a:lnTo>
                  <a:lnTo>
                    <a:pt x="331" y="175"/>
                  </a:lnTo>
                  <a:lnTo>
                    <a:pt x="324" y="166"/>
                  </a:lnTo>
                  <a:lnTo>
                    <a:pt x="317" y="157"/>
                  </a:lnTo>
                  <a:lnTo>
                    <a:pt x="317" y="157"/>
                  </a:lnTo>
                  <a:lnTo>
                    <a:pt x="309" y="149"/>
                  </a:lnTo>
                  <a:lnTo>
                    <a:pt x="301" y="144"/>
                  </a:lnTo>
                  <a:lnTo>
                    <a:pt x="291" y="138"/>
                  </a:lnTo>
                  <a:lnTo>
                    <a:pt x="281" y="133"/>
                  </a:lnTo>
                  <a:lnTo>
                    <a:pt x="270" y="130"/>
                  </a:lnTo>
                  <a:lnTo>
                    <a:pt x="259" y="128"/>
                  </a:lnTo>
                  <a:lnTo>
                    <a:pt x="247" y="126"/>
                  </a:lnTo>
                  <a:lnTo>
                    <a:pt x="234" y="125"/>
                  </a:lnTo>
                  <a:lnTo>
                    <a:pt x="234" y="125"/>
                  </a:lnTo>
                  <a:lnTo>
                    <a:pt x="218" y="126"/>
                  </a:lnTo>
                  <a:lnTo>
                    <a:pt x="203" y="128"/>
                  </a:lnTo>
                  <a:lnTo>
                    <a:pt x="188" y="130"/>
                  </a:lnTo>
                  <a:lnTo>
                    <a:pt x="172" y="137"/>
                  </a:lnTo>
                  <a:lnTo>
                    <a:pt x="172" y="137"/>
                  </a:lnTo>
                  <a:lnTo>
                    <a:pt x="161" y="144"/>
                  </a:lnTo>
                  <a:lnTo>
                    <a:pt x="152" y="151"/>
                  </a:lnTo>
                  <a:lnTo>
                    <a:pt x="141" y="160"/>
                  </a:lnTo>
                  <a:lnTo>
                    <a:pt x="130" y="171"/>
                  </a:lnTo>
                  <a:lnTo>
                    <a:pt x="130" y="0"/>
                  </a:lnTo>
                  <a:lnTo>
                    <a:pt x="0" y="0"/>
                  </a:lnTo>
                  <a:lnTo>
                    <a:pt x="0" y="47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userDrawn="1"/>
          </p:nvSpPr>
          <p:spPr bwMode="auto">
            <a:xfrm>
              <a:off x="4957" y="3932"/>
              <a:ext cx="90" cy="223"/>
            </a:xfrm>
            <a:custGeom>
              <a:avLst/>
              <a:gdLst/>
              <a:ahLst/>
              <a:cxnLst>
                <a:cxn ang="0">
                  <a:pos x="0" y="0"/>
                </a:cxn>
                <a:cxn ang="0">
                  <a:pos x="0" y="103"/>
                </a:cxn>
                <a:cxn ang="0">
                  <a:pos x="0" y="198"/>
                </a:cxn>
                <a:cxn ang="0">
                  <a:pos x="0" y="316"/>
                </a:cxn>
                <a:cxn ang="0">
                  <a:pos x="0" y="316"/>
                </a:cxn>
                <a:cxn ang="0">
                  <a:pos x="0" y="341"/>
                </a:cxn>
                <a:cxn ang="0">
                  <a:pos x="3" y="364"/>
                </a:cxn>
                <a:cxn ang="0">
                  <a:pos x="7" y="383"/>
                </a:cxn>
                <a:cxn ang="0">
                  <a:pos x="12" y="400"/>
                </a:cxn>
                <a:cxn ang="0">
                  <a:pos x="12" y="400"/>
                </a:cxn>
                <a:cxn ang="0">
                  <a:pos x="19" y="412"/>
                </a:cxn>
                <a:cxn ang="0">
                  <a:pos x="26" y="421"/>
                </a:cxn>
                <a:cxn ang="0">
                  <a:pos x="35" y="428"/>
                </a:cxn>
                <a:cxn ang="0">
                  <a:pos x="45" y="435"/>
                </a:cxn>
                <a:cxn ang="0">
                  <a:pos x="45" y="435"/>
                </a:cxn>
                <a:cxn ang="0">
                  <a:pos x="57" y="440"/>
                </a:cxn>
                <a:cxn ang="0">
                  <a:pos x="72" y="444"/>
                </a:cxn>
                <a:cxn ang="0">
                  <a:pos x="90" y="447"/>
                </a:cxn>
                <a:cxn ang="0">
                  <a:pos x="111" y="447"/>
                </a:cxn>
                <a:cxn ang="0">
                  <a:pos x="111" y="447"/>
                </a:cxn>
                <a:cxn ang="0">
                  <a:pos x="126" y="447"/>
                </a:cxn>
                <a:cxn ang="0">
                  <a:pos x="144" y="444"/>
                </a:cxn>
                <a:cxn ang="0">
                  <a:pos x="163" y="441"/>
                </a:cxn>
                <a:cxn ang="0">
                  <a:pos x="180" y="436"/>
                </a:cxn>
                <a:cxn ang="0">
                  <a:pos x="180" y="352"/>
                </a:cxn>
                <a:cxn ang="0">
                  <a:pos x="180" y="352"/>
                </a:cxn>
                <a:cxn ang="0">
                  <a:pos x="175" y="353"/>
                </a:cxn>
                <a:cxn ang="0">
                  <a:pos x="166" y="355"/>
                </a:cxn>
                <a:cxn ang="0">
                  <a:pos x="147" y="356"/>
                </a:cxn>
                <a:cxn ang="0">
                  <a:pos x="147" y="356"/>
                </a:cxn>
                <a:cxn ang="0">
                  <a:pos x="140" y="355"/>
                </a:cxn>
                <a:cxn ang="0">
                  <a:pos x="134" y="351"/>
                </a:cxn>
                <a:cxn ang="0">
                  <a:pos x="132" y="348"/>
                </a:cxn>
                <a:cxn ang="0">
                  <a:pos x="129" y="345"/>
                </a:cxn>
                <a:cxn ang="0">
                  <a:pos x="129" y="345"/>
                </a:cxn>
                <a:cxn ang="0">
                  <a:pos x="128" y="341"/>
                </a:cxn>
                <a:cxn ang="0">
                  <a:pos x="126" y="335"/>
                </a:cxn>
                <a:cxn ang="0">
                  <a:pos x="125" y="317"/>
                </a:cxn>
                <a:cxn ang="0">
                  <a:pos x="125" y="198"/>
                </a:cxn>
                <a:cxn ang="0">
                  <a:pos x="180" y="198"/>
                </a:cxn>
                <a:cxn ang="0">
                  <a:pos x="180" y="103"/>
                </a:cxn>
                <a:cxn ang="0">
                  <a:pos x="125" y="103"/>
                </a:cxn>
                <a:cxn ang="0">
                  <a:pos x="125" y="0"/>
                </a:cxn>
                <a:cxn ang="0">
                  <a:pos x="0" y="0"/>
                </a:cxn>
              </a:cxnLst>
              <a:rect l="0" t="0" r="r" b="b"/>
              <a:pathLst>
                <a:path w="180" h="447">
                  <a:moveTo>
                    <a:pt x="0" y="0"/>
                  </a:moveTo>
                  <a:lnTo>
                    <a:pt x="0" y="103"/>
                  </a:lnTo>
                  <a:lnTo>
                    <a:pt x="0" y="198"/>
                  </a:lnTo>
                  <a:lnTo>
                    <a:pt x="0" y="316"/>
                  </a:lnTo>
                  <a:lnTo>
                    <a:pt x="0" y="316"/>
                  </a:lnTo>
                  <a:lnTo>
                    <a:pt x="0" y="341"/>
                  </a:lnTo>
                  <a:lnTo>
                    <a:pt x="3" y="364"/>
                  </a:lnTo>
                  <a:lnTo>
                    <a:pt x="7" y="383"/>
                  </a:lnTo>
                  <a:lnTo>
                    <a:pt x="12" y="400"/>
                  </a:lnTo>
                  <a:lnTo>
                    <a:pt x="12" y="400"/>
                  </a:lnTo>
                  <a:lnTo>
                    <a:pt x="19" y="412"/>
                  </a:lnTo>
                  <a:lnTo>
                    <a:pt x="26" y="421"/>
                  </a:lnTo>
                  <a:lnTo>
                    <a:pt x="35" y="428"/>
                  </a:lnTo>
                  <a:lnTo>
                    <a:pt x="45" y="435"/>
                  </a:lnTo>
                  <a:lnTo>
                    <a:pt x="45" y="435"/>
                  </a:lnTo>
                  <a:lnTo>
                    <a:pt x="57" y="440"/>
                  </a:lnTo>
                  <a:lnTo>
                    <a:pt x="72" y="444"/>
                  </a:lnTo>
                  <a:lnTo>
                    <a:pt x="90" y="447"/>
                  </a:lnTo>
                  <a:lnTo>
                    <a:pt x="111" y="447"/>
                  </a:lnTo>
                  <a:lnTo>
                    <a:pt x="111" y="447"/>
                  </a:lnTo>
                  <a:lnTo>
                    <a:pt x="126" y="447"/>
                  </a:lnTo>
                  <a:lnTo>
                    <a:pt x="144" y="444"/>
                  </a:lnTo>
                  <a:lnTo>
                    <a:pt x="163" y="441"/>
                  </a:lnTo>
                  <a:lnTo>
                    <a:pt x="180" y="436"/>
                  </a:lnTo>
                  <a:lnTo>
                    <a:pt x="180" y="352"/>
                  </a:lnTo>
                  <a:lnTo>
                    <a:pt x="180" y="352"/>
                  </a:lnTo>
                  <a:lnTo>
                    <a:pt x="175" y="353"/>
                  </a:lnTo>
                  <a:lnTo>
                    <a:pt x="166" y="355"/>
                  </a:lnTo>
                  <a:lnTo>
                    <a:pt x="147" y="356"/>
                  </a:lnTo>
                  <a:lnTo>
                    <a:pt x="147" y="356"/>
                  </a:lnTo>
                  <a:lnTo>
                    <a:pt x="140" y="355"/>
                  </a:lnTo>
                  <a:lnTo>
                    <a:pt x="134" y="351"/>
                  </a:lnTo>
                  <a:lnTo>
                    <a:pt x="132" y="348"/>
                  </a:lnTo>
                  <a:lnTo>
                    <a:pt x="129" y="345"/>
                  </a:lnTo>
                  <a:lnTo>
                    <a:pt x="129" y="345"/>
                  </a:lnTo>
                  <a:lnTo>
                    <a:pt x="128" y="341"/>
                  </a:lnTo>
                  <a:lnTo>
                    <a:pt x="126" y="335"/>
                  </a:lnTo>
                  <a:lnTo>
                    <a:pt x="125" y="317"/>
                  </a:lnTo>
                  <a:lnTo>
                    <a:pt x="125" y="198"/>
                  </a:lnTo>
                  <a:lnTo>
                    <a:pt x="180" y="198"/>
                  </a:lnTo>
                  <a:lnTo>
                    <a:pt x="180" y="103"/>
                  </a:lnTo>
                  <a:lnTo>
                    <a:pt x="125" y="103"/>
                  </a:lnTo>
                  <a:lnTo>
                    <a:pt x="125" y="0"/>
                  </a:lnTo>
                  <a:lnTo>
                    <a:pt x="0" y="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Rectangle 11"/>
            <p:cNvSpPr>
              <a:spLocks noChangeArrowheads="1"/>
            </p:cNvSpPr>
            <p:nvPr userDrawn="1"/>
          </p:nvSpPr>
          <p:spPr bwMode="auto">
            <a:xfrm>
              <a:off x="4872" y="3932"/>
              <a:ext cx="63" cy="34"/>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4550" y="1467293"/>
            <a:ext cx="3220964"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44550" y="0"/>
            <a:ext cx="8899450" cy="1417638"/>
          </a:xfrm>
        </p:spPr>
        <p:txBody>
          <a:bodyPr/>
          <a:lstStyle/>
          <a:p>
            <a:r>
              <a:rPr lang="en-US" smtClean="0"/>
              <a:t>Click to edit Master title style</a:t>
            </a:r>
            <a:endParaRPr lang="en-US" dirty="0"/>
          </a:p>
        </p:txBody>
      </p:sp>
      <p:sp>
        <p:nvSpPr>
          <p:cNvPr id="9"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4D68835F-3AB1-4582-9088-53B784DD7382}"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4C8D31C-3891-4496-BFE7-8A6C5129CE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37" y="5321603"/>
            <a:ext cx="5486400" cy="566738"/>
          </a:xfrm>
        </p:spPr>
        <p:txBody>
          <a:bodyPr anchor="b"/>
          <a:lstStyle>
            <a:lvl1pPr algn="l">
              <a:defRPr sz="2000" b="0">
                <a:solidFill>
                  <a:srgbClr val="00339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81137" y="1562986"/>
            <a:ext cx="5486400" cy="37426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81137" y="5911702"/>
            <a:ext cx="5486400" cy="4518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A24D6F4B-3427-4660-A591-6CE95E0A84F7}"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065EC8A1-00AE-4B5B-8BE7-8C40EE2BD5C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0"/>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26"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grpSp>
        <p:nvGrpSpPr>
          <p:cNvPr id="24" name="Group 4"/>
          <p:cNvGrpSpPr>
            <a:grpSpLocks noChangeAspect="1"/>
          </p:cNvGrpSpPr>
          <p:nvPr userDrawn="1"/>
        </p:nvGrpSpPr>
        <p:grpSpPr bwMode="auto">
          <a:xfrm>
            <a:off x="6787425" y="5914109"/>
            <a:ext cx="1533615" cy="677851"/>
            <a:chOff x="4292" y="3646"/>
            <a:chExt cx="862" cy="381"/>
          </a:xfrm>
        </p:grpSpPr>
        <p:sp>
          <p:nvSpPr>
            <p:cNvPr id="27" name="AutoShape 3"/>
            <p:cNvSpPr>
              <a:spLocks noChangeAspect="1" noChangeArrowheads="1" noTextEdit="1"/>
            </p:cNvSpPr>
            <p:nvPr userDrawn="1"/>
          </p:nvSpPr>
          <p:spPr bwMode="auto">
            <a:xfrm>
              <a:off x="4292" y="3646"/>
              <a:ext cx="862" cy="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noEditPoints="1"/>
            </p:cNvSpPr>
            <p:nvPr userDrawn="1"/>
          </p:nvSpPr>
          <p:spPr bwMode="auto">
            <a:xfrm>
              <a:off x="4292" y="3646"/>
              <a:ext cx="586" cy="188"/>
            </a:xfrm>
            <a:custGeom>
              <a:avLst/>
              <a:gdLst/>
              <a:ahLst/>
              <a:cxnLst>
                <a:cxn ang="0">
                  <a:pos x="858" y="137"/>
                </a:cxn>
                <a:cxn ang="0">
                  <a:pos x="1059" y="137"/>
                </a:cxn>
                <a:cxn ang="0">
                  <a:pos x="1009" y="9"/>
                </a:cxn>
                <a:cxn ang="0">
                  <a:pos x="744" y="9"/>
                </a:cxn>
                <a:cxn ang="0">
                  <a:pos x="521" y="100"/>
                </a:cxn>
                <a:cxn ang="0">
                  <a:pos x="569" y="111"/>
                </a:cxn>
                <a:cxn ang="0">
                  <a:pos x="594" y="134"/>
                </a:cxn>
                <a:cxn ang="0">
                  <a:pos x="608" y="176"/>
                </a:cxn>
                <a:cxn ang="0">
                  <a:pos x="605" y="213"/>
                </a:cxn>
                <a:cxn ang="0">
                  <a:pos x="590" y="250"/>
                </a:cxn>
                <a:cxn ang="0">
                  <a:pos x="562" y="269"/>
                </a:cxn>
                <a:cxn ang="0">
                  <a:pos x="486" y="276"/>
                </a:cxn>
                <a:cxn ang="0">
                  <a:pos x="536" y="367"/>
                </a:cxn>
                <a:cxn ang="0">
                  <a:pos x="617" y="355"/>
                </a:cxn>
                <a:cxn ang="0">
                  <a:pos x="675" y="318"/>
                </a:cxn>
                <a:cxn ang="0">
                  <a:pos x="707" y="262"/>
                </a:cxn>
                <a:cxn ang="0">
                  <a:pos x="718" y="188"/>
                </a:cxn>
                <a:cxn ang="0">
                  <a:pos x="713" y="137"/>
                </a:cxn>
                <a:cxn ang="0">
                  <a:pos x="692" y="77"/>
                </a:cxn>
                <a:cxn ang="0">
                  <a:pos x="648" y="32"/>
                </a:cxn>
                <a:cxn ang="0">
                  <a:pos x="578" y="10"/>
                </a:cxn>
                <a:cxn ang="0">
                  <a:pos x="345" y="141"/>
                </a:cxn>
                <a:cxn ang="0">
                  <a:pos x="335" y="95"/>
                </a:cxn>
                <a:cxn ang="0">
                  <a:pos x="307" y="46"/>
                </a:cxn>
                <a:cxn ang="0">
                  <a:pos x="262" y="15"/>
                </a:cxn>
                <a:cxn ang="0">
                  <a:pos x="200" y="0"/>
                </a:cxn>
                <a:cxn ang="0">
                  <a:pos x="142" y="4"/>
                </a:cxn>
                <a:cxn ang="0">
                  <a:pos x="77" y="29"/>
                </a:cxn>
                <a:cxn ang="0">
                  <a:pos x="29" y="78"/>
                </a:cxn>
                <a:cxn ang="0">
                  <a:pos x="4" y="148"/>
                </a:cxn>
                <a:cxn ang="0">
                  <a:pos x="1" y="207"/>
                </a:cxn>
                <a:cxn ang="0">
                  <a:pos x="19" y="278"/>
                </a:cxn>
                <a:cxn ang="0">
                  <a:pos x="60" y="334"/>
                </a:cxn>
                <a:cxn ang="0">
                  <a:pos x="122" y="367"/>
                </a:cxn>
                <a:cxn ang="0">
                  <a:pos x="183" y="376"/>
                </a:cxn>
                <a:cxn ang="0">
                  <a:pos x="252" y="362"/>
                </a:cxn>
                <a:cxn ang="0">
                  <a:pos x="303" y="328"/>
                </a:cxn>
                <a:cxn ang="0">
                  <a:pos x="335" y="280"/>
                </a:cxn>
                <a:cxn ang="0">
                  <a:pos x="346" y="227"/>
                </a:cxn>
                <a:cxn ang="0">
                  <a:pos x="231" y="250"/>
                </a:cxn>
                <a:cxn ang="0">
                  <a:pos x="203" y="282"/>
                </a:cxn>
                <a:cxn ang="0">
                  <a:pos x="170" y="285"/>
                </a:cxn>
                <a:cxn ang="0">
                  <a:pos x="140" y="273"/>
                </a:cxn>
                <a:cxn ang="0">
                  <a:pos x="122" y="247"/>
                </a:cxn>
                <a:cxn ang="0">
                  <a:pos x="111" y="188"/>
                </a:cxn>
                <a:cxn ang="0">
                  <a:pos x="119" y="135"/>
                </a:cxn>
                <a:cxn ang="0">
                  <a:pos x="135" y="107"/>
                </a:cxn>
                <a:cxn ang="0">
                  <a:pos x="162" y="91"/>
                </a:cxn>
                <a:cxn ang="0">
                  <a:pos x="187" y="90"/>
                </a:cxn>
                <a:cxn ang="0">
                  <a:pos x="213" y="99"/>
                </a:cxn>
                <a:cxn ang="0">
                  <a:pos x="234" y="128"/>
                </a:cxn>
              </a:cxnLst>
              <a:rect l="0" t="0" r="r" b="b"/>
              <a:pathLst>
                <a:path w="1172" h="376">
                  <a:moveTo>
                    <a:pt x="744" y="367"/>
                  </a:moveTo>
                  <a:lnTo>
                    <a:pt x="856" y="367"/>
                  </a:lnTo>
                  <a:lnTo>
                    <a:pt x="856" y="137"/>
                  </a:lnTo>
                  <a:lnTo>
                    <a:pt x="858" y="137"/>
                  </a:lnTo>
                  <a:lnTo>
                    <a:pt x="907" y="367"/>
                  </a:lnTo>
                  <a:lnTo>
                    <a:pt x="1004" y="367"/>
                  </a:lnTo>
                  <a:lnTo>
                    <a:pt x="1057" y="137"/>
                  </a:lnTo>
                  <a:lnTo>
                    <a:pt x="1059" y="137"/>
                  </a:lnTo>
                  <a:lnTo>
                    <a:pt x="1059" y="322"/>
                  </a:lnTo>
                  <a:lnTo>
                    <a:pt x="1172" y="322"/>
                  </a:lnTo>
                  <a:lnTo>
                    <a:pt x="1172" y="9"/>
                  </a:lnTo>
                  <a:lnTo>
                    <a:pt x="1009" y="9"/>
                  </a:lnTo>
                  <a:lnTo>
                    <a:pt x="958" y="219"/>
                  </a:lnTo>
                  <a:lnTo>
                    <a:pt x="957" y="219"/>
                  </a:lnTo>
                  <a:lnTo>
                    <a:pt x="906" y="9"/>
                  </a:lnTo>
                  <a:lnTo>
                    <a:pt x="744" y="9"/>
                  </a:lnTo>
                  <a:lnTo>
                    <a:pt x="744" y="367"/>
                  </a:lnTo>
                  <a:close/>
                  <a:moveTo>
                    <a:pt x="486" y="100"/>
                  </a:moveTo>
                  <a:lnTo>
                    <a:pt x="521" y="100"/>
                  </a:lnTo>
                  <a:lnTo>
                    <a:pt x="521" y="100"/>
                  </a:lnTo>
                  <a:lnTo>
                    <a:pt x="536" y="101"/>
                  </a:lnTo>
                  <a:lnTo>
                    <a:pt x="548" y="102"/>
                  </a:lnTo>
                  <a:lnTo>
                    <a:pt x="559" y="106"/>
                  </a:lnTo>
                  <a:lnTo>
                    <a:pt x="569" y="111"/>
                  </a:lnTo>
                  <a:lnTo>
                    <a:pt x="577" y="116"/>
                  </a:lnTo>
                  <a:lnTo>
                    <a:pt x="584" y="122"/>
                  </a:lnTo>
                  <a:lnTo>
                    <a:pt x="589" y="128"/>
                  </a:lnTo>
                  <a:lnTo>
                    <a:pt x="594" y="134"/>
                  </a:lnTo>
                  <a:lnTo>
                    <a:pt x="599" y="141"/>
                  </a:lnTo>
                  <a:lnTo>
                    <a:pt x="601" y="149"/>
                  </a:lnTo>
                  <a:lnTo>
                    <a:pt x="606" y="163"/>
                  </a:lnTo>
                  <a:lnTo>
                    <a:pt x="608" y="176"/>
                  </a:lnTo>
                  <a:lnTo>
                    <a:pt x="609" y="185"/>
                  </a:lnTo>
                  <a:lnTo>
                    <a:pt x="609" y="185"/>
                  </a:lnTo>
                  <a:lnTo>
                    <a:pt x="608" y="199"/>
                  </a:lnTo>
                  <a:lnTo>
                    <a:pt x="605" y="213"/>
                  </a:lnTo>
                  <a:lnTo>
                    <a:pt x="601" y="229"/>
                  </a:lnTo>
                  <a:lnTo>
                    <a:pt x="598" y="237"/>
                  </a:lnTo>
                  <a:lnTo>
                    <a:pt x="594" y="243"/>
                  </a:lnTo>
                  <a:lnTo>
                    <a:pt x="590" y="250"/>
                  </a:lnTo>
                  <a:lnTo>
                    <a:pt x="584" y="256"/>
                  </a:lnTo>
                  <a:lnTo>
                    <a:pt x="578" y="261"/>
                  </a:lnTo>
                  <a:lnTo>
                    <a:pt x="571" y="266"/>
                  </a:lnTo>
                  <a:lnTo>
                    <a:pt x="562" y="269"/>
                  </a:lnTo>
                  <a:lnTo>
                    <a:pt x="553" y="273"/>
                  </a:lnTo>
                  <a:lnTo>
                    <a:pt x="542" y="274"/>
                  </a:lnTo>
                  <a:lnTo>
                    <a:pt x="530" y="276"/>
                  </a:lnTo>
                  <a:lnTo>
                    <a:pt x="486" y="276"/>
                  </a:lnTo>
                  <a:lnTo>
                    <a:pt x="486" y="100"/>
                  </a:lnTo>
                  <a:close/>
                  <a:moveTo>
                    <a:pt x="375" y="367"/>
                  </a:moveTo>
                  <a:lnTo>
                    <a:pt x="536" y="367"/>
                  </a:lnTo>
                  <a:lnTo>
                    <a:pt x="536" y="367"/>
                  </a:lnTo>
                  <a:lnTo>
                    <a:pt x="558" y="367"/>
                  </a:lnTo>
                  <a:lnTo>
                    <a:pt x="580" y="365"/>
                  </a:lnTo>
                  <a:lnTo>
                    <a:pt x="599" y="360"/>
                  </a:lnTo>
                  <a:lnTo>
                    <a:pt x="617" y="355"/>
                  </a:lnTo>
                  <a:lnTo>
                    <a:pt x="633" y="347"/>
                  </a:lnTo>
                  <a:lnTo>
                    <a:pt x="649" y="339"/>
                  </a:lnTo>
                  <a:lnTo>
                    <a:pt x="662" y="329"/>
                  </a:lnTo>
                  <a:lnTo>
                    <a:pt x="675" y="318"/>
                  </a:lnTo>
                  <a:lnTo>
                    <a:pt x="684" y="306"/>
                  </a:lnTo>
                  <a:lnTo>
                    <a:pt x="694" y="293"/>
                  </a:lnTo>
                  <a:lnTo>
                    <a:pt x="701" y="278"/>
                  </a:lnTo>
                  <a:lnTo>
                    <a:pt x="707" y="262"/>
                  </a:lnTo>
                  <a:lnTo>
                    <a:pt x="712" y="245"/>
                  </a:lnTo>
                  <a:lnTo>
                    <a:pt x="716" y="227"/>
                  </a:lnTo>
                  <a:lnTo>
                    <a:pt x="718" y="207"/>
                  </a:lnTo>
                  <a:lnTo>
                    <a:pt x="718" y="188"/>
                  </a:lnTo>
                  <a:lnTo>
                    <a:pt x="718" y="188"/>
                  </a:lnTo>
                  <a:lnTo>
                    <a:pt x="718" y="171"/>
                  </a:lnTo>
                  <a:lnTo>
                    <a:pt x="717" y="154"/>
                  </a:lnTo>
                  <a:lnTo>
                    <a:pt x="713" y="137"/>
                  </a:lnTo>
                  <a:lnTo>
                    <a:pt x="710" y="121"/>
                  </a:lnTo>
                  <a:lnTo>
                    <a:pt x="705" y="106"/>
                  </a:lnTo>
                  <a:lnTo>
                    <a:pt x="699" y="90"/>
                  </a:lnTo>
                  <a:lnTo>
                    <a:pt x="692" y="77"/>
                  </a:lnTo>
                  <a:lnTo>
                    <a:pt x="683" y="63"/>
                  </a:lnTo>
                  <a:lnTo>
                    <a:pt x="672" y="51"/>
                  </a:lnTo>
                  <a:lnTo>
                    <a:pt x="661" y="41"/>
                  </a:lnTo>
                  <a:lnTo>
                    <a:pt x="648" y="32"/>
                  </a:lnTo>
                  <a:lnTo>
                    <a:pt x="633" y="23"/>
                  </a:lnTo>
                  <a:lnTo>
                    <a:pt x="616" y="17"/>
                  </a:lnTo>
                  <a:lnTo>
                    <a:pt x="598" y="12"/>
                  </a:lnTo>
                  <a:lnTo>
                    <a:pt x="578" y="10"/>
                  </a:lnTo>
                  <a:lnTo>
                    <a:pt x="556" y="9"/>
                  </a:lnTo>
                  <a:lnTo>
                    <a:pt x="375" y="9"/>
                  </a:lnTo>
                  <a:lnTo>
                    <a:pt x="375" y="367"/>
                  </a:lnTo>
                  <a:close/>
                  <a:moveTo>
                    <a:pt x="345" y="141"/>
                  </a:moveTo>
                  <a:lnTo>
                    <a:pt x="345" y="141"/>
                  </a:lnTo>
                  <a:lnTo>
                    <a:pt x="342" y="126"/>
                  </a:lnTo>
                  <a:lnTo>
                    <a:pt x="338" y="110"/>
                  </a:lnTo>
                  <a:lnTo>
                    <a:pt x="335" y="95"/>
                  </a:lnTo>
                  <a:lnTo>
                    <a:pt x="329" y="82"/>
                  </a:lnTo>
                  <a:lnTo>
                    <a:pt x="323" y="69"/>
                  </a:lnTo>
                  <a:lnTo>
                    <a:pt x="315" y="57"/>
                  </a:lnTo>
                  <a:lnTo>
                    <a:pt x="307" y="46"/>
                  </a:lnTo>
                  <a:lnTo>
                    <a:pt x="297" y="38"/>
                  </a:lnTo>
                  <a:lnTo>
                    <a:pt x="286" y="29"/>
                  </a:lnTo>
                  <a:lnTo>
                    <a:pt x="274" y="21"/>
                  </a:lnTo>
                  <a:lnTo>
                    <a:pt x="262" y="15"/>
                  </a:lnTo>
                  <a:lnTo>
                    <a:pt x="248" y="10"/>
                  </a:lnTo>
                  <a:lnTo>
                    <a:pt x="233" y="5"/>
                  </a:lnTo>
                  <a:lnTo>
                    <a:pt x="217" y="2"/>
                  </a:lnTo>
                  <a:lnTo>
                    <a:pt x="200" y="0"/>
                  </a:lnTo>
                  <a:lnTo>
                    <a:pt x="183" y="0"/>
                  </a:lnTo>
                  <a:lnTo>
                    <a:pt x="183" y="0"/>
                  </a:lnTo>
                  <a:lnTo>
                    <a:pt x="162" y="0"/>
                  </a:lnTo>
                  <a:lnTo>
                    <a:pt x="142" y="4"/>
                  </a:lnTo>
                  <a:lnTo>
                    <a:pt x="124" y="7"/>
                  </a:lnTo>
                  <a:lnTo>
                    <a:pt x="107" y="13"/>
                  </a:lnTo>
                  <a:lnTo>
                    <a:pt x="91" y="21"/>
                  </a:lnTo>
                  <a:lnTo>
                    <a:pt x="77" y="29"/>
                  </a:lnTo>
                  <a:lnTo>
                    <a:pt x="62" y="40"/>
                  </a:lnTo>
                  <a:lnTo>
                    <a:pt x="50" y="51"/>
                  </a:lnTo>
                  <a:lnTo>
                    <a:pt x="39" y="65"/>
                  </a:lnTo>
                  <a:lnTo>
                    <a:pt x="29" y="78"/>
                  </a:lnTo>
                  <a:lnTo>
                    <a:pt x="21" y="94"/>
                  </a:lnTo>
                  <a:lnTo>
                    <a:pt x="13" y="111"/>
                  </a:lnTo>
                  <a:lnTo>
                    <a:pt x="7" y="128"/>
                  </a:lnTo>
                  <a:lnTo>
                    <a:pt x="4" y="148"/>
                  </a:lnTo>
                  <a:lnTo>
                    <a:pt x="1" y="167"/>
                  </a:lnTo>
                  <a:lnTo>
                    <a:pt x="0" y="188"/>
                  </a:lnTo>
                  <a:lnTo>
                    <a:pt x="0" y="188"/>
                  </a:lnTo>
                  <a:lnTo>
                    <a:pt x="1" y="207"/>
                  </a:lnTo>
                  <a:lnTo>
                    <a:pt x="4" y="227"/>
                  </a:lnTo>
                  <a:lnTo>
                    <a:pt x="7" y="245"/>
                  </a:lnTo>
                  <a:lnTo>
                    <a:pt x="12" y="262"/>
                  </a:lnTo>
                  <a:lnTo>
                    <a:pt x="19" y="278"/>
                  </a:lnTo>
                  <a:lnTo>
                    <a:pt x="27" y="294"/>
                  </a:lnTo>
                  <a:lnTo>
                    <a:pt x="37" y="308"/>
                  </a:lnTo>
                  <a:lnTo>
                    <a:pt x="47" y="322"/>
                  </a:lnTo>
                  <a:lnTo>
                    <a:pt x="60" y="334"/>
                  </a:lnTo>
                  <a:lnTo>
                    <a:pt x="74" y="344"/>
                  </a:lnTo>
                  <a:lnTo>
                    <a:pt x="89" y="354"/>
                  </a:lnTo>
                  <a:lnTo>
                    <a:pt x="105" y="361"/>
                  </a:lnTo>
                  <a:lnTo>
                    <a:pt x="122" y="367"/>
                  </a:lnTo>
                  <a:lnTo>
                    <a:pt x="141" y="372"/>
                  </a:lnTo>
                  <a:lnTo>
                    <a:pt x="161" y="374"/>
                  </a:lnTo>
                  <a:lnTo>
                    <a:pt x="183" y="376"/>
                  </a:lnTo>
                  <a:lnTo>
                    <a:pt x="183" y="376"/>
                  </a:lnTo>
                  <a:lnTo>
                    <a:pt x="201" y="376"/>
                  </a:lnTo>
                  <a:lnTo>
                    <a:pt x="219" y="372"/>
                  </a:lnTo>
                  <a:lnTo>
                    <a:pt x="236" y="368"/>
                  </a:lnTo>
                  <a:lnTo>
                    <a:pt x="252" y="362"/>
                  </a:lnTo>
                  <a:lnTo>
                    <a:pt x="267" y="356"/>
                  </a:lnTo>
                  <a:lnTo>
                    <a:pt x="280" y="347"/>
                  </a:lnTo>
                  <a:lnTo>
                    <a:pt x="292" y="339"/>
                  </a:lnTo>
                  <a:lnTo>
                    <a:pt x="303" y="328"/>
                  </a:lnTo>
                  <a:lnTo>
                    <a:pt x="313" y="317"/>
                  </a:lnTo>
                  <a:lnTo>
                    <a:pt x="321" y="306"/>
                  </a:lnTo>
                  <a:lnTo>
                    <a:pt x="329" y="293"/>
                  </a:lnTo>
                  <a:lnTo>
                    <a:pt x="335" y="280"/>
                  </a:lnTo>
                  <a:lnTo>
                    <a:pt x="340" y="267"/>
                  </a:lnTo>
                  <a:lnTo>
                    <a:pt x="343" y="254"/>
                  </a:lnTo>
                  <a:lnTo>
                    <a:pt x="346" y="240"/>
                  </a:lnTo>
                  <a:lnTo>
                    <a:pt x="346" y="227"/>
                  </a:lnTo>
                  <a:lnTo>
                    <a:pt x="237" y="227"/>
                  </a:lnTo>
                  <a:lnTo>
                    <a:pt x="237" y="227"/>
                  </a:lnTo>
                  <a:lnTo>
                    <a:pt x="235" y="239"/>
                  </a:lnTo>
                  <a:lnTo>
                    <a:pt x="231" y="250"/>
                  </a:lnTo>
                  <a:lnTo>
                    <a:pt x="226" y="260"/>
                  </a:lnTo>
                  <a:lnTo>
                    <a:pt x="220" y="269"/>
                  </a:lnTo>
                  <a:lnTo>
                    <a:pt x="212" y="277"/>
                  </a:lnTo>
                  <a:lnTo>
                    <a:pt x="203" y="282"/>
                  </a:lnTo>
                  <a:lnTo>
                    <a:pt x="192" y="285"/>
                  </a:lnTo>
                  <a:lnTo>
                    <a:pt x="179" y="287"/>
                  </a:lnTo>
                  <a:lnTo>
                    <a:pt x="179" y="287"/>
                  </a:lnTo>
                  <a:lnTo>
                    <a:pt x="170" y="285"/>
                  </a:lnTo>
                  <a:lnTo>
                    <a:pt x="162" y="284"/>
                  </a:lnTo>
                  <a:lnTo>
                    <a:pt x="153" y="282"/>
                  </a:lnTo>
                  <a:lnTo>
                    <a:pt x="147" y="278"/>
                  </a:lnTo>
                  <a:lnTo>
                    <a:pt x="140" y="273"/>
                  </a:lnTo>
                  <a:lnTo>
                    <a:pt x="135" y="268"/>
                  </a:lnTo>
                  <a:lnTo>
                    <a:pt x="130" y="262"/>
                  </a:lnTo>
                  <a:lnTo>
                    <a:pt x="125" y="255"/>
                  </a:lnTo>
                  <a:lnTo>
                    <a:pt x="122" y="247"/>
                  </a:lnTo>
                  <a:lnTo>
                    <a:pt x="119" y="240"/>
                  </a:lnTo>
                  <a:lnTo>
                    <a:pt x="114" y="223"/>
                  </a:lnTo>
                  <a:lnTo>
                    <a:pt x="112" y="206"/>
                  </a:lnTo>
                  <a:lnTo>
                    <a:pt x="111" y="188"/>
                  </a:lnTo>
                  <a:lnTo>
                    <a:pt x="111" y="188"/>
                  </a:lnTo>
                  <a:lnTo>
                    <a:pt x="112" y="169"/>
                  </a:lnTo>
                  <a:lnTo>
                    <a:pt x="114" y="152"/>
                  </a:lnTo>
                  <a:lnTo>
                    <a:pt x="119" y="135"/>
                  </a:lnTo>
                  <a:lnTo>
                    <a:pt x="122" y="128"/>
                  </a:lnTo>
                  <a:lnTo>
                    <a:pt x="125" y="121"/>
                  </a:lnTo>
                  <a:lnTo>
                    <a:pt x="130" y="113"/>
                  </a:lnTo>
                  <a:lnTo>
                    <a:pt x="135" y="107"/>
                  </a:lnTo>
                  <a:lnTo>
                    <a:pt x="140" y="102"/>
                  </a:lnTo>
                  <a:lnTo>
                    <a:pt x="147" y="98"/>
                  </a:lnTo>
                  <a:lnTo>
                    <a:pt x="153" y="94"/>
                  </a:lnTo>
                  <a:lnTo>
                    <a:pt x="162" y="91"/>
                  </a:lnTo>
                  <a:lnTo>
                    <a:pt x="170" y="90"/>
                  </a:lnTo>
                  <a:lnTo>
                    <a:pt x="179" y="89"/>
                  </a:lnTo>
                  <a:lnTo>
                    <a:pt x="179" y="89"/>
                  </a:lnTo>
                  <a:lnTo>
                    <a:pt x="187" y="90"/>
                  </a:lnTo>
                  <a:lnTo>
                    <a:pt x="195" y="91"/>
                  </a:lnTo>
                  <a:lnTo>
                    <a:pt x="201" y="93"/>
                  </a:lnTo>
                  <a:lnTo>
                    <a:pt x="207" y="95"/>
                  </a:lnTo>
                  <a:lnTo>
                    <a:pt x="213" y="99"/>
                  </a:lnTo>
                  <a:lnTo>
                    <a:pt x="217" y="102"/>
                  </a:lnTo>
                  <a:lnTo>
                    <a:pt x="224" y="111"/>
                  </a:lnTo>
                  <a:lnTo>
                    <a:pt x="230" y="119"/>
                  </a:lnTo>
                  <a:lnTo>
                    <a:pt x="234" y="128"/>
                  </a:lnTo>
                  <a:lnTo>
                    <a:pt x="236" y="137"/>
                  </a:lnTo>
                  <a:lnTo>
                    <a:pt x="237" y="141"/>
                  </a:lnTo>
                  <a:lnTo>
                    <a:pt x="345"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6"/>
            <p:cNvSpPr>
              <a:spLocks noChangeArrowheads="1"/>
            </p:cNvSpPr>
            <p:nvPr userDrawn="1"/>
          </p:nvSpPr>
          <p:spPr bwMode="auto">
            <a:xfrm>
              <a:off x="4822" y="3869"/>
              <a:ext cx="56"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a:off x="4553" y="3865"/>
              <a:ext cx="249" cy="155"/>
            </a:xfrm>
            <a:custGeom>
              <a:avLst/>
              <a:gdLst/>
              <a:ahLst/>
              <a:cxnLst>
                <a:cxn ang="0">
                  <a:pos x="115" y="309"/>
                </a:cxn>
                <a:cxn ang="0">
                  <a:pos x="115" y="146"/>
                </a:cxn>
                <a:cxn ang="0">
                  <a:pos x="117" y="124"/>
                </a:cxn>
                <a:cxn ang="0">
                  <a:pos x="124" y="107"/>
                </a:cxn>
                <a:cxn ang="0">
                  <a:pos x="135" y="96"/>
                </a:cxn>
                <a:cxn ang="0">
                  <a:pos x="155" y="91"/>
                </a:cxn>
                <a:cxn ang="0">
                  <a:pos x="166" y="92"/>
                </a:cxn>
                <a:cxn ang="0">
                  <a:pos x="182" y="101"/>
                </a:cxn>
                <a:cxn ang="0">
                  <a:pos x="189" y="117"/>
                </a:cxn>
                <a:cxn ang="0">
                  <a:pos x="192" y="135"/>
                </a:cxn>
                <a:cxn ang="0">
                  <a:pos x="192" y="309"/>
                </a:cxn>
                <a:cxn ang="0">
                  <a:pos x="307" y="146"/>
                </a:cxn>
                <a:cxn ang="0">
                  <a:pos x="308" y="135"/>
                </a:cxn>
                <a:cxn ang="0">
                  <a:pos x="312" y="116"/>
                </a:cxn>
                <a:cxn ang="0">
                  <a:pos x="322" y="101"/>
                </a:cxn>
                <a:cxn ang="0">
                  <a:pos x="336" y="92"/>
                </a:cxn>
                <a:cxn ang="0">
                  <a:pos x="347" y="91"/>
                </a:cxn>
                <a:cxn ang="0">
                  <a:pos x="368" y="96"/>
                </a:cxn>
                <a:cxn ang="0">
                  <a:pos x="379" y="108"/>
                </a:cxn>
                <a:cxn ang="0">
                  <a:pos x="384" y="125"/>
                </a:cxn>
                <a:cxn ang="0">
                  <a:pos x="385" y="146"/>
                </a:cxn>
                <a:cxn ang="0">
                  <a:pos x="499" y="309"/>
                </a:cxn>
                <a:cxn ang="0">
                  <a:pos x="499" y="102"/>
                </a:cxn>
                <a:cxn ang="0">
                  <a:pos x="497" y="74"/>
                </a:cxn>
                <a:cxn ang="0">
                  <a:pos x="492" y="57"/>
                </a:cxn>
                <a:cxn ang="0">
                  <a:pos x="482" y="40"/>
                </a:cxn>
                <a:cxn ang="0">
                  <a:pos x="470" y="25"/>
                </a:cxn>
                <a:cxn ang="0">
                  <a:pos x="454" y="13"/>
                </a:cxn>
                <a:cxn ang="0">
                  <a:pos x="435" y="5"/>
                </a:cxn>
                <a:cxn ang="0">
                  <a:pos x="410" y="0"/>
                </a:cxn>
                <a:cxn ang="0">
                  <a:pos x="396" y="0"/>
                </a:cxn>
                <a:cxn ang="0">
                  <a:pos x="370" y="1"/>
                </a:cxn>
                <a:cxn ang="0">
                  <a:pos x="348" y="6"/>
                </a:cxn>
                <a:cxn ang="0">
                  <a:pos x="331" y="13"/>
                </a:cxn>
                <a:cxn ang="0">
                  <a:pos x="308" y="30"/>
                </a:cxn>
                <a:cxn ang="0">
                  <a:pos x="294" y="47"/>
                </a:cxn>
                <a:cxn ang="0">
                  <a:pos x="286" y="36"/>
                </a:cxn>
                <a:cxn ang="0">
                  <a:pos x="269" y="18"/>
                </a:cxn>
                <a:cxn ang="0">
                  <a:pos x="247" y="7"/>
                </a:cxn>
                <a:cxn ang="0">
                  <a:pos x="224" y="0"/>
                </a:cxn>
                <a:cxn ang="0">
                  <a:pos x="211" y="0"/>
                </a:cxn>
                <a:cxn ang="0">
                  <a:pos x="182" y="2"/>
                </a:cxn>
                <a:cxn ang="0">
                  <a:pos x="155" y="11"/>
                </a:cxn>
                <a:cxn ang="0">
                  <a:pos x="132" y="25"/>
                </a:cxn>
                <a:cxn ang="0">
                  <a:pos x="112" y="47"/>
                </a:cxn>
                <a:cxn ang="0">
                  <a:pos x="111" y="7"/>
                </a:cxn>
                <a:cxn ang="0">
                  <a:pos x="0" y="309"/>
                </a:cxn>
              </a:cxnLst>
              <a:rect l="0" t="0" r="r" b="b"/>
              <a:pathLst>
                <a:path w="499" h="309">
                  <a:moveTo>
                    <a:pt x="0" y="309"/>
                  </a:moveTo>
                  <a:lnTo>
                    <a:pt x="115" y="309"/>
                  </a:lnTo>
                  <a:lnTo>
                    <a:pt x="115" y="146"/>
                  </a:lnTo>
                  <a:lnTo>
                    <a:pt x="115" y="146"/>
                  </a:lnTo>
                  <a:lnTo>
                    <a:pt x="116" y="135"/>
                  </a:lnTo>
                  <a:lnTo>
                    <a:pt x="117" y="124"/>
                  </a:lnTo>
                  <a:lnTo>
                    <a:pt x="119" y="116"/>
                  </a:lnTo>
                  <a:lnTo>
                    <a:pt x="124" y="107"/>
                  </a:lnTo>
                  <a:lnTo>
                    <a:pt x="129" y="101"/>
                  </a:lnTo>
                  <a:lnTo>
                    <a:pt x="135" y="96"/>
                  </a:lnTo>
                  <a:lnTo>
                    <a:pt x="144" y="92"/>
                  </a:lnTo>
                  <a:lnTo>
                    <a:pt x="155" y="91"/>
                  </a:lnTo>
                  <a:lnTo>
                    <a:pt x="155" y="91"/>
                  </a:lnTo>
                  <a:lnTo>
                    <a:pt x="166" y="92"/>
                  </a:lnTo>
                  <a:lnTo>
                    <a:pt x="175" y="96"/>
                  </a:lnTo>
                  <a:lnTo>
                    <a:pt x="182" y="101"/>
                  </a:lnTo>
                  <a:lnTo>
                    <a:pt x="186" y="108"/>
                  </a:lnTo>
                  <a:lnTo>
                    <a:pt x="189" y="117"/>
                  </a:lnTo>
                  <a:lnTo>
                    <a:pt x="191" y="125"/>
                  </a:lnTo>
                  <a:lnTo>
                    <a:pt x="192" y="135"/>
                  </a:lnTo>
                  <a:lnTo>
                    <a:pt x="192" y="146"/>
                  </a:lnTo>
                  <a:lnTo>
                    <a:pt x="192" y="309"/>
                  </a:lnTo>
                  <a:lnTo>
                    <a:pt x="307" y="309"/>
                  </a:lnTo>
                  <a:lnTo>
                    <a:pt x="307" y="146"/>
                  </a:lnTo>
                  <a:lnTo>
                    <a:pt x="307" y="146"/>
                  </a:lnTo>
                  <a:lnTo>
                    <a:pt x="308" y="135"/>
                  </a:lnTo>
                  <a:lnTo>
                    <a:pt x="309" y="124"/>
                  </a:lnTo>
                  <a:lnTo>
                    <a:pt x="312" y="116"/>
                  </a:lnTo>
                  <a:lnTo>
                    <a:pt x="317" y="107"/>
                  </a:lnTo>
                  <a:lnTo>
                    <a:pt x="322" y="101"/>
                  </a:lnTo>
                  <a:lnTo>
                    <a:pt x="328" y="96"/>
                  </a:lnTo>
                  <a:lnTo>
                    <a:pt x="336" y="92"/>
                  </a:lnTo>
                  <a:lnTo>
                    <a:pt x="347" y="91"/>
                  </a:lnTo>
                  <a:lnTo>
                    <a:pt x="347" y="91"/>
                  </a:lnTo>
                  <a:lnTo>
                    <a:pt x="358" y="92"/>
                  </a:lnTo>
                  <a:lnTo>
                    <a:pt x="368" y="96"/>
                  </a:lnTo>
                  <a:lnTo>
                    <a:pt x="374" y="101"/>
                  </a:lnTo>
                  <a:lnTo>
                    <a:pt x="379" y="108"/>
                  </a:lnTo>
                  <a:lnTo>
                    <a:pt x="381" y="117"/>
                  </a:lnTo>
                  <a:lnTo>
                    <a:pt x="384" y="125"/>
                  </a:lnTo>
                  <a:lnTo>
                    <a:pt x="385" y="135"/>
                  </a:lnTo>
                  <a:lnTo>
                    <a:pt x="385" y="146"/>
                  </a:lnTo>
                  <a:lnTo>
                    <a:pt x="385" y="309"/>
                  </a:lnTo>
                  <a:lnTo>
                    <a:pt x="499" y="309"/>
                  </a:lnTo>
                  <a:lnTo>
                    <a:pt x="499" y="102"/>
                  </a:lnTo>
                  <a:lnTo>
                    <a:pt x="499" y="102"/>
                  </a:lnTo>
                  <a:lnTo>
                    <a:pt x="498" y="84"/>
                  </a:lnTo>
                  <a:lnTo>
                    <a:pt x="497" y="74"/>
                  </a:lnTo>
                  <a:lnTo>
                    <a:pt x="494" y="66"/>
                  </a:lnTo>
                  <a:lnTo>
                    <a:pt x="492" y="57"/>
                  </a:lnTo>
                  <a:lnTo>
                    <a:pt x="487" y="48"/>
                  </a:lnTo>
                  <a:lnTo>
                    <a:pt x="482" y="40"/>
                  </a:lnTo>
                  <a:lnTo>
                    <a:pt x="477" y="33"/>
                  </a:lnTo>
                  <a:lnTo>
                    <a:pt x="470" y="25"/>
                  </a:lnTo>
                  <a:lnTo>
                    <a:pt x="463" y="19"/>
                  </a:lnTo>
                  <a:lnTo>
                    <a:pt x="454" y="13"/>
                  </a:lnTo>
                  <a:lnTo>
                    <a:pt x="444" y="8"/>
                  </a:lnTo>
                  <a:lnTo>
                    <a:pt x="435" y="5"/>
                  </a:lnTo>
                  <a:lnTo>
                    <a:pt x="423" y="2"/>
                  </a:lnTo>
                  <a:lnTo>
                    <a:pt x="410" y="0"/>
                  </a:lnTo>
                  <a:lnTo>
                    <a:pt x="396" y="0"/>
                  </a:lnTo>
                  <a:lnTo>
                    <a:pt x="396" y="0"/>
                  </a:lnTo>
                  <a:lnTo>
                    <a:pt x="382" y="0"/>
                  </a:lnTo>
                  <a:lnTo>
                    <a:pt x="370" y="1"/>
                  </a:lnTo>
                  <a:lnTo>
                    <a:pt x="359" y="3"/>
                  </a:lnTo>
                  <a:lnTo>
                    <a:pt x="348" y="6"/>
                  </a:lnTo>
                  <a:lnTo>
                    <a:pt x="340" y="9"/>
                  </a:lnTo>
                  <a:lnTo>
                    <a:pt x="331" y="13"/>
                  </a:lnTo>
                  <a:lnTo>
                    <a:pt x="318" y="22"/>
                  </a:lnTo>
                  <a:lnTo>
                    <a:pt x="308" y="30"/>
                  </a:lnTo>
                  <a:lnTo>
                    <a:pt x="301" y="37"/>
                  </a:lnTo>
                  <a:lnTo>
                    <a:pt x="294" y="47"/>
                  </a:lnTo>
                  <a:lnTo>
                    <a:pt x="294" y="47"/>
                  </a:lnTo>
                  <a:lnTo>
                    <a:pt x="286" y="36"/>
                  </a:lnTo>
                  <a:lnTo>
                    <a:pt x="279" y="27"/>
                  </a:lnTo>
                  <a:lnTo>
                    <a:pt x="269" y="18"/>
                  </a:lnTo>
                  <a:lnTo>
                    <a:pt x="259" y="12"/>
                  </a:lnTo>
                  <a:lnTo>
                    <a:pt x="247" y="7"/>
                  </a:lnTo>
                  <a:lnTo>
                    <a:pt x="236" y="2"/>
                  </a:lnTo>
                  <a:lnTo>
                    <a:pt x="224" y="0"/>
                  </a:lnTo>
                  <a:lnTo>
                    <a:pt x="211" y="0"/>
                  </a:lnTo>
                  <a:lnTo>
                    <a:pt x="211" y="0"/>
                  </a:lnTo>
                  <a:lnTo>
                    <a:pt x="196" y="0"/>
                  </a:lnTo>
                  <a:lnTo>
                    <a:pt x="182" y="2"/>
                  </a:lnTo>
                  <a:lnTo>
                    <a:pt x="168" y="6"/>
                  </a:lnTo>
                  <a:lnTo>
                    <a:pt x="155" y="11"/>
                  </a:lnTo>
                  <a:lnTo>
                    <a:pt x="143" y="17"/>
                  </a:lnTo>
                  <a:lnTo>
                    <a:pt x="132" y="25"/>
                  </a:lnTo>
                  <a:lnTo>
                    <a:pt x="122" y="35"/>
                  </a:lnTo>
                  <a:lnTo>
                    <a:pt x="112" y="47"/>
                  </a:lnTo>
                  <a:lnTo>
                    <a:pt x="111" y="47"/>
                  </a:lnTo>
                  <a:lnTo>
                    <a:pt x="111" y="7"/>
                  </a:lnTo>
                  <a:lnTo>
                    <a:pt x="0" y="7"/>
                  </a:lnTo>
                  <a:lnTo>
                    <a:pt x="0"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userDrawn="1"/>
          </p:nvSpPr>
          <p:spPr bwMode="auto">
            <a:xfrm>
              <a:off x="4374" y="3837"/>
              <a:ext cx="165" cy="190"/>
            </a:xfrm>
            <a:custGeom>
              <a:avLst/>
              <a:gdLst/>
              <a:ahLst/>
              <a:cxnLst>
                <a:cxn ang="0">
                  <a:pos x="322" y="97"/>
                </a:cxn>
                <a:cxn ang="0">
                  <a:pos x="307" y="57"/>
                </a:cxn>
                <a:cxn ang="0">
                  <a:pos x="280" y="29"/>
                </a:cxn>
                <a:cxn ang="0">
                  <a:pos x="244" y="12"/>
                </a:cxn>
                <a:cxn ang="0">
                  <a:pos x="203" y="2"/>
                </a:cxn>
                <a:cxn ang="0">
                  <a:pos x="163" y="0"/>
                </a:cxn>
                <a:cxn ang="0">
                  <a:pos x="111" y="4"/>
                </a:cxn>
                <a:cxn ang="0">
                  <a:pos x="73" y="17"/>
                </a:cxn>
                <a:cxn ang="0">
                  <a:pos x="39" y="39"/>
                </a:cxn>
                <a:cxn ang="0">
                  <a:pos x="17" y="70"/>
                </a:cxn>
                <a:cxn ang="0">
                  <a:pos x="7" y="115"/>
                </a:cxn>
                <a:cxn ang="0">
                  <a:pos x="10" y="137"/>
                </a:cxn>
                <a:cxn ang="0">
                  <a:pos x="20" y="165"/>
                </a:cxn>
                <a:cxn ang="0">
                  <a:pos x="39" y="189"/>
                </a:cxn>
                <a:cxn ang="0">
                  <a:pos x="68" y="207"/>
                </a:cxn>
                <a:cxn ang="0">
                  <a:pos x="109" y="222"/>
                </a:cxn>
                <a:cxn ang="0">
                  <a:pos x="178" y="236"/>
                </a:cxn>
                <a:cxn ang="0">
                  <a:pos x="205" y="248"/>
                </a:cxn>
                <a:cxn ang="0">
                  <a:pos x="212" y="267"/>
                </a:cxn>
                <a:cxn ang="0">
                  <a:pos x="207" y="280"/>
                </a:cxn>
                <a:cxn ang="0">
                  <a:pos x="190" y="291"/>
                </a:cxn>
                <a:cxn ang="0">
                  <a:pos x="169" y="295"/>
                </a:cxn>
                <a:cxn ang="0">
                  <a:pos x="141" y="289"/>
                </a:cxn>
                <a:cxn ang="0">
                  <a:pos x="129" y="278"/>
                </a:cxn>
                <a:cxn ang="0">
                  <a:pos x="121" y="252"/>
                </a:cxn>
                <a:cxn ang="0">
                  <a:pos x="1" y="269"/>
                </a:cxn>
                <a:cxn ang="0">
                  <a:pos x="16" y="312"/>
                </a:cxn>
                <a:cxn ang="0">
                  <a:pos x="43" y="343"/>
                </a:cxn>
                <a:cxn ang="0">
                  <a:pos x="79" y="364"/>
                </a:cxn>
                <a:cxn ang="0">
                  <a:pos x="121" y="376"/>
                </a:cxn>
                <a:cxn ang="0">
                  <a:pos x="165" y="380"/>
                </a:cxn>
                <a:cxn ang="0">
                  <a:pos x="210" y="376"/>
                </a:cxn>
                <a:cxn ang="0">
                  <a:pos x="252" y="365"/>
                </a:cxn>
                <a:cxn ang="0">
                  <a:pos x="290" y="346"/>
                </a:cxn>
                <a:cxn ang="0">
                  <a:pos x="317" y="314"/>
                </a:cxn>
                <a:cxn ang="0">
                  <a:pos x="331" y="270"/>
                </a:cxn>
                <a:cxn ang="0">
                  <a:pos x="331" y="241"/>
                </a:cxn>
                <a:cxn ang="0">
                  <a:pos x="325" y="213"/>
                </a:cxn>
                <a:cxn ang="0">
                  <a:pos x="313" y="191"/>
                </a:cxn>
                <a:cxn ang="0">
                  <a:pos x="283" y="164"/>
                </a:cxn>
                <a:cxn ang="0">
                  <a:pos x="253" y="151"/>
                </a:cxn>
                <a:cxn ang="0">
                  <a:pos x="190" y="135"/>
                </a:cxn>
                <a:cxn ang="0">
                  <a:pos x="143" y="123"/>
                </a:cxn>
                <a:cxn ang="0">
                  <a:pos x="133" y="117"/>
                </a:cxn>
                <a:cxn ang="0">
                  <a:pos x="128" y="104"/>
                </a:cxn>
                <a:cxn ang="0">
                  <a:pos x="135" y="85"/>
                </a:cxn>
                <a:cxn ang="0">
                  <a:pos x="154" y="78"/>
                </a:cxn>
                <a:cxn ang="0">
                  <a:pos x="174" y="78"/>
                </a:cxn>
                <a:cxn ang="0">
                  <a:pos x="194" y="87"/>
                </a:cxn>
                <a:cxn ang="0">
                  <a:pos x="205" y="98"/>
                </a:cxn>
                <a:cxn ang="0">
                  <a:pos x="323" y="114"/>
                </a:cxn>
              </a:cxnLst>
              <a:rect l="0" t="0" r="r" b="b"/>
              <a:pathLst>
                <a:path w="331" h="380">
                  <a:moveTo>
                    <a:pt x="323" y="114"/>
                  </a:moveTo>
                  <a:lnTo>
                    <a:pt x="323" y="114"/>
                  </a:lnTo>
                  <a:lnTo>
                    <a:pt x="322" y="97"/>
                  </a:lnTo>
                  <a:lnTo>
                    <a:pt x="318" y="83"/>
                  </a:lnTo>
                  <a:lnTo>
                    <a:pt x="313" y="69"/>
                  </a:lnTo>
                  <a:lnTo>
                    <a:pt x="307" y="57"/>
                  </a:lnTo>
                  <a:lnTo>
                    <a:pt x="298" y="47"/>
                  </a:lnTo>
                  <a:lnTo>
                    <a:pt x="290" y="37"/>
                  </a:lnTo>
                  <a:lnTo>
                    <a:pt x="280" y="29"/>
                  </a:lnTo>
                  <a:lnTo>
                    <a:pt x="268" y="23"/>
                  </a:lnTo>
                  <a:lnTo>
                    <a:pt x="257" y="17"/>
                  </a:lnTo>
                  <a:lnTo>
                    <a:pt x="244" y="12"/>
                  </a:lnTo>
                  <a:lnTo>
                    <a:pt x="231" y="8"/>
                  </a:lnTo>
                  <a:lnTo>
                    <a:pt x="218" y="4"/>
                  </a:lnTo>
                  <a:lnTo>
                    <a:pt x="203" y="2"/>
                  </a:lnTo>
                  <a:lnTo>
                    <a:pt x="190" y="1"/>
                  </a:lnTo>
                  <a:lnTo>
                    <a:pt x="163" y="0"/>
                  </a:lnTo>
                  <a:lnTo>
                    <a:pt x="163" y="0"/>
                  </a:lnTo>
                  <a:lnTo>
                    <a:pt x="138" y="1"/>
                  </a:lnTo>
                  <a:lnTo>
                    <a:pt x="124" y="3"/>
                  </a:lnTo>
                  <a:lnTo>
                    <a:pt x="111" y="4"/>
                  </a:lnTo>
                  <a:lnTo>
                    <a:pt x="98" y="8"/>
                  </a:lnTo>
                  <a:lnTo>
                    <a:pt x="85" y="12"/>
                  </a:lnTo>
                  <a:lnTo>
                    <a:pt x="73" y="17"/>
                  </a:lnTo>
                  <a:lnTo>
                    <a:pt x="61" y="23"/>
                  </a:lnTo>
                  <a:lnTo>
                    <a:pt x="50" y="30"/>
                  </a:lnTo>
                  <a:lnTo>
                    <a:pt x="39" y="39"/>
                  </a:lnTo>
                  <a:lnTo>
                    <a:pt x="31" y="48"/>
                  </a:lnTo>
                  <a:lnTo>
                    <a:pt x="23" y="58"/>
                  </a:lnTo>
                  <a:lnTo>
                    <a:pt x="17" y="70"/>
                  </a:lnTo>
                  <a:lnTo>
                    <a:pt x="12" y="84"/>
                  </a:lnTo>
                  <a:lnTo>
                    <a:pt x="9" y="98"/>
                  </a:lnTo>
                  <a:lnTo>
                    <a:pt x="7" y="115"/>
                  </a:lnTo>
                  <a:lnTo>
                    <a:pt x="7" y="115"/>
                  </a:lnTo>
                  <a:lnTo>
                    <a:pt x="9" y="126"/>
                  </a:lnTo>
                  <a:lnTo>
                    <a:pt x="10" y="137"/>
                  </a:lnTo>
                  <a:lnTo>
                    <a:pt x="12" y="147"/>
                  </a:lnTo>
                  <a:lnTo>
                    <a:pt x="16" y="157"/>
                  </a:lnTo>
                  <a:lnTo>
                    <a:pt x="20" y="165"/>
                  </a:lnTo>
                  <a:lnTo>
                    <a:pt x="26" y="174"/>
                  </a:lnTo>
                  <a:lnTo>
                    <a:pt x="32" y="181"/>
                  </a:lnTo>
                  <a:lnTo>
                    <a:pt x="39" y="189"/>
                  </a:lnTo>
                  <a:lnTo>
                    <a:pt x="48" y="195"/>
                  </a:lnTo>
                  <a:lnTo>
                    <a:pt x="57" y="201"/>
                  </a:lnTo>
                  <a:lnTo>
                    <a:pt x="68" y="207"/>
                  </a:lnTo>
                  <a:lnTo>
                    <a:pt x="81" y="212"/>
                  </a:lnTo>
                  <a:lnTo>
                    <a:pt x="94" y="217"/>
                  </a:lnTo>
                  <a:lnTo>
                    <a:pt x="109" y="222"/>
                  </a:lnTo>
                  <a:lnTo>
                    <a:pt x="143" y="229"/>
                  </a:lnTo>
                  <a:lnTo>
                    <a:pt x="143" y="229"/>
                  </a:lnTo>
                  <a:lnTo>
                    <a:pt x="178" y="236"/>
                  </a:lnTo>
                  <a:lnTo>
                    <a:pt x="190" y="240"/>
                  </a:lnTo>
                  <a:lnTo>
                    <a:pt x="199" y="243"/>
                  </a:lnTo>
                  <a:lnTo>
                    <a:pt x="205" y="248"/>
                  </a:lnTo>
                  <a:lnTo>
                    <a:pt x="208" y="253"/>
                  </a:lnTo>
                  <a:lnTo>
                    <a:pt x="211" y="259"/>
                  </a:lnTo>
                  <a:lnTo>
                    <a:pt x="212" y="267"/>
                  </a:lnTo>
                  <a:lnTo>
                    <a:pt x="212" y="267"/>
                  </a:lnTo>
                  <a:lnTo>
                    <a:pt x="211" y="274"/>
                  </a:lnTo>
                  <a:lnTo>
                    <a:pt x="207" y="280"/>
                  </a:lnTo>
                  <a:lnTo>
                    <a:pt x="202" y="285"/>
                  </a:lnTo>
                  <a:lnTo>
                    <a:pt x="196" y="289"/>
                  </a:lnTo>
                  <a:lnTo>
                    <a:pt x="190" y="291"/>
                  </a:lnTo>
                  <a:lnTo>
                    <a:pt x="183" y="293"/>
                  </a:lnTo>
                  <a:lnTo>
                    <a:pt x="169" y="295"/>
                  </a:lnTo>
                  <a:lnTo>
                    <a:pt x="169" y="295"/>
                  </a:lnTo>
                  <a:lnTo>
                    <a:pt x="158" y="293"/>
                  </a:lnTo>
                  <a:lnTo>
                    <a:pt x="149" y="292"/>
                  </a:lnTo>
                  <a:lnTo>
                    <a:pt x="141" y="289"/>
                  </a:lnTo>
                  <a:lnTo>
                    <a:pt x="135" y="285"/>
                  </a:lnTo>
                  <a:lnTo>
                    <a:pt x="135" y="285"/>
                  </a:lnTo>
                  <a:lnTo>
                    <a:pt x="129" y="278"/>
                  </a:lnTo>
                  <a:lnTo>
                    <a:pt x="124" y="269"/>
                  </a:lnTo>
                  <a:lnTo>
                    <a:pt x="122" y="262"/>
                  </a:lnTo>
                  <a:lnTo>
                    <a:pt x="121" y="252"/>
                  </a:lnTo>
                  <a:lnTo>
                    <a:pt x="0" y="252"/>
                  </a:lnTo>
                  <a:lnTo>
                    <a:pt x="0" y="252"/>
                  </a:lnTo>
                  <a:lnTo>
                    <a:pt x="1" y="269"/>
                  </a:lnTo>
                  <a:lnTo>
                    <a:pt x="5" y="285"/>
                  </a:lnTo>
                  <a:lnTo>
                    <a:pt x="10" y="298"/>
                  </a:lnTo>
                  <a:lnTo>
                    <a:pt x="16" y="312"/>
                  </a:lnTo>
                  <a:lnTo>
                    <a:pt x="23" y="323"/>
                  </a:lnTo>
                  <a:lnTo>
                    <a:pt x="33" y="334"/>
                  </a:lnTo>
                  <a:lnTo>
                    <a:pt x="43" y="343"/>
                  </a:lnTo>
                  <a:lnTo>
                    <a:pt x="54" y="351"/>
                  </a:lnTo>
                  <a:lnTo>
                    <a:pt x="66" y="358"/>
                  </a:lnTo>
                  <a:lnTo>
                    <a:pt x="79" y="364"/>
                  </a:lnTo>
                  <a:lnTo>
                    <a:pt x="93" y="369"/>
                  </a:lnTo>
                  <a:lnTo>
                    <a:pt x="106" y="373"/>
                  </a:lnTo>
                  <a:lnTo>
                    <a:pt x="121" y="376"/>
                  </a:lnTo>
                  <a:lnTo>
                    <a:pt x="135" y="378"/>
                  </a:lnTo>
                  <a:lnTo>
                    <a:pt x="150" y="379"/>
                  </a:lnTo>
                  <a:lnTo>
                    <a:pt x="165" y="380"/>
                  </a:lnTo>
                  <a:lnTo>
                    <a:pt x="165" y="380"/>
                  </a:lnTo>
                  <a:lnTo>
                    <a:pt x="195" y="379"/>
                  </a:lnTo>
                  <a:lnTo>
                    <a:pt x="210" y="376"/>
                  </a:lnTo>
                  <a:lnTo>
                    <a:pt x="224" y="374"/>
                  </a:lnTo>
                  <a:lnTo>
                    <a:pt x="239" y="370"/>
                  </a:lnTo>
                  <a:lnTo>
                    <a:pt x="252" y="365"/>
                  </a:lnTo>
                  <a:lnTo>
                    <a:pt x="266" y="360"/>
                  </a:lnTo>
                  <a:lnTo>
                    <a:pt x="278" y="353"/>
                  </a:lnTo>
                  <a:lnTo>
                    <a:pt x="290" y="346"/>
                  </a:lnTo>
                  <a:lnTo>
                    <a:pt x="300" y="336"/>
                  </a:lnTo>
                  <a:lnTo>
                    <a:pt x="309" y="326"/>
                  </a:lnTo>
                  <a:lnTo>
                    <a:pt x="317" y="314"/>
                  </a:lnTo>
                  <a:lnTo>
                    <a:pt x="323" y="301"/>
                  </a:lnTo>
                  <a:lnTo>
                    <a:pt x="328" y="286"/>
                  </a:lnTo>
                  <a:lnTo>
                    <a:pt x="331" y="270"/>
                  </a:lnTo>
                  <a:lnTo>
                    <a:pt x="331" y="252"/>
                  </a:lnTo>
                  <a:lnTo>
                    <a:pt x="331" y="252"/>
                  </a:lnTo>
                  <a:lnTo>
                    <a:pt x="331" y="241"/>
                  </a:lnTo>
                  <a:lnTo>
                    <a:pt x="330" y="231"/>
                  </a:lnTo>
                  <a:lnTo>
                    <a:pt x="328" y="223"/>
                  </a:lnTo>
                  <a:lnTo>
                    <a:pt x="325" y="213"/>
                  </a:lnTo>
                  <a:lnTo>
                    <a:pt x="322" y="206"/>
                  </a:lnTo>
                  <a:lnTo>
                    <a:pt x="318" y="198"/>
                  </a:lnTo>
                  <a:lnTo>
                    <a:pt x="313" y="191"/>
                  </a:lnTo>
                  <a:lnTo>
                    <a:pt x="308" y="185"/>
                  </a:lnTo>
                  <a:lnTo>
                    <a:pt x="296" y="174"/>
                  </a:lnTo>
                  <a:lnTo>
                    <a:pt x="283" y="164"/>
                  </a:lnTo>
                  <a:lnTo>
                    <a:pt x="269" y="157"/>
                  </a:lnTo>
                  <a:lnTo>
                    <a:pt x="253" y="151"/>
                  </a:lnTo>
                  <a:lnTo>
                    <a:pt x="253" y="151"/>
                  </a:lnTo>
                  <a:lnTo>
                    <a:pt x="238" y="146"/>
                  </a:lnTo>
                  <a:lnTo>
                    <a:pt x="222" y="142"/>
                  </a:lnTo>
                  <a:lnTo>
                    <a:pt x="190" y="135"/>
                  </a:lnTo>
                  <a:lnTo>
                    <a:pt x="163" y="130"/>
                  </a:lnTo>
                  <a:lnTo>
                    <a:pt x="152" y="126"/>
                  </a:lnTo>
                  <a:lnTo>
                    <a:pt x="143" y="123"/>
                  </a:lnTo>
                  <a:lnTo>
                    <a:pt x="143" y="123"/>
                  </a:lnTo>
                  <a:lnTo>
                    <a:pt x="138" y="120"/>
                  </a:lnTo>
                  <a:lnTo>
                    <a:pt x="133" y="117"/>
                  </a:lnTo>
                  <a:lnTo>
                    <a:pt x="129" y="112"/>
                  </a:lnTo>
                  <a:lnTo>
                    <a:pt x="128" y="104"/>
                  </a:lnTo>
                  <a:lnTo>
                    <a:pt x="128" y="104"/>
                  </a:lnTo>
                  <a:lnTo>
                    <a:pt x="129" y="96"/>
                  </a:lnTo>
                  <a:lnTo>
                    <a:pt x="132" y="90"/>
                  </a:lnTo>
                  <a:lnTo>
                    <a:pt x="135" y="85"/>
                  </a:lnTo>
                  <a:lnTo>
                    <a:pt x="140" y="81"/>
                  </a:lnTo>
                  <a:lnTo>
                    <a:pt x="146" y="79"/>
                  </a:lnTo>
                  <a:lnTo>
                    <a:pt x="154" y="78"/>
                  </a:lnTo>
                  <a:lnTo>
                    <a:pt x="167" y="76"/>
                  </a:lnTo>
                  <a:lnTo>
                    <a:pt x="167" y="76"/>
                  </a:lnTo>
                  <a:lnTo>
                    <a:pt x="174" y="78"/>
                  </a:lnTo>
                  <a:lnTo>
                    <a:pt x="182" y="79"/>
                  </a:lnTo>
                  <a:lnTo>
                    <a:pt x="188" y="83"/>
                  </a:lnTo>
                  <a:lnTo>
                    <a:pt x="194" y="87"/>
                  </a:lnTo>
                  <a:lnTo>
                    <a:pt x="194" y="87"/>
                  </a:lnTo>
                  <a:lnTo>
                    <a:pt x="200" y="92"/>
                  </a:lnTo>
                  <a:lnTo>
                    <a:pt x="205" y="98"/>
                  </a:lnTo>
                  <a:lnTo>
                    <a:pt x="207" y="106"/>
                  </a:lnTo>
                  <a:lnTo>
                    <a:pt x="208" y="114"/>
                  </a:lnTo>
                  <a:lnTo>
                    <a:pt x="323"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p:cNvSpPr>
            <p:nvPr userDrawn="1"/>
          </p:nvSpPr>
          <p:spPr bwMode="auto">
            <a:xfrm>
              <a:off x="4998" y="3809"/>
              <a:ext cx="156" cy="211"/>
            </a:xfrm>
            <a:custGeom>
              <a:avLst/>
              <a:gdLst/>
              <a:ahLst/>
              <a:cxnLst>
                <a:cxn ang="0">
                  <a:pos x="0" y="423"/>
                </a:cxn>
                <a:cxn ang="0">
                  <a:pos x="117" y="423"/>
                </a:cxn>
                <a:cxn ang="0">
                  <a:pos x="117" y="276"/>
                </a:cxn>
                <a:cxn ang="0">
                  <a:pos x="117" y="276"/>
                </a:cxn>
                <a:cxn ang="0">
                  <a:pos x="117" y="258"/>
                </a:cxn>
                <a:cxn ang="0">
                  <a:pos x="120" y="241"/>
                </a:cxn>
                <a:cxn ang="0">
                  <a:pos x="125" y="229"/>
                </a:cxn>
                <a:cxn ang="0">
                  <a:pos x="127" y="224"/>
                </a:cxn>
                <a:cxn ang="0">
                  <a:pos x="129" y="219"/>
                </a:cxn>
                <a:cxn ang="0">
                  <a:pos x="129" y="219"/>
                </a:cxn>
                <a:cxn ang="0">
                  <a:pos x="134" y="213"/>
                </a:cxn>
                <a:cxn ang="0">
                  <a:pos x="142" y="208"/>
                </a:cxn>
                <a:cxn ang="0">
                  <a:pos x="149" y="204"/>
                </a:cxn>
                <a:cxn ang="0">
                  <a:pos x="156" y="203"/>
                </a:cxn>
                <a:cxn ang="0">
                  <a:pos x="156" y="203"/>
                </a:cxn>
                <a:cxn ang="0">
                  <a:pos x="166" y="203"/>
                </a:cxn>
                <a:cxn ang="0">
                  <a:pos x="173" y="206"/>
                </a:cxn>
                <a:cxn ang="0">
                  <a:pos x="179" y="209"/>
                </a:cxn>
                <a:cxn ang="0">
                  <a:pos x="185" y="215"/>
                </a:cxn>
                <a:cxn ang="0">
                  <a:pos x="185" y="215"/>
                </a:cxn>
                <a:cxn ang="0">
                  <a:pos x="190" y="221"/>
                </a:cxn>
                <a:cxn ang="0">
                  <a:pos x="193" y="231"/>
                </a:cxn>
                <a:cxn ang="0">
                  <a:pos x="195" y="242"/>
                </a:cxn>
                <a:cxn ang="0">
                  <a:pos x="195" y="256"/>
                </a:cxn>
                <a:cxn ang="0">
                  <a:pos x="195" y="423"/>
                </a:cxn>
                <a:cxn ang="0">
                  <a:pos x="312" y="423"/>
                </a:cxn>
                <a:cxn ang="0">
                  <a:pos x="312" y="230"/>
                </a:cxn>
                <a:cxn ang="0">
                  <a:pos x="312" y="230"/>
                </a:cxn>
                <a:cxn ang="0">
                  <a:pos x="312" y="215"/>
                </a:cxn>
                <a:cxn ang="0">
                  <a:pos x="311" y="202"/>
                </a:cxn>
                <a:cxn ang="0">
                  <a:pos x="308" y="189"/>
                </a:cxn>
                <a:cxn ang="0">
                  <a:pos x="306" y="178"/>
                </a:cxn>
                <a:cxn ang="0">
                  <a:pos x="301" y="167"/>
                </a:cxn>
                <a:cxn ang="0">
                  <a:pos x="297" y="157"/>
                </a:cxn>
                <a:cxn ang="0">
                  <a:pos x="291" y="148"/>
                </a:cxn>
                <a:cxn ang="0">
                  <a:pos x="285" y="141"/>
                </a:cxn>
                <a:cxn ang="0">
                  <a:pos x="285" y="141"/>
                </a:cxn>
                <a:cxn ang="0">
                  <a:pos x="278" y="134"/>
                </a:cxn>
                <a:cxn ang="0">
                  <a:pos x="271" y="129"/>
                </a:cxn>
                <a:cxn ang="0">
                  <a:pos x="262" y="124"/>
                </a:cxn>
                <a:cxn ang="0">
                  <a:pos x="252" y="119"/>
                </a:cxn>
                <a:cxn ang="0">
                  <a:pos x="243" y="117"/>
                </a:cxn>
                <a:cxn ang="0">
                  <a:pos x="233" y="114"/>
                </a:cxn>
                <a:cxn ang="0">
                  <a:pos x="222" y="113"/>
                </a:cxn>
                <a:cxn ang="0">
                  <a:pos x="211" y="112"/>
                </a:cxn>
                <a:cxn ang="0">
                  <a:pos x="211" y="112"/>
                </a:cxn>
                <a:cxn ang="0">
                  <a:pos x="196" y="113"/>
                </a:cxn>
                <a:cxn ang="0">
                  <a:pos x="183" y="114"/>
                </a:cxn>
                <a:cxn ang="0">
                  <a:pos x="170" y="117"/>
                </a:cxn>
                <a:cxn ang="0">
                  <a:pos x="155" y="123"/>
                </a:cxn>
                <a:cxn ang="0">
                  <a:pos x="155" y="123"/>
                </a:cxn>
                <a:cxn ang="0">
                  <a:pos x="145" y="129"/>
                </a:cxn>
                <a:cxn ang="0">
                  <a:pos x="137" y="135"/>
                </a:cxn>
                <a:cxn ang="0">
                  <a:pos x="127" y="143"/>
                </a:cxn>
                <a:cxn ang="0">
                  <a:pos x="117" y="153"/>
                </a:cxn>
                <a:cxn ang="0">
                  <a:pos x="117" y="0"/>
                </a:cxn>
                <a:cxn ang="0">
                  <a:pos x="0" y="0"/>
                </a:cxn>
                <a:cxn ang="0">
                  <a:pos x="0" y="423"/>
                </a:cxn>
              </a:cxnLst>
              <a:rect l="0" t="0" r="r" b="b"/>
              <a:pathLst>
                <a:path w="312" h="423">
                  <a:moveTo>
                    <a:pt x="0" y="423"/>
                  </a:moveTo>
                  <a:lnTo>
                    <a:pt x="117" y="423"/>
                  </a:lnTo>
                  <a:lnTo>
                    <a:pt x="117" y="276"/>
                  </a:lnTo>
                  <a:lnTo>
                    <a:pt x="117" y="276"/>
                  </a:lnTo>
                  <a:lnTo>
                    <a:pt x="117" y="258"/>
                  </a:lnTo>
                  <a:lnTo>
                    <a:pt x="120" y="241"/>
                  </a:lnTo>
                  <a:lnTo>
                    <a:pt x="125" y="229"/>
                  </a:lnTo>
                  <a:lnTo>
                    <a:pt x="127" y="224"/>
                  </a:lnTo>
                  <a:lnTo>
                    <a:pt x="129" y="219"/>
                  </a:lnTo>
                  <a:lnTo>
                    <a:pt x="129" y="219"/>
                  </a:lnTo>
                  <a:lnTo>
                    <a:pt x="134" y="213"/>
                  </a:lnTo>
                  <a:lnTo>
                    <a:pt x="142" y="208"/>
                  </a:lnTo>
                  <a:lnTo>
                    <a:pt x="149" y="204"/>
                  </a:lnTo>
                  <a:lnTo>
                    <a:pt x="156" y="203"/>
                  </a:lnTo>
                  <a:lnTo>
                    <a:pt x="156" y="203"/>
                  </a:lnTo>
                  <a:lnTo>
                    <a:pt x="166" y="203"/>
                  </a:lnTo>
                  <a:lnTo>
                    <a:pt x="173" y="206"/>
                  </a:lnTo>
                  <a:lnTo>
                    <a:pt x="179" y="209"/>
                  </a:lnTo>
                  <a:lnTo>
                    <a:pt x="185" y="215"/>
                  </a:lnTo>
                  <a:lnTo>
                    <a:pt x="185" y="215"/>
                  </a:lnTo>
                  <a:lnTo>
                    <a:pt x="190" y="221"/>
                  </a:lnTo>
                  <a:lnTo>
                    <a:pt x="193" y="231"/>
                  </a:lnTo>
                  <a:lnTo>
                    <a:pt x="195" y="242"/>
                  </a:lnTo>
                  <a:lnTo>
                    <a:pt x="195" y="256"/>
                  </a:lnTo>
                  <a:lnTo>
                    <a:pt x="195" y="423"/>
                  </a:lnTo>
                  <a:lnTo>
                    <a:pt x="312" y="423"/>
                  </a:lnTo>
                  <a:lnTo>
                    <a:pt x="312" y="230"/>
                  </a:lnTo>
                  <a:lnTo>
                    <a:pt x="312" y="230"/>
                  </a:lnTo>
                  <a:lnTo>
                    <a:pt x="312" y="215"/>
                  </a:lnTo>
                  <a:lnTo>
                    <a:pt x="311" y="202"/>
                  </a:lnTo>
                  <a:lnTo>
                    <a:pt x="308" y="189"/>
                  </a:lnTo>
                  <a:lnTo>
                    <a:pt x="306" y="178"/>
                  </a:lnTo>
                  <a:lnTo>
                    <a:pt x="301" y="167"/>
                  </a:lnTo>
                  <a:lnTo>
                    <a:pt x="297" y="157"/>
                  </a:lnTo>
                  <a:lnTo>
                    <a:pt x="291" y="148"/>
                  </a:lnTo>
                  <a:lnTo>
                    <a:pt x="285" y="141"/>
                  </a:lnTo>
                  <a:lnTo>
                    <a:pt x="285" y="141"/>
                  </a:lnTo>
                  <a:lnTo>
                    <a:pt x="278" y="134"/>
                  </a:lnTo>
                  <a:lnTo>
                    <a:pt x="271" y="129"/>
                  </a:lnTo>
                  <a:lnTo>
                    <a:pt x="262" y="124"/>
                  </a:lnTo>
                  <a:lnTo>
                    <a:pt x="252" y="119"/>
                  </a:lnTo>
                  <a:lnTo>
                    <a:pt x="243" y="117"/>
                  </a:lnTo>
                  <a:lnTo>
                    <a:pt x="233" y="114"/>
                  </a:lnTo>
                  <a:lnTo>
                    <a:pt x="222" y="113"/>
                  </a:lnTo>
                  <a:lnTo>
                    <a:pt x="211" y="112"/>
                  </a:lnTo>
                  <a:lnTo>
                    <a:pt x="211" y="112"/>
                  </a:lnTo>
                  <a:lnTo>
                    <a:pt x="196" y="113"/>
                  </a:lnTo>
                  <a:lnTo>
                    <a:pt x="183" y="114"/>
                  </a:lnTo>
                  <a:lnTo>
                    <a:pt x="170" y="117"/>
                  </a:lnTo>
                  <a:lnTo>
                    <a:pt x="155" y="123"/>
                  </a:lnTo>
                  <a:lnTo>
                    <a:pt x="155" y="123"/>
                  </a:lnTo>
                  <a:lnTo>
                    <a:pt x="145" y="129"/>
                  </a:lnTo>
                  <a:lnTo>
                    <a:pt x="137" y="135"/>
                  </a:lnTo>
                  <a:lnTo>
                    <a:pt x="127" y="143"/>
                  </a:lnTo>
                  <a:lnTo>
                    <a:pt x="117" y="153"/>
                  </a:lnTo>
                  <a:lnTo>
                    <a:pt x="117" y="0"/>
                  </a:lnTo>
                  <a:lnTo>
                    <a:pt x="0" y="0"/>
                  </a:lnTo>
                  <a:lnTo>
                    <a:pt x="0" y="4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userDrawn="1"/>
          </p:nvSpPr>
          <p:spPr bwMode="auto">
            <a:xfrm>
              <a:off x="4898" y="3822"/>
              <a:ext cx="81" cy="201"/>
            </a:xfrm>
            <a:custGeom>
              <a:avLst/>
              <a:gdLst/>
              <a:ahLst/>
              <a:cxnLst>
                <a:cxn ang="0">
                  <a:pos x="0" y="0"/>
                </a:cxn>
                <a:cxn ang="0">
                  <a:pos x="0" y="93"/>
                </a:cxn>
                <a:cxn ang="0">
                  <a:pos x="0" y="178"/>
                </a:cxn>
                <a:cxn ang="0">
                  <a:pos x="0" y="284"/>
                </a:cxn>
                <a:cxn ang="0">
                  <a:pos x="0" y="284"/>
                </a:cxn>
                <a:cxn ang="0">
                  <a:pos x="0" y="308"/>
                </a:cxn>
                <a:cxn ang="0">
                  <a:pos x="3" y="328"/>
                </a:cxn>
                <a:cxn ang="0">
                  <a:pos x="7" y="345"/>
                </a:cxn>
                <a:cxn ang="0">
                  <a:pos x="11" y="360"/>
                </a:cxn>
                <a:cxn ang="0">
                  <a:pos x="11" y="360"/>
                </a:cxn>
                <a:cxn ang="0">
                  <a:pos x="17" y="371"/>
                </a:cxn>
                <a:cxn ang="0">
                  <a:pos x="24" y="380"/>
                </a:cxn>
                <a:cxn ang="0">
                  <a:pos x="32" y="386"/>
                </a:cxn>
                <a:cxn ang="0">
                  <a:pos x="41" y="392"/>
                </a:cxn>
                <a:cxn ang="0">
                  <a:pos x="41" y="392"/>
                </a:cxn>
                <a:cxn ang="0">
                  <a:pos x="52" y="397"/>
                </a:cxn>
                <a:cxn ang="0">
                  <a:pos x="65" y="400"/>
                </a:cxn>
                <a:cxn ang="0">
                  <a:pos x="81" y="403"/>
                </a:cxn>
                <a:cxn ang="0">
                  <a:pos x="100" y="403"/>
                </a:cxn>
                <a:cxn ang="0">
                  <a:pos x="100" y="403"/>
                </a:cxn>
                <a:cxn ang="0">
                  <a:pos x="114" y="403"/>
                </a:cxn>
                <a:cxn ang="0">
                  <a:pos x="129" y="400"/>
                </a:cxn>
                <a:cxn ang="0">
                  <a:pos x="147" y="398"/>
                </a:cxn>
                <a:cxn ang="0">
                  <a:pos x="162" y="393"/>
                </a:cxn>
                <a:cxn ang="0">
                  <a:pos x="162" y="317"/>
                </a:cxn>
                <a:cxn ang="0">
                  <a:pos x="162" y="317"/>
                </a:cxn>
                <a:cxn ang="0">
                  <a:pos x="157" y="319"/>
                </a:cxn>
                <a:cxn ang="0">
                  <a:pos x="149" y="320"/>
                </a:cxn>
                <a:cxn ang="0">
                  <a:pos x="132" y="321"/>
                </a:cxn>
                <a:cxn ang="0">
                  <a:pos x="132" y="321"/>
                </a:cxn>
                <a:cxn ang="0">
                  <a:pos x="126" y="320"/>
                </a:cxn>
                <a:cxn ang="0">
                  <a:pos x="121" y="316"/>
                </a:cxn>
                <a:cxn ang="0">
                  <a:pos x="119" y="314"/>
                </a:cxn>
                <a:cxn ang="0">
                  <a:pos x="116" y="311"/>
                </a:cxn>
                <a:cxn ang="0">
                  <a:pos x="116" y="311"/>
                </a:cxn>
                <a:cxn ang="0">
                  <a:pos x="115" y="308"/>
                </a:cxn>
                <a:cxn ang="0">
                  <a:pos x="114" y="301"/>
                </a:cxn>
                <a:cxn ang="0">
                  <a:pos x="112" y="286"/>
                </a:cxn>
                <a:cxn ang="0">
                  <a:pos x="112" y="178"/>
                </a:cxn>
                <a:cxn ang="0">
                  <a:pos x="162" y="178"/>
                </a:cxn>
                <a:cxn ang="0">
                  <a:pos x="162" y="93"/>
                </a:cxn>
                <a:cxn ang="0">
                  <a:pos x="112" y="93"/>
                </a:cxn>
                <a:cxn ang="0">
                  <a:pos x="112" y="0"/>
                </a:cxn>
                <a:cxn ang="0">
                  <a:pos x="0" y="0"/>
                </a:cxn>
              </a:cxnLst>
              <a:rect l="0" t="0" r="r" b="b"/>
              <a:pathLst>
                <a:path w="162" h="403">
                  <a:moveTo>
                    <a:pt x="0" y="0"/>
                  </a:moveTo>
                  <a:lnTo>
                    <a:pt x="0" y="93"/>
                  </a:lnTo>
                  <a:lnTo>
                    <a:pt x="0" y="178"/>
                  </a:lnTo>
                  <a:lnTo>
                    <a:pt x="0" y="284"/>
                  </a:lnTo>
                  <a:lnTo>
                    <a:pt x="0" y="284"/>
                  </a:lnTo>
                  <a:lnTo>
                    <a:pt x="0" y="308"/>
                  </a:lnTo>
                  <a:lnTo>
                    <a:pt x="3" y="328"/>
                  </a:lnTo>
                  <a:lnTo>
                    <a:pt x="7" y="345"/>
                  </a:lnTo>
                  <a:lnTo>
                    <a:pt x="11" y="360"/>
                  </a:lnTo>
                  <a:lnTo>
                    <a:pt x="11" y="360"/>
                  </a:lnTo>
                  <a:lnTo>
                    <a:pt x="17" y="371"/>
                  </a:lnTo>
                  <a:lnTo>
                    <a:pt x="24" y="380"/>
                  </a:lnTo>
                  <a:lnTo>
                    <a:pt x="32" y="386"/>
                  </a:lnTo>
                  <a:lnTo>
                    <a:pt x="41" y="392"/>
                  </a:lnTo>
                  <a:lnTo>
                    <a:pt x="41" y="392"/>
                  </a:lnTo>
                  <a:lnTo>
                    <a:pt x="52" y="397"/>
                  </a:lnTo>
                  <a:lnTo>
                    <a:pt x="65" y="400"/>
                  </a:lnTo>
                  <a:lnTo>
                    <a:pt x="81" y="403"/>
                  </a:lnTo>
                  <a:lnTo>
                    <a:pt x="100" y="403"/>
                  </a:lnTo>
                  <a:lnTo>
                    <a:pt x="100" y="403"/>
                  </a:lnTo>
                  <a:lnTo>
                    <a:pt x="114" y="403"/>
                  </a:lnTo>
                  <a:lnTo>
                    <a:pt x="129" y="400"/>
                  </a:lnTo>
                  <a:lnTo>
                    <a:pt x="147" y="398"/>
                  </a:lnTo>
                  <a:lnTo>
                    <a:pt x="162" y="393"/>
                  </a:lnTo>
                  <a:lnTo>
                    <a:pt x="162" y="317"/>
                  </a:lnTo>
                  <a:lnTo>
                    <a:pt x="162" y="317"/>
                  </a:lnTo>
                  <a:lnTo>
                    <a:pt x="157" y="319"/>
                  </a:lnTo>
                  <a:lnTo>
                    <a:pt x="149" y="320"/>
                  </a:lnTo>
                  <a:lnTo>
                    <a:pt x="132" y="321"/>
                  </a:lnTo>
                  <a:lnTo>
                    <a:pt x="132" y="321"/>
                  </a:lnTo>
                  <a:lnTo>
                    <a:pt x="126" y="320"/>
                  </a:lnTo>
                  <a:lnTo>
                    <a:pt x="121" y="316"/>
                  </a:lnTo>
                  <a:lnTo>
                    <a:pt x="119" y="314"/>
                  </a:lnTo>
                  <a:lnTo>
                    <a:pt x="116" y="311"/>
                  </a:lnTo>
                  <a:lnTo>
                    <a:pt x="116" y="311"/>
                  </a:lnTo>
                  <a:lnTo>
                    <a:pt x="115" y="308"/>
                  </a:lnTo>
                  <a:lnTo>
                    <a:pt x="114" y="301"/>
                  </a:lnTo>
                  <a:lnTo>
                    <a:pt x="112" y="286"/>
                  </a:lnTo>
                  <a:lnTo>
                    <a:pt x="112" y="178"/>
                  </a:lnTo>
                  <a:lnTo>
                    <a:pt x="162" y="178"/>
                  </a:lnTo>
                  <a:lnTo>
                    <a:pt x="162" y="93"/>
                  </a:lnTo>
                  <a:lnTo>
                    <a:pt x="112" y="93"/>
                  </a:lnTo>
                  <a:lnTo>
                    <a:pt x="11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1"/>
            <p:cNvSpPr>
              <a:spLocks noChangeArrowheads="1"/>
            </p:cNvSpPr>
            <p:nvPr userDrawn="1"/>
          </p:nvSpPr>
          <p:spPr bwMode="auto">
            <a:xfrm>
              <a:off x="4822" y="3822"/>
              <a:ext cx="56" cy="3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03354" y="0"/>
            <a:ext cx="924735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1"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grpSp>
        <p:nvGrpSpPr>
          <p:cNvPr id="19" name="Group 4"/>
          <p:cNvGrpSpPr>
            <a:grpSpLocks noChangeAspect="1"/>
          </p:cNvGrpSpPr>
          <p:nvPr userDrawn="1"/>
        </p:nvGrpSpPr>
        <p:grpSpPr bwMode="auto">
          <a:xfrm>
            <a:off x="6787425" y="5914109"/>
            <a:ext cx="1533615" cy="677851"/>
            <a:chOff x="4292" y="3646"/>
            <a:chExt cx="862" cy="381"/>
          </a:xfrm>
        </p:grpSpPr>
        <p:sp>
          <p:nvSpPr>
            <p:cNvPr id="24" name="AutoShape 3"/>
            <p:cNvSpPr>
              <a:spLocks noChangeAspect="1" noChangeArrowheads="1" noTextEdit="1"/>
            </p:cNvSpPr>
            <p:nvPr userDrawn="1"/>
          </p:nvSpPr>
          <p:spPr bwMode="auto">
            <a:xfrm>
              <a:off x="4292" y="3646"/>
              <a:ext cx="862" cy="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noEditPoints="1"/>
            </p:cNvSpPr>
            <p:nvPr userDrawn="1"/>
          </p:nvSpPr>
          <p:spPr bwMode="auto">
            <a:xfrm>
              <a:off x="4292" y="3646"/>
              <a:ext cx="586" cy="188"/>
            </a:xfrm>
            <a:custGeom>
              <a:avLst/>
              <a:gdLst/>
              <a:ahLst/>
              <a:cxnLst>
                <a:cxn ang="0">
                  <a:pos x="858" y="137"/>
                </a:cxn>
                <a:cxn ang="0">
                  <a:pos x="1059" y="137"/>
                </a:cxn>
                <a:cxn ang="0">
                  <a:pos x="1009" y="9"/>
                </a:cxn>
                <a:cxn ang="0">
                  <a:pos x="744" y="9"/>
                </a:cxn>
                <a:cxn ang="0">
                  <a:pos x="521" y="100"/>
                </a:cxn>
                <a:cxn ang="0">
                  <a:pos x="569" y="111"/>
                </a:cxn>
                <a:cxn ang="0">
                  <a:pos x="594" y="134"/>
                </a:cxn>
                <a:cxn ang="0">
                  <a:pos x="608" y="176"/>
                </a:cxn>
                <a:cxn ang="0">
                  <a:pos x="605" y="213"/>
                </a:cxn>
                <a:cxn ang="0">
                  <a:pos x="590" y="250"/>
                </a:cxn>
                <a:cxn ang="0">
                  <a:pos x="562" y="269"/>
                </a:cxn>
                <a:cxn ang="0">
                  <a:pos x="486" y="276"/>
                </a:cxn>
                <a:cxn ang="0">
                  <a:pos x="536" y="367"/>
                </a:cxn>
                <a:cxn ang="0">
                  <a:pos x="617" y="355"/>
                </a:cxn>
                <a:cxn ang="0">
                  <a:pos x="675" y="318"/>
                </a:cxn>
                <a:cxn ang="0">
                  <a:pos x="707" y="262"/>
                </a:cxn>
                <a:cxn ang="0">
                  <a:pos x="718" y="188"/>
                </a:cxn>
                <a:cxn ang="0">
                  <a:pos x="713" y="137"/>
                </a:cxn>
                <a:cxn ang="0">
                  <a:pos x="692" y="77"/>
                </a:cxn>
                <a:cxn ang="0">
                  <a:pos x="648" y="32"/>
                </a:cxn>
                <a:cxn ang="0">
                  <a:pos x="578" y="10"/>
                </a:cxn>
                <a:cxn ang="0">
                  <a:pos x="345" y="141"/>
                </a:cxn>
                <a:cxn ang="0">
                  <a:pos x="335" y="95"/>
                </a:cxn>
                <a:cxn ang="0">
                  <a:pos x="307" y="46"/>
                </a:cxn>
                <a:cxn ang="0">
                  <a:pos x="262" y="15"/>
                </a:cxn>
                <a:cxn ang="0">
                  <a:pos x="200" y="0"/>
                </a:cxn>
                <a:cxn ang="0">
                  <a:pos x="142" y="4"/>
                </a:cxn>
                <a:cxn ang="0">
                  <a:pos x="77" y="29"/>
                </a:cxn>
                <a:cxn ang="0">
                  <a:pos x="29" y="78"/>
                </a:cxn>
                <a:cxn ang="0">
                  <a:pos x="4" y="148"/>
                </a:cxn>
                <a:cxn ang="0">
                  <a:pos x="1" y="207"/>
                </a:cxn>
                <a:cxn ang="0">
                  <a:pos x="19" y="278"/>
                </a:cxn>
                <a:cxn ang="0">
                  <a:pos x="60" y="334"/>
                </a:cxn>
                <a:cxn ang="0">
                  <a:pos x="122" y="367"/>
                </a:cxn>
                <a:cxn ang="0">
                  <a:pos x="183" y="376"/>
                </a:cxn>
                <a:cxn ang="0">
                  <a:pos x="252" y="362"/>
                </a:cxn>
                <a:cxn ang="0">
                  <a:pos x="303" y="328"/>
                </a:cxn>
                <a:cxn ang="0">
                  <a:pos x="335" y="280"/>
                </a:cxn>
                <a:cxn ang="0">
                  <a:pos x="346" y="227"/>
                </a:cxn>
                <a:cxn ang="0">
                  <a:pos x="231" y="250"/>
                </a:cxn>
                <a:cxn ang="0">
                  <a:pos x="203" y="282"/>
                </a:cxn>
                <a:cxn ang="0">
                  <a:pos x="170" y="285"/>
                </a:cxn>
                <a:cxn ang="0">
                  <a:pos x="140" y="273"/>
                </a:cxn>
                <a:cxn ang="0">
                  <a:pos x="122" y="247"/>
                </a:cxn>
                <a:cxn ang="0">
                  <a:pos x="111" y="188"/>
                </a:cxn>
                <a:cxn ang="0">
                  <a:pos x="119" y="135"/>
                </a:cxn>
                <a:cxn ang="0">
                  <a:pos x="135" y="107"/>
                </a:cxn>
                <a:cxn ang="0">
                  <a:pos x="162" y="91"/>
                </a:cxn>
                <a:cxn ang="0">
                  <a:pos x="187" y="90"/>
                </a:cxn>
                <a:cxn ang="0">
                  <a:pos x="213" y="99"/>
                </a:cxn>
                <a:cxn ang="0">
                  <a:pos x="234" y="128"/>
                </a:cxn>
              </a:cxnLst>
              <a:rect l="0" t="0" r="r" b="b"/>
              <a:pathLst>
                <a:path w="1172" h="376">
                  <a:moveTo>
                    <a:pt x="744" y="367"/>
                  </a:moveTo>
                  <a:lnTo>
                    <a:pt x="856" y="367"/>
                  </a:lnTo>
                  <a:lnTo>
                    <a:pt x="856" y="137"/>
                  </a:lnTo>
                  <a:lnTo>
                    <a:pt x="858" y="137"/>
                  </a:lnTo>
                  <a:lnTo>
                    <a:pt x="907" y="367"/>
                  </a:lnTo>
                  <a:lnTo>
                    <a:pt x="1004" y="367"/>
                  </a:lnTo>
                  <a:lnTo>
                    <a:pt x="1057" y="137"/>
                  </a:lnTo>
                  <a:lnTo>
                    <a:pt x="1059" y="137"/>
                  </a:lnTo>
                  <a:lnTo>
                    <a:pt x="1059" y="322"/>
                  </a:lnTo>
                  <a:lnTo>
                    <a:pt x="1172" y="322"/>
                  </a:lnTo>
                  <a:lnTo>
                    <a:pt x="1172" y="9"/>
                  </a:lnTo>
                  <a:lnTo>
                    <a:pt x="1009" y="9"/>
                  </a:lnTo>
                  <a:lnTo>
                    <a:pt x="958" y="219"/>
                  </a:lnTo>
                  <a:lnTo>
                    <a:pt x="957" y="219"/>
                  </a:lnTo>
                  <a:lnTo>
                    <a:pt x="906" y="9"/>
                  </a:lnTo>
                  <a:lnTo>
                    <a:pt x="744" y="9"/>
                  </a:lnTo>
                  <a:lnTo>
                    <a:pt x="744" y="367"/>
                  </a:lnTo>
                  <a:close/>
                  <a:moveTo>
                    <a:pt x="486" y="100"/>
                  </a:moveTo>
                  <a:lnTo>
                    <a:pt x="521" y="100"/>
                  </a:lnTo>
                  <a:lnTo>
                    <a:pt x="521" y="100"/>
                  </a:lnTo>
                  <a:lnTo>
                    <a:pt x="536" y="101"/>
                  </a:lnTo>
                  <a:lnTo>
                    <a:pt x="548" y="102"/>
                  </a:lnTo>
                  <a:lnTo>
                    <a:pt x="559" y="106"/>
                  </a:lnTo>
                  <a:lnTo>
                    <a:pt x="569" y="111"/>
                  </a:lnTo>
                  <a:lnTo>
                    <a:pt x="577" y="116"/>
                  </a:lnTo>
                  <a:lnTo>
                    <a:pt x="584" y="122"/>
                  </a:lnTo>
                  <a:lnTo>
                    <a:pt x="589" y="128"/>
                  </a:lnTo>
                  <a:lnTo>
                    <a:pt x="594" y="134"/>
                  </a:lnTo>
                  <a:lnTo>
                    <a:pt x="599" y="141"/>
                  </a:lnTo>
                  <a:lnTo>
                    <a:pt x="601" y="149"/>
                  </a:lnTo>
                  <a:lnTo>
                    <a:pt x="606" y="163"/>
                  </a:lnTo>
                  <a:lnTo>
                    <a:pt x="608" y="176"/>
                  </a:lnTo>
                  <a:lnTo>
                    <a:pt x="609" y="185"/>
                  </a:lnTo>
                  <a:lnTo>
                    <a:pt x="609" y="185"/>
                  </a:lnTo>
                  <a:lnTo>
                    <a:pt x="608" y="199"/>
                  </a:lnTo>
                  <a:lnTo>
                    <a:pt x="605" y="213"/>
                  </a:lnTo>
                  <a:lnTo>
                    <a:pt x="601" y="229"/>
                  </a:lnTo>
                  <a:lnTo>
                    <a:pt x="598" y="237"/>
                  </a:lnTo>
                  <a:lnTo>
                    <a:pt x="594" y="243"/>
                  </a:lnTo>
                  <a:lnTo>
                    <a:pt x="590" y="250"/>
                  </a:lnTo>
                  <a:lnTo>
                    <a:pt x="584" y="256"/>
                  </a:lnTo>
                  <a:lnTo>
                    <a:pt x="578" y="261"/>
                  </a:lnTo>
                  <a:lnTo>
                    <a:pt x="571" y="266"/>
                  </a:lnTo>
                  <a:lnTo>
                    <a:pt x="562" y="269"/>
                  </a:lnTo>
                  <a:lnTo>
                    <a:pt x="553" y="273"/>
                  </a:lnTo>
                  <a:lnTo>
                    <a:pt x="542" y="274"/>
                  </a:lnTo>
                  <a:lnTo>
                    <a:pt x="530" y="276"/>
                  </a:lnTo>
                  <a:lnTo>
                    <a:pt x="486" y="276"/>
                  </a:lnTo>
                  <a:lnTo>
                    <a:pt x="486" y="100"/>
                  </a:lnTo>
                  <a:close/>
                  <a:moveTo>
                    <a:pt x="375" y="367"/>
                  </a:moveTo>
                  <a:lnTo>
                    <a:pt x="536" y="367"/>
                  </a:lnTo>
                  <a:lnTo>
                    <a:pt x="536" y="367"/>
                  </a:lnTo>
                  <a:lnTo>
                    <a:pt x="558" y="367"/>
                  </a:lnTo>
                  <a:lnTo>
                    <a:pt x="580" y="365"/>
                  </a:lnTo>
                  <a:lnTo>
                    <a:pt x="599" y="360"/>
                  </a:lnTo>
                  <a:lnTo>
                    <a:pt x="617" y="355"/>
                  </a:lnTo>
                  <a:lnTo>
                    <a:pt x="633" y="347"/>
                  </a:lnTo>
                  <a:lnTo>
                    <a:pt x="649" y="339"/>
                  </a:lnTo>
                  <a:lnTo>
                    <a:pt x="662" y="329"/>
                  </a:lnTo>
                  <a:lnTo>
                    <a:pt x="675" y="318"/>
                  </a:lnTo>
                  <a:lnTo>
                    <a:pt x="684" y="306"/>
                  </a:lnTo>
                  <a:lnTo>
                    <a:pt x="694" y="293"/>
                  </a:lnTo>
                  <a:lnTo>
                    <a:pt x="701" y="278"/>
                  </a:lnTo>
                  <a:lnTo>
                    <a:pt x="707" y="262"/>
                  </a:lnTo>
                  <a:lnTo>
                    <a:pt x="712" y="245"/>
                  </a:lnTo>
                  <a:lnTo>
                    <a:pt x="716" y="227"/>
                  </a:lnTo>
                  <a:lnTo>
                    <a:pt x="718" y="207"/>
                  </a:lnTo>
                  <a:lnTo>
                    <a:pt x="718" y="188"/>
                  </a:lnTo>
                  <a:lnTo>
                    <a:pt x="718" y="188"/>
                  </a:lnTo>
                  <a:lnTo>
                    <a:pt x="718" y="171"/>
                  </a:lnTo>
                  <a:lnTo>
                    <a:pt x="717" y="154"/>
                  </a:lnTo>
                  <a:lnTo>
                    <a:pt x="713" y="137"/>
                  </a:lnTo>
                  <a:lnTo>
                    <a:pt x="710" y="121"/>
                  </a:lnTo>
                  <a:lnTo>
                    <a:pt x="705" y="106"/>
                  </a:lnTo>
                  <a:lnTo>
                    <a:pt x="699" y="90"/>
                  </a:lnTo>
                  <a:lnTo>
                    <a:pt x="692" y="77"/>
                  </a:lnTo>
                  <a:lnTo>
                    <a:pt x="683" y="63"/>
                  </a:lnTo>
                  <a:lnTo>
                    <a:pt x="672" y="51"/>
                  </a:lnTo>
                  <a:lnTo>
                    <a:pt x="661" y="41"/>
                  </a:lnTo>
                  <a:lnTo>
                    <a:pt x="648" y="32"/>
                  </a:lnTo>
                  <a:lnTo>
                    <a:pt x="633" y="23"/>
                  </a:lnTo>
                  <a:lnTo>
                    <a:pt x="616" y="17"/>
                  </a:lnTo>
                  <a:lnTo>
                    <a:pt x="598" y="12"/>
                  </a:lnTo>
                  <a:lnTo>
                    <a:pt x="578" y="10"/>
                  </a:lnTo>
                  <a:lnTo>
                    <a:pt x="556" y="9"/>
                  </a:lnTo>
                  <a:lnTo>
                    <a:pt x="375" y="9"/>
                  </a:lnTo>
                  <a:lnTo>
                    <a:pt x="375" y="367"/>
                  </a:lnTo>
                  <a:close/>
                  <a:moveTo>
                    <a:pt x="345" y="141"/>
                  </a:moveTo>
                  <a:lnTo>
                    <a:pt x="345" y="141"/>
                  </a:lnTo>
                  <a:lnTo>
                    <a:pt x="342" y="126"/>
                  </a:lnTo>
                  <a:lnTo>
                    <a:pt x="338" y="110"/>
                  </a:lnTo>
                  <a:lnTo>
                    <a:pt x="335" y="95"/>
                  </a:lnTo>
                  <a:lnTo>
                    <a:pt x="329" y="82"/>
                  </a:lnTo>
                  <a:lnTo>
                    <a:pt x="323" y="69"/>
                  </a:lnTo>
                  <a:lnTo>
                    <a:pt x="315" y="57"/>
                  </a:lnTo>
                  <a:lnTo>
                    <a:pt x="307" y="46"/>
                  </a:lnTo>
                  <a:lnTo>
                    <a:pt x="297" y="38"/>
                  </a:lnTo>
                  <a:lnTo>
                    <a:pt x="286" y="29"/>
                  </a:lnTo>
                  <a:lnTo>
                    <a:pt x="274" y="21"/>
                  </a:lnTo>
                  <a:lnTo>
                    <a:pt x="262" y="15"/>
                  </a:lnTo>
                  <a:lnTo>
                    <a:pt x="248" y="10"/>
                  </a:lnTo>
                  <a:lnTo>
                    <a:pt x="233" y="5"/>
                  </a:lnTo>
                  <a:lnTo>
                    <a:pt x="217" y="2"/>
                  </a:lnTo>
                  <a:lnTo>
                    <a:pt x="200" y="0"/>
                  </a:lnTo>
                  <a:lnTo>
                    <a:pt x="183" y="0"/>
                  </a:lnTo>
                  <a:lnTo>
                    <a:pt x="183" y="0"/>
                  </a:lnTo>
                  <a:lnTo>
                    <a:pt x="162" y="0"/>
                  </a:lnTo>
                  <a:lnTo>
                    <a:pt x="142" y="4"/>
                  </a:lnTo>
                  <a:lnTo>
                    <a:pt x="124" y="7"/>
                  </a:lnTo>
                  <a:lnTo>
                    <a:pt x="107" y="13"/>
                  </a:lnTo>
                  <a:lnTo>
                    <a:pt x="91" y="21"/>
                  </a:lnTo>
                  <a:lnTo>
                    <a:pt x="77" y="29"/>
                  </a:lnTo>
                  <a:lnTo>
                    <a:pt x="62" y="40"/>
                  </a:lnTo>
                  <a:lnTo>
                    <a:pt x="50" y="51"/>
                  </a:lnTo>
                  <a:lnTo>
                    <a:pt x="39" y="65"/>
                  </a:lnTo>
                  <a:lnTo>
                    <a:pt x="29" y="78"/>
                  </a:lnTo>
                  <a:lnTo>
                    <a:pt x="21" y="94"/>
                  </a:lnTo>
                  <a:lnTo>
                    <a:pt x="13" y="111"/>
                  </a:lnTo>
                  <a:lnTo>
                    <a:pt x="7" y="128"/>
                  </a:lnTo>
                  <a:lnTo>
                    <a:pt x="4" y="148"/>
                  </a:lnTo>
                  <a:lnTo>
                    <a:pt x="1" y="167"/>
                  </a:lnTo>
                  <a:lnTo>
                    <a:pt x="0" y="188"/>
                  </a:lnTo>
                  <a:lnTo>
                    <a:pt x="0" y="188"/>
                  </a:lnTo>
                  <a:lnTo>
                    <a:pt x="1" y="207"/>
                  </a:lnTo>
                  <a:lnTo>
                    <a:pt x="4" y="227"/>
                  </a:lnTo>
                  <a:lnTo>
                    <a:pt x="7" y="245"/>
                  </a:lnTo>
                  <a:lnTo>
                    <a:pt x="12" y="262"/>
                  </a:lnTo>
                  <a:lnTo>
                    <a:pt x="19" y="278"/>
                  </a:lnTo>
                  <a:lnTo>
                    <a:pt x="27" y="294"/>
                  </a:lnTo>
                  <a:lnTo>
                    <a:pt x="37" y="308"/>
                  </a:lnTo>
                  <a:lnTo>
                    <a:pt x="47" y="322"/>
                  </a:lnTo>
                  <a:lnTo>
                    <a:pt x="60" y="334"/>
                  </a:lnTo>
                  <a:lnTo>
                    <a:pt x="74" y="344"/>
                  </a:lnTo>
                  <a:lnTo>
                    <a:pt x="89" y="354"/>
                  </a:lnTo>
                  <a:lnTo>
                    <a:pt x="105" y="361"/>
                  </a:lnTo>
                  <a:lnTo>
                    <a:pt x="122" y="367"/>
                  </a:lnTo>
                  <a:lnTo>
                    <a:pt x="141" y="372"/>
                  </a:lnTo>
                  <a:lnTo>
                    <a:pt x="161" y="374"/>
                  </a:lnTo>
                  <a:lnTo>
                    <a:pt x="183" y="376"/>
                  </a:lnTo>
                  <a:lnTo>
                    <a:pt x="183" y="376"/>
                  </a:lnTo>
                  <a:lnTo>
                    <a:pt x="201" y="376"/>
                  </a:lnTo>
                  <a:lnTo>
                    <a:pt x="219" y="372"/>
                  </a:lnTo>
                  <a:lnTo>
                    <a:pt x="236" y="368"/>
                  </a:lnTo>
                  <a:lnTo>
                    <a:pt x="252" y="362"/>
                  </a:lnTo>
                  <a:lnTo>
                    <a:pt x="267" y="356"/>
                  </a:lnTo>
                  <a:lnTo>
                    <a:pt x="280" y="347"/>
                  </a:lnTo>
                  <a:lnTo>
                    <a:pt x="292" y="339"/>
                  </a:lnTo>
                  <a:lnTo>
                    <a:pt x="303" y="328"/>
                  </a:lnTo>
                  <a:lnTo>
                    <a:pt x="313" y="317"/>
                  </a:lnTo>
                  <a:lnTo>
                    <a:pt x="321" y="306"/>
                  </a:lnTo>
                  <a:lnTo>
                    <a:pt x="329" y="293"/>
                  </a:lnTo>
                  <a:lnTo>
                    <a:pt x="335" y="280"/>
                  </a:lnTo>
                  <a:lnTo>
                    <a:pt x="340" y="267"/>
                  </a:lnTo>
                  <a:lnTo>
                    <a:pt x="343" y="254"/>
                  </a:lnTo>
                  <a:lnTo>
                    <a:pt x="346" y="240"/>
                  </a:lnTo>
                  <a:lnTo>
                    <a:pt x="346" y="227"/>
                  </a:lnTo>
                  <a:lnTo>
                    <a:pt x="237" y="227"/>
                  </a:lnTo>
                  <a:lnTo>
                    <a:pt x="237" y="227"/>
                  </a:lnTo>
                  <a:lnTo>
                    <a:pt x="235" y="239"/>
                  </a:lnTo>
                  <a:lnTo>
                    <a:pt x="231" y="250"/>
                  </a:lnTo>
                  <a:lnTo>
                    <a:pt x="226" y="260"/>
                  </a:lnTo>
                  <a:lnTo>
                    <a:pt x="220" y="269"/>
                  </a:lnTo>
                  <a:lnTo>
                    <a:pt x="212" y="277"/>
                  </a:lnTo>
                  <a:lnTo>
                    <a:pt x="203" y="282"/>
                  </a:lnTo>
                  <a:lnTo>
                    <a:pt x="192" y="285"/>
                  </a:lnTo>
                  <a:lnTo>
                    <a:pt x="179" y="287"/>
                  </a:lnTo>
                  <a:lnTo>
                    <a:pt x="179" y="287"/>
                  </a:lnTo>
                  <a:lnTo>
                    <a:pt x="170" y="285"/>
                  </a:lnTo>
                  <a:lnTo>
                    <a:pt x="162" y="284"/>
                  </a:lnTo>
                  <a:lnTo>
                    <a:pt x="153" y="282"/>
                  </a:lnTo>
                  <a:lnTo>
                    <a:pt x="147" y="278"/>
                  </a:lnTo>
                  <a:lnTo>
                    <a:pt x="140" y="273"/>
                  </a:lnTo>
                  <a:lnTo>
                    <a:pt x="135" y="268"/>
                  </a:lnTo>
                  <a:lnTo>
                    <a:pt x="130" y="262"/>
                  </a:lnTo>
                  <a:lnTo>
                    <a:pt x="125" y="255"/>
                  </a:lnTo>
                  <a:lnTo>
                    <a:pt x="122" y="247"/>
                  </a:lnTo>
                  <a:lnTo>
                    <a:pt x="119" y="240"/>
                  </a:lnTo>
                  <a:lnTo>
                    <a:pt x="114" y="223"/>
                  </a:lnTo>
                  <a:lnTo>
                    <a:pt x="112" y="206"/>
                  </a:lnTo>
                  <a:lnTo>
                    <a:pt x="111" y="188"/>
                  </a:lnTo>
                  <a:lnTo>
                    <a:pt x="111" y="188"/>
                  </a:lnTo>
                  <a:lnTo>
                    <a:pt x="112" y="169"/>
                  </a:lnTo>
                  <a:lnTo>
                    <a:pt x="114" y="152"/>
                  </a:lnTo>
                  <a:lnTo>
                    <a:pt x="119" y="135"/>
                  </a:lnTo>
                  <a:lnTo>
                    <a:pt x="122" y="128"/>
                  </a:lnTo>
                  <a:lnTo>
                    <a:pt x="125" y="121"/>
                  </a:lnTo>
                  <a:lnTo>
                    <a:pt x="130" y="113"/>
                  </a:lnTo>
                  <a:lnTo>
                    <a:pt x="135" y="107"/>
                  </a:lnTo>
                  <a:lnTo>
                    <a:pt x="140" y="102"/>
                  </a:lnTo>
                  <a:lnTo>
                    <a:pt x="147" y="98"/>
                  </a:lnTo>
                  <a:lnTo>
                    <a:pt x="153" y="94"/>
                  </a:lnTo>
                  <a:lnTo>
                    <a:pt x="162" y="91"/>
                  </a:lnTo>
                  <a:lnTo>
                    <a:pt x="170" y="90"/>
                  </a:lnTo>
                  <a:lnTo>
                    <a:pt x="179" y="89"/>
                  </a:lnTo>
                  <a:lnTo>
                    <a:pt x="179" y="89"/>
                  </a:lnTo>
                  <a:lnTo>
                    <a:pt x="187" y="90"/>
                  </a:lnTo>
                  <a:lnTo>
                    <a:pt x="195" y="91"/>
                  </a:lnTo>
                  <a:lnTo>
                    <a:pt x="201" y="93"/>
                  </a:lnTo>
                  <a:lnTo>
                    <a:pt x="207" y="95"/>
                  </a:lnTo>
                  <a:lnTo>
                    <a:pt x="213" y="99"/>
                  </a:lnTo>
                  <a:lnTo>
                    <a:pt x="217" y="102"/>
                  </a:lnTo>
                  <a:lnTo>
                    <a:pt x="224" y="111"/>
                  </a:lnTo>
                  <a:lnTo>
                    <a:pt x="230" y="119"/>
                  </a:lnTo>
                  <a:lnTo>
                    <a:pt x="234" y="128"/>
                  </a:lnTo>
                  <a:lnTo>
                    <a:pt x="236" y="137"/>
                  </a:lnTo>
                  <a:lnTo>
                    <a:pt x="237" y="141"/>
                  </a:lnTo>
                  <a:lnTo>
                    <a:pt x="345"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6"/>
            <p:cNvSpPr>
              <a:spLocks noChangeArrowheads="1"/>
            </p:cNvSpPr>
            <p:nvPr userDrawn="1"/>
          </p:nvSpPr>
          <p:spPr bwMode="auto">
            <a:xfrm>
              <a:off x="4822" y="3869"/>
              <a:ext cx="56"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userDrawn="1"/>
          </p:nvSpPr>
          <p:spPr bwMode="auto">
            <a:xfrm>
              <a:off x="4553" y="3865"/>
              <a:ext cx="249" cy="155"/>
            </a:xfrm>
            <a:custGeom>
              <a:avLst/>
              <a:gdLst/>
              <a:ahLst/>
              <a:cxnLst>
                <a:cxn ang="0">
                  <a:pos x="115" y="309"/>
                </a:cxn>
                <a:cxn ang="0">
                  <a:pos x="115" y="146"/>
                </a:cxn>
                <a:cxn ang="0">
                  <a:pos x="117" y="124"/>
                </a:cxn>
                <a:cxn ang="0">
                  <a:pos x="124" y="107"/>
                </a:cxn>
                <a:cxn ang="0">
                  <a:pos x="135" y="96"/>
                </a:cxn>
                <a:cxn ang="0">
                  <a:pos x="155" y="91"/>
                </a:cxn>
                <a:cxn ang="0">
                  <a:pos x="166" y="92"/>
                </a:cxn>
                <a:cxn ang="0">
                  <a:pos x="182" y="101"/>
                </a:cxn>
                <a:cxn ang="0">
                  <a:pos x="189" y="117"/>
                </a:cxn>
                <a:cxn ang="0">
                  <a:pos x="192" y="135"/>
                </a:cxn>
                <a:cxn ang="0">
                  <a:pos x="192" y="309"/>
                </a:cxn>
                <a:cxn ang="0">
                  <a:pos x="307" y="146"/>
                </a:cxn>
                <a:cxn ang="0">
                  <a:pos x="308" y="135"/>
                </a:cxn>
                <a:cxn ang="0">
                  <a:pos x="312" y="116"/>
                </a:cxn>
                <a:cxn ang="0">
                  <a:pos x="322" y="101"/>
                </a:cxn>
                <a:cxn ang="0">
                  <a:pos x="336" y="92"/>
                </a:cxn>
                <a:cxn ang="0">
                  <a:pos x="347" y="91"/>
                </a:cxn>
                <a:cxn ang="0">
                  <a:pos x="368" y="96"/>
                </a:cxn>
                <a:cxn ang="0">
                  <a:pos x="379" y="108"/>
                </a:cxn>
                <a:cxn ang="0">
                  <a:pos x="384" y="125"/>
                </a:cxn>
                <a:cxn ang="0">
                  <a:pos x="385" y="146"/>
                </a:cxn>
                <a:cxn ang="0">
                  <a:pos x="499" y="309"/>
                </a:cxn>
                <a:cxn ang="0">
                  <a:pos x="499" y="102"/>
                </a:cxn>
                <a:cxn ang="0">
                  <a:pos x="497" y="74"/>
                </a:cxn>
                <a:cxn ang="0">
                  <a:pos x="492" y="57"/>
                </a:cxn>
                <a:cxn ang="0">
                  <a:pos x="482" y="40"/>
                </a:cxn>
                <a:cxn ang="0">
                  <a:pos x="470" y="25"/>
                </a:cxn>
                <a:cxn ang="0">
                  <a:pos x="454" y="13"/>
                </a:cxn>
                <a:cxn ang="0">
                  <a:pos x="435" y="5"/>
                </a:cxn>
                <a:cxn ang="0">
                  <a:pos x="410" y="0"/>
                </a:cxn>
                <a:cxn ang="0">
                  <a:pos x="396" y="0"/>
                </a:cxn>
                <a:cxn ang="0">
                  <a:pos x="370" y="1"/>
                </a:cxn>
                <a:cxn ang="0">
                  <a:pos x="348" y="6"/>
                </a:cxn>
                <a:cxn ang="0">
                  <a:pos x="331" y="13"/>
                </a:cxn>
                <a:cxn ang="0">
                  <a:pos x="308" y="30"/>
                </a:cxn>
                <a:cxn ang="0">
                  <a:pos x="294" y="47"/>
                </a:cxn>
                <a:cxn ang="0">
                  <a:pos x="286" y="36"/>
                </a:cxn>
                <a:cxn ang="0">
                  <a:pos x="269" y="18"/>
                </a:cxn>
                <a:cxn ang="0">
                  <a:pos x="247" y="7"/>
                </a:cxn>
                <a:cxn ang="0">
                  <a:pos x="224" y="0"/>
                </a:cxn>
                <a:cxn ang="0">
                  <a:pos x="211" y="0"/>
                </a:cxn>
                <a:cxn ang="0">
                  <a:pos x="182" y="2"/>
                </a:cxn>
                <a:cxn ang="0">
                  <a:pos x="155" y="11"/>
                </a:cxn>
                <a:cxn ang="0">
                  <a:pos x="132" y="25"/>
                </a:cxn>
                <a:cxn ang="0">
                  <a:pos x="112" y="47"/>
                </a:cxn>
                <a:cxn ang="0">
                  <a:pos x="111" y="7"/>
                </a:cxn>
                <a:cxn ang="0">
                  <a:pos x="0" y="309"/>
                </a:cxn>
              </a:cxnLst>
              <a:rect l="0" t="0" r="r" b="b"/>
              <a:pathLst>
                <a:path w="499" h="309">
                  <a:moveTo>
                    <a:pt x="0" y="309"/>
                  </a:moveTo>
                  <a:lnTo>
                    <a:pt x="115" y="309"/>
                  </a:lnTo>
                  <a:lnTo>
                    <a:pt x="115" y="146"/>
                  </a:lnTo>
                  <a:lnTo>
                    <a:pt x="115" y="146"/>
                  </a:lnTo>
                  <a:lnTo>
                    <a:pt x="116" y="135"/>
                  </a:lnTo>
                  <a:lnTo>
                    <a:pt x="117" y="124"/>
                  </a:lnTo>
                  <a:lnTo>
                    <a:pt x="119" y="116"/>
                  </a:lnTo>
                  <a:lnTo>
                    <a:pt x="124" y="107"/>
                  </a:lnTo>
                  <a:lnTo>
                    <a:pt x="129" y="101"/>
                  </a:lnTo>
                  <a:lnTo>
                    <a:pt x="135" y="96"/>
                  </a:lnTo>
                  <a:lnTo>
                    <a:pt x="144" y="92"/>
                  </a:lnTo>
                  <a:lnTo>
                    <a:pt x="155" y="91"/>
                  </a:lnTo>
                  <a:lnTo>
                    <a:pt x="155" y="91"/>
                  </a:lnTo>
                  <a:lnTo>
                    <a:pt x="166" y="92"/>
                  </a:lnTo>
                  <a:lnTo>
                    <a:pt x="175" y="96"/>
                  </a:lnTo>
                  <a:lnTo>
                    <a:pt x="182" y="101"/>
                  </a:lnTo>
                  <a:lnTo>
                    <a:pt x="186" y="108"/>
                  </a:lnTo>
                  <a:lnTo>
                    <a:pt x="189" y="117"/>
                  </a:lnTo>
                  <a:lnTo>
                    <a:pt x="191" y="125"/>
                  </a:lnTo>
                  <a:lnTo>
                    <a:pt x="192" y="135"/>
                  </a:lnTo>
                  <a:lnTo>
                    <a:pt x="192" y="146"/>
                  </a:lnTo>
                  <a:lnTo>
                    <a:pt x="192" y="309"/>
                  </a:lnTo>
                  <a:lnTo>
                    <a:pt x="307" y="309"/>
                  </a:lnTo>
                  <a:lnTo>
                    <a:pt x="307" y="146"/>
                  </a:lnTo>
                  <a:lnTo>
                    <a:pt x="307" y="146"/>
                  </a:lnTo>
                  <a:lnTo>
                    <a:pt x="308" y="135"/>
                  </a:lnTo>
                  <a:lnTo>
                    <a:pt x="309" y="124"/>
                  </a:lnTo>
                  <a:lnTo>
                    <a:pt x="312" y="116"/>
                  </a:lnTo>
                  <a:lnTo>
                    <a:pt x="317" y="107"/>
                  </a:lnTo>
                  <a:lnTo>
                    <a:pt x="322" y="101"/>
                  </a:lnTo>
                  <a:lnTo>
                    <a:pt x="328" y="96"/>
                  </a:lnTo>
                  <a:lnTo>
                    <a:pt x="336" y="92"/>
                  </a:lnTo>
                  <a:lnTo>
                    <a:pt x="347" y="91"/>
                  </a:lnTo>
                  <a:lnTo>
                    <a:pt x="347" y="91"/>
                  </a:lnTo>
                  <a:lnTo>
                    <a:pt x="358" y="92"/>
                  </a:lnTo>
                  <a:lnTo>
                    <a:pt x="368" y="96"/>
                  </a:lnTo>
                  <a:lnTo>
                    <a:pt x="374" y="101"/>
                  </a:lnTo>
                  <a:lnTo>
                    <a:pt x="379" y="108"/>
                  </a:lnTo>
                  <a:lnTo>
                    <a:pt x="381" y="117"/>
                  </a:lnTo>
                  <a:lnTo>
                    <a:pt x="384" y="125"/>
                  </a:lnTo>
                  <a:lnTo>
                    <a:pt x="385" y="135"/>
                  </a:lnTo>
                  <a:lnTo>
                    <a:pt x="385" y="146"/>
                  </a:lnTo>
                  <a:lnTo>
                    <a:pt x="385" y="309"/>
                  </a:lnTo>
                  <a:lnTo>
                    <a:pt x="499" y="309"/>
                  </a:lnTo>
                  <a:lnTo>
                    <a:pt x="499" y="102"/>
                  </a:lnTo>
                  <a:lnTo>
                    <a:pt x="499" y="102"/>
                  </a:lnTo>
                  <a:lnTo>
                    <a:pt x="498" y="84"/>
                  </a:lnTo>
                  <a:lnTo>
                    <a:pt x="497" y="74"/>
                  </a:lnTo>
                  <a:lnTo>
                    <a:pt x="494" y="66"/>
                  </a:lnTo>
                  <a:lnTo>
                    <a:pt x="492" y="57"/>
                  </a:lnTo>
                  <a:lnTo>
                    <a:pt x="487" y="48"/>
                  </a:lnTo>
                  <a:lnTo>
                    <a:pt x="482" y="40"/>
                  </a:lnTo>
                  <a:lnTo>
                    <a:pt x="477" y="33"/>
                  </a:lnTo>
                  <a:lnTo>
                    <a:pt x="470" y="25"/>
                  </a:lnTo>
                  <a:lnTo>
                    <a:pt x="463" y="19"/>
                  </a:lnTo>
                  <a:lnTo>
                    <a:pt x="454" y="13"/>
                  </a:lnTo>
                  <a:lnTo>
                    <a:pt x="444" y="8"/>
                  </a:lnTo>
                  <a:lnTo>
                    <a:pt x="435" y="5"/>
                  </a:lnTo>
                  <a:lnTo>
                    <a:pt x="423" y="2"/>
                  </a:lnTo>
                  <a:lnTo>
                    <a:pt x="410" y="0"/>
                  </a:lnTo>
                  <a:lnTo>
                    <a:pt x="396" y="0"/>
                  </a:lnTo>
                  <a:lnTo>
                    <a:pt x="396" y="0"/>
                  </a:lnTo>
                  <a:lnTo>
                    <a:pt x="382" y="0"/>
                  </a:lnTo>
                  <a:lnTo>
                    <a:pt x="370" y="1"/>
                  </a:lnTo>
                  <a:lnTo>
                    <a:pt x="359" y="3"/>
                  </a:lnTo>
                  <a:lnTo>
                    <a:pt x="348" y="6"/>
                  </a:lnTo>
                  <a:lnTo>
                    <a:pt x="340" y="9"/>
                  </a:lnTo>
                  <a:lnTo>
                    <a:pt x="331" y="13"/>
                  </a:lnTo>
                  <a:lnTo>
                    <a:pt x="318" y="22"/>
                  </a:lnTo>
                  <a:lnTo>
                    <a:pt x="308" y="30"/>
                  </a:lnTo>
                  <a:lnTo>
                    <a:pt x="301" y="37"/>
                  </a:lnTo>
                  <a:lnTo>
                    <a:pt x="294" y="47"/>
                  </a:lnTo>
                  <a:lnTo>
                    <a:pt x="294" y="47"/>
                  </a:lnTo>
                  <a:lnTo>
                    <a:pt x="286" y="36"/>
                  </a:lnTo>
                  <a:lnTo>
                    <a:pt x="279" y="27"/>
                  </a:lnTo>
                  <a:lnTo>
                    <a:pt x="269" y="18"/>
                  </a:lnTo>
                  <a:lnTo>
                    <a:pt x="259" y="12"/>
                  </a:lnTo>
                  <a:lnTo>
                    <a:pt x="247" y="7"/>
                  </a:lnTo>
                  <a:lnTo>
                    <a:pt x="236" y="2"/>
                  </a:lnTo>
                  <a:lnTo>
                    <a:pt x="224" y="0"/>
                  </a:lnTo>
                  <a:lnTo>
                    <a:pt x="211" y="0"/>
                  </a:lnTo>
                  <a:lnTo>
                    <a:pt x="211" y="0"/>
                  </a:lnTo>
                  <a:lnTo>
                    <a:pt x="196" y="0"/>
                  </a:lnTo>
                  <a:lnTo>
                    <a:pt x="182" y="2"/>
                  </a:lnTo>
                  <a:lnTo>
                    <a:pt x="168" y="6"/>
                  </a:lnTo>
                  <a:lnTo>
                    <a:pt x="155" y="11"/>
                  </a:lnTo>
                  <a:lnTo>
                    <a:pt x="143" y="17"/>
                  </a:lnTo>
                  <a:lnTo>
                    <a:pt x="132" y="25"/>
                  </a:lnTo>
                  <a:lnTo>
                    <a:pt x="122" y="35"/>
                  </a:lnTo>
                  <a:lnTo>
                    <a:pt x="112" y="47"/>
                  </a:lnTo>
                  <a:lnTo>
                    <a:pt x="111" y="47"/>
                  </a:lnTo>
                  <a:lnTo>
                    <a:pt x="111" y="7"/>
                  </a:lnTo>
                  <a:lnTo>
                    <a:pt x="0" y="7"/>
                  </a:lnTo>
                  <a:lnTo>
                    <a:pt x="0"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userDrawn="1"/>
          </p:nvSpPr>
          <p:spPr bwMode="auto">
            <a:xfrm>
              <a:off x="4374" y="3837"/>
              <a:ext cx="165" cy="190"/>
            </a:xfrm>
            <a:custGeom>
              <a:avLst/>
              <a:gdLst/>
              <a:ahLst/>
              <a:cxnLst>
                <a:cxn ang="0">
                  <a:pos x="322" y="97"/>
                </a:cxn>
                <a:cxn ang="0">
                  <a:pos x="307" y="57"/>
                </a:cxn>
                <a:cxn ang="0">
                  <a:pos x="280" y="29"/>
                </a:cxn>
                <a:cxn ang="0">
                  <a:pos x="244" y="12"/>
                </a:cxn>
                <a:cxn ang="0">
                  <a:pos x="203" y="2"/>
                </a:cxn>
                <a:cxn ang="0">
                  <a:pos x="163" y="0"/>
                </a:cxn>
                <a:cxn ang="0">
                  <a:pos x="111" y="4"/>
                </a:cxn>
                <a:cxn ang="0">
                  <a:pos x="73" y="17"/>
                </a:cxn>
                <a:cxn ang="0">
                  <a:pos x="39" y="39"/>
                </a:cxn>
                <a:cxn ang="0">
                  <a:pos x="17" y="70"/>
                </a:cxn>
                <a:cxn ang="0">
                  <a:pos x="7" y="115"/>
                </a:cxn>
                <a:cxn ang="0">
                  <a:pos x="10" y="137"/>
                </a:cxn>
                <a:cxn ang="0">
                  <a:pos x="20" y="165"/>
                </a:cxn>
                <a:cxn ang="0">
                  <a:pos x="39" y="189"/>
                </a:cxn>
                <a:cxn ang="0">
                  <a:pos x="68" y="207"/>
                </a:cxn>
                <a:cxn ang="0">
                  <a:pos x="109" y="222"/>
                </a:cxn>
                <a:cxn ang="0">
                  <a:pos x="178" y="236"/>
                </a:cxn>
                <a:cxn ang="0">
                  <a:pos x="205" y="248"/>
                </a:cxn>
                <a:cxn ang="0">
                  <a:pos x="212" y="267"/>
                </a:cxn>
                <a:cxn ang="0">
                  <a:pos x="207" y="280"/>
                </a:cxn>
                <a:cxn ang="0">
                  <a:pos x="190" y="291"/>
                </a:cxn>
                <a:cxn ang="0">
                  <a:pos x="169" y="295"/>
                </a:cxn>
                <a:cxn ang="0">
                  <a:pos x="141" y="289"/>
                </a:cxn>
                <a:cxn ang="0">
                  <a:pos x="129" y="278"/>
                </a:cxn>
                <a:cxn ang="0">
                  <a:pos x="121" y="252"/>
                </a:cxn>
                <a:cxn ang="0">
                  <a:pos x="1" y="269"/>
                </a:cxn>
                <a:cxn ang="0">
                  <a:pos x="16" y="312"/>
                </a:cxn>
                <a:cxn ang="0">
                  <a:pos x="43" y="343"/>
                </a:cxn>
                <a:cxn ang="0">
                  <a:pos x="79" y="364"/>
                </a:cxn>
                <a:cxn ang="0">
                  <a:pos x="121" y="376"/>
                </a:cxn>
                <a:cxn ang="0">
                  <a:pos x="165" y="380"/>
                </a:cxn>
                <a:cxn ang="0">
                  <a:pos x="210" y="376"/>
                </a:cxn>
                <a:cxn ang="0">
                  <a:pos x="252" y="365"/>
                </a:cxn>
                <a:cxn ang="0">
                  <a:pos x="290" y="346"/>
                </a:cxn>
                <a:cxn ang="0">
                  <a:pos x="317" y="314"/>
                </a:cxn>
                <a:cxn ang="0">
                  <a:pos x="331" y="270"/>
                </a:cxn>
                <a:cxn ang="0">
                  <a:pos x="331" y="241"/>
                </a:cxn>
                <a:cxn ang="0">
                  <a:pos x="325" y="213"/>
                </a:cxn>
                <a:cxn ang="0">
                  <a:pos x="313" y="191"/>
                </a:cxn>
                <a:cxn ang="0">
                  <a:pos x="283" y="164"/>
                </a:cxn>
                <a:cxn ang="0">
                  <a:pos x="253" y="151"/>
                </a:cxn>
                <a:cxn ang="0">
                  <a:pos x="190" y="135"/>
                </a:cxn>
                <a:cxn ang="0">
                  <a:pos x="143" y="123"/>
                </a:cxn>
                <a:cxn ang="0">
                  <a:pos x="133" y="117"/>
                </a:cxn>
                <a:cxn ang="0">
                  <a:pos x="128" y="104"/>
                </a:cxn>
                <a:cxn ang="0">
                  <a:pos x="135" y="85"/>
                </a:cxn>
                <a:cxn ang="0">
                  <a:pos x="154" y="78"/>
                </a:cxn>
                <a:cxn ang="0">
                  <a:pos x="174" y="78"/>
                </a:cxn>
                <a:cxn ang="0">
                  <a:pos x="194" y="87"/>
                </a:cxn>
                <a:cxn ang="0">
                  <a:pos x="205" y="98"/>
                </a:cxn>
                <a:cxn ang="0">
                  <a:pos x="323" y="114"/>
                </a:cxn>
              </a:cxnLst>
              <a:rect l="0" t="0" r="r" b="b"/>
              <a:pathLst>
                <a:path w="331" h="380">
                  <a:moveTo>
                    <a:pt x="323" y="114"/>
                  </a:moveTo>
                  <a:lnTo>
                    <a:pt x="323" y="114"/>
                  </a:lnTo>
                  <a:lnTo>
                    <a:pt x="322" y="97"/>
                  </a:lnTo>
                  <a:lnTo>
                    <a:pt x="318" y="83"/>
                  </a:lnTo>
                  <a:lnTo>
                    <a:pt x="313" y="69"/>
                  </a:lnTo>
                  <a:lnTo>
                    <a:pt x="307" y="57"/>
                  </a:lnTo>
                  <a:lnTo>
                    <a:pt x="298" y="47"/>
                  </a:lnTo>
                  <a:lnTo>
                    <a:pt x="290" y="37"/>
                  </a:lnTo>
                  <a:lnTo>
                    <a:pt x="280" y="29"/>
                  </a:lnTo>
                  <a:lnTo>
                    <a:pt x="268" y="23"/>
                  </a:lnTo>
                  <a:lnTo>
                    <a:pt x="257" y="17"/>
                  </a:lnTo>
                  <a:lnTo>
                    <a:pt x="244" y="12"/>
                  </a:lnTo>
                  <a:lnTo>
                    <a:pt x="231" y="8"/>
                  </a:lnTo>
                  <a:lnTo>
                    <a:pt x="218" y="4"/>
                  </a:lnTo>
                  <a:lnTo>
                    <a:pt x="203" y="2"/>
                  </a:lnTo>
                  <a:lnTo>
                    <a:pt x="190" y="1"/>
                  </a:lnTo>
                  <a:lnTo>
                    <a:pt x="163" y="0"/>
                  </a:lnTo>
                  <a:lnTo>
                    <a:pt x="163" y="0"/>
                  </a:lnTo>
                  <a:lnTo>
                    <a:pt x="138" y="1"/>
                  </a:lnTo>
                  <a:lnTo>
                    <a:pt x="124" y="3"/>
                  </a:lnTo>
                  <a:lnTo>
                    <a:pt x="111" y="4"/>
                  </a:lnTo>
                  <a:lnTo>
                    <a:pt x="98" y="8"/>
                  </a:lnTo>
                  <a:lnTo>
                    <a:pt x="85" y="12"/>
                  </a:lnTo>
                  <a:lnTo>
                    <a:pt x="73" y="17"/>
                  </a:lnTo>
                  <a:lnTo>
                    <a:pt x="61" y="23"/>
                  </a:lnTo>
                  <a:lnTo>
                    <a:pt x="50" y="30"/>
                  </a:lnTo>
                  <a:lnTo>
                    <a:pt x="39" y="39"/>
                  </a:lnTo>
                  <a:lnTo>
                    <a:pt x="31" y="48"/>
                  </a:lnTo>
                  <a:lnTo>
                    <a:pt x="23" y="58"/>
                  </a:lnTo>
                  <a:lnTo>
                    <a:pt x="17" y="70"/>
                  </a:lnTo>
                  <a:lnTo>
                    <a:pt x="12" y="84"/>
                  </a:lnTo>
                  <a:lnTo>
                    <a:pt x="9" y="98"/>
                  </a:lnTo>
                  <a:lnTo>
                    <a:pt x="7" y="115"/>
                  </a:lnTo>
                  <a:lnTo>
                    <a:pt x="7" y="115"/>
                  </a:lnTo>
                  <a:lnTo>
                    <a:pt x="9" y="126"/>
                  </a:lnTo>
                  <a:lnTo>
                    <a:pt x="10" y="137"/>
                  </a:lnTo>
                  <a:lnTo>
                    <a:pt x="12" y="147"/>
                  </a:lnTo>
                  <a:lnTo>
                    <a:pt x="16" y="157"/>
                  </a:lnTo>
                  <a:lnTo>
                    <a:pt x="20" y="165"/>
                  </a:lnTo>
                  <a:lnTo>
                    <a:pt x="26" y="174"/>
                  </a:lnTo>
                  <a:lnTo>
                    <a:pt x="32" y="181"/>
                  </a:lnTo>
                  <a:lnTo>
                    <a:pt x="39" y="189"/>
                  </a:lnTo>
                  <a:lnTo>
                    <a:pt x="48" y="195"/>
                  </a:lnTo>
                  <a:lnTo>
                    <a:pt x="57" y="201"/>
                  </a:lnTo>
                  <a:lnTo>
                    <a:pt x="68" y="207"/>
                  </a:lnTo>
                  <a:lnTo>
                    <a:pt x="81" y="212"/>
                  </a:lnTo>
                  <a:lnTo>
                    <a:pt x="94" y="217"/>
                  </a:lnTo>
                  <a:lnTo>
                    <a:pt x="109" y="222"/>
                  </a:lnTo>
                  <a:lnTo>
                    <a:pt x="143" y="229"/>
                  </a:lnTo>
                  <a:lnTo>
                    <a:pt x="143" y="229"/>
                  </a:lnTo>
                  <a:lnTo>
                    <a:pt x="178" y="236"/>
                  </a:lnTo>
                  <a:lnTo>
                    <a:pt x="190" y="240"/>
                  </a:lnTo>
                  <a:lnTo>
                    <a:pt x="199" y="243"/>
                  </a:lnTo>
                  <a:lnTo>
                    <a:pt x="205" y="248"/>
                  </a:lnTo>
                  <a:lnTo>
                    <a:pt x="208" y="253"/>
                  </a:lnTo>
                  <a:lnTo>
                    <a:pt x="211" y="259"/>
                  </a:lnTo>
                  <a:lnTo>
                    <a:pt x="212" y="267"/>
                  </a:lnTo>
                  <a:lnTo>
                    <a:pt x="212" y="267"/>
                  </a:lnTo>
                  <a:lnTo>
                    <a:pt x="211" y="274"/>
                  </a:lnTo>
                  <a:lnTo>
                    <a:pt x="207" y="280"/>
                  </a:lnTo>
                  <a:lnTo>
                    <a:pt x="202" y="285"/>
                  </a:lnTo>
                  <a:lnTo>
                    <a:pt x="196" y="289"/>
                  </a:lnTo>
                  <a:lnTo>
                    <a:pt x="190" y="291"/>
                  </a:lnTo>
                  <a:lnTo>
                    <a:pt x="183" y="293"/>
                  </a:lnTo>
                  <a:lnTo>
                    <a:pt x="169" y="295"/>
                  </a:lnTo>
                  <a:lnTo>
                    <a:pt x="169" y="295"/>
                  </a:lnTo>
                  <a:lnTo>
                    <a:pt x="158" y="293"/>
                  </a:lnTo>
                  <a:lnTo>
                    <a:pt x="149" y="292"/>
                  </a:lnTo>
                  <a:lnTo>
                    <a:pt x="141" y="289"/>
                  </a:lnTo>
                  <a:lnTo>
                    <a:pt x="135" y="285"/>
                  </a:lnTo>
                  <a:lnTo>
                    <a:pt x="135" y="285"/>
                  </a:lnTo>
                  <a:lnTo>
                    <a:pt x="129" y="278"/>
                  </a:lnTo>
                  <a:lnTo>
                    <a:pt x="124" y="269"/>
                  </a:lnTo>
                  <a:lnTo>
                    <a:pt x="122" y="262"/>
                  </a:lnTo>
                  <a:lnTo>
                    <a:pt x="121" y="252"/>
                  </a:lnTo>
                  <a:lnTo>
                    <a:pt x="0" y="252"/>
                  </a:lnTo>
                  <a:lnTo>
                    <a:pt x="0" y="252"/>
                  </a:lnTo>
                  <a:lnTo>
                    <a:pt x="1" y="269"/>
                  </a:lnTo>
                  <a:lnTo>
                    <a:pt x="5" y="285"/>
                  </a:lnTo>
                  <a:lnTo>
                    <a:pt x="10" y="298"/>
                  </a:lnTo>
                  <a:lnTo>
                    <a:pt x="16" y="312"/>
                  </a:lnTo>
                  <a:lnTo>
                    <a:pt x="23" y="323"/>
                  </a:lnTo>
                  <a:lnTo>
                    <a:pt x="33" y="334"/>
                  </a:lnTo>
                  <a:lnTo>
                    <a:pt x="43" y="343"/>
                  </a:lnTo>
                  <a:lnTo>
                    <a:pt x="54" y="351"/>
                  </a:lnTo>
                  <a:lnTo>
                    <a:pt x="66" y="358"/>
                  </a:lnTo>
                  <a:lnTo>
                    <a:pt x="79" y="364"/>
                  </a:lnTo>
                  <a:lnTo>
                    <a:pt x="93" y="369"/>
                  </a:lnTo>
                  <a:lnTo>
                    <a:pt x="106" y="373"/>
                  </a:lnTo>
                  <a:lnTo>
                    <a:pt x="121" y="376"/>
                  </a:lnTo>
                  <a:lnTo>
                    <a:pt x="135" y="378"/>
                  </a:lnTo>
                  <a:lnTo>
                    <a:pt x="150" y="379"/>
                  </a:lnTo>
                  <a:lnTo>
                    <a:pt x="165" y="380"/>
                  </a:lnTo>
                  <a:lnTo>
                    <a:pt x="165" y="380"/>
                  </a:lnTo>
                  <a:lnTo>
                    <a:pt x="195" y="379"/>
                  </a:lnTo>
                  <a:lnTo>
                    <a:pt x="210" y="376"/>
                  </a:lnTo>
                  <a:lnTo>
                    <a:pt x="224" y="374"/>
                  </a:lnTo>
                  <a:lnTo>
                    <a:pt x="239" y="370"/>
                  </a:lnTo>
                  <a:lnTo>
                    <a:pt x="252" y="365"/>
                  </a:lnTo>
                  <a:lnTo>
                    <a:pt x="266" y="360"/>
                  </a:lnTo>
                  <a:lnTo>
                    <a:pt x="278" y="353"/>
                  </a:lnTo>
                  <a:lnTo>
                    <a:pt x="290" y="346"/>
                  </a:lnTo>
                  <a:lnTo>
                    <a:pt x="300" y="336"/>
                  </a:lnTo>
                  <a:lnTo>
                    <a:pt x="309" y="326"/>
                  </a:lnTo>
                  <a:lnTo>
                    <a:pt x="317" y="314"/>
                  </a:lnTo>
                  <a:lnTo>
                    <a:pt x="323" y="301"/>
                  </a:lnTo>
                  <a:lnTo>
                    <a:pt x="328" y="286"/>
                  </a:lnTo>
                  <a:lnTo>
                    <a:pt x="331" y="270"/>
                  </a:lnTo>
                  <a:lnTo>
                    <a:pt x="331" y="252"/>
                  </a:lnTo>
                  <a:lnTo>
                    <a:pt x="331" y="252"/>
                  </a:lnTo>
                  <a:lnTo>
                    <a:pt x="331" y="241"/>
                  </a:lnTo>
                  <a:lnTo>
                    <a:pt x="330" y="231"/>
                  </a:lnTo>
                  <a:lnTo>
                    <a:pt x="328" y="223"/>
                  </a:lnTo>
                  <a:lnTo>
                    <a:pt x="325" y="213"/>
                  </a:lnTo>
                  <a:lnTo>
                    <a:pt x="322" y="206"/>
                  </a:lnTo>
                  <a:lnTo>
                    <a:pt x="318" y="198"/>
                  </a:lnTo>
                  <a:lnTo>
                    <a:pt x="313" y="191"/>
                  </a:lnTo>
                  <a:lnTo>
                    <a:pt x="308" y="185"/>
                  </a:lnTo>
                  <a:lnTo>
                    <a:pt x="296" y="174"/>
                  </a:lnTo>
                  <a:lnTo>
                    <a:pt x="283" y="164"/>
                  </a:lnTo>
                  <a:lnTo>
                    <a:pt x="269" y="157"/>
                  </a:lnTo>
                  <a:lnTo>
                    <a:pt x="253" y="151"/>
                  </a:lnTo>
                  <a:lnTo>
                    <a:pt x="253" y="151"/>
                  </a:lnTo>
                  <a:lnTo>
                    <a:pt x="238" y="146"/>
                  </a:lnTo>
                  <a:lnTo>
                    <a:pt x="222" y="142"/>
                  </a:lnTo>
                  <a:lnTo>
                    <a:pt x="190" y="135"/>
                  </a:lnTo>
                  <a:lnTo>
                    <a:pt x="163" y="130"/>
                  </a:lnTo>
                  <a:lnTo>
                    <a:pt x="152" y="126"/>
                  </a:lnTo>
                  <a:lnTo>
                    <a:pt x="143" y="123"/>
                  </a:lnTo>
                  <a:lnTo>
                    <a:pt x="143" y="123"/>
                  </a:lnTo>
                  <a:lnTo>
                    <a:pt x="138" y="120"/>
                  </a:lnTo>
                  <a:lnTo>
                    <a:pt x="133" y="117"/>
                  </a:lnTo>
                  <a:lnTo>
                    <a:pt x="129" y="112"/>
                  </a:lnTo>
                  <a:lnTo>
                    <a:pt x="128" y="104"/>
                  </a:lnTo>
                  <a:lnTo>
                    <a:pt x="128" y="104"/>
                  </a:lnTo>
                  <a:lnTo>
                    <a:pt x="129" y="96"/>
                  </a:lnTo>
                  <a:lnTo>
                    <a:pt x="132" y="90"/>
                  </a:lnTo>
                  <a:lnTo>
                    <a:pt x="135" y="85"/>
                  </a:lnTo>
                  <a:lnTo>
                    <a:pt x="140" y="81"/>
                  </a:lnTo>
                  <a:lnTo>
                    <a:pt x="146" y="79"/>
                  </a:lnTo>
                  <a:lnTo>
                    <a:pt x="154" y="78"/>
                  </a:lnTo>
                  <a:lnTo>
                    <a:pt x="167" y="76"/>
                  </a:lnTo>
                  <a:lnTo>
                    <a:pt x="167" y="76"/>
                  </a:lnTo>
                  <a:lnTo>
                    <a:pt x="174" y="78"/>
                  </a:lnTo>
                  <a:lnTo>
                    <a:pt x="182" y="79"/>
                  </a:lnTo>
                  <a:lnTo>
                    <a:pt x="188" y="83"/>
                  </a:lnTo>
                  <a:lnTo>
                    <a:pt x="194" y="87"/>
                  </a:lnTo>
                  <a:lnTo>
                    <a:pt x="194" y="87"/>
                  </a:lnTo>
                  <a:lnTo>
                    <a:pt x="200" y="92"/>
                  </a:lnTo>
                  <a:lnTo>
                    <a:pt x="205" y="98"/>
                  </a:lnTo>
                  <a:lnTo>
                    <a:pt x="207" y="106"/>
                  </a:lnTo>
                  <a:lnTo>
                    <a:pt x="208" y="114"/>
                  </a:lnTo>
                  <a:lnTo>
                    <a:pt x="323"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4998" y="3809"/>
              <a:ext cx="156" cy="211"/>
            </a:xfrm>
            <a:custGeom>
              <a:avLst/>
              <a:gdLst/>
              <a:ahLst/>
              <a:cxnLst>
                <a:cxn ang="0">
                  <a:pos x="0" y="423"/>
                </a:cxn>
                <a:cxn ang="0">
                  <a:pos x="117" y="423"/>
                </a:cxn>
                <a:cxn ang="0">
                  <a:pos x="117" y="276"/>
                </a:cxn>
                <a:cxn ang="0">
                  <a:pos x="117" y="276"/>
                </a:cxn>
                <a:cxn ang="0">
                  <a:pos x="117" y="258"/>
                </a:cxn>
                <a:cxn ang="0">
                  <a:pos x="120" y="241"/>
                </a:cxn>
                <a:cxn ang="0">
                  <a:pos x="125" y="229"/>
                </a:cxn>
                <a:cxn ang="0">
                  <a:pos x="127" y="224"/>
                </a:cxn>
                <a:cxn ang="0">
                  <a:pos x="129" y="219"/>
                </a:cxn>
                <a:cxn ang="0">
                  <a:pos x="129" y="219"/>
                </a:cxn>
                <a:cxn ang="0">
                  <a:pos x="134" y="213"/>
                </a:cxn>
                <a:cxn ang="0">
                  <a:pos x="142" y="208"/>
                </a:cxn>
                <a:cxn ang="0">
                  <a:pos x="149" y="204"/>
                </a:cxn>
                <a:cxn ang="0">
                  <a:pos x="156" y="203"/>
                </a:cxn>
                <a:cxn ang="0">
                  <a:pos x="156" y="203"/>
                </a:cxn>
                <a:cxn ang="0">
                  <a:pos x="166" y="203"/>
                </a:cxn>
                <a:cxn ang="0">
                  <a:pos x="173" y="206"/>
                </a:cxn>
                <a:cxn ang="0">
                  <a:pos x="179" y="209"/>
                </a:cxn>
                <a:cxn ang="0">
                  <a:pos x="185" y="215"/>
                </a:cxn>
                <a:cxn ang="0">
                  <a:pos x="185" y="215"/>
                </a:cxn>
                <a:cxn ang="0">
                  <a:pos x="190" y="221"/>
                </a:cxn>
                <a:cxn ang="0">
                  <a:pos x="193" y="231"/>
                </a:cxn>
                <a:cxn ang="0">
                  <a:pos x="195" y="242"/>
                </a:cxn>
                <a:cxn ang="0">
                  <a:pos x="195" y="256"/>
                </a:cxn>
                <a:cxn ang="0">
                  <a:pos x="195" y="423"/>
                </a:cxn>
                <a:cxn ang="0">
                  <a:pos x="312" y="423"/>
                </a:cxn>
                <a:cxn ang="0">
                  <a:pos x="312" y="230"/>
                </a:cxn>
                <a:cxn ang="0">
                  <a:pos x="312" y="230"/>
                </a:cxn>
                <a:cxn ang="0">
                  <a:pos x="312" y="215"/>
                </a:cxn>
                <a:cxn ang="0">
                  <a:pos x="311" y="202"/>
                </a:cxn>
                <a:cxn ang="0">
                  <a:pos x="308" y="189"/>
                </a:cxn>
                <a:cxn ang="0">
                  <a:pos x="306" y="178"/>
                </a:cxn>
                <a:cxn ang="0">
                  <a:pos x="301" y="167"/>
                </a:cxn>
                <a:cxn ang="0">
                  <a:pos x="297" y="157"/>
                </a:cxn>
                <a:cxn ang="0">
                  <a:pos x="291" y="148"/>
                </a:cxn>
                <a:cxn ang="0">
                  <a:pos x="285" y="141"/>
                </a:cxn>
                <a:cxn ang="0">
                  <a:pos x="285" y="141"/>
                </a:cxn>
                <a:cxn ang="0">
                  <a:pos x="278" y="134"/>
                </a:cxn>
                <a:cxn ang="0">
                  <a:pos x="271" y="129"/>
                </a:cxn>
                <a:cxn ang="0">
                  <a:pos x="262" y="124"/>
                </a:cxn>
                <a:cxn ang="0">
                  <a:pos x="252" y="119"/>
                </a:cxn>
                <a:cxn ang="0">
                  <a:pos x="243" y="117"/>
                </a:cxn>
                <a:cxn ang="0">
                  <a:pos x="233" y="114"/>
                </a:cxn>
                <a:cxn ang="0">
                  <a:pos x="222" y="113"/>
                </a:cxn>
                <a:cxn ang="0">
                  <a:pos x="211" y="112"/>
                </a:cxn>
                <a:cxn ang="0">
                  <a:pos x="211" y="112"/>
                </a:cxn>
                <a:cxn ang="0">
                  <a:pos x="196" y="113"/>
                </a:cxn>
                <a:cxn ang="0">
                  <a:pos x="183" y="114"/>
                </a:cxn>
                <a:cxn ang="0">
                  <a:pos x="170" y="117"/>
                </a:cxn>
                <a:cxn ang="0">
                  <a:pos x="155" y="123"/>
                </a:cxn>
                <a:cxn ang="0">
                  <a:pos x="155" y="123"/>
                </a:cxn>
                <a:cxn ang="0">
                  <a:pos x="145" y="129"/>
                </a:cxn>
                <a:cxn ang="0">
                  <a:pos x="137" y="135"/>
                </a:cxn>
                <a:cxn ang="0">
                  <a:pos x="127" y="143"/>
                </a:cxn>
                <a:cxn ang="0">
                  <a:pos x="117" y="153"/>
                </a:cxn>
                <a:cxn ang="0">
                  <a:pos x="117" y="0"/>
                </a:cxn>
                <a:cxn ang="0">
                  <a:pos x="0" y="0"/>
                </a:cxn>
                <a:cxn ang="0">
                  <a:pos x="0" y="423"/>
                </a:cxn>
              </a:cxnLst>
              <a:rect l="0" t="0" r="r" b="b"/>
              <a:pathLst>
                <a:path w="312" h="423">
                  <a:moveTo>
                    <a:pt x="0" y="423"/>
                  </a:moveTo>
                  <a:lnTo>
                    <a:pt x="117" y="423"/>
                  </a:lnTo>
                  <a:lnTo>
                    <a:pt x="117" y="276"/>
                  </a:lnTo>
                  <a:lnTo>
                    <a:pt x="117" y="276"/>
                  </a:lnTo>
                  <a:lnTo>
                    <a:pt x="117" y="258"/>
                  </a:lnTo>
                  <a:lnTo>
                    <a:pt x="120" y="241"/>
                  </a:lnTo>
                  <a:lnTo>
                    <a:pt x="125" y="229"/>
                  </a:lnTo>
                  <a:lnTo>
                    <a:pt x="127" y="224"/>
                  </a:lnTo>
                  <a:lnTo>
                    <a:pt x="129" y="219"/>
                  </a:lnTo>
                  <a:lnTo>
                    <a:pt x="129" y="219"/>
                  </a:lnTo>
                  <a:lnTo>
                    <a:pt x="134" y="213"/>
                  </a:lnTo>
                  <a:lnTo>
                    <a:pt x="142" y="208"/>
                  </a:lnTo>
                  <a:lnTo>
                    <a:pt x="149" y="204"/>
                  </a:lnTo>
                  <a:lnTo>
                    <a:pt x="156" y="203"/>
                  </a:lnTo>
                  <a:lnTo>
                    <a:pt x="156" y="203"/>
                  </a:lnTo>
                  <a:lnTo>
                    <a:pt x="166" y="203"/>
                  </a:lnTo>
                  <a:lnTo>
                    <a:pt x="173" y="206"/>
                  </a:lnTo>
                  <a:lnTo>
                    <a:pt x="179" y="209"/>
                  </a:lnTo>
                  <a:lnTo>
                    <a:pt x="185" y="215"/>
                  </a:lnTo>
                  <a:lnTo>
                    <a:pt x="185" y="215"/>
                  </a:lnTo>
                  <a:lnTo>
                    <a:pt x="190" y="221"/>
                  </a:lnTo>
                  <a:lnTo>
                    <a:pt x="193" y="231"/>
                  </a:lnTo>
                  <a:lnTo>
                    <a:pt x="195" y="242"/>
                  </a:lnTo>
                  <a:lnTo>
                    <a:pt x="195" y="256"/>
                  </a:lnTo>
                  <a:lnTo>
                    <a:pt x="195" y="423"/>
                  </a:lnTo>
                  <a:lnTo>
                    <a:pt x="312" y="423"/>
                  </a:lnTo>
                  <a:lnTo>
                    <a:pt x="312" y="230"/>
                  </a:lnTo>
                  <a:lnTo>
                    <a:pt x="312" y="230"/>
                  </a:lnTo>
                  <a:lnTo>
                    <a:pt x="312" y="215"/>
                  </a:lnTo>
                  <a:lnTo>
                    <a:pt x="311" y="202"/>
                  </a:lnTo>
                  <a:lnTo>
                    <a:pt x="308" y="189"/>
                  </a:lnTo>
                  <a:lnTo>
                    <a:pt x="306" y="178"/>
                  </a:lnTo>
                  <a:lnTo>
                    <a:pt x="301" y="167"/>
                  </a:lnTo>
                  <a:lnTo>
                    <a:pt x="297" y="157"/>
                  </a:lnTo>
                  <a:lnTo>
                    <a:pt x="291" y="148"/>
                  </a:lnTo>
                  <a:lnTo>
                    <a:pt x="285" y="141"/>
                  </a:lnTo>
                  <a:lnTo>
                    <a:pt x="285" y="141"/>
                  </a:lnTo>
                  <a:lnTo>
                    <a:pt x="278" y="134"/>
                  </a:lnTo>
                  <a:lnTo>
                    <a:pt x="271" y="129"/>
                  </a:lnTo>
                  <a:lnTo>
                    <a:pt x="262" y="124"/>
                  </a:lnTo>
                  <a:lnTo>
                    <a:pt x="252" y="119"/>
                  </a:lnTo>
                  <a:lnTo>
                    <a:pt x="243" y="117"/>
                  </a:lnTo>
                  <a:lnTo>
                    <a:pt x="233" y="114"/>
                  </a:lnTo>
                  <a:lnTo>
                    <a:pt x="222" y="113"/>
                  </a:lnTo>
                  <a:lnTo>
                    <a:pt x="211" y="112"/>
                  </a:lnTo>
                  <a:lnTo>
                    <a:pt x="211" y="112"/>
                  </a:lnTo>
                  <a:lnTo>
                    <a:pt x="196" y="113"/>
                  </a:lnTo>
                  <a:lnTo>
                    <a:pt x="183" y="114"/>
                  </a:lnTo>
                  <a:lnTo>
                    <a:pt x="170" y="117"/>
                  </a:lnTo>
                  <a:lnTo>
                    <a:pt x="155" y="123"/>
                  </a:lnTo>
                  <a:lnTo>
                    <a:pt x="155" y="123"/>
                  </a:lnTo>
                  <a:lnTo>
                    <a:pt x="145" y="129"/>
                  </a:lnTo>
                  <a:lnTo>
                    <a:pt x="137" y="135"/>
                  </a:lnTo>
                  <a:lnTo>
                    <a:pt x="127" y="143"/>
                  </a:lnTo>
                  <a:lnTo>
                    <a:pt x="117" y="153"/>
                  </a:lnTo>
                  <a:lnTo>
                    <a:pt x="117" y="0"/>
                  </a:lnTo>
                  <a:lnTo>
                    <a:pt x="0" y="0"/>
                  </a:lnTo>
                  <a:lnTo>
                    <a:pt x="0" y="4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4898" y="3822"/>
              <a:ext cx="81" cy="201"/>
            </a:xfrm>
            <a:custGeom>
              <a:avLst/>
              <a:gdLst/>
              <a:ahLst/>
              <a:cxnLst>
                <a:cxn ang="0">
                  <a:pos x="0" y="0"/>
                </a:cxn>
                <a:cxn ang="0">
                  <a:pos x="0" y="93"/>
                </a:cxn>
                <a:cxn ang="0">
                  <a:pos x="0" y="178"/>
                </a:cxn>
                <a:cxn ang="0">
                  <a:pos x="0" y="284"/>
                </a:cxn>
                <a:cxn ang="0">
                  <a:pos x="0" y="284"/>
                </a:cxn>
                <a:cxn ang="0">
                  <a:pos x="0" y="308"/>
                </a:cxn>
                <a:cxn ang="0">
                  <a:pos x="3" y="328"/>
                </a:cxn>
                <a:cxn ang="0">
                  <a:pos x="7" y="345"/>
                </a:cxn>
                <a:cxn ang="0">
                  <a:pos x="11" y="360"/>
                </a:cxn>
                <a:cxn ang="0">
                  <a:pos x="11" y="360"/>
                </a:cxn>
                <a:cxn ang="0">
                  <a:pos x="17" y="371"/>
                </a:cxn>
                <a:cxn ang="0">
                  <a:pos x="24" y="380"/>
                </a:cxn>
                <a:cxn ang="0">
                  <a:pos x="32" y="386"/>
                </a:cxn>
                <a:cxn ang="0">
                  <a:pos x="41" y="392"/>
                </a:cxn>
                <a:cxn ang="0">
                  <a:pos x="41" y="392"/>
                </a:cxn>
                <a:cxn ang="0">
                  <a:pos x="52" y="397"/>
                </a:cxn>
                <a:cxn ang="0">
                  <a:pos x="65" y="400"/>
                </a:cxn>
                <a:cxn ang="0">
                  <a:pos x="81" y="403"/>
                </a:cxn>
                <a:cxn ang="0">
                  <a:pos x="100" y="403"/>
                </a:cxn>
                <a:cxn ang="0">
                  <a:pos x="100" y="403"/>
                </a:cxn>
                <a:cxn ang="0">
                  <a:pos x="114" y="403"/>
                </a:cxn>
                <a:cxn ang="0">
                  <a:pos x="129" y="400"/>
                </a:cxn>
                <a:cxn ang="0">
                  <a:pos x="147" y="398"/>
                </a:cxn>
                <a:cxn ang="0">
                  <a:pos x="162" y="393"/>
                </a:cxn>
                <a:cxn ang="0">
                  <a:pos x="162" y="317"/>
                </a:cxn>
                <a:cxn ang="0">
                  <a:pos x="162" y="317"/>
                </a:cxn>
                <a:cxn ang="0">
                  <a:pos x="157" y="319"/>
                </a:cxn>
                <a:cxn ang="0">
                  <a:pos x="149" y="320"/>
                </a:cxn>
                <a:cxn ang="0">
                  <a:pos x="132" y="321"/>
                </a:cxn>
                <a:cxn ang="0">
                  <a:pos x="132" y="321"/>
                </a:cxn>
                <a:cxn ang="0">
                  <a:pos x="126" y="320"/>
                </a:cxn>
                <a:cxn ang="0">
                  <a:pos x="121" y="316"/>
                </a:cxn>
                <a:cxn ang="0">
                  <a:pos x="119" y="314"/>
                </a:cxn>
                <a:cxn ang="0">
                  <a:pos x="116" y="311"/>
                </a:cxn>
                <a:cxn ang="0">
                  <a:pos x="116" y="311"/>
                </a:cxn>
                <a:cxn ang="0">
                  <a:pos x="115" y="308"/>
                </a:cxn>
                <a:cxn ang="0">
                  <a:pos x="114" y="301"/>
                </a:cxn>
                <a:cxn ang="0">
                  <a:pos x="112" y="286"/>
                </a:cxn>
                <a:cxn ang="0">
                  <a:pos x="112" y="178"/>
                </a:cxn>
                <a:cxn ang="0">
                  <a:pos x="162" y="178"/>
                </a:cxn>
                <a:cxn ang="0">
                  <a:pos x="162" y="93"/>
                </a:cxn>
                <a:cxn ang="0">
                  <a:pos x="112" y="93"/>
                </a:cxn>
                <a:cxn ang="0">
                  <a:pos x="112" y="0"/>
                </a:cxn>
                <a:cxn ang="0">
                  <a:pos x="0" y="0"/>
                </a:cxn>
              </a:cxnLst>
              <a:rect l="0" t="0" r="r" b="b"/>
              <a:pathLst>
                <a:path w="162" h="403">
                  <a:moveTo>
                    <a:pt x="0" y="0"/>
                  </a:moveTo>
                  <a:lnTo>
                    <a:pt x="0" y="93"/>
                  </a:lnTo>
                  <a:lnTo>
                    <a:pt x="0" y="178"/>
                  </a:lnTo>
                  <a:lnTo>
                    <a:pt x="0" y="284"/>
                  </a:lnTo>
                  <a:lnTo>
                    <a:pt x="0" y="284"/>
                  </a:lnTo>
                  <a:lnTo>
                    <a:pt x="0" y="308"/>
                  </a:lnTo>
                  <a:lnTo>
                    <a:pt x="3" y="328"/>
                  </a:lnTo>
                  <a:lnTo>
                    <a:pt x="7" y="345"/>
                  </a:lnTo>
                  <a:lnTo>
                    <a:pt x="11" y="360"/>
                  </a:lnTo>
                  <a:lnTo>
                    <a:pt x="11" y="360"/>
                  </a:lnTo>
                  <a:lnTo>
                    <a:pt x="17" y="371"/>
                  </a:lnTo>
                  <a:lnTo>
                    <a:pt x="24" y="380"/>
                  </a:lnTo>
                  <a:lnTo>
                    <a:pt x="32" y="386"/>
                  </a:lnTo>
                  <a:lnTo>
                    <a:pt x="41" y="392"/>
                  </a:lnTo>
                  <a:lnTo>
                    <a:pt x="41" y="392"/>
                  </a:lnTo>
                  <a:lnTo>
                    <a:pt x="52" y="397"/>
                  </a:lnTo>
                  <a:lnTo>
                    <a:pt x="65" y="400"/>
                  </a:lnTo>
                  <a:lnTo>
                    <a:pt x="81" y="403"/>
                  </a:lnTo>
                  <a:lnTo>
                    <a:pt x="100" y="403"/>
                  </a:lnTo>
                  <a:lnTo>
                    <a:pt x="100" y="403"/>
                  </a:lnTo>
                  <a:lnTo>
                    <a:pt x="114" y="403"/>
                  </a:lnTo>
                  <a:lnTo>
                    <a:pt x="129" y="400"/>
                  </a:lnTo>
                  <a:lnTo>
                    <a:pt x="147" y="398"/>
                  </a:lnTo>
                  <a:lnTo>
                    <a:pt x="162" y="393"/>
                  </a:lnTo>
                  <a:lnTo>
                    <a:pt x="162" y="317"/>
                  </a:lnTo>
                  <a:lnTo>
                    <a:pt x="162" y="317"/>
                  </a:lnTo>
                  <a:lnTo>
                    <a:pt x="157" y="319"/>
                  </a:lnTo>
                  <a:lnTo>
                    <a:pt x="149" y="320"/>
                  </a:lnTo>
                  <a:lnTo>
                    <a:pt x="132" y="321"/>
                  </a:lnTo>
                  <a:lnTo>
                    <a:pt x="132" y="321"/>
                  </a:lnTo>
                  <a:lnTo>
                    <a:pt x="126" y="320"/>
                  </a:lnTo>
                  <a:lnTo>
                    <a:pt x="121" y="316"/>
                  </a:lnTo>
                  <a:lnTo>
                    <a:pt x="119" y="314"/>
                  </a:lnTo>
                  <a:lnTo>
                    <a:pt x="116" y="311"/>
                  </a:lnTo>
                  <a:lnTo>
                    <a:pt x="116" y="311"/>
                  </a:lnTo>
                  <a:lnTo>
                    <a:pt x="115" y="308"/>
                  </a:lnTo>
                  <a:lnTo>
                    <a:pt x="114" y="301"/>
                  </a:lnTo>
                  <a:lnTo>
                    <a:pt x="112" y="286"/>
                  </a:lnTo>
                  <a:lnTo>
                    <a:pt x="112" y="178"/>
                  </a:lnTo>
                  <a:lnTo>
                    <a:pt x="162" y="178"/>
                  </a:lnTo>
                  <a:lnTo>
                    <a:pt x="162" y="93"/>
                  </a:lnTo>
                  <a:lnTo>
                    <a:pt x="112" y="93"/>
                  </a:lnTo>
                  <a:lnTo>
                    <a:pt x="11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1"/>
            <p:cNvSpPr>
              <a:spLocks noChangeArrowheads="1"/>
            </p:cNvSpPr>
            <p:nvPr userDrawn="1"/>
          </p:nvSpPr>
          <p:spPr bwMode="auto">
            <a:xfrm>
              <a:off x="4822" y="3822"/>
              <a:ext cx="56" cy="3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13987" y="0"/>
            <a:ext cx="9257987"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2" descr="Q:\Design Catalog\Corporate Templates\Covers\Photo7 copy_LR.jpg"/>
          <p:cNvPicPr>
            <a:picLocks noChangeAspect="1" noChangeArrowheads="1"/>
          </p:cNvPicPr>
          <p:nvPr userDrawn="1"/>
        </p:nvPicPr>
        <p:blipFill>
          <a:blip r:embed="rId3" cstate="print"/>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grpSp>
        <p:nvGrpSpPr>
          <p:cNvPr id="24" name="Group 4"/>
          <p:cNvGrpSpPr>
            <a:grpSpLocks noChangeAspect="1"/>
          </p:cNvGrpSpPr>
          <p:nvPr userDrawn="1"/>
        </p:nvGrpSpPr>
        <p:grpSpPr bwMode="auto">
          <a:xfrm>
            <a:off x="6787425" y="5914109"/>
            <a:ext cx="1533615" cy="677851"/>
            <a:chOff x="4292" y="3646"/>
            <a:chExt cx="862" cy="381"/>
          </a:xfrm>
        </p:grpSpPr>
        <p:sp>
          <p:nvSpPr>
            <p:cNvPr id="33" name="AutoShape 3"/>
            <p:cNvSpPr>
              <a:spLocks noChangeAspect="1" noChangeArrowheads="1" noTextEdit="1"/>
            </p:cNvSpPr>
            <p:nvPr userDrawn="1"/>
          </p:nvSpPr>
          <p:spPr bwMode="auto">
            <a:xfrm>
              <a:off x="4292" y="3646"/>
              <a:ext cx="862" cy="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noEditPoints="1"/>
            </p:cNvSpPr>
            <p:nvPr userDrawn="1"/>
          </p:nvSpPr>
          <p:spPr bwMode="auto">
            <a:xfrm>
              <a:off x="4292" y="3646"/>
              <a:ext cx="586" cy="188"/>
            </a:xfrm>
            <a:custGeom>
              <a:avLst/>
              <a:gdLst/>
              <a:ahLst/>
              <a:cxnLst>
                <a:cxn ang="0">
                  <a:pos x="858" y="137"/>
                </a:cxn>
                <a:cxn ang="0">
                  <a:pos x="1059" y="137"/>
                </a:cxn>
                <a:cxn ang="0">
                  <a:pos x="1009" y="9"/>
                </a:cxn>
                <a:cxn ang="0">
                  <a:pos x="744" y="9"/>
                </a:cxn>
                <a:cxn ang="0">
                  <a:pos x="521" y="100"/>
                </a:cxn>
                <a:cxn ang="0">
                  <a:pos x="569" y="111"/>
                </a:cxn>
                <a:cxn ang="0">
                  <a:pos x="594" y="134"/>
                </a:cxn>
                <a:cxn ang="0">
                  <a:pos x="608" y="176"/>
                </a:cxn>
                <a:cxn ang="0">
                  <a:pos x="605" y="213"/>
                </a:cxn>
                <a:cxn ang="0">
                  <a:pos x="590" y="250"/>
                </a:cxn>
                <a:cxn ang="0">
                  <a:pos x="562" y="269"/>
                </a:cxn>
                <a:cxn ang="0">
                  <a:pos x="486" y="276"/>
                </a:cxn>
                <a:cxn ang="0">
                  <a:pos x="536" y="367"/>
                </a:cxn>
                <a:cxn ang="0">
                  <a:pos x="617" y="355"/>
                </a:cxn>
                <a:cxn ang="0">
                  <a:pos x="675" y="318"/>
                </a:cxn>
                <a:cxn ang="0">
                  <a:pos x="707" y="262"/>
                </a:cxn>
                <a:cxn ang="0">
                  <a:pos x="718" y="188"/>
                </a:cxn>
                <a:cxn ang="0">
                  <a:pos x="713" y="137"/>
                </a:cxn>
                <a:cxn ang="0">
                  <a:pos x="692" y="77"/>
                </a:cxn>
                <a:cxn ang="0">
                  <a:pos x="648" y="32"/>
                </a:cxn>
                <a:cxn ang="0">
                  <a:pos x="578" y="10"/>
                </a:cxn>
                <a:cxn ang="0">
                  <a:pos x="345" y="141"/>
                </a:cxn>
                <a:cxn ang="0">
                  <a:pos x="335" y="95"/>
                </a:cxn>
                <a:cxn ang="0">
                  <a:pos x="307" y="46"/>
                </a:cxn>
                <a:cxn ang="0">
                  <a:pos x="262" y="15"/>
                </a:cxn>
                <a:cxn ang="0">
                  <a:pos x="200" y="0"/>
                </a:cxn>
                <a:cxn ang="0">
                  <a:pos x="142" y="4"/>
                </a:cxn>
                <a:cxn ang="0">
                  <a:pos x="77" y="29"/>
                </a:cxn>
                <a:cxn ang="0">
                  <a:pos x="29" y="78"/>
                </a:cxn>
                <a:cxn ang="0">
                  <a:pos x="4" y="148"/>
                </a:cxn>
                <a:cxn ang="0">
                  <a:pos x="1" y="207"/>
                </a:cxn>
                <a:cxn ang="0">
                  <a:pos x="19" y="278"/>
                </a:cxn>
                <a:cxn ang="0">
                  <a:pos x="60" y="334"/>
                </a:cxn>
                <a:cxn ang="0">
                  <a:pos x="122" y="367"/>
                </a:cxn>
                <a:cxn ang="0">
                  <a:pos x="183" y="376"/>
                </a:cxn>
                <a:cxn ang="0">
                  <a:pos x="252" y="362"/>
                </a:cxn>
                <a:cxn ang="0">
                  <a:pos x="303" y="328"/>
                </a:cxn>
                <a:cxn ang="0">
                  <a:pos x="335" y="280"/>
                </a:cxn>
                <a:cxn ang="0">
                  <a:pos x="346" y="227"/>
                </a:cxn>
                <a:cxn ang="0">
                  <a:pos x="231" y="250"/>
                </a:cxn>
                <a:cxn ang="0">
                  <a:pos x="203" y="282"/>
                </a:cxn>
                <a:cxn ang="0">
                  <a:pos x="170" y="285"/>
                </a:cxn>
                <a:cxn ang="0">
                  <a:pos x="140" y="273"/>
                </a:cxn>
                <a:cxn ang="0">
                  <a:pos x="122" y="247"/>
                </a:cxn>
                <a:cxn ang="0">
                  <a:pos x="111" y="188"/>
                </a:cxn>
                <a:cxn ang="0">
                  <a:pos x="119" y="135"/>
                </a:cxn>
                <a:cxn ang="0">
                  <a:pos x="135" y="107"/>
                </a:cxn>
                <a:cxn ang="0">
                  <a:pos x="162" y="91"/>
                </a:cxn>
                <a:cxn ang="0">
                  <a:pos x="187" y="90"/>
                </a:cxn>
                <a:cxn ang="0">
                  <a:pos x="213" y="99"/>
                </a:cxn>
                <a:cxn ang="0">
                  <a:pos x="234" y="128"/>
                </a:cxn>
              </a:cxnLst>
              <a:rect l="0" t="0" r="r" b="b"/>
              <a:pathLst>
                <a:path w="1172" h="376">
                  <a:moveTo>
                    <a:pt x="744" y="367"/>
                  </a:moveTo>
                  <a:lnTo>
                    <a:pt x="856" y="367"/>
                  </a:lnTo>
                  <a:lnTo>
                    <a:pt x="856" y="137"/>
                  </a:lnTo>
                  <a:lnTo>
                    <a:pt x="858" y="137"/>
                  </a:lnTo>
                  <a:lnTo>
                    <a:pt x="907" y="367"/>
                  </a:lnTo>
                  <a:lnTo>
                    <a:pt x="1004" y="367"/>
                  </a:lnTo>
                  <a:lnTo>
                    <a:pt x="1057" y="137"/>
                  </a:lnTo>
                  <a:lnTo>
                    <a:pt x="1059" y="137"/>
                  </a:lnTo>
                  <a:lnTo>
                    <a:pt x="1059" y="322"/>
                  </a:lnTo>
                  <a:lnTo>
                    <a:pt x="1172" y="322"/>
                  </a:lnTo>
                  <a:lnTo>
                    <a:pt x="1172" y="9"/>
                  </a:lnTo>
                  <a:lnTo>
                    <a:pt x="1009" y="9"/>
                  </a:lnTo>
                  <a:lnTo>
                    <a:pt x="958" y="219"/>
                  </a:lnTo>
                  <a:lnTo>
                    <a:pt x="957" y="219"/>
                  </a:lnTo>
                  <a:lnTo>
                    <a:pt x="906" y="9"/>
                  </a:lnTo>
                  <a:lnTo>
                    <a:pt x="744" y="9"/>
                  </a:lnTo>
                  <a:lnTo>
                    <a:pt x="744" y="367"/>
                  </a:lnTo>
                  <a:close/>
                  <a:moveTo>
                    <a:pt x="486" y="100"/>
                  </a:moveTo>
                  <a:lnTo>
                    <a:pt x="521" y="100"/>
                  </a:lnTo>
                  <a:lnTo>
                    <a:pt x="521" y="100"/>
                  </a:lnTo>
                  <a:lnTo>
                    <a:pt x="536" y="101"/>
                  </a:lnTo>
                  <a:lnTo>
                    <a:pt x="548" y="102"/>
                  </a:lnTo>
                  <a:lnTo>
                    <a:pt x="559" y="106"/>
                  </a:lnTo>
                  <a:lnTo>
                    <a:pt x="569" y="111"/>
                  </a:lnTo>
                  <a:lnTo>
                    <a:pt x="577" y="116"/>
                  </a:lnTo>
                  <a:lnTo>
                    <a:pt x="584" y="122"/>
                  </a:lnTo>
                  <a:lnTo>
                    <a:pt x="589" y="128"/>
                  </a:lnTo>
                  <a:lnTo>
                    <a:pt x="594" y="134"/>
                  </a:lnTo>
                  <a:lnTo>
                    <a:pt x="599" y="141"/>
                  </a:lnTo>
                  <a:lnTo>
                    <a:pt x="601" y="149"/>
                  </a:lnTo>
                  <a:lnTo>
                    <a:pt x="606" y="163"/>
                  </a:lnTo>
                  <a:lnTo>
                    <a:pt x="608" y="176"/>
                  </a:lnTo>
                  <a:lnTo>
                    <a:pt x="609" y="185"/>
                  </a:lnTo>
                  <a:lnTo>
                    <a:pt x="609" y="185"/>
                  </a:lnTo>
                  <a:lnTo>
                    <a:pt x="608" y="199"/>
                  </a:lnTo>
                  <a:lnTo>
                    <a:pt x="605" y="213"/>
                  </a:lnTo>
                  <a:lnTo>
                    <a:pt x="601" y="229"/>
                  </a:lnTo>
                  <a:lnTo>
                    <a:pt x="598" y="237"/>
                  </a:lnTo>
                  <a:lnTo>
                    <a:pt x="594" y="243"/>
                  </a:lnTo>
                  <a:lnTo>
                    <a:pt x="590" y="250"/>
                  </a:lnTo>
                  <a:lnTo>
                    <a:pt x="584" y="256"/>
                  </a:lnTo>
                  <a:lnTo>
                    <a:pt x="578" y="261"/>
                  </a:lnTo>
                  <a:lnTo>
                    <a:pt x="571" y="266"/>
                  </a:lnTo>
                  <a:lnTo>
                    <a:pt x="562" y="269"/>
                  </a:lnTo>
                  <a:lnTo>
                    <a:pt x="553" y="273"/>
                  </a:lnTo>
                  <a:lnTo>
                    <a:pt x="542" y="274"/>
                  </a:lnTo>
                  <a:lnTo>
                    <a:pt x="530" y="276"/>
                  </a:lnTo>
                  <a:lnTo>
                    <a:pt x="486" y="276"/>
                  </a:lnTo>
                  <a:lnTo>
                    <a:pt x="486" y="100"/>
                  </a:lnTo>
                  <a:close/>
                  <a:moveTo>
                    <a:pt x="375" y="367"/>
                  </a:moveTo>
                  <a:lnTo>
                    <a:pt x="536" y="367"/>
                  </a:lnTo>
                  <a:lnTo>
                    <a:pt x="536" y="367"/>
                  </a:lnTo>
                  <a:lnTo>
                    <a:pt x="558" y="367"/>
                  </a:lnTo>
                  <a:lnTo>
                    <a:pt x="580" y="365"/>
                  </a:lnTo>
                  <a:lnTo>
                    <a:pt x="599" y="360"/>
                  </a:lnTo>
                  <a:lnTo>
                    <a:pt x="617" y="355"/>
                  </a:lnTo>
                  <a:lnTo>
                    <a:pt x="633" y="347"/>
                  </a:lnTo>
                  <a:lnTo>
                    <a:pt x="649" y="339"/>
                  </a:lnTo>
                  <a:lnTo>
                    <a:pt x="662" y="329"/>
                  </a:lnTo>
                  <a:lnTo>
                    <a:pt x="675" y="318"/>
                  </a:lnTo>
                  <a:lnTo>
                    <a:pt x="684" y="306"/>
                  </a:lnTo>
                  <a:lnTo>
                    <a:pt x="694" y="293"/>
                  </a:lnTo>
                  <a:lnTo>
                    <a:pt x="701" y="278"/>
                  </a:lnTo>
                  <a:lnTo>
                    <a:pt x="707" y="262"/>
                  </a:lnTo>
                  <a:lnTo>
                    <a:pt x="712" y="245"/>
                  </a:lnTo>
                  <a:lnTo>
                    <a:pt x="716" y="227"/>
                  </a:lnTo>
                  <a:lnTo>
                    <a:pt x="718" y="207"/>
                  </a:lnTo>
                  <a:lnTo>
                    <a:pt x="718" y="188"/>
                  </a:lnTo>
                  <a:lnTo>
                    <a:pt x="718" y="188"/>
                  </a:lnTo>
                  <a:lnTo>
                    <a:pt x="718" y="171"/>
                  </a:lnTo>
                  <a:lnTo>
                    <a:pt x="717" y="154"/>
                  </a:lnTo>
                  <a:lnTo>
                    <a:pt x="713" y="137"/>
                  </a:lnTo>
                  <a:lnTo>
                    <a:pt x="710" y="121"/>
                  </a:lnTo>
                  <a:lnTo>
                    <a:pt x="705" y="106"/>
                  </a:lnTo>
                  <a:lnTo>
                    <a:pt x="699" y="90"/>
                  </a:lnTo>
                  <a:lnTo>
                    <a:pt x="692" y="77"/>
                  </a:lnTo>
                  <a:lnTo>
                    <a:pt x="683" y="63"/>
                  </a:lnTo>
                  <a:lnTo>
                    <a:pt x="672" y="51"/>
                  </a:lnTo>
                  <a:lnTo>
                    <a:pt x="661" y="41"/>
                  </a:lnTo>
                  <a:lnTo>
                    <a:pt x="648" y="32"/>
                  </a:lnTo>
                  <a:lnTo>
                    <a:pt x="633" y="23"/>
                  </a:lnTo>
                  <a:lnTo>
                    <a:pt x="616" y="17"/>
                  </a:lnTo>
                  <a:lnTo>
                    <a:pt x="598" y="12"/>
                  </a:lnTo>
                  <a:lnTo>
                    <a:pt x="578" y="10"/>
                  </a:lnTo>
                  <a:lnTo>
                    <a:pt x="556" y="9"/>
                  </a:lnTo>
                  <a:lnTo>
                    <a:pt x="375" y="9"/>
                  </a:lnTo>
                  <a:lnTo>
                    <a:pt x="375" y="367"/>
                  </a:lnTo>
                  <a:close/>
                  <a:moveTo>
                    <a:pt x="345" y="141"/>
                  </a:moveTo>
                  <a:lnTo>
                    <a:pt x="345" y="141"/>
                  </a:lnTo>
                  <a:lnTo>
                    <a:pt x="342" y="126"/>
                  </a:lnTo>
                  <a:lnTo>
                    <a:pt x="338" y="110"/>
                  </a:lnTo>
                  <a:lnTo>
                    <a:pt x="335" y="95"/>
                  </a:lnTo>
                  <a:lnTo>
                    <a:pt x="329" y="82"/>
                  </a:lnTo>
                  <a:lnTo>
                    <a:pt x="323" y="69"/>
                  </a:lnTo>
                  <a:lnTo>
                    <a:pt x="315" y="57"/>
                  </a:lnTo>
                  <a:lnTo>
                    <a:pt x="307" y="46"/>
                  </a:lnTo>
                  <a:lnTo>
                    <a:pt x="297" y="38"/>
                  </a:lnTo>
                  <a:lnTo>
                    <a:pt x="286" y="29"/>
                  </a:lnTo>
                  <a:lnTo>
                    <a:pt x="274" y="21"/>
                  </a:lnTo>
                  <a:lnTo>
                    <a:pt x="262" y="15"/>
                  </a:lnTo>
                  <a:lnTo>
                    <a:pt x="248" y="10"/>
                  </a:lnTo>
                  <a:lnTo>
                    <a:pt x="233" y="5"/>
                  </a:lnTo>
                  <a:lnTo>
                    <a:pt x="217" y="2"/>
                  </a:lnTo>
                  <a:lnTo>
                    <a:pt x="200" y="0"/>
                  </a:lnTo>
                  <a:lnTo>
                    <a:pt x="183" y="0"/>
                  </a:lnTo>
                  <a:lnTo>
                    <a:pt x="183" y="0"/>
                  </a:lnTo>
                  <a:lnTo>
                    <a:pt x="162" y="0"/>
                  </a:lnTo>
                  <a:lnTo>
                    <a:pt x="142" y="4"/>
                  </a:lnTo>
                  <a:lnTo>
                    <a:pt x="124" y="7"/>
                  </a:lnTo>
                  <a:lnTo>
                    <a:pt x="107" y="13"/>
                  </a:lnTo>
                  <a:lnTo>
                    <a:pt x="91" y="21"/>
                  </a:lnTo>
                  <a:lnTo>
                    <a:pt x="77" y="29"/>
                  </a:lnTo>
                  <a:lnTo>
                    <a:pt x="62" y="40"/>
                  </a:lnTo>
                  <a:lnTo>
                    <a:pt x="50" y="51"/>
                  </a:lnTo>
                  <a:lnTo>
                    <a:pt x="39" y="65"/>
                  </a:lnTo>
                  <a:lnTo>
                    <a:pt x="29" y="78"/>
                  </a:lnTo>
                  <a:lnTo>
                    <a:pt x="21" y="94"/>
                  </a:lnTo>
                  <a:lnTo>
                    <a:pt x="13" y="111"/>
                  </a:lnTo>
                  <a:lnTo>
                    <a:pt x="7" y="128"/>
                  </a:lnTo>
                  <a:lnTo>
                    <a:pt x="4" y="148"/>
                  </a:lnTo>
                  <a:lnTo>
                    <a:pt x="1" y="167"/>
                  </a:lnTo>
                  <a:lnTo>
                    <a:pt x="0" y="188"/>
                  </a:lnTo>
                  <a:lnTo>
                    <a:pt x="0" y="188"/>
                  </a:lnTo>
                  <a:lnTo>
                    <a:pt x="1" y="207"/>
                  </a:lnTo>
                  <a:lnTo>
                    <a:pt x="4" y="227"/>
                  </a:lnTo>
                  <a:lnTo>
                    <a:pt x="7" y="245"/>
                  </a:lnTo>
                  <a:lnTo>
                    <a:pt x="12" y="262"/>
                  </a:lnTo>
                  <a:lnTo>
                    <a:pt x="19" y="278"/>
                  </a:lnTo>
                  <a:lnTo>
                    <a:pt x="27" y="294"/>
                  </a:lnTo>
                  <a:lnTo>
                    <a:pt x="37" y="308"/>
                  </a:lnTo>
                  <a:lnTo>
                    <a:pt x="47" y="322"/>
                  </a:lnTo>
                  <a:lnTo>
                    <a:pt x="60" y="334"/>
                  </a:lnTo>
                  <a:lnTo>
                    <a:pt x="74" y="344"/>
                  </a:lnTo>
                  <a:lnTo>
                    <a:pt x="89" y="354"/>
                  </a:lnTo>
                  <a:lnTo>
                    <a:pt x="105" y="361"/>
                  </a:lnTo>
                  <a:lnTo>
                    <a:pt x="122" y="367"/>
                  </a:lnTo>
                  <a:lnTo>
                    <a:pt x="141" y="372"/>
                  </a:lnTo>
                  <a:lnTo>
                    <a:pt x="161" y="374"/>
                  </a:lnTo>
                  <a:lnTo>
                    <a:pt x="183" y="376"/>
                  </a:lnTo>
                  <a:lnTo>
                    <a:pt x="183" y="376"/>
                  </a:lnTo>
                  <a:lnTo>
                    <a:pt x="201" y="376"/>
                  </a:lnTo>
                  <a:lnTo>
                    <a:pt x="219" y="372"/>
                  </a:lnTo>
                  <a:lnTo>
                    <a:pt x="236" y="368"/>
                  </a:lnTo>
                  <a:lnTo>
                    <a:pt x="252" y="362"/>
                  </a:lnTo>
                  <a:lnTo>
                    <a:pt x="267" y="356"/>
                  </a:lnTo>
                  <a:lnTo>
                    <a:pt x="280" y="347"/>
                  </a:lnTo>
                  <a:lnTo>
                    <a:pt x="292" y="339"/>
                  </a:lnTo>
                  <a:lnTo>
                    <a:pt x="303" y="328"/>
                  </a:lnTo>
                  <a:lnTo>
                    <a:pt x="313" y="317"/>
                  </a:lnTo>
                  <a:lnTo>
                    <a:pt x="321" y="306"/>
                  </a:lnTo>
                  <a:lnTo>
                    <a:pt x="329" y="293"/>
                  </a:lnTo>
                  <a:lnTo>
                    <a:pt x="335" y="280"/>
                  </a:lnTo>
                  <a:lnTo>
                    <a:pt x="340" y="267"/>
                  </a:lnTo>
                  <a:lnTo>
                    <a:pt x="343" y="254"/>
                  </a:lnTo>
                  <a:lnTo>
                    <a:pt x="346" y="240"/>
                  </a:lnTo>
                  <a:lnTo>
                    <a:pt x="346" y="227"/>
                  </a:lnTo>
                  <a:lnTo>
                    <a:pt x="237" y="227"/>
                  </a:lnTo>
                  <a:lnTo>
                    <a:pt x="237" y="227"/>
                  </a:lnTo>
                  <a:lnTo>
                    <a:pt x="235" y="239"/>
                  </a:lnTo>
                  <a:lnTo>
                    <a:pt x="231" y="250"/>
                  </a:lnTo>
                  <a:lnTo>
                    <a:pt x="226" y="260"/>
                  </a:lnTo>
                  <a:lnTo>
                    <a:pt x="220" y="269"/>
                  </a:lnTo>
                  <a:lnTo>
                    <a:pt x="212" y="277"/>
                  </a:lnTo>
                  <a:lnTo>
                    <a:pt x="203" y="282"/>
                  </a:lnTo>
                  <a:lnTo>
                    <a:pt x="192" y="285"/>
                  </a:lnTo>
                  <a:lnTo>
                    <a:pt x="179" y="287"/>
                  </a:lnTo>
                  <a:lnTo>
                    <a:pt x="179" y="287"/>
                  </a:lnTo>
                  <a:lnTo>
                    <a:pt x="170" y="285"/>
                  </a:lnTo>
                  <a:lnTo>
                    <a:pt x="162" y="284"/>
                  </a:lnTo>
                  <a:lnTo>
                    <a:pt x="153" y="282"/>
                  </a:lnTo>
                  <a:lnTo>
                    <a:pt x="147" y="278"/>
                  </a:lnTo>
                  <a:lnTo>
                    <a:pt x="140" y="273"/>
                  </a:lnTo>
                  <a:lnTo>
                    <a:pt x="135" y="268"/>
                  </a:lnTo>
                  <a:lnTo>
                    <a:pt x="130" y="262"/>
                  </a:lnTo>
                  <a:lnTo>
                    <a:pt x="125" y="255"/>
                  </a:lnTo>
                  <a:lnTo>
                    <a:pt x="122" y="247"/>
                  </a:lnTo>
                  <a:lnTo>
                    <a:pt x="119" y="240"/>
                  </a:lnTo>
                  <a:lnTo>
                    <a:pt x="114" y="223"/>
                  </a:lnTo>
                  <a:lnTo>
                    <a:pt x="112" y="206"/>
                  </a:lnTo>
                  <a:lnTo>
                    <a:pt x="111" y="188"/>
                  </a:lnTo>
                  <a:lnTo>
                    <a:pt x="111" y="188"/>
                  </a:lnTo>
                  <a:lnTo>
                    <a:pt x="112" y="169"/>
                  </a:lnTo>
                  <a:lnTo>
                    <a:pt x="114" y="152"/>
                  </a:lnTo>
                  <a:lnTo>
                    <a:pt x="119" y="135"/>
                  </a:lnTo>
                  <a:lnTo>
                    <a:pt x="122" y="128"/>
                  </a:lnTo>
                  <a:lnTo>
                    <a:pt x="125" y="121"/>
                  </a:lnTo>
                  <a:lnTo>
                    <a:pt x="130" y="113"/>
                  </a:lnTo>
                  <a:lnTo>
                    <a:pt x="135" y="107"/>
                  </a:lnTo>
                  <a:lnTo>
                    <a:pt x="140" y="102"/>
                  </a:lnTo>
                  <a:lnTo>
                    <a:pt x="147" y="98"/>
                  </a:lnTo>
                  <a:lnTo>
                    <a:pt x="153" y="94"/>
                  </a:lnTo>
                  <a:lnTo>
                    <a:pt x="162" y="91"/>
                  </a:lnTo>
                  <a:lnTo>
                    <a:pt x="170" y="90"/>
                  </a:lnTo>
                  <a:lnTo>
                    <a:pt x="179" y="89"/>
                  </a:lnTo>
                  <a:lnTo>
                    <a:pt x="179" y="89"/>
                  </a:lnTo>
                  <a:lnTo>
                    <a:pt x="187" y="90"/>
                  </a:lnTo>
                  <a:lnTo>
                    <a:pt x="195" y="91"/>
                  </a:lnTo>
                  <a:lnTo>
                    <a:pt x="201" y="93"/>
                  </a:lnTo>
                  <a:lnTo>
                    <a:pt x="207" y="95"/>
                  </a:lnTo>
                  <a:lnTo>
                    <a:pt x="213" y="99"/>
                  </a:lnTo>
                  <a:lnTo>
                    <a:pt x="217" y="102"/>
                  </a:lnTo>
                  <a:lnTo>
                    <a:pt x="224" y="111"/>
                  </a:lnTo>
                  <a:lnTo>
                    <a:pt x="230" y="119"/>
                  </a:lnTo>
                  <a:lnTo>
                    <a:pt x="234" y="128"/>
                  </a:lnTo>
                  <a:lnTo>
                    <a:pt x="236" y="137"/>
                  </a:lnTo>
                  <a:lnTo>
                    <a:pt x="237" y="141"/>
                  </a:lnTo>
                  <a:lnTo>
                    <a:pt x="345"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6"/>
            <p:cNvSpPr>
              <a:spLocks noChangeArrowheads="1"/>
            </p:cNvSpPr>
            <p:nvPr userDrawn="1"/>
          </p:nvSpPr>
          <p:spPr bwMode="auto">
            <a:xfrm>
              <a:off x="4822" y="3869"/>
              <a:ext cx="56"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auto">
            <a:xfrm>
              <a:off x="4553" y="3865"/>
              <a:ext cx="249" cy="155"/>
            </a:xfrm>
            <a:custGeom>
              <a:avLst/>
              <a:gdLst/>
              <a:ahLst/>
              <a:cxnLst>
                <a:cxn ang="0">
                  <a:pos x="115" y="309"/>
                </a:cxn>
                <a:cxn ang="0">
                  <a:pos x="115" y="146"/>
                </a:cxn>
                <a:cxn ang="0">
                  <a:pos x="117" y="124"/>
                </a:cxn>
                <a:cxn ang="0">
                  <a:pos x="124" y="107"/>
                </a:cxn>
                <a:cxn ang="0">
                  <a:pos x="135" y="96"/>
                </a:cxn>
                <a:cxn ang="0">
                  <a:pos x="155" y="91"/>
                </a:cxn>
                <a:cxn ang="0">
                  <a:pos x="166" y="92"/>
                </a:cxn>
                <a:cxn ang="0">
                  <a:pos x="182" y="101"/>
                </a:cxn>
                <a:cxn ang="0">
                  <a:pos x="189" y="117"/>
                </a:cxn>
                <a:cxn ang="0">
                  <a:pos x="192" y="135"/>
                </a:cxn>
                <a:cxn ang="0">
                  <a:pos x="192" y="309"/>
                </a:cxn>
                <a:cxn ang="0">
                  <a:pos x="307" y="146"/>
                </a:cxn>
                <a:cxn ang="0">
                  <a:pos x="308" y="135"/>
                </a:cxn>
                <a:cxn ang="0">
                  <a:pos x="312" y="116"/>
                </a:cxn>
                <a:cxn ang="0">
                  <a:pos x="322" y="101"/>
                </a:cxn>
                <a:cxn ang="0">
                  <a:pos x="336" y="92"/>
                </a:cxn>
                <a:cxn ang="0">
                  <a:pos x="347" y="91"/>
                </a:cxn>
                <a:cxn ang="0">
                  <a:pos x="368" y="96"/>
                </a:cxn>
                <a:cxn ang="0">
                  <a:pos x="379" y="108"/>
                </a:cxn>
                <a:cxn ang="0">
                  <a:pos x="384" y="125"/>
                </a:cxn>
                <a:cxn ang="0">
                  <a:pos x="385" y="146"/>
                </a:cxn>
                <a:cxn ang="0">
                  <a:pos x="499" y="309"/>
                </a:cxn>
                <a:cxn ang="0">
                  <a:pos x="499" y="102"/>
                </a:cxn>
                <a:cxn ang="0">
                  <a:pos x="497" y="74"/>
                </a:cxn>
                <a:cxn ang="0">
                  <a:pos x="492" y="57"/>
                </a:cxn>
                <a:cxn ang="0">
                  <a:pos x="482" y="40"/>
                </a:cxn>
                <a:cxn ang="0">
                  <a:pos x="470" y="25"/>
                </a:cxn>
                <a:cxn ang="0">
                  <a:pos x="454" y="13"/>
                </a:cxn>
                <a:cxn ang="0">
                  <a:pos x="435" y="5"/>
                </a:cxn>
                <a:cxn ang="0">
                  <a:pos x="410" y="0"/>
                </a:cxn>
                <a:cxn ang="0">
                  <a:pos x="396" y="0"/>
                </a:cxn>
                <a:cxn ang="0">
                  <a:pos x="370" y="1"/>
                </a:cxn>
                <a:cxn ang="0">
                  <a:pos x="348" y="6"/>
                </a:cxn>
                <a:cxn ang="0">
                  <a:pos x="331" y="13"/>
                </a:cxn>
                <a:cxn ang="0">
                  <a:pos x="308" y="30"/>
                </a:cxn>
                <a:cxn ang="0">
                  <a:pos x="294" y="47"/>
                </a:cxn>
                <a:cxn ang="0">
                  <a:pos x="286" y="36"/>
                </a:cxn>
                <a:cxn ang="0">
                  <a:pos x="269" y="18"/>
                </a:cxn>
                <a:cxn ang="0">
                  <a:pos x="247" y="7"/>
                </a:cxn>
                <a:cxn ang="0">
                  <a:pos x="224" y="0"/>
                </a:cxn>
                <a:cxn ang="0">
                  <a:pos x="211" y="0"/>
                </a:cxn>
                <a:cxn ang="0">
                  <a:pos x="182" y="2"/>
                </a:cxn>
                <a:cxn ang="0">
                  <a:pos x="155" y="11"/>
                </a:cxn>
                <a:cxn ang="0">
                  <a:pos x="132" y="25"/>
                </a:cxn>
                <a:cxn ang="0">
                  <a:pos x="112" y="47"/>
                </a:cxn>
                <a:cxn ang="0">
                  <a:pos x="111" y="7"/>
                </a:cxn>
                <a:cxn ang="0">
                  <a:pos x="0" y="309"/>
                </a:cxn>
              </a:cxnLst>
              <a:rect l="0" t="0" r="r" b="b"/>
              <a:pathLst>
                <a:path w="499" h="309">
                  <a:moveTo>
                    <a:pt x="0" y="309"/>
                  </a:moveTo>
                  <a:lnTo>
                    <a:pt x="115" y="309"/>
                  </a:lnTo>
                  <a:lnTo>
                    <a:pt x="115" y="146"/>
                  </a:lnTo>
                  <a:lnTo>
                    <a:pt x="115" y="146"/>
                  </a:lnTo>
                  <a:lnTo>
                    <a:pt x="116" y="135"/>
                  </a:lnTo>
                  <a:lnTo>
                    <a:pt x="117" y="124"/>
                  </a:lnTo>
                  <a:lnTo>
                    <a:pt x="119" y="116"/>
                  </a:lnTo>
                  <a:lnTo>
                    <a:pt x="124" y="107"/>
                  </a:lnTo>
                  <a:lnTo>
                    <a:pt x="129" y="101"/>
                  </a:lnTo>
                  <a:lnTo>
                    <a:pt x="135" y="96"/>
                  </a:lnTo>
                  <a:lnTo>
                    <a:pt x="144" y="92"/>
                  </a:lnTo>
                  <a:lnTo>
                    <a:pt x="155" y="91"/>
                  </a:lnTo>
                  <a:lnTo>
                    <a:pt x="155" y="91"/>
                  </a:lnTo>
                  <a:lnTo>
                    <a:pt x="166" y="92"/>
                  </a:lnTo>
                  <a:lnTo>
                    <a:pt x="175" y="96"/>
                  </a:lnTo>
                  <a:lnTo>
                    <a:pt x="182" y="101"/>
                  </a:lnTo>
                  <a:lnTo>
                    <a:pt x="186" y="108"/>
                  </a:lnTo>
                  <a:lnTo>
                    <a:pt x="189" y="117"/>
                  </a:lnTo>
                  <a:lnTo>
                    <a:pt x="191" y="125"/>
                  </a:lnTo>
                  <a:lnTo>
                    <a:pt x="192" y="135"/>
                  </a:lnTo>
                  <a:lnTo>
                    <a:pt x="192" y="146"/>
                  </a:lnTo>
                  <a:lnTo>
                    <a:pt x="192" y="309"/>
                  </a:lnTo>
                  <a:lnTo>
                    <a:pt x="307" y="309"/>
                  </a:lnTo>
                  <a:lnTo>
                    <a:pt x="307" y="146"/>
                  </a:lnTo>
                  <a:lnTo>
                    <a:pt x="307" y="146"/>
                  </a:lnTo>
                  <a:lnTo>
                    <a:pt x="308" y="135"/>
                  </a:lnTo>
                  <a:lnTo>
                    <a:pt x="309" y="124"/>
                  </a:lnTo>
                  <a:lnTo>
                    <a:pt x="312" y="116"/>
                  </a:lnTo>
                  <a:lnTo>
                    <a:pt x="317" y="107"/>
                  </a:lnTo>
                  <a:lnTo>
                    <a:pt x="322" y="101"/>
                  </a:lnTo>
                  <a:lnTo>
                    <a:pt x="328" y="96"/>
                  </a:lnTo>
                  <a:lnTo>
                    <a:pt x="336" y="92"/>
                  </a:lnTo>
                  <a:lnTo>
                    <a:pt x="347" y="91"/>
                  </a:lnTo>
                  <a:lnTo>
                    <a:pt x="347" y="91"/>
                  </a:lnTo>
                  <a:lnTo>
                    <a:pt x="358" y="92"/>
                  </a:lnTo>
                  <a:lnTo>
                    <a:pt x="368" y="96"/>
                  </a:lnTo>
                  <a:lnTo>
                    <a:pt x="374" y="101"/>
                  </a:lnTo>
                  <a:lnTo>
                    <a:pt x="379" y="108"/>
                  </a:lnTo>
                  <a:lnTo>
                    <a:pt x="381" y="117"/>
                  </a:lnTo>
                  <a:lnTo>
                    <a:pt x="384" y="125"/>
                  </a:lnTo>
                  <a:lnTo>
                    <a:pt x="385" y="135"/>
                  </a:lnTo>
                  <a:lnTo>
                    <a:pt x="385" y="146"/>
                  </a:lnTo>
                  <a:lnTo>
                    <a:pt x="385" y="309"/>
                  </a:lnTo>
                  <a:lnTo>
                    <a:pt x="499" y="309"/>
                  </a:lnTo>
                  <a:lnTo>
                    <a:pt x="499" y="102"/>
                  </a:lnTo>
                  <a:lnTo>
                    <a:pt x="499" y="102"/>
                  </a:lnTo>
                  <a:lnTo>
                    <a:pt x="498" y="84"/>
                  </a:lnTo>
                  <a:lnTo>
                    <a:pt x="497" y="74"/>
                  </a:lnTo>
                  <a:lnTo>
                    <a:pt x="494" y="66"/>
                  </a:lnTo>
                  <a:lnTo>
                    <a:pt x="492" y="57"/>
                  </a:lnTo>
                  <a:lnTo>
                    <a:pt x="487" y="48"/>
                  </a:lnTo>
                  <a:lnTo>
                    <a:pt x="482" y="40"/>
                  </a:lnTo>
                  <a:lnTo>
                    <a:pt x="477" y="33"/>
                  </a:lnTo>
                  <a:lnTo>
                    <a:pt x="470" y="25"/>
                  </a:lnTo>
                  <a:lnTo>
                    <a:pt x="463" y="19"/>
                  </a:lnTo>
                  <a:lnTo>
                    <a:pt x="454" y="13"/>
                  </a:lnTo>
                  <a:lnTo>
                    <a:pt x="444" y="8"/>
                  </a:lnTo>
                  <a:lnTo>
                    <a:pt x="435" y="5"/>
                  </a:lnTo>
                  <a:lnTo>
                    <a:pt x="423" y="2"/>
                  </a:lnTo>
                  <a:lnTo>
                    <a:pt x="410" y="0"/>
                  </a:lnTo>
                  <a:lnTo>
                    <a:pt x="396" y="0"/>
                  </a:lnTo>
                  <a:lnTo>
                    <a:pt x="396" y="0"/>
                  </a:lnTo>
                  <a:lnTo>
                    <a:pt x="382" y="0"/>
                  </a:lnTo>
                  <a:lnTo>
                    <a:pt x="370" y="1"/>
                  </a:lnTo>
                  <a:lnTo>
                    <a:pt x="359" y="3"/>
                  </a:lnTo>
                  <a:lnTo>
                    <a:pt x="348" y="6"/>
                  </a:lnTo>
                  <a:lnTo>
                    <a:pt x="340" y="9"/>
                  </a:lnTo>
                  <a:lnTo>
                    <a:pt x="331" y="13"/>
                  </a:lnTo>
                  <a:lnTo>
                    <a:pt x="318" y="22"/>
                  </a:lnTo>
                  <a:lnTo>
                    <a:pt x="308" y="30"/>
                  </a:lnTo>
                  <a:lnTo>
                    <a:pt x="301" y="37"/>
                  </a:lnTo>
                  <a:lnTo>
                    <a:pt x="294" y="47"/>
                  </a:lnTo>
                  <a:lnTo>
                    <a:pt x="294" y="47"/>
                  </a:lnTo>
                  <a:lnTo>
                    <a:pt x="286" y="36"/>
                  </a:lnTo>
                  <a:lnTo>
                    <a:pt x="279" y="27"/>
                  </a:lnTo>
                  <a:lnTo>
                    <a:pt x="269" y="18"/>
                  </a:lnTo>
                  <a:lnTo>
                    <a:pt x="259" y="12"/>
                  </a:lnTo>
                  <a:lnTo>
                    <a:pt x="247" y="7"/>
                  </a:lnTo>
                  <a:lnTo>
                    <a:pt x="236" y="2"/>
                  </a:lnTo>
                  <a:lnTo>
                    <a:pt x="224" y="0"/>
                  </a:lnTo>
                  <a:lnTo>
                    <a:pt x="211" y="0"/>
                  </a:lnTo>
                  <a:lnTo>
                    <a:pt x="211" y="0"/>
                  </a:lnTo>
                  <a:lnTo>
                    <a:pt x="196" y="0"/>
                  </a:lnTo>
                  <a:lnTo>
                    <a:pt x="182" y="2"/>
                  </a:lnTo>
                  <a:lnTo>
                    <a:pt x="168" y="6"/>
                  </a:lnTo>
                  <a:lnTo>
                    <a:pt x="155" y="11"/>
                  </a:lnTo>
                  <a:lnTo>
                    <a:pt x="143" y="17"/>
                  </a:lnTo>
                  <a:lnTo>
                    <a:pt x="132" y="25"/>
                  </a:lnTo>
                  <a:lnTo>
                    <a:pt x="122" y="35"/>
                  </a:lnTo>
                  <a:lnTo>
                    <a:pt x="112" y="47"/>
                  </a:lnTo>
                  <a:lnTo>
                    <a:pt x="111" y="47"/>
                  </a:lnTo>
                  <a:lnTo>
                    <a:pt x="111" y="7"/>
                  </a:lnTo>
                  <a:lnTo>
                    <a:pt x="0" y="7"/>
                  </a:lnTo>
                  <a:lnTo>
                    <a:pt x="0" y="3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4374" y="3837"/>
              <a:ext cx="165" cy="190"/>
            </a:xfrm>
            <a:custGeom>
              <a:avLst/>
              <a:gdLst/>
              <a:ahLst/>
              <a:cxnLst>
                <a:cxn ang="0">
                  <a:pos x="322" y="97"/>
                </a:cxn>
                <a:cxn ang="0">
                  <a:pos x="307" y="57"/>
                </a:cxn>
                <a:cxn ang="0">
                  <a:pos x="280" y="29"/>
                </a:cxn>
                <a:cxn ang="0">
                  <a:pos x="244" y="12"/>
                </a:cxn>
                <a:cxn ang="0">
                  <a:pos x="203" y="2"/>
                </a:cxn>
                <a:cxn ang="0">
                  <a:pos x="163" y="0"/>
                </a:cxn>
                <a:cxn ang="0">
                  <a:pos x="111" y="4"/>
                </a:cxn>
                <a:cxn ang="0">
                  <a:pos x="73" y="17"/>
                </a:cxn>
                <a:cxn ang="0">
                  <a:pos x="39" y="39"/>
                </a:cxn>
                <a:cxn ang="0">
                  <a:pos x="17" y="70"/>
                </a:cxn>
                <a:cxn ang="0">
                  <a:pos x="7" y="115"/>
                </a:cxn>
                <a:cxn ang="0">
                  <a:pos x="10" y="137"/>
                </a:cxn>
                <a:cxn ang="0">
                  <a:pos x="20" y="165"/>
                </a:cxn>
                <a:cxn ang="0">
                  <a:pos x="39" y="189"/>
                </a:cxn>
                <a:cxn ang="0">
                  <a:pos x="68" y="207"/>
                </a:cxn>
                <a:cxn ang="0">
                  <a:pos x="109" y="222"/>
                </a:cxn>
                <a:cxn ang="0">
                  <a:pos x="178" y="236"/>
                </a:cxn>
                <a:cxn ang="0">
                  <a:pos x="205" y="248"/>
                </a:cxn>
                <a:cxn ang="0">
                  <a:pos x="212" y="267"/>
                </a:cxn>
                <a:cxn ang="0">
                  <a:pos x="207" y="280"/>
                </a:cxn>
                <a:cxn ang="0">
                  <a:pos x="190" y="291"/>
                </a:cxn>
                <a:cxn ang="0">
                  <a:pos x="169" y="295"/>
                </a:cxn>
                <a:cxn ang="0">
                  <a:pos x="141" y="289"/>
                </a:cxn>
                <a:cxn ang="0">
                  <a:pos x="129" y="278"/>
                </a:cxn>
                <a:cxn ang="0">
                  <a:pos x="121" y="252"/>
                </a:cxn>
                <a:cxn ang="0">
                  <a:pos x="1" y="269"/>
                </a:cxn>
                <a:cxn ang="0">
                  <a:pos x="16" y="312"/>
                </a:cxn>
                <a:cxn ang="0">
                  <a:pos x="43" y="343"/>
                </a:cxn>
                <a:cxn ang="0">
                  <a:pos x="79" y="364"/>
                </a:cxn>
                <a:cxn ang="0">
                  <a:pos x="121" y="376"/>
                </a:cxn>
                <a:cxn ang="0">
                  <a:pos x="165" y="380"/>
                </a:cxn>
                <a:cxn ang="0">
                  <a:pos x="210" y="376"/>
                </a:cxn>
                <a:cxn ang="0">
                  <a:pos x="252" y="365"/>
                </a:cxn>
                <a:cxn ang="0">
                  <a:pos x="290" y="346"/>
                </a:cxn>
                <a:cxn ang="0">
                  <a:pos x="317" y="314"/>
                </a:cxn>
                <a:cxn ang="0">
                  <a:pos x="331" y="270"/>
                </a:cxn>
                <a:cxn ang="0">
                  <a:pos x="331" y="241"/>
                </a:cxn>
                <a:cxn ang="0">
                  <a:pos x="325" y="213"/>
                </a:cxn>
                <a:cxn ang="0">
                  <a:pos x="313" y="191"/>
                </a:cxn>
                <a:cxn ang="0">
                  <a:pos x="283" y="164"/>
                </a:cxn>
                <a:cxn ang="0">
                  <a:pos x="253" y="151"/>
                </a:cxn>
                <a:cxn ang="0">
                  <a:pos x="190" y="135"/>
                </a:cxn>
                <a:cxn ang="0">
                  <a:pos x="143" y="123"/>
                </a:cxn>
                <a:cxn ang="0">
                  <a:pos x="133" y="117"/>
                </a:cxn>
                <a:cxn ang="0">
                  <a:pos x="128" y="104"/>
                </a:cxn>
                <a:cxn ang="0">
                  <a:pos x="135" y="85"/>
                </a:cxn>
                <a:cxn ang="0">
                  <a:pos x="154" y="78"/>
                </a:cxn>
                <a:cxn ang="0">
                  <a:pos x="174" y="78"/>
                </a:cxn>
                <a:cxn ang="0">
                  <a:pos x="194" y="87"/>
                </a:cxn>
                <a:cxn ang="0">
                  <a:pos x="205" y="98"/>
                </a:cxn>
                <a:cxn ang="0">
                  <a:pos x="323" y="114"/>
                </a:cxn>
              </a:cxnLst>
              <a:rect l="0" t="0" r="r" b="b"/>
              <a:pathLst>
                <a:path w="331" h="380">
                  <a:moveTo>
                    <a:pt x="323" y="114"/>
                  </a:moveTo>
                  <a:lnTo>
                    <a:pt x="323" y="114"/>
                  </a:lnTo>
                  <a:lnTo>
                    <a:pt x="322" y="97"/>
                  </a:lnTo>
                  <a:lnTo>
                    <a:pt x="318" y="83"/>
                  </a:lnTo>
                  <a:lnTo>
                    <a:pt x="313" y="69"/>
                  </a:lnTo>
                  <a:lnTo>
                    <a:pt x="307" y="57"/>
                  </a:lnTo>
                  <a:lnTo>
                    <a:pt x="298" y="47"/>
                  </a:lnTo>
                  <a:lnTo>
                    <a:pt x="290" y="37"/>
                  </a:lnTo>
                  <a:lnTo>
                    <a:pt x="280" y="29"/>
                  </a:lnTo>
                  <a:lnTo>
                    <a:pt x="268" y="23"/>
                  </a:lnTo>
                  <a:lnTo>
                    <a:pt x="257" y="17"/>
                  </a:lnTo>
                  <a:lnTo>
                    <a:pt x="244" y="12"/>
                  </a:lnTo>
                  <a:lnTo>
                    <a:pt x="231" y="8"/>
                  </a:lnTo>
                  <a:lnTo>
                    <a:pt x="218" y="4"/>
                  </a:lnTo>
                  <a:lnTo>
                    <a:pt x="203" y="2"/>
                  </a:lnTo>
                  <a:lnTo>
                    <a:pt x="190" y="1"/>
                  </a:lnTo>
                  <a:lnTo>
                    <a:pt x="163" y="0"/>
                  </a:lnTo>
                  <a:lnTo>
                    <a:pt x="163" y="0"/>
                  </a:lnTo>
                  <a:lnTo>
                    <a:pt x="138" y="1"/>
                  </a:lnTo>
                  <a:lnTo>
                    <a:pt x="124" y="3"/>
                  </a:lnTo>
                  <a:lnTo>
                    <a:pt x="111" y="4"/>
                  </a:lnTo>
                  <a:lnTo>
                    <a:pt x="98" y="8"/>
                  </a:lnTo>
                  <a:lnTo>
                    <a:pt x="85" y="12"/>
                  </a:lnTo>
                  <a:lnTo>
                    <a:pt x="73" y="17"/>
                  </a:lnTo>
                  <a:lnTo>
                    <a:pt x="61" y="23"/>
                  </a:lnTo>
                  <a:lnTo>
                    <a:pt x="50" y="30"/>
                  </a:lnTo>
                  <a:lnTo>
                    <a:pt x="39" y="39"/>
                  </a:lnTo>
                  <a:lnTo>
                    <a:pt x="31" y="48"/>
                  </a:lnTo>
                  <a:lnTo>
                    <a:pt x="23" y="58"/>
                  </a:lnTo>
                  <a:lnTo>
                    <a:pt x="17" y="70"/>
                  </a:lnTo>
                  <a:lnTo>
                    <a:pt x="12" y="84"/>
                  </a:lnTo>
                  <a:lnTo>
                    <a:pt x="9" y="98"/>
                  </a:lnTo>
                  <a:lnTo>
                    <a:pt x="7" y="115"/>
                  </a:lnTo>
                  <a:lnTo>
                    <a:pt x="7" y="115"/>
                  </a:lnTo>
                  <a:lnTo>
                    <a:pt x="9" y="126"/>
                  </a:lnTo>
                  <a:lnTo>
                    <a:pt x="10" y="137"/>
                  </a:lnTo>
                  <a:lnTo>
                    <a:pt x="12" y="147"/>
                  </a:lnTo>
                  <a:lnTo>
                    <a:pt x="16" y="157"/>
                  </a:lnTo>
                  <a:lnTo>
                    <a:pt x="20" y="165"/>
                  </a:lnTo>
                  <a:lnTo>
                    <a:pt x="26" y="174"/>
                  </a:lnTo>
                  <a:lnTo>
                    <a:pt x="32" y="181"/>
                  </a:lnTo>
                  <a:lnTo>
                    <a:pt x="39" y="189"/>
                  </a:lnTo>
                  <a:lnTo>
                    <a:pt x="48" y="195"/>
                  </a:lnTo>
                  <a:lnTo>
                    <a:pt x="57" y="201"/>
                  </a:lnTo>
                  <a:lnTo>
                    <a:pt x="68" y="207"/>
                  </a:lnTo>
                  <a:lnTo>
                    <a:pt x="81" y="212"/>
                  </a:lnTo>
                  <a:lnTo>
                    <a:pt x="94" y="217"/>
                  </a:lnTo>
                  <a:lnTo>
                    <a:pt x="109" y="222"/>
                  </a:lnTo>
                  <a:lnTo>
                    <a:pt x="143" y="229"/>
                  </a:lnTo>
                  <a:lnTo>
                    <a:pt x="143" y="229"/>
                  </a:lnTo>
                  <a:lnTo>
                    <a:pt x="178" y="236"/>
                  </a:lnTo>
                  <a:lnTo>
                    <a:pt x="190" y="240"/>
                  </a:lnTo>
                  <a:lnTo>
                    <a:pt x="199" y="243"/>
                  </a:lnTo>
                  <a:lnTo>
                    <a:pt x="205" y="248"/>
                  </a:lnTo>
                  <a:lnTo>
                    <a:pt x="208" y="253"/>
                  </a:lnTo>
                  <a:lnTo>
                    <a:pt x="211" y="259"/>
                  </a:lnTo>
                  <a:lnTo>
                    <a:pt x="212" y="267"/>
                  </a:lnTo>
                  <a:lnTo>
                    <a:pt x="212" y="267"/>
                  </a:lnTo>
                  <a:lnTo>
                    <a:pt x="211" y="274"/>
                  </a:lnTo>
                  <a:lnTo>
                    <a:pt x="207" y="280"/>
                  </a:lnTo>
                  <a:lnTo>
                    <a:pt x="202" y="285"/>
                  </a:lnTo>
                  <a:lnTo>
                    <a:pt x="196" y="289"/>
                  </a:lnTo>
                  <a:lnTo>
                    <a:pt x="190" y="291"/>
                  </a:lnTo>
                  <a:lnTo>
                    <a:pt x="183" y="293"/>
                  </a:lnTo>
                  <a:lnTo>
                    <a:pt x="169" y="295"/>
                  </a:lnTo>
                  <a:lnTo>
                    <a:pt x="169" y="295"/>
                  </a:lnTo>
                  <a:lnTo>
                    <a:pt x="158" y="293"/>
                  </a:lnTo>
                  <a:lnTo>
                    <a:pt x="149" y="292"/>
                  </a:lnTo>
                  <a:lnTo>
                    <a:pt x="141" y="289"/>
                  </a:lnTo>
                  <a:lnTo>
                    <a:pt x="135" y="285"/>
                  </a:lnTo>
                  <a:lnTo>
                    <a:pt x="135" y="285"/>
                  </a:lnTo>
                  <a:lnTo>
                    <a:pt x="129" y="278"/>
                  </a:lnTo>
                  <a:lnTo>
                    <a:pt x="124" y="269"/>
                  </a:lnTo>
                  <a:lnTo>
                    <a:pt x="122" y="262"/>
                  </a:lnTo>
                  <a:lnTo>
                    <a:pt x="121" y="252"/>
                  </a:lnTo>
                  <a:lnTo>
                    <a:pt x="0" y="252"/>
                  </a:lnTo>
                  <a:lnTo>
                    <a:pt x="0" y="252"/>
                  </a:lnTo>
                  <a:lnTo>
                    <a:pt x="1" y="269"/>
                  </a:lnTo>
                  <a:lnTo>
                    <a:pt x="5" y="285"/>
                  </a:lnTo>
                  <a:lnTo>
                    <a:pt x="10" y="298"/>
                  </a:lnTo>
                  <a:lnTo>
                    <a:pt x="16" y="312"/>
                  </a:lnTo>
                  <a:lnTo>
                    <a:pt x="23" y="323"/>
                  </a:lnTo>
                  <a:lnTo>
                    <a:pt x="33" y="334"/>
                  </a:lnTo>
                  <a:lnTo>
                    <a:pt x="43" y="343"/>
                  </a:lnTo>
                  <a:lnTo>
                    <a:pt x="54" y="351"/>
                  </a:lnTo>
                  <a:lnTo>
                    <a:pt x="66" y="358"/>
                  </a:lnTo>
                  <a:lnTo>
                    <a:pt x="79" y="364"/>
                  </a:lnTo>
                  <a:lnTo>
                    <a:pt x="93" y="369"/>
                  </a:lnTo>
                  <a:lnTo>
                    <a:pt x="106" y="373"/>
                  </a:lnTo>
                  <a:lnTo>
                    <a:pt x="121" y="376"/>
                  </a:lnTo>
                  <a:lnTo>
                    <a:pt x="135" y="378"/>
                  </a:lnTo>
                  <a:lnTo>
                    <a:pt x="150" y="379"/>
                  </a:lnTo>
                  <a:lnTo>
                    <a:pt x="165" y="380"/>
                  </a:lnTo>
                  <a:lnTo>
                    <a:pt x="165" y="380"/>
                  </a:lnTo>
                  <a:lnTo>
                    <a:pt x="195" y="379"/>
                  </a:lnTo>
                  <a:lnTo>
                    <a:pt x="210" y="376"/>
                  </a:lnTo>
                  <a:lnTo>
                    <a:pt x="224" y="374"/>
                  </a:lnTo>
                  <a:lnTo>
                    <a:pt x="239" y="370"/>
                  </a:lnTo>
                  <a:lnTo>
                    <a:pt x="252" y="365"/>
                  </a:lnTo>
                  <a:lnTo>
                    <a:pt x="266" y="360"/>
                  </a:lnTo>
                  <a:lnTo>
                    <a:pt x="278" y="353"/>
                  </a:lnTo>
                  <a:lnTo>
                    <a:pt x="290" y="346"/>
                  </a:lnTo>
                  <a:lnTo>
                    <a:pt x="300" y="336"/>
                  </a:lnTo>
                  <a:lnTo>
                    <a:pt x="309" y="326"/>
                  </a:lnTo>
                  <a:lnTo>
                    <a:pt x="317" y="314"/>
                  </a:lnTo>
                  <a:lnTo>
                    <a:pt x="323" y="301"/>
                  </a:lnTo>
                  <a:lnTo>
                    <a:pt x="328" y="286"/>
                  </a:lnTo>
                  <a:lnTo>
                    <a:pt x="331" y="270"/>
                  </a:lnTo>
                  <a:lnTo>
                    <a:pt x="331" y="252"/>
                  </a:lnTo>
                  <a:lnTo>
                    <a:pt x="331" y="252"/>
                  </a:lnTo>
                  <a:lnTo>
                    <a:pt x="331" y="241"/>
                  </a:lnTo>
                  <a:lnTo>
                    <a:pt x="330" y="231"/>
                  </a:lnTo>
                  <a:lnTo>
                    <a:pt x="328" y="223"/>
                  </a:lnTo>
                  <a:lnTo>
                    <a:pt x="325" y="213"/>
                  </a:lnTo>
                  <a:lnTo>
                    <a:pt x="322" y="206"/>
                  </a:lnTo>
                  <a:lnTo>
                    <a:pt x="318" y="198"/>
                  </a:lnTo>
                  <a:lnTo>
                    <a:pt x="313" y="191"/>
                  </a:lnTo>
                  <a:lnTo>
                    <a:pt x="308" y="185"/>
                  </a:lnTo>
                  <a:lnTo>
                    <a:pt x="296" y="174"/>
                  </a:lnTo>
                  <a:lnTo>
                    <a:pt x="283" y="164"/>
                  </a:lnTo>
                  <a:lnTo>
                    <a:pt x="269" y="157"/>
                  </a:lnTo>
                  <a:lnTo>
                    <a:pt x="253" y="151"/>
                  </a:lnTo>
                  <a:lnTo>
                    <a:pt x="253" y="151"/>
                  </a:lnTo>
                  <a:lnTo>
                    <a:pt x="238" y="146"/>
                  </a:lnTo>
                  <a:lnTo>
                    <a:pt x="222" y="142"/>
                  </a:lnTo>
                  <a:lnTo>
                    <a:pt x="190" y="135"/>
                  </a:lnTo>
                  <a:lnTo>
                    <a:pt x="163" y="130"/>
                  </a:lnTo>
                  <a:lnTo>
                    <a:pt x="152" y="126"/>
                  </a:lnTo>
                  <a:lnTo>
                    <a:pt x="143" y="123"/>
                  </a:lnTo>
                  <a:lnTo>
                    <a:pt x="143" y="123"/>
                  </a:lnTo>
                  <a:lnTo>
                    <a:pt x="138" y="120"/>
                  </a:lnTo>
                  <a:lnTo>
                    <a:pt x="133" y="117"/>
                  </a:lnTo>
                  <a:lnTo>
                    <a:pt x="129" y="112"/>
                  </a:lnTo>
                  <a:lnTo>
                    <a:pt x="128" y="104"/>
                  </a:lnTo>
                  <a:lnTo>
                    <a:pt x="128" y="104"/>
                  </a:lnTo>
                  <a:lnTo>
                    <a:pt x="129" y="96"/>
                  </a:lnTo>
                  <a:lnTo>
                    <a:pt x="132" y="90"/>
                  </a:lnTo>
                  <a:lnTo>
                    <a:pt x="135" y="85"/>
                  </a:lnTo>
                  <a:lnTo>
                    <a:pt x="140" y="81"/>
                  </a:lnTo>
                  <a:lnTo>
                    <a:pt x="146" y="79"/>
                  </a:lnTo>
                  <a:lnTo>
                    <a:pt x="154" y="78"/>
                  </a:lnTo>
                  <a:lnTo>
                    <a:pt x="167" y="76"/>
                  </a:lnTo>
                  <a:lnTo>
                    <a:pt x="167" y="76"/>
                  </a:lnTo>
                  <a:lnTo>
                    <a:pt x="174" y="78"/>
                  </a:lnTo>
                  <a:lnTo>
                    <a:pt x="182" y="79"/>
                  </a:lnTo>
                  <a:lnTo>
                    <a:pt x="188" y="83"/>
                  </a:lnTo>
                  <a:lnTo>
                    <a:pt x="194" y="87"/>
                  </a:lnTo>
                  <a:lnTo>
                    <a:pt x="194" y="87"/>
                  </a:lnTo>
                  <a:lnTo>
                    <a:pt x="200" y="92"/>
                  </a:lnTo>
                  <a:lnTo>
                    <a:pt x="205" y="98"/>
                  </a:lnTo>
                  <a:lnTo>
                    <a:pt x="207" y="106"/>
                  </a:lnTo>
                  <a:lnTo>
                    <a:pt x="208" y="114"/>
                  </a:lnTo>
                  <a:lnTo>
                    <a:pt x="323"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p:cNvSpPr>
            <p:nvPr userDrawn="1"/>
          </p:nvSpPr>
          <p:spPr bwMode="auto">
            <a:xfrm>
              <a:off x="4998" y="3809"/>
              <a:ext cx="156" cy="211"/>
            </a:xfrm>
            <a:custGeom>
              <a:avLst/>
              <a:gdLst/>
              <a:ahLst/>
              <a:cxnLst>
                <a:cxn ang="0">
                  <a:pos x="0" y="423"/>
                </a:cxn>
                <a:cxn ang="0">
                  <a:pos x="117" y="423"/>
                </a:cxn>
                <a:cxn ang="0">
                  <a:pos x="117" y="276"/>
                </a:cxn>
                <a:cxn ang="0">
                  <a:pos x="117" y="276"/>
                </a:cxn>
                <a:cxn ang="0">
                  <a:pos x="117" y="258"/>
                </a:cxn>
                <a:cxn ang="0">
                  <a:pos x="120" y="241"/>
                </a:cxn>
                <a:cxn ang="0">
                  <a:pos x="125" y="229"/>
                </a:cxn>
                <a:cxn ang="0">
                  <a:pos x="127" y="224"/>
                </a:cxn>
                <a:cxn ang="0">
                  <a:pos x="129" y="219"/>
                </a:cxn>
                <a:cxn ang="0">
                  <a:pos x="129" y="219"/>
                </a:cxn>
                <a:cxn ang="0">
                  <a:pos x="134" y="213"/>
                </a:cxn>
                <a:cxn ang="0">
                  <a:pos x="142" y="208"/>
                </a:cxn>
                <a:cxn ang="0">
                  <a:pos x="149" y="204"/>
                </a:cxn>
                <a:cxn ang="0">
                  <a:pos x="156" y="203"/>
                </a:cxn>
                <a:cxn ang="0">
                  <a:pos x="156" y="203"/>
                </a:cxn>
                <a:cxn ang="0">
                  <a:pos x="166" y="203"/>
                </a:cxn>
                <a:cxn ang="0">
                  <a:pos x="173" y="206"/>
                </a:cxn>
                <a:cxn ang="0">
                  <a:pos x="179" y="209"/>
                </a:cxn>
                <a:cxn ang="0">
                  <a:pos x="185" y="215"/>
                </a:cxn>
                <a:cxn ang="0">
                  <a:pos x="185" y="215"/>
                </a:cxn>
                <a:cxn ang="0">
                  <a:pos x="190" y="221"/>
                </a:cxn>
                <a:cxn ang="0">
                  <a:pos x="193" y="231"/>
                </a:cxn>
                <a:cxn ang="0">
                  <a:pos x="195" y="242"/>
                </a:cxn>
                <a:cxn ang="0">
                  <a:pos x="195" y="256"/>
                </a:cxn>
                <a:cxn ang="0">
                  <a:pos x="195" y="423"/>
                </a:cxn>
                <a:cxn ang="0">
                  <a:pos x="312" y="423"/>
                </a:cxn>
                <a:cxn ang="0">
                  <a:pos x="312" y="230"/>
                </a:cxn>
                <a:cxn ang="0">
                  <a:pos x="312" y="230"/>
                </a:cxn>
                <a:cxn ang="0">
                  <a:pos x="312" y="215"/>
                </a:cxn>
                <a:cxn ang="0">
                  <a:pos x="311" y="202"/>
                </a:cxn>
                <a:cxn ang="0">
                  <a:pos x="308" y="189"/>
                </a:cxn>
                <a:cxn ang="0">
                  <a:pos x="306" y="178"/>
                </a:cxn>
                <a:cxn ang="0">
                  <a:pos x="301" y="167"/>
                </a:cxn>
                <a:cxn ang="0">
                  <a:pos x="297" y="157"/>
                </a:cxn>
                <a:cxn ang="0">
                  <a:pos x="291" y="148"/>
                </a:cxn>
                <a:cxn ang="0">
                  <a:pos x="285" y="141"/>
                </a:cxn>
                <a:cxn ang="0">
                  <a:pos x="285" y="141"/>
                </a:cxn>
                <a:cxn ang="0">
                  <a:pos x="278" y="134"/>
                </a:cxn>
                <a:cxn ang="0">
                  <a:pos x="271" y="129"/>
                </a:cxn>
                <a:cxn ang="0">
                  <a:pos x="262" y="124"/>
                </a:cxn>
                <a:cxn ang="0">
                  <a:pos x="252" y="119"/>
                </a:cxn>
                <a:cxn ang="0">
                  <a:pos x="243" y="117"/>
                </a:cxn>
                <a:cxn ang="0">
                  <a:pos x="233" y="114"/>
                </a:cxn>
                <a:cxn ang="0">
                  <a:pos x="222" y="113"/>
                </a:cxn>
                <a:cxn ang="0">
                  <a:pos x="211" y="112"/>
                </a:cxn>
                <a:cxn ang="0">
                  <a:pos x="211" y="112"/>
                </a:cxn>
                <a:cxn ang="0">
                  <a:pos x="196" y="113"/>
                </a:cxn>
                <a:cxn ang="0">
                  <a:pos x="183" y="114"/>
                </a:cxn>
                <a:cxn ang="0">
                  <a:pos x="170" y="117"/>
                </a:cxn>
                <a:cxn ang="0">
                  <a:pos x="155" y="123"/>
                </a:cxn>
                <a:cxn ang="0">
                  <a:pos x="155" y="123"/>
                </a:cxn>
                <a:cxn ang="0">
                  <a:pos x="145" y="129"/>
                </a:cxn>
                <a:cxn ang="0">
                  <a:pos x="137" y="135"/>
                </a:cxn>
                <a:cxn ang="0">
                  <a:pos x="127" y="143"/>
                </a:cxn>
                <a:cxn ang="0">
                  <a:pos x="117" y="153"/>
                </a:cxn>
                <a:cxn ang="0">
                  <a:pos x="117" y="0"/>
                </a:cxn>
                <a:cxn ang="0">
                  <a:pos x="0" y="0"/>
                </a:cxn>
                <a:cxn ang="0">
                  <a:pos x="0" y="423"/>
                </a:cxn>
              </a:cxnLst>
              <a:rect l="0" t="0" r="r" b="b"/>
              <a:pathLst>
                <a:path w="312" h="423">
                  <a:moveTo>
                    <a:pt x="0" y="423"/>
                  </a:moveTo>
                  <a:lnTo>
                    <a:pt x="117" y="423"/>
                  </a:lnTo>
                  <a:lnTo>
                    <a:pt x="117" y="276"/>
                  </a:lnTo>
                  <a:lnTo>
                    <a:pt x="117" y="276"/>
                  </a:lnTo>
                  <a:lnTo>
                    <a:pt x="117" y="258"/>
                  </a:lnTo>
                  <a:lnTo>
                    <a:pt x="120" y="241"/>
                  </a:lnTo>
                  <a:lnTo>
                    <a:pt x="125" y="229"/>
                  </a:lnTo>
                  <a:lnTo>
                    <a:pt x="127" y="224"/>
                  </a:lnTo>
                  <a:lnTo>
                    <a:pt x="129" y="219"/>
                  </a:lnTo>
                  <a:lnTo>
                    <a:pt x="129" y="219"/>
                  </a:lnTo>
                  <a:lnTo>
                    <a:pt x="134" y="213"/>
                  </a:lnTo>
                  <a:lnTo>
                    <a:pt x="142" y="208"/>
                  </a:lnTo>
                  <a:lnTo>
                    <a:pt x="149" y="204"/>
                  </a:lnTo>
                  <a:lnTo>
                    <a:pt x="156" y="203"/>
                  </a:lnTo>
                  <a:lnTo>
                    <a:pt x="156" y="203"/>
                  </a:lnTo>
                  <a:lnTo>
                    <a:pt x="166" y="203"/>
                  </a:lnTo>
                  <a:lnTo>
                    <a:pt x="173" y="206"/>
                  </a:lnTo>
                  <a:lnTo>
                    <a:pt x="179" y="209"/>
                  </a:lnTo>
                  <a:lnTo>
                    <a:pt x="185" y="215"/>
                  </a:lnTo>
                  <a:lnTo>
                    <a:pt x="185" y="215"/>
                  </a:lnTo>
                  <a:lnTo>
                    <a:pt x="190" y="221"/>
                  </a:lnTo>
                  <a:lnTo>
                    <a:pt x="193" y="231"/>
                  </a:lnTo>
                  <a:lnTo>
                    <a:pt x="195" y="242"/>
                  </a:lnTo>
                  <a:lnTo>
                    <a:pt x="195" y="256"/>
                  </a:lnTo>
                  <a:lnTo>
                    <a:pt x="195" y="423"/>
                  </a:lnTo>
                  <a:lnTo>
                    <a:pt x="312" y="423"/>
                  </a:lnTo>
                  <a:lnTo>
                    <a:pt x="312" y="230"/>
                  </a:lnTo>
                  <a:lnTo>
                    <a:pt x="312" y="230"/>
                  </a:lnTo>
                  <a:lnTo>
                    <a:pt x="312" y="215"/>
                  </a:lnTo>
                  <a:lnTo>
                    <a:pt x="311" y="202"/>
                  </a:lnTo>
                  <a:lnTo>
                    <a:pt x="308" y="189"/>
                  </a:lnTo>
                  <a:lnTo>
                    <a:pt x="306" y="178"/>
                  </a:lnTo>
                  <a:lnTo>
                    <a:pt x="301" y="167"/>
                  </a:lnTo>
                  <a:lnTo>
                    <a:pt x="297" y="157"/>
                  </a:lnTo>
                  <a:lnTo>
                    <a:pt x="291" y="148"/>
                  </a:lnTo>
                  <a:lnTo>
                    <a:pt x="285" y="141"/>
                  </a:lnTo>
                  <a:lnTo>
                    <a:pt x="285" y="141"/>
                  </a:lnTo>
                  <a:lnTo>
                    <a:pt x="278" y="134"/>
                  </a:lnTo>
                  <a:lnTo>
                    <a:pt x="271" y="129"/>
                  </a:lnTo>
                  <a:lnTo>
                    <a:pt x="262" y="124"/>
                  </a:lnTo>
                  <a:lnTo>
                    <a:pt x="252" y="119"/>
                  </a:lnTo>
                  <a:lnTo>
                    <a:pt x="243" y="117"/>
                  </a:lnTo>
                  <a:lnTo>
                    <a:pt x="233" y="114"/>
                  </a:lnTo>
                  <a:lnTo>
                    <a:pt x="222" y="113"/>
                  </a:lnTo>
                  <a:lnTo>
                    <a:pt x="211" y="112"/>
                  </a:lnTo>
                  <a:lnTo>
                    <a:pt x="211" y="112"/>
                  </a:lnTo>
                  <a:lnTo>
                    <a:pt x="196" y="113"/>
                  </a:lnTo>
                  <a:lnTo>
                    <a:pt x="183" y="114"/>
                  </a:lnTo>
                  <a:lnTo>
                    <a:pt x="170" y="117"/>
                  </a:lnTo>
                  <a:lnTo>
                    <a:pt x="155" y="123"/>
                  </a:lnTo>
                  <a:lnTo>
                    <a:pt x="155" y="123"/>
                  </a:lnTo>
                  <a:lnTo>
                    <a:pt x="145" y="129"/>
                  </a:lnTo>
                  <a:lnTo>
                    <a:pt x="137" y="135"/>
                  </a:lnTo>
                  <a:lnTo>
                    <a:pt x="127" y="143"/>
                  </a:lnTo>
                  <a:lnTo>
                    <a:pt x="117" y="153"/>
                  </a:lnTo>
                  <a:lnTo>
                    <a:pt x="117" y="0"/>
                  </a:lnTo>
                  <a:lnTo>
                    <a:pt x="0" y="0"/>
                  </a:lnTo>
                  <a:lnTo>
                    <a:pt x="0" y="4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p:cNvSpPr>
            <p:nvPr userDrawn="1"/>
          </p:nvSpPr>
          <p:spPr bwMode="auto">
            <a:xfrm>
              <a:off x="4898" y="3822"/>
              <a:ext cx="81" cy="201"/>
            </a:xfrm>
            <a:custGeom>
              <a:avLst/>
              <a:gdLst/>
              <a:ahLst/>
              <a:cxnLst>
                <a:cxn ang="0">
                  <a:pos x="0" y="0"/>
                </a:cxn>
                <a:cxn ang="0">
                  <a:pos x="0" y="93"/>
                </a:cxn>
                <a:cxn ang="0">
                  <a:pos x="0" y="178"/>
                </a:cxn>
                <a:cxn ang="0">
                  <a:pos x="0" y="284"/>
                </a:cxn>
                <a:cxn ang="0">
                  <a:pos x="0" y="284"/>
                </a:cxn>
                <a:cxn ang="0">
                  <a:pos x="0" y="308"/>
                </a:cxn>
                <a:cxn ang="0">
                  <a:pos x="3" y="328"/>
                </a:cxn>
                <a:cxn ang="0">
                  <a:pos x="7" y="345"/>
                </a:cxn>
                <a:cxn ang="0">
                  <a:pos x="11" y="360"/>
                </a:cxn>
                <a:cxn ang="0">
                  <a:pos x="11" y="360"/>
                </a:cxn>
                <a:cxn ang="0">
                  <a:pos x="17" y="371"/>
                </a:cxn>
                <a:cxn ang="0">
                  <a:pos x="24" y="380"/>
                </a:cxn>
                <a:cxn ang="0">
                  <a:pos x="32" y="386"/>
                </a:cxn>
                <a:cxn ang="0">
                  <a:pos x="41" y="392"/>
                </a:cxn>
                <a:cxn ang="0">
                  <a:pos x="41" y="392"/>
                </a:cxn>
                <a:cxn ang="0">
                  <a:pos x="52" y="397"/>
                </a:cxn>
                <a:cxn ang="0">
                  <a:pos x="65" y="400"/>
                </a:cxn>
                <a:cxn ang="0">
                  <a:pos x="81" y="403"/>
                </a:cxn>
                <a:cxn ang="0">
                  <a:pos x="100" y="403"/>
                </a:cxn>
                <a:cxn ang="0">
                  <a:pos x="100" y="403"/>
                </a:cxn>
                <a:cxn ang="0">
                  <a:pos x="114" y="403"/>
                </a:cxn>
                <a:cxn ang="0">
                  <a:pos x="129" y="400"/>
                </a:cxn>
                <a:cxn ang="0">
                  <a:pos x="147" y="398"/>
                </a:cxn>
                <a:cxn ang="0">
                  <a:pos x="162" y="393"/>
                </a:cxn>
                <a:cxn ang="0">
                  <a:pos x="162" y="317"/>
                </a:cxn>
                <a:cxn ang="0">
                  <a:pos x="162" y="317"/>
                </a:cxn>
                <a:cxn ang="0">
                  <a:pos x="157" y="319"/>
                </a:cxn>
                <a:cxn ang="0">
                  <a:pos x="149" y="320"/>
                </a:cxn>
                <a:cxn ang="0">
                  <a:pos x="132" y="321"/>
                </a:cxn>
                <a:cxn ang="0">
                  <a:pos x="132" y="321"/>
                </a:cxn>
                <a:cxn ang="0">
                  <a:pos x="126" y="320"/>
                </a:cxn>
                <a:cxn ang="0">
                  <a:pos x="121" y="316"/>
                </a:cxn>
                <a:cxn ang="0">
                  <a:pos x="119" y="314"/>
                </a:cxn>
                <a:cxn ang="0">
                  <a:pos x="116" y="311"/>
                </a:cxn>
                <a:cxn ang="0">
                  <a:pos x="116" y="311"/>
                </a:cxn>
                <a:cxn ang="0">
                  <a:pos x="115" y="308"/>
                </a:cxn>
                <a:cxn ang="0">
                  <a:pos x="114" y="301"/>
                </a:cxn>
                <a:cxn ang="0">
                  <a:pos x="112" y="286"/>
                </a:cxn>
                <a:cxn ang="0">
                  <a:pos x="112" y="178"/>
                </a:cxn>
                <a:cxn ang="0">
                  <a:pos x="162" y="178"/>
                </a:cxn>
                <a:cxn ang="0">
                  <a:pos x="162" y="93"/>
                </a:cxn>
                <a:cxn ang="0">
                  <a:pos x="112" y="93"/>
                </a:cxn>
                <a:cxn ang="0">
                  <a:pos x="112" y="0"/>
                </a:cxn>
                <a:cxn ang="0">
                  <a:pos x="0" y="0"/>
                </a:cxn>
              </a:cxnLst>
              <a:rect l="0" t="0" r="r" b="b"/>
              <a:pathLst>
                <a:path w="162" h="403">
                  <a:moveTo>
                    <a:pt x="0" y="0"/>
                  </a:moveTo>
                  <a:lnTo>
                    <a:pt x="0" y="93"/>
                  </a:lnTo>
                  <a:lnTo>
                    <a:pt x="0" y="178"/>
                  </a:lnTo>
                  <a:lnTo>
                    <a:pt x="0" y="284"/>
                  </a:lnTo>
                  <a:lnTo>
                    <a:pt x="0" y="284"/>
                  </a:lnTo>
                  <a:lnTo>
                    <a:pt x="0" y="308"/>
                  </a:lnTo>
                  <a:lnTo>
                    <a:pt x="3" y="328"/>
                  </a:lnTo>
                  <a:lnTo>
                    <a:pt x="7" y="345"/>
                  </a:lnTo>
                  <a:lnTo>
                    <a:pt x="11" y="360"/>
                  </a:lnTo>
                  <a:lnTo>
                    <a:pt x="11" y="360"/>
                  </a:lnTo>
                  <a:lnTo>
                    <a:pt x="17" y="371"/>
                  </a:lnTo>
                  <a:lnTo>
                    <a:pt x="24" y="380"/>
                  </a:lnTo>
                  <a:lnTo>
                    <a:pt x="32" y="386"/>
                  </a:lnTo>
                  <a:lnTo>
                    <a:pt x="41" y="392"/>
                  </a:lnTo>
                  <a:lnTo>
                    <a:pt x="41" y="392"/>
                  </a:lnTo>
                  <a:lnTo>
                    <a:pt x="52" y="397"/>
                  </a:lnTo>
                  <a:lnTo>
                    <a:pt x="65" y="400"/>
                  </a:lnTo>
                  <a:lnTo>
                    <a:pt x="81" y="403"/>
                  </a:lnTo>
                  <a:lnTo>
                    <a:pt x="100" y="403"/>
                  </a:lnTo>
                  <a:lnTo>
                    <a:pt x="100" y="403"/>
                  </a:lnTo>
                  <a:lnTo>
                    <a:pt x="114" y="403"/>
                  </a:lnTo>
                  <a:lnTo>
                    <a:pt x="129" y="400"/>
                  </a:lnTo>
                  <a:lnTo>
                    <a:pt x="147" y="398"/>
                  </a:lnTo>
                  <a:lnTo>
                    <a:pt x="162" y="393"/>
                  </a:lnTo>
                  <a:lnTo>
                    <a:pt x="162" y="317"/>
                  </a:lnTo>
                  <a:lnTo>
                    <a:pt x="162" y="317"/>
                  </a:lnTo>
                  <a:lnTo>
                    <a:pt x="157" y="319"/>
                  </a:lnTo>
                  <a:lnTo>
                    <a:pt x="149" y="320"/>
                  </a:lnTo>
                  <a:lnTo>
                    <a:pt x="132" y="321"/>
                  </a:lnTo>
                  <a:lnTo>
                    <a:pt x="132" y="321"/>
                  </a:lnTo>
                  <a:lnTo>
                    <a:pt x="126" y="320"/>
                  </a:lnTo>
                  <a:lnTo>
                    <a:pt x="121" y="316"/>
                  </a:lnTo>
                  <a:lnTo>
                    <a:pt x="119" y="314"/>
                  </a:lnTo>
                  <a:lnTo>
                    <a:pt x="116" y="311"/>
                  </a:lnTo>
                  <a:lnTo>
                    <a:pt x="116" y="311"/>
                  </a:lnTo>
                  <a:lnTo>
                    <a:pt x="115" y="308"/>
                  </a:lnTo>
                  <a:lnTo>
                    <a:pt x="114" y="301"/>
                  </a:lnTo>
                  <a:lnTo>
                    <a:pt x="112" y="286"/>
                  </a:lnTo>
                  <a:lnTo>
                    <a:pt x="112" y="178"/>
                  </a:lnTo>
                  <a:lnTo>
                    <a:pt x="162" y="178"/>
                  </a:lnTo>
                  <a:lnTo>
                    <a:pt x="162" y="93"/>
                  </a:lnTo>
                  <a:lnTo>
                    <a:pt x="112" y="93"/>
                  </a:lnTo>
                  <a:lnTo>
                    <a:pt x="11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11"/>
            <p:cNvSpPr>
              <a:spLocks noChangeArrowheads="1"/>
            </p:cNvSpPr>
            <p:nvPr userDrawn="1"/>
          </p:nvSpPr>
          <p:spPr bwMode="auto">
            <a:xfrm>
              <a:off x="4822" y="3822"/>
              <a:ext cx="56" cy="31"/>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652" y="0"/>
            <a:ext cx="8931348"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BE02"/>
              </a:buClr>
              <a:defRPr/>
            </a:lvl1pPr>
            <a:lvl2pPr>
              <a:buClr>
                <a:srgbClr val="FFBE02"/>
              </a:buClr>
              <a:defRPr/>
            </a:lvl2pPr>
            <a:lvl3pPr>
              <a:buClr>
                <a:srgbClr val="FFBE02"/>
              </a:buClr>
              <a:defRPr/>
            </a:lvl3pPr>
            <a:lvl4pPr>
              <a:buClr>
                <a:srgbClr val="FFBE02"/>
              </a:buClr>
              <a:defRPr/>
            </a:lvl4pPr>
            <a:lvl5pPr>
              <a:buClr>
                <a:srgbClr val="FFBE0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3ED6FE0-AB51-4264-93FF-9FB2FE9DC769}" type="datetime1">
              <a:rPr lang="en-US" smtClean="0"/>
              <a:t>5/15/2015</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A254EAD-C5D9-4878-A28A-731A2453350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5" name="Picture 2" descr="Q:\Design Catalog\Corporate Templates\Covers\abstract1.jpg"/>
          <p:cNvPicPr>
            <a:picLocks noChangeAspect="1" noChangeArrowheads="1"/>
          </p:cNvPicPr>
          <p:nvPr userDrawn="1"/>
        </p:nvPicPr>
        <p:blipFill>
          <a:blip r:embed="rId2" cstate="email"/>
          <a:stretch>
            <a:fillRect/>
          </a:stretch>
        </p:blipFill>
        <p:spPr bwMode="auto">
          <a:xfrm>
            <a:off x="-286603" y="0"/>
            <a:ext cx="9430603" cy="6857999"/>
          </a:xfrm>
          <a:prstGeom prst="rect">
            <a:avLst/>
          </a:prstGeom>
          <a:noFill/>
          <a:ln w="9525">
            <a:noFill/>
            <a:miter lim="800000"/>
            <a:headEnd/>
            <a:tailEnd/>
          </a:ln>
        </p:spPr>
      </p:pic>
      <p:sp>
        <p:nvSpPr>
          <p:cNvPr id="5" name="Rectangle 4"/>
          <p:cNvSpPr/>
          <p:nvPr userDrawn="1"/>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e 13"/>
          <p:cNvSpPr/>
          <p:nvPr userDrawn="1"/>
        </p:nvSpPr>
        <p:spPr>
          <a:xfrm>
            <a:off x="6808519" y="1316552"/>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Rectangle 7"/>
          <p:cNvSpPr/>
          <p:nvPr userDrawn="1"/>
        </p:nvSpPr>
        <p:spPr>
          <a:xfrm flipV="1">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itle 1"/>
          <p:cNvSpPr>
            <a:spLocks noGrp="1"/>
          </p:cNvSpPr>
          <p:nvPr>
            <p:ph type="title"/>
          </p:nvPr>
        </p:nvSpPr>
        <p:spPr>
          <a:xfrm>
            <a:off x="0" y="2844022"/>
            <a:ext cx="6823881" cy="722376"/>
          </a:xfrm>
        </p:spPr>
        <p:txBody>
          <a:bodyPr anchor="t">
            <a:normAutofit/>
          </a:bodyPr>
          <a:lstStyle>
            <a:lvl1pPr algn="ctr">
              <a:defRPr sz="3400" b="0" cap="all">
                <a:solidFill>
                  <a:schemeClr val="bg1"/>
                </a:solidFill>
              </a:defRPr>
            </a:lvl1pPr>
          </a:lstStyle>
          <a:p>
            <a:r>
              <a:rPr lang="en-US" dirty="0" smtClean="0"/>
              <a:t>Click to edit Master title style</a:t>
            </a:r>
            <a:endParaRPr lang="en-US" dirty="0"/>
          </a:p>
        </p:txBody>
      </p:sp>
      <p:sp>
        <p:nvSpPr>
          <p:cNvPr id="20" name="Text Placeholder 2"/>
          <p:cNvSpPr>
            <a:spLocks noGrp="1"/>
          </p:cNvSpPr>
          <p:nvPr>
            <p:ph type="body" idx="1"/>
          </p:nvPr>
        </p:nvSpPr>
        <p:spPr>
          <a:xfrm>
            <a:off x="0" y="2375193"/>
            <a:ext cx="6837528"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F649B9EB-A474-4403-AEF9-078A38B1315A}" type="datetime1">
              <a:rPr lang="en-US" smtClean="0"/>
              <a:t>5/15/2015</a:t>
            </a:fld>
            <a:endParaRPr lang="en-US" dirty="0"/>
          </a:p>
        </p:txBody>
      </p:sp>
      <p:sp>
        <p:nvSpPr>
          <p:cNvPr id="12" name="Slide Number Placeholder 5"/>
          <p:cNvSpPr>
            <a:spLocks noGrp="1"/>
          </p:cNvSpPr>
          <p:nvPr>
            <p:ph type="sldNum" sz="quarter" idx="11"/>
          </p:nvPr>
        </p:nvSpPr>
        <p:spPr>
          <a:xfrm>
            <a:off x="8315325" y="6356350"/>
            <a:ext cx="828675" cy="365125"/>
          </a:xfrm>
        </p:spPr>
        <p:txBody>
          <a:bodyPr/>
          <a:lstStyle>
            <a:lvl1pPr algn="ctr">
              <a:defRPr>
                <a:solidFill>
                  <a:schemeClr val="tx2">
                    <a:lumMod val="75000"/>
                  </a:schemeClr>
                </a:solidFill>
              </a:defRPr>
            </a:lvl1pPr>
          </a:lstStyle>
          <a:p>
            <a:pPr>
              <a:defRPr/>
            </a:pPr>
            <a:fld id="{ADA12FDC-A9F2-4D90-B60F-9748641C7FD5}" type="slidenum">
              <a:rPr lang="en-US"/>
              <a:pPr>
                <a:defRPr/>
              </a:pPr>
              <a:t>‹#›</a:t>
            </a:fld>
            <a:endParaRPr lang="en-US" dirty="0"/>
          </a:p>
        </p:txBody>
      </p:sp>
      <p:sp>
        <p:nvSpPr>
          <p:cNvPr id="13" name="Pie 12"/>
          <p:cNvSpPr/>
          <p:nvPr userDrawn="1"/>
        </p:nvSpPr>
        <p:spPr>
          <a:xfrm rot="16200000">
            <a:off x="6301344" y="809377"/>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549" y="0"/>
            <a:ext cx="8899451"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550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D7A919BC-4999-492E-8D18-9F0EF746F63F}"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7EB6D352-1EF1-4E67-BFEA-63702D40EA9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4548" y="0"/>
            <a:ext cx="8899452"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55181"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5181"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3562"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3562"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45691254-639E-4AAC-9D63-25137AF23B47}" type="datetime1">
              <a:rPr lang="en-US" smtClean="0"/>
              <a:t>5/15/2015</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FE97AA81-EF98-4BFD-8B5B-BECCA9EC9D6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6"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19BCD535-34E5-427F-9586-6B2FE755D05A}" type="datetime1">
              <a:rPr lang="en-US" smtClean="0"/>
              <a:t>5/15/2015</a:t>
            </a:fld>
            <a:endParaRPr lang="en-US" dirty="0"/>
          </a:p>
        </p:txBody>
      </p:sp>
      <p:sp>
        <p:nvSpPr>
          <p:cNvPr id="5" name="Slide Number Placeholder 5"/>
          <p:cNvSpPr>
            <a:spLocks noGrp="1"/>
          </p:cNvSpPr>
          <p:nvPr>
            <p:ph type="sldNum" sz="quarter" idx="15"/>
          </p:nvPr>
        </p:nvSpPr>
        <p:spPr/>
        <p:txBody>
          <a:bodyPr/>
          <a:lstStyle>
            <a:lvl1pPr>
              <a:defRPr/>
            </a:lvl1pPr>
          </a:lstStyle>
          <a:p>
            <a:pPr>
              <a:defRPr/>
            </a:pPr>
            <a:fld id="{A9DCEFB6-3340-419C-ADD8-13D761A68CF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19" name="Picture 2" descr="Q:\Design Catalog\Corporate Templates\Covers\abstract1.jpg"/>
          <p:cNvPicPr>
            <a:picLocks noChangeAspect="1" noChangeArrowheads="1"/>
          </p:cNvPicPr>
          <p:nvPr userDrawn="1"/>
        </p:nvPicPr>
        <p:blipFill>
          <a:blip r:embed="rId2" cstate="email"/>
          <a:stretch>
            <a:fillRect/>
          </a:stretch>
        </p:blipFill>
        <p:spPr bwMode="auto">
          <a:xfrm>
            <a:off x="-124620" y="0"/>
            <a:ext cx="9268620"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grpSp>
        <p:nvGrpSpPr>
          <p:cNvPr id="24" name="Group 4"/>
          <p:cNvGrpSpPr>
            <a:grpSpLocks noChangeAspect="1"/>
          </p:cNvGrpSpPr>
          <p:nvPr userDrawn="1"/>
        </p:nvGrpSpPr>
        <p:grpSpPr bwMode="auto">
          <a:xfrm>
            <a:off x="6797675" y="5930900"/>
            <a:ext cx="1524000" cy="671513"/>
            <a:chOff x="4282" y="3736"/>
            <a:chExt cx="960" cy="423"/>
          </a:xfrm>
        </p:grpSpPr>
        <p:sp>
          <p:nvSpPr>
            <p:cNvPr id="33" name="AutoShape 3"/>
            <p:cNvSpPr>
              <a:spLocks noChangeAspect="1" noChangeArrowheads="1" noTextEdit="1"/>
            </p:cNvSpPr>
            <p:nvPr userDrawn="1"/>
          </p:nvSpPr>
          <p:spPr bwMode="auto">
            <a:xfrm>
              <a:off x="4282" y="3736"/>
              <a:ext cx="960"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noEditPoints="1"/>
            </p:cNvSpPr>
            <p:nvPr userDrawn="1"/>
          </p:nvSpPr>
          <p:spPr bwMode="auto">
            <a:xfrm>
              <a:off x="4282" y="3736"/>
              <a:ext cx="653" cy="208"/>
            </a:xfrm>
            <a:custGeom>
              <a:avLst/>
              <a:gdLst/>
              <a:ahLst/>
              <a:cxnLst>
                <a:cxn ang="0">
                  <a:pos x="956" y="152"/>
                </a:cxn>
                <a:cxn ang="0">
                  <a:pos x="1180" y="152"/>
                </a:cxn>
                <a:cxn ang="0">
                  <a:pos x="1124" y="9"/>
                </a:cxn>
                <a:cxn ang="0">
                  <a:pos x="828" y="9"/>
                </a:cxn>
                <a:cxn ang="0">
                  <a:pos x="580" y="111"/>
                </a:cxn>
                <a:cxn ang="0">
                  <a:pos x="633" y="123"/>
                </a:cxn>
                <a:cxn ang="0">
                  <a:pos x="662" y="149"/>
                </a:cxn>
                <a:cxn ang="0">
                  <a:pos x="677" y="195"/>
                </a:cxn>
                <a:cxn ang="0">
                  <a:pos x="674" y="237"/>
                </a:cxn>
                <a:cxn ang="0">
                  <a:pos x="658" y="277"/>
                </a:cxn>
                <a:cxn ang="0">
                  <a:pos x="626" y="299"/>
                </a:cxn>
                <a:cxn ang="0">
                  <a:pos x="541" y="306"/>
                </a:cxn>
                <a:cxn ang="0">
                  <a:pos x="597" y="407"/>
                </a:cxn>
                <a:cxn ang="0">
                  <a:pos x="687" y="394"/>
                </a:cxn>
                <a:cxn ang="0">
                  <a:pos x="751" y="353"/>
                </a:cxn>
                <a:cxn ang="0">
                  <a:pos x="788" y="291"/>
                </a:cxn>
                <a:cxn ang="0">
                  <a:pos x="800" y="208"/>
                </a:cxn>
                <a:cxn ang="0">
                  <a:pos x="795" y="152"/>
                </a:cxn>
                <a:cxn ang="0">
                  <a:pos x="770" y="85"/>
                </a:cxn>
                <a:cxn ang="0">
                  <a:pos x="721" y="35"/>
                </a:cxn>
                <a:cxn ang="0">
                  <a:pos x="644" y="11"/>
                </a:cxn>
                <a:cxn ang="0">
                  <a:pos x="384" y="157"/>
                </a:cxn>
                <a:cxn ang="0">
                  <a:pos x="373" y="106"/>
                </a:cxn>
                <a:cxn ang="0">
                  <a:pos x="342" y="51"/>
                </a:cxn>
                <a:cxn ang="0">
                  <a:pos x="292" y="16"/>
                </a:cxn>
                <a:cxn ang="0">
                  <a:pos x="222" y="0"/>
                </a:cxn>
                <a:cxn ang="0">
                  <a:pos x="159" y="4"/>
                </a:cxn>
                <a:cxn ang="0">
                  <a:pos x="85" y="32"/>
                </a:cxn>
                <a:cxn ang="0">
                  <a:pos x="33" y="87"/>
                </a:cxn>
                <a:cxn ang="0">
                  <a:pos x="4" y="164"/>
                </a:cxn>
                <a:cxn ang="0">
                  <a:pos x="1" y="230"/>
                </a:cxn>
                <a:cxn ang="0">
                  <a:pos x="22" y="309"/>
                </a:cxn>
                <a:cxn ang="0">
                  <a:pos x="66" y="371"/>
                </a:cxn>
                <a:cxn ang="0">
                  <a:pos x="136" y="407"/>
                </a:cxn>
                <a:cxn ang="0">
                  <a:pos x="203" y="417"/>
                </a:cxn>
                <a:cxn ang="0">
                  <a:pos x="281" y="402"/>
                </a:cxn>
                <a:cxn ang="0">
                  <a:pos x="338" y="364"/>
                </a:cxn>
                <a:cxn ang="0">
                  <a:pos x="373" y="311"/>
                </a:cxn>
                <a:cxn ang="0">
                  <a:pos x="385" y="252"/>
                </a:cxn>
                <a:cxn ang="0">
                  <a:pos x="258" y="277"/>
                </a:cxn>
                <a:cxn ang="0">
                  <a:pos x="226" y="313"/>
                </a:cxn>
                <a:cxn ang="0">
                  <a:pos x="190" y="317"/>
                </a:cxn>
                <a:cxn ang="0">
                  <a:pos x="156" y="303"/>
                </a:cxn>
                <a:cxn ang="0">
                  <a:pos x="136" y="275"/>
                </a:cxn>
                <a:cxn ang="0">
                  <a:pos x="123" y="208"/>
                </a:cxn>
                <a:cxn ang="0">
                  <a:pos x="133" y="150"/>
                </a:cxn>
                <a:cxn ang="0">
                  <a:pos x="151" y="119"/>
                </a:cxn>
                <a:cxn ang="0">
                  <a:pos x="180" y="102"/>
                </a:cxn>
                <a:cxn ang="0">
                  <a:pos x="209" y="100"/>
                </a:cxn>
                <a:cxn ang="0">
                  <a:pos x="237" y="110"/>
                </a:cxn>
                <a:cxn ang="0">
                  <a:pos x="260" y="142"/>
                </a:cxn>
              </a:cxnLst>
              <a:rect l="0" t="0" r="r" b="b"/>
              <a:pathLst>
                <a:path w="1306" h="417">
                  <a:moveTo>
                    <a:pt x="828" y="407"/>
                  </a:moveTo>
                  <a:lnTo>
                    <a:pt x="953" y="407"/>
                  </a:lnTo>
                  <a:lnTo>
                    <a:pt x="953" y="152"/>
                  </a:lnTo>
                  <a:lnTo>
                    <a:pt x="956" y="152"/>
                  </a:lnTo>
                  <a:lnTo>
                    <a:pt x="1010" y="407"/>
                  </a:lnTo>
                  <a:lnTo>
                    <a:pt x="1119" y="407"/>
                  </a:lnTo>
                  <a:lnTo>
                    <a:pt x="1177" y="152"/>
                  </a:lnTo>
                  <a:lnTo>
                    <a:pt x="1180" y="152"/>
                  </a:lnTo>
                  <a:lnTo>
                    <a:pt x="1180" y="357"/>
                  </a:lnTo>
                  <a:lnTo>
                    <a:pt x="1306" y="357"/>
                  </a:lnTo>
                  <a:lnTo>
                    <a:pt x="1306" y="9"/>
                  </a:lnTo>
                  <a:lnTo>
                    <a:pt x="1124" y="9"/>
                  </a:lnTo>
                  <a:lnTo>
                    <a:pt x="1067" y="244"/>
                  </a:lnTo>
                  <a:lnTo>
                    <a:pt x="1066" y="244"/>
                  </a:lnTo>
                  <a:lnTo>
                    <a:pt x="1009" y="9"/>
                  </a:lnTo>
                  <a:lnTo>
                    <a:pt x="828" y="9"/>
                  </a:lnTo>
                  <a:lnTo>
                    <a:pt x="828" y="407"/>
                  </a:lnTo>
                  <a:close/>
                  <a:moveTo>
                    <a:pt x="541" y="111"/>
                  </a:moveTo>
                  <a:lnTo>
                    <a:pt x="580" y="111"/>
                  </a:lnTo>
                  <a:lnTo>
                    <a:pt x="580" y="111"/>
                  </a:lnTo>
                  <a:lnTo>
                    <a:pt x="597" y="112"/>
                  </a:lnTo>
                  <a:lnTo>
                    <a:pt x="610" y="114"/>
                  </a:lnTo>
                  <a:lnTo>
                    <a:pt x="622" y="118"/>
                  </a:lnTo>
                  <a:lnTo>
                    <a:pt x="633" y="123"/>
                  </a:lnTo>
                  <a:lnTo>
                    <a:pt x="643" y="129"/>
                  </a:lnTo>
                  <a:lnTo>
                    <a:pt x="651" y="135"/>
                  </a:lnTo>
                  <a:lnTo>
                    <a:pt x="656" y="142"/>
                  </a:lnTo>
                  <a:lnTo>
                    <a:pt x="662" y="149"/>
                  </a:lnTo>
                  <a:lnTo>
                    <a:pt x="667" y="157"/>
                  </a:lnTo>
                  <a:lnTo>
                    <a:pt x="670" y="165"/>
                  </a:lnTo>
                  <a:lnTo>
                    <a:pt x="675" y="181"/>
                  </a:lnTo>
                  <a:lnTo>
                    <a:pt x="677" y="195"/>
                  </a:lnTo>
                  <a:lnTo>
                    <a:pt x="678" y="206"/>
                  </a:lnTo>
                  <a:lnTo>
                    <a:pt x="678" y="206"/>
                  </a:lnTo>
                  <a:lnTo>
                    <a:pt x="677" y="221"/>
                  </a:lnTo>
                  <a:lnTo>
                    <a:pt x="674" y="237"/>
                  </a:lnTo>
                  <a:lnTo>
                    <a:pt x="670" y="254"/>
                  </a:lnTo>
                  <a:lnTo>
                    <a:pt x="666" y="263"/>
                  </a:lnTo>
                  <a:lnTo>
                    <a:pt x="662" y="269"/>
                  </a:lnTo>
                  <a:lnTo>
                    <a:pt x="658" y="277"/>
                  </a:lnTo>
                  <a:lnTo>
                    <a:pt x="651" y="284"/>
                  </a:lnTo>
                  <a:lnTo>
                    <a:pt x="644" y="290"/>
                  </a:lnTo>
                  <a:lnTo>
                    <a:pt x="636" y="295"/>
                  </a:lnTo>
                  <a:lnTo>
                    <a:pt x="626" y="299"/>
                  </a:lnTo>
                  <a:lnTo>
                    <a:pt x="616" y="303"/>
                  </a:lnTo>
                  <a:lnTo>
                    <a:pt x="603" y="305"/>
                  </a:lnTo>
                  <a:lnTo>
                    <a:pt x="590" y="306"/>
                  </a:lnTo>
                  <a:lnTo>
                    <a:pt x="541" y="306"/>
                  </a:lnTo>
                  <a:lnTo>
                    <a:pt x="541" y="111"/>
                  </a:lnTo>
                  <a:close/>
                  <a:moveTo>
                    <a:pt x="418" y="407"/>
                  </a:moveTo>
                  <a:lnTo>
                    <a:pt x="597" y="407"/>
                  </a:lnTo>
                  <a:lnTo>
                    <a:pt x="597" y="407"/>
                  </a:lnTo>
                  <a:lnTo>
                    <a:pt x="621" y="407"/>
                  </a:lnTo>
                  <a:lnTo>
                    <a:pt x="645" y="405"/>
                  </a:lnTo>
                  <a:lnTo>
                    <a:pt x="667" y="399"/>
                  </a:lnTo>
                  <a:lnTo>
                    <a:pt x="687" y="394"/>
                  </a:lnTo>
                  <a:lnTo>
                    <a:pt x="705" y="386"/>
                  </a:lnTo>
                  <a:lnTo>
                    <a:pt x="723" y="376"/>
                  </a:lnTo>
                  <a:lnTo>
                    <a:pt x="738" y="365"/>
                  </a:lnTo>
                  <a:lnTo>
                    <a:pt x="751" y="353"/>
                  </a:lnTo>
                  <a:lnTo>
                    <a:pt x="762" y="340"/>
                  </a:lnTo>
                  <a:lnTo>
                    <a:pt x="773" y="325"/>
                  </a:lnTo>
                  <a:lnTo>
                    <a:pt x="781" y="309"/>
                  </a:lnTo>
                  <a:lnTo>
                    <a:pt x="788" y="291"/>
                  </a:lnTo>
                  <a:lnTo>
                    <a:pt x="793" y="272"/>
                  </a:lnTo>
                  <a:lnTo>
                    <a:pt x="797" y="252"/>
                  </a:lnTo>
                  <a:lnTo>
                    <a:pt x="800" y="230"/>
                  </a:lnTo>
                  <a:lnTo>
                    <a:pt x="800" y="208"/>
                  </a:lnTo>
                  <a:lnTo>
                    <a:pt x="800" y="208"/>
                  </a:lnTo>
                  <a:lnTo>
                    <a:pt x="800" y="190"/>
                  </a:lnTo>
                  <a:lnTo>
                    <a:pt x="799" y="171"/>
                  </a:lnTo>
                  <a:lnTo>
                    <a:pt x="795" y="152"/>
                  </a:lnTo>
                  <a:lnTo>
                    <a:pt x="791" y="134"/>
                  </a:lnTo>
                  <a:lnTo>
                    <a:pt x="785" y="118"/>
                  </a:lnTo>
                  <a:lnTo>
                    <a:pt x="778" y="100"/>
                  </a:lnTo>
                  <a:lnTo>
                    <a:pt x="770" y="85"/>
                  </a:lnTo>
                  <a:lnTo>
                    <a:pt x="761" y="70"/>
                  </a:lnTo>
                  <a:lnTo>
                    <a:pt x="748" y="57"/>
                  </a:lnTo>
                  <a:lnTo>
                    <a:pt x="736" y="46"/>
                  </a:lnTo>
                  <a:lnTo>
                    <a:pt x="721" y="35"/>
                  </a:lnTo>
                  <a:lnTo>
                    <a:pt x="705" y="26"/>
                  </a:lnTo>
                  <a:lnTo>
                    <a:pt x="686" y="19"/>
                  </a:lnTo>
                  <a:lnTo>
                    <a:pt x="666" y="14"/>
                  </a:lnTo>
                  <a:lnTo>
                    <a:pt x="644" y="11"/>
                  </a:lnTo>
                  <a:lnTo>
                    <a:pt x="620" y="9"/>
                  </a:lnTo>
                  <a:lnTo>
                    <a:pt x="418" y="9"/>
                  </a:lnTo>
                  <a:lnTo>
                    <a:pt x="418" y="407"/>
                  </a:lnTo>
                  <a:close/>
                  <a:moveTo>
                    <a:pt x="384" y="157"/>
                  </a:moveTo>
                  <a:lnTo>
                    <a:pt x="384" y="157"/>
                  </a:lnTo>
                  <a:lnTo>
                    <a:pt x="381" y="139"/>
                  </a:lnTo>
                  <a:lnTo>
                    <a:pt x="377" y="122"/>
                  </a:lnTo>
                  <a:lnTo>
                    <a:pt x="373" y="106"/>
                  </a:lnTo>
                  <a:lnTo>
                    <a:pt x="366" y="91"/>
                  </a:lnTo>
                  <a:lnTo>
                    <a:pt x="359" y="77"/>
                  </a:lnTo>
                  <a:lnTo>
                    <a:pt x="351" y="64"/>
                  </a:lnTo>
                  <a:lnTo>
                    <a:pt x="342" y="51"/>
                  </a:lnTo>
                  <a:lnTo>
                    <a:pt x="331" y="42"/>
                  </a:lnTo>
                  <a:lnTo>
                    <a:pt x="319" y="32"/>
                  </a:lnTo>
                  <a:lnTo>
                    <a:pt x="305" y="23"/>
                  </a:lnTo>
                  <a:lnTo>
                    <a:pt x="292" y="16"/>
                  </a:lnTo>
                  <a:lnTo>
                    <a:pt x="277" y="11"/>
                  </a:lnTo>
                  <a:lnTo>
                    <a:pt x="259" y="5"/>
                  </a:lnTo>
                  <a:lnTo>
                    <a:pt x="241" y="3"/>
                  </a:lnTo>
                  <a:lnTo>
                    <a:pt x="222" y="0"/>
                  </a:lnTo>
                  <a:lnTo>
                    <a:pt x="203" y="0"/>
                  </a:lnTo>
                  <a:lnTo>
                    <a:pt x="203" y="0"/>
                  </a:lnTo>
                  <a:lnTo>
                    <a:pt x="180" y="0"/>
                  </a:lnTo>
                  <a:lnTo>
                    <a:pt x="159" y="4"/>
                  </a:lnTo>
                  <a:lnTo>
                    <a:pt x="138" y="8"/>
                  </a:lnTo>
                  <a:lnTo>
                    <a:pt x="119" y="15"/>
                  </a:lnTo>
                  <a:lnTo>
                    <a:pt x="102" y="23"/>
                  </a:lnTo>
                  <a:lnTo>
                    <a:pt x="85" y="32"/>
                  </a:lnTo>
                  <a:lnTo>
                    <a:pt x="69" y="45"/>
                  </a:lnTo>
                  <a:lnTo>
                    <a:pt x="56" y="57"/>
                  </a:lnTo>
                  <a:lnTo>
                    <a:pt x="43" y="72"/>
                  </a:lnTo>
                  <a:lnTo>
                    <a:pt x="33" y="87"/>
                  </a:lnTo>
                  <a:lnTo>
                    <a:pt x="23" y="104"/>
                  </a:lnTo>
                  <a:lnTo>
                    <a:pt x="15" y="123"/>
                  </a:lnTo>
                  <a:lnTo>
                    <a:pt x="8" y="142"/>
                  </a:lnTo>
                  <a:lnTo>
                    <a:pt x="4" y="164"/>
                  </a:lnTo>
                  <a:lnTo>
                    <a:pt x="1" y="185"/>
                  </a:lnTo>
                  <a:lnTo>
                    <a:pt x="0" y="208"/>
                  </a:lnTo>
                  <a:lnTo>
                    <a:pt x="0" y="208"/>
                  </a:lnTo>
                  <a:lnTo>
                    <a:pt x="1" y="230"/>
                  </a:lnTo>
                  <a:lnTo>
                    <a:pt x="4" y="252"/>
                  </a:lnTo>
                  <a:lnTo>
                    <a:pt x="8" y="272"/>
                  </a:lnTo>
                  <a:lnTo>
                    <a:pt x="14" y="291"/>
                  </a:lnTo>
                  <a:lnTo>
                    <a:pt x="22" y="309"/>
                  </a:lnTo>
                  <a:lnTo>
                    <a:pt x="30" y="326"/>
                  </a:lnTo>
                  <a:lnTo>
                    <a:pt x="41" y="342"/>
                  </a:lnTo>
                  <a:lnTo>
                    <a:pt x="53" y="357"/>
                  </a:lnTo>
                  <a:lnTo>
                    <a:pt x="66" y="371"/>
                  </a:lnTo>
                  <a:lnTo>
                    <a:pt x="83" y="382"/>
                  </a:lnTo>
                  <a:lnTo>
                    <a:pt x="99" y="393"/>
                  </a:lnTo>
                  <a:lnTo>
                    <a:pt x="117" y="401"/>
                  </a:lnTo>
                  <a:lnTo>
                    <a:pt x="136" y="407"/>
                  </a:lnTo>
                  <a:lnTo>
                    <a:pt x="157" y="413"/>
                  </a:lnTo>
                  <a:lnTo>
                    <a:pt x="179" y="416"/>
                  </a:lnTo>
                  <a:lnTo>
                    <a:pt x="203" y="417"/>
                  </a:lnTo>
                  <a:lnTo>
                    <a:pt x="203" y="417"/>
                  </a:lnTo>
                  <a:lnTo>
                    <a:pt x="224" y="417"/>
                  </a:lnTo>
                  <a:lnTo>
                    <a:pt x="244" y="413"/>
                  </a:lnTo>
                  <a:lnTo>
                    <a:pt x="263" y="409"/>
                  </a:lnTo>
                  <a:lnTo>
                    <a:pt x="281" y="402"/>
                  </a:lnTo>
                  <a:lnTo>
                    <a:pt x="297" y="395"/>
                  </a:lnTo>
                  <a:lnTo>
                    <a:pt x="312" y="386"/>
                  </a:lnTo>
                  <a:lnTo>
                    <a:pt x="325" y="376"/>
                  </a:lnTo>
                  <a:lnTo>
                    <a:pt x="338" y="364"/>
                  </a:lnTo>
                  <a:lnTo>
                    <a:pt x="348" y="352"/>
                  </a:lnTo>
                  <a:lnTo>
                    <a:pt x="358" y="340"/>
                  </a:lnTo>
                  <a:lnTo>
                    <a:pt x="366" y="325"/>
                  </a:lnTo>
                  <a:lnTo>
                    <a:pt x="373" y="311"/>
                  </a:lnTo>
                  <a:lnTo>
                    <a:pt x="378" y="296"/>
                  </a:lnTo>
                  <a:lnTo>
                    <a:pt x="382" y="282"/>
                  </a:lnTo>
                  <a:lnTo>
                    <a:pt x="385" y="267"/>
                  </a:lnTo>
                  <a:lnTo>
                    <a:pt x="385" y="252"/>
                  </a:lnTo>
                  <a:lnTo>
                    <a:pt x="264" y="252"/>
                  </a:lnTo>
                  <a:lnTo>
                    <a:pt x="264" y="252"/>
                  </a:lnTo>
                  <a:lnTo>
                    <a:pt x="262" y="265"/>
                  </a:lnTo>
                  <a:lnTo>
                    <a:pt x="258" y="277"/>
                  </a:lnTo>
                  <a:lnTo>
                    <a:pt x="252" y="288"/>
                  </a:lnTo>
                  <a:lnTo>
                    <a:pt x="245" y="299"/>
                  </a:lnTo>
                  <a:lnTo>
                    <a:pt x="236" y="307"/>
                  </a:lnTo>
                  <a:lnTo>
                    <a:pt x="226" y="313"/>
                  </a:lnTo>
                  <a:lnTo>
                    <a:pt x="214" y="317"/>
                  </a:lnTo>
                  <a:lnTo>
                    <a:pt x="199" y="318"/>
                  </a:lnTo>
                  <a:lnTo>
                    <a:pt x="199" y="318"/>
                  </a:lnTo>
                  <a:lnTo>
                    <a:pt x="190" y="317"/>
                  </a:lnTo>
                  <a:lnTo>
                    <a:pt x="180" y="315"/>
                  </a:lnTo>
                  <a:lnTo>
                    <a:pt x="171" y="313"/>
                  </a:lnTo>
                  <a:lnTo>
                    <a:pt x="164" y="309"/>
                  </a:lnTo>
                  <a:lnTo>
                    <a:pt x="156" y="303"/>
                  </a:lnTo>
                  <a:lnTo>
                    <a:pt x="151" y="298"/>
                  </a:lnTo>
                  <a:lnTo>
                    <a:pt x="145" y="291"/>
                  </a:lnTo>
                  <a:lnTo>
                    <a:pt x="140" y="283"/>
                  </a:lnTo>
                  <a:lnTo>
                    <a:pt x="136" y="275"/>
                  </a:lnTo>
                  <a:lnTo>
                    <a:pt x="133" y="267"/>
                  </a:lnTo>
                  <a:lnTo>
                    <a:pt x="127" y="248"/>
                  </a:lnTo>
                  <a:lnTo>
                    <a:pt x="125" y="229"/>
                  </a:lnTo>
                  <a:lnTo>
                    <a:pt x="123" y="208"/>
                  </a:lnTo>
                  <a:lnTo>
                    <a:pt x="123" y="208"/>
                  </a:lnTo>
                  <a:lnTo>
                    <a:pt x="125" y="188"/>
                  </a:lnTo>
                  <a:lnTo>
                    <a:pt x="127" y="169"/>
                  </a:lnTo>
                  <a:lnTo>
                    <a:pt x="133" y="150"/>
                  </a:lnTo>
                  <a:lnTo>
                    <a:pt x="136" y="142"/>
                  </a:lnTo>
                  <a:lnTo>
                    <a:pt x="140" y="134"/>
                  </a:lnTo>
                  <a:lnTo>
                    <a:pt x="145" y="126"/>
                  </a:lnTo>
                  <a:lnTo>
                    <a:pt x="151" y="119"/>
                  </a:lnTo>
                  <a:lnTo>
                    <a:pt x="156" y="114"/>
                  </a:lnTo>
                  <a:lnTo>
                    <a:pt x="164" y="108"/>
                  </a:lnTo>
                  <a:lnTo>
                    <a:pt x="171" y="104"/>
                  </a:lnTo>
                  <a:lnTo>
                    <a:pt x="180" y="102"/>
                  </a:lnTo>
                  <a:lnTo>
                    <a:pt x="190" y="100"/>
                  </a:lnTo>
                  <a:lnTo>
                    <a:pt x="199" y="99"/>
                  </a:lnTo>
                  <a:lnTo>
                    <a:pt x="199" y="99"/>
                  </a:lnTo>
                  <a:lnTo>
                    <a:pt x="209" y="100"/>
                  </a:lnTo>
                  <a:lnTo>
                    <a:pt x="217" y="102"/>
                  </a:lnTo>
                  <a:lnTo>
                    <a:pt x="224" y="103"/>
                  </a:lnTo>
                  <a:lnTo>
                    <a:pt x="231" y="106"/>
                  </a:lnTo>
                  <a:lnTo>
                    <a:pt x="237" y="110"/>
                  </a:lnTo>
                  <a:lnTo>
                    <a:pt x="241" y="114"/>
                  </a:lnTo>
                  <a:lnTo>
                    <a:pt x="249" y="123"/>
                  </a:lnTo>
                  <a:lnTo>
                    <a:pt x="256" y="133"/>
                  </a:lnTo>
                  <a:lnTo>
                    <a:pt x="260" y="142"/>
                  </a:lnTo>
                  <a:lnTo>
                    <a:pt x="263" y="152"/>
                  </a:lnTo>
                  <a:lnTo>
                    <a:pt x="264" y="157"/>
                  </a:lnTo>
                  <a:lnTo>
                    <a:pt x="384" y="15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6"/>
            <p:cNvSpPr>
              <a:spLocks noChangeArrowheads="1"/>
            </p:cNvSpPr>
            <p:nvPr userDrawn="1"/>
          </p:nvSpPr>
          <p:spPr bwMode="auto">
            <a:xfrm>
              <a:off x="4872" y="3983"/>
              <a:ext cx="63" cy="169"/>
            </a:xfrm>
            <a:prstGeom prst="rect">
              <a:avLst/>
            </a:prstGeom>
            <a:solidFill>
              <a:srgbClr val="005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auto">
            <a:xfrm>
              <a:off x="4572" y="3979"/>
              <a:ext cx="278" cy="172"/>
            </a:xfrm>
            <a:custGeom>
              <a:avLst/>
              <a:gdLst/>
              <a:ahLst/>
              <a:cxnLst>
                <a:cxn ang="0">
                  <a:pos x="128" y="344"/>
                </a:cxn>
                <a:cxn ang="0">
                  <a:pos x="128" y="162"/>
                </a:cxn>
                <a:cxn ang="0">
                  <a:pos x="131" y="138"/>
                </a:cxn>
                <a:cxn ang="0">
                  <a:pos x="139" y="119"/>
                </a:cxn>
                <a:cxn ang="0">
                  <a:pos x="151" y="107"/>
                </a:cxn>
                <a:cxn ang="0">
                  <a:pos x="173" y="101"/>
                </a:cxn>
                <a:cxn ang="0">
                  <a:pos x="185" y="103"/>
                </a:cxn>
                <a:cxn ang="0">
                  <a:pos x="202" y="112"/>
                </a:cxn>
                <a:cxn ang="0">
                  <a:pos x="211" y="130"/>
                </a:cxn>
                <a:cxn ang="0">
                  <a:pos x="215" y="150"/>
                </a:cxn>
                <a:cxn ang="0">
                  <a:pos x="215" y="344"/>
                </a:cxn>
                <a:cxn ang="0">
                  <a:pos x="342" y="162"/>
                </a:cxn>
                <a:cxn ang="0">
                  <a:pos x="343" y="150"/>
                </a:cxn>
                <a:cxn ang="0">
                  <a:pos x="347" y="129"/>
                </a:cxn>
                <a:cxn ang="0">
                  <a:pos x="358" y="112"/>
                </a:cxn>
                <a:cxn ang="0">
                  <a:pos x="375" y="103"/>
                </a:cxn>
                <a:cxn ang="0">
                  <a:pos x="387" y="101"/>
                </a:cxn>
                <a:cxn ang="0">
                  <a:pos x="410" y="107"/>
                </a:cxn>
                <a:cxn ang="0">
                  <a:pos x="422" y="120"/>
                </a:cxn>
                <a:cxn ang="0">
                  <a:pos x="427" y="139"/>
                </a:cxn>
                <a:cxn ang="0">
                  <a:pos x="429" y="162"/>
                </a:cxn>
                <a:cxn ang="0">
                  <a:pos x="556" y="344"/>
                </a:cxn>
                <a:cxn ang="0">
                  <a:pos x="556" y="114"/>
                </a:cxn>
                <a:cxn ang="0">
                  <a:pos x="554" y="83"/>
                </a:cxn>
                <a:cxn ang="0">
                  <a:pos x="548" y="64"/>
                </a:cxn>
                <a:cxn ang="0">
                  <a:pos x="537" y="45"/>
                </a:cxn>
                <a:cxn ang="0">
                  <a:pos x="524" y="28"/>
                </a:cxn>
                <a:cxn ang="0">
                  <a:pos x="506" y="15"/>
                </a:cxn>
                <a:cxn ang="0">
                  <a:pos x="484" y="5"/>
                </a:cxn>
                <a:cxn ang="0">
                  <a:pos x="457" y="0"/>
                </a:cxn>
                <a:cxn ang="0">
                  <a:pos x="441" y="0"/>
                </a:cxn>
                <a:cxn ang="0">
                  <a:pos x="413" y="1"/>
                </a:cxn>
                <a:cxn ang="0">
                  <a:pos x="388" y="7"/>
                </a:cxn>
                <a:cxn ang="0">
                  <a:pos x="369" y="15"/>
                </a:cxn>
                <a:cxn ang="0">
                  <a:pos x="343" y="34"/>
                </a:cxn>
                <a:cxn ang="0">
                  <a:pos x="327" y="53"/>
                </a:cxn>
                <a:cxn ang="0">
                  <a:pos x="319" y="41"/>
                </a:cxn>
                <a:cxn ang="0">
                  <a:pos x="300" y="20"/>
                </a:cxn>
                <a:cxn ang="0">
                  <a:pos x="276" y="8"/>
                </a:cxn>
                <a:cxn ang="0">
                  <a:pos x="250" y="0"/>
                </a:cxn>
                <a:cxn ang="0">
                  <a:pos x="235" y="0"/>
                </a:cxn>
                <a:cxn ang="0">
                  <a:pos x="202" y="3"/>
                </a:cxn>
                <a:cxn ang="0">
                  <a:pos x="173" y="12"/>
                </a:cxn>
                <a:cxn ang="0">
                  <a:pos x="147" y="28"/>
                </a:cxn>
                <a:cxn ang="0">
                  <a:pos x="125" y="53"/>
                </a:cxn>
                <a:cxn ang="0">
                  <a:pos x="124" y="8"/>
                </a:cxn>
                <a:cxn ang="0">
                  <a:pos x="0" y="344"/>
                </a:cxn>
              </a:cxnLst>
              <a:rect l="0" t="0" r="r" b="b"/>
              <a:pathLst>
                <a:path w="556" h="344">
                  <a:moveTo>
                    <a:pt x="0" y="344"/>
                  </a:moveTo>
                  <a:lnTo>
                    <a:pt x="128" y="344"/>
                  </a:lnTo>
                  <a:lnTo>
                    <a:pt x="128" y="162"/>
                  </a:lnTo>
                  <a:lnTo>
                    <a:pt x="128" y="162"/>
                  </a:lnTo>
                  <a:lnTo>
                    <a:pt x="129" y="150"/>
                  </a:lnTo>
                  <a:lnTo>
                    <a:pt x="131" y="138"/>
                  </a:lnTo>
                  <a:lnTo>
                    <a:pt x="133" y="129"/>
                  </a:lnTo>
                  <a:lnTo>
                    <a:pt x="139" y="119"/>
                  </a:lnTo>
                  <a:lnTo>
                    <a:pt x="144" y="112"/>
                  </a:lnTo>
                  <a:lnTo>
                    <a:pt x="151" y="107"/>
                  </a:lnTo>
                  <a:lnTo>
                    <a:pt x="160" y="103"/>
                  </a:lnTo>
                  <a:lnTo>
                    <a:pt x="173" y="101"/>
                  </a:lnTo>
                  <a:lnTo>
                    <a:pt x="173" y="101"/>
                  </a:lnTo>
                  <a:lnTo>
                    <a:pt x="185" y="103"/>
                  </a:lnTo>
                  <a:lnTo>
                    <a:pt x="196" y="107"/>
                  </a:lnTo>
                  <a:lnTo>
                    <a:pt x="202" y="112"/>
                  </a:lnTo>
                  <a:lnTo>
                    <a:pt x="208" y="120"/>
                  </a:lnTo>
                  <a:lnTo>
                    <a:pt x="211" y="130"/>
                  </a:lnTo>
                  <a:lnTo>
                    <a:pt x="213" y="139"/>
                  </a:lnTo>
                  <a:lnTo>
                    <a:pt x="215" y="150"/>
                  </a:lnTo>
                  <a:lnTo>
                    <a:pt x="215" y="162"/>
                  </a:lnTo>
                  <a:lnTo>
                    <a:pt x="215" y="344"/>
                  </a:lnTo>
                  <a:lnTo>
                    <a:pt x="342" y="344"/>
                  </a:lnTo>
                  <a:lnTo>
                    <a:pt x="342" y="162"/>
                  </a:lnTo>
                  <a:lnTo>
                    <a:pt x="342" y="162"/>
                  </a:lnTo>
                  <a:lnTo>
                    <a:pt x="343" y="150"/>
                  </a:lnTo>
                  <a:lnTo>
                    <a:pt x="345" y="138"/>
                  </a:lnTo>
                  <a:lnTo>
                    <a:pt x="347" y="129"/>
                  </a:lnTo>
                  <a:lnTo>
                    <a:pt x="353" y="119"/>
                  </a:lnTo>
                  <a:lnTo>
                    <a:pt x="358" y="112"/>
                  </a:lnTo>
                  <a:lnTo>
                    <a:pt x="365" y="107"/>
                  </a:lnTo>
                  <a:lnTo>
                    <a:pt x="375" y="103"/>
                  </a:lnTo>
                  <a:lnTo>
                    <a:pt x="387" y="101"/>
                  </a:lnTo>
                  <a:lnTo>
                    <a:pt x="387" y="101"/>
                  </a:lnTo>
                  <a:lnTo>
                    <a:pt x="399" y="103"/>
                  </a:lnTo>
                  <a:lnTo>
                    <a:pt x="410" y="107"/>
                  </a:lnTo>
                  <a:lnTo>
                    <a:pt x="417" y="112"/>
                  </a:lnTo>
                  <a:lnTo>
                    <a:pt x="422" y="120"/>
                  </a:lnTo>
                  <a:lnTo>
                    <a:pt x="425" y="130"/>
                  </a:lnTo>
                  <a:lnTo>
                    <a:pt x="427" y="139"/>
                  </a:lnTo>
                  <a:lnTo>
                    <a:pt x="429" y="150"/>
                  </a:lnTo>
                  <a:lnTo>
                    <a:pt x="429" y="162"/>
                  </a:lnTo>
                  <a:lnTo>
                    <a:pt x="429" y="344"/>
                  </a:lnTo>
                  <a:lnTo>
                    <a:pt x="556" y="344"/>
                  </a:lnTo>
                  <a:lnTo>
                    <a:pt x="556" y="114"/>
                  </a:lnTo>
                  <a:lnTo>
                    <a:pt x="556" y="114"/>
                  </a:lnTo>
                  <a:lnTo>
                    <a:pt x="555" y="93"/>
                  </a:lnTo>
                  <a:lnTo>
                    <a:pt x="554" y="83"/>
                  </a:lnTo>
                  <a:lnTo>
                    <a:pt x="551" y="73"/>
                  </a:lnTo>
                  <a:lnTo>
                    <a:pt x="548" y="64"/>
                  </a:lnTo>
                  <a:lnTo>
                    <a:pt x="543" y="54"/>
                  </a:lnTo>
                  <a:lnTo>
                    <a:pt x="537" y="45"/>
                  </a:lnTo>
                  <a:lnTo>
                    <a:pt x="532" y="36"/>
                  </a:lnTo>
                  <a:lnTo>
                    <a:pt x="524" y="28"/>
                  </a:lnTo>
                  <a:lnTo>
                    <a:pt x="516" y="22"/>
                  </a:lnTo>
                  <a:lnTo>
                    <a:pt x="506" y="15"/>
                  </a:lnTo>
                  <a:lnTo>
                    <a:pt x="495" y="9"/>
                  </a:lnTo>
                  <a:lnTo>
                    <a:pt x="484" y="5"/>
                  </a:lnTo>
                  <a:lnTo>
                    <a:pt x="471" y="3"/>
                  </a:lnTo>
                  <a:lnTo>
                    <a:pt x="457" y="0"/>
                  </a:lnTo>
                  <a:lnTo>
                    <a:pt x="441" y="0"/>
                  </a:lnTo>
                  <a:lnTo>
                    <a:pt x="441" y="0"/>
                  </a:lnTo>
                  <a:lnTo>
                    <a:pt x="426" y="0"/>
                  </a:lnTo>
                  <a:lnTo>
                    <a:pt x="413" y="1"/>
                  </a:lnTo>
                  <a:lnTo>
                    <a:pt x="400" y="4"/>
                  </a:lnTo>
                  <a:lnTo>
                    <a:pt x="388" y="7"/>
                  </a:lnTo>
                  <a:lnTo>
                    <a:pt x="379" y="11"/>
                  </a:lnTo>
                  <a:lnTo>
                    <a:pt x="369" y="15"/>
                  </a:lnTo>
                  <a:lnTo>
                    <a:pt x="354" y="24"/>
                  </a:lnTo>
                  <a:lnTo>
                    <a:pt x="343" y="34"/>
                  </a:lnTo>
                  <a:lnTo>
                    <a:pt x="335" y="42"/>
                  </a:lnTo>
                  <a:lnTo>
                    <a:pt x="327" y="53"/>
                  </a:lnTo>
                  <a:lnTo>
                    <a:pt x="327" y="53"/>
                  </a:lnTo>
                  <a:lnTo>
                    <a:pt x="319" y="41"/>
                  </a:lnTo>
                  <a:lnTo>
                    <a:pt x="311" y="30"/>
                  </a:lnTo>
                  <a:lnTo>
                    <a:pt x="300" y="20"/>
                  </a:lnTo>
                  <a:lnTo>
                    <a:pt x="289" y="13"/>
                  </a:lnTo>
                  <a:lnTo>
                    <a:pt x="276" y="8"/>
                  </a:lnTo>
                  <a:lnTo>
                    <a:pt x="263" y="3"/>
                  </a:lnTo>
                  <a:lnTo>
                    <a:pt x="250" y="0"/>
                  </a:lnTo>
                  <a:lnTo>
                    <a:pt x="235" y="0"/>
                  </a:lnTo>
                  <a:lnTo>
                    <a:pt x="235" y="0"/>
                  </a:lnTo>
                  <a:lnTo>
                    <a:pt x="219" y="0"/>
                  </a:lnTo>
                  <a:lnTo>
                    <a:pt x="202" y="3"/>
                  </a:lnTo>
                  <a:lnTo>
                    <a:pt x="187" y="7"/>
                  </a:lnTo>
                  <a:lnTo>
                    <a:pt x="173" y="12"/>
                  </a:lnTo>
                  <a:lnTo>
                    <a:pt x="159" y="19"/>
                  </a:lnTo>
                  <a:lnTo>
                    <a:pt x="147" y="28"/>
                  </a:lnTo>
                  <a:lnTo>
                    <a:pt x="136" y="39"/>
                  </a:lnTo>
                  <a:lnTo>
                    <a:pt x="125" y="53"/>
                  </a:lnTo>
                  <a:lnTo>
                    <a:pt x="124" y="53"/>
                  </a:lnTo>
                  <a:lnTo>
                    <a:pt x="124" y="8"/>
                  </a:lnTo>
                  <a:lnTo>
                    <a:pt x="0" y="8"/>
                  </a:lnTo>
                  <a:lnTo>
                    <a:pt x="0" y="344"/>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4373" y="3948"/>
              <a:ext cx="184" cy="211"/>
            </a:xfrm>
            <a:custGeom>
              <a:avLst/>
              <a:gdLst/>
              <a:ahLst/>
              <a:cxnLst>
                <a:cxn ang="0">
                  <a:pos x="358" y="108"/>
                </a:cxn>
                <a:cxn ang="0">
                  <a:pos x="341" y="63"/>
                </a:cxn>
                <a:cxn ang="0">
                  <a:pos x="312" y="32"/>
                </a:cxn>
                <a:cxn ang="0">
                  <a:pos x="271" y="13"/>
                </a:cxn>
                <a:cxn ang="0">
                  <a:pos x="226" y="2"/>
                </a:cxn>
                <a:cxn ang="0">
                  <a:pos x="181" y="0"/>
                </a:cxn>
                <a:cxn ang="0">
                  <a:pos x="123" y="5"/>
                </a:cxn>
                <a:cxn ang="0">
                  <a:pos x="81" y="19"/>
                </a:cxn>
                <a:cxn ang="0">
                  <a:pos x="43" y="43"/>
                </a:cxn>
                <a:cxn ang="0">
                  <a:pos x="19" y="78"/>
                </a:cxn>
                <a:cxn ang="0">
                  <a:pos x="8" y="128"/>
                </a:cxn>
                <a:cxn ang="0">
                  <a:pos x="11" y="153"/>
                </a:cxn>
                <a:cxn ang="0">
                  <a:pos x="21" y="184"/>
                </a:cxn>
                <a:cxn ang="0">
                  <a:pos x="43" y="209"/>
                </a:cxn>
                <a:cxn ang="0">
                  <a:pos x="76" y="230"/>
                </a:cxn>
                <a:cxn ang="0">
                  <a:pos x="120" y="246"/>
                </a:cxn>
                <a:cxn ang="0">
                  <a:pos x="198" y="262"/>
                </a:cxn>
                <a:cxn ang="0">
                  <a:pos x="227" y="276"/>
                </a:cxn>
                <a:cxn ang="0">
                  <a:pos x="236" y="296"/>
                </a:cxn>
                <a:cxn ang="0">
                  <a:pos x="230" y="311"/>
                </a:cxn>
                <a:cxn ang="0">
                  <a:pos x="211" y="323"/>
                </a:cxn>
                <a:cxn ang="0">
                  <a:pos x="188" y="327"/>
                </a:cxn>
                <a:cxn ang="0">
                  <a:pos x="157" y="320"/>
                </a:cxn>
                <a:cxn ang="0">
                  <a:pos x="143" y="308"/>
                </a:cxn>
                <a:cxn ang="0">
                  <a:pos x="134" y="280"/>
                </a:cxn>
                <a:cxn ang="0">
                  <a:pos x="1" y="299"/>
                </a:cxn>
                <a:cxn ang="0">
                  <a:pos x="17" y="346"/>
                </a:cxn>
                <a:cxn ang="0">
                  <a:pos x="47" y="381"/>
                </a:cxn>
                <a:cxn ang="0">
                  <a:pos x="88" y="404"/>
                </a:cxn>
                <a:cxn ang="0">
                  <a:pos x="134" y="418"/>
                </a:cxn>
                <a:cxn ang="0">
                  <a:pos x="183" y="422"/>
                </a:cxn>
                <a:cxn ang="0">
                  <a:pos x="233" y="418"/>
                </a:cxn>
                <a:cxn ang="0">
                  <a:pos x="280" y="406"/>
                </a:cxn>
                <a:cxn ang="0">
                  <a:pos x="322" y="384"/>
                </a:cxn>
                <a:cxn ang="0">
                  <a:pos x="352" y="349"/>
                </a:cxn>
                <a:cxn ang="0">
                  <a:pos x="369" y="300"/>
                </a:cxn>
                <a:cxn ang="0">
                  <a:pos x="369" y="268"/>
                </a:cxn>
                <a:cxn ang="0">
                  <a:pos x="362" y="237"/>
                </a:cxn>
                <a:cxn ang="0">
                  <a:pos x="348" y="212"/>
                </a:cxn>
                <a:cxn ang="0">
                  <a:pos x="314" y="182"/>
                </a:cxn>
                <a:cxn ang="0">
                  <a:pos x="282" y="168"/>
                </a:cxn>
                <a:cxn ang="0">
                  <a:pos x="211" y="150"/>
                </a:cxn>
                <a:cxn ang="0">
                  <a:pos x="158" y="136"/>
                </a:cxn>
                <a:cxn ang="0">
                  <a:pos x="147" y="130"/>
                </a:cxn>
                <a:cxn ang="0">
                  <a:pos x="142" y="116"/>
                </a:cxn>
                <a:cxn ang="0">
                  <a:pos x="150" y="94"/>
                </a:cxn>
                <a:cxn ang="0">
                  <a:pos x="171" y="86"/>
                </a:cxn>
                <a:cxn ang="0">
                  <a:pos x="194" y="86"/>
                </a:cxn>
                <a:cxn ang="0">
                  <a:pos x="215" y="97"/>
                </a:cxn>
                <a:cxn ang="0">
                  <a:pos x="227" y="109"/>
                </a:cxn>
                <a:cxn ang="0">
                  <a:pos x="359" y="127"/>
                </a:cxn>
              </a:cxnLst>
              <a:rect l="0" t="0" r="r" b="b"/>
              <a:pathLst>
                <a:path w="369" h="422">
                  <a:moveTo>
                    <a:pt x="359" y="127"/>
                  </a:moveTo>
                  <a:lnTo>
                    <a:pt x="359" y="127"/>
                  </a:lnTo>
                  <a:lnTo>
                    <a:pt x="358" y="108"/>
                  </a:lnTo>
                  <a:lnTo>
                    <a:pt x="354" y="92"/>
                  </a:lnTo>
                  <a:lnTo>
                    <a:pt x="348" y="77"/>
                  </a:lnTo>
                  <a:lnTo>
                    <a:pt x="341" y="63"/>
                  </a:lnTo>
                  <a:lnTo>
                    <a:pt x="332" y="52"/>
                  </a:lnTo>
                  <a:lnTo>
                    <a:pt x="322" y="42"/>
                  </a:lnTo>
                  <a:lnTo>
                    <a:pt x="312" y="32"/>
                  </a:lnTo>
                  <a:lnTo>
                    <a:pt x="298" y="25"/>
                  </a:lnTo>
                  <a:lnTo>
                    <a:pt x="286" y="19"/>
                  </a:lnTo>
                  <a:lnTo>
                    <a:pt x="271" y="13"/>
                  </a:lnTo>
                  <a:lnTo>
                    <a:pt x="257" y="9"/>
                  </a:lnTo>
                  <a:lnTo>
                    <a:pt x="242" y="5"/>
                  </a:lnTo>
                  <a:lnTo>
                    <a:pt x="226" y="2"/>
                  </a:lnTo>
                  <a:lnTo>
                    <a:pt x="211" y="1"/>
                  </a:lnTo>
                  <a:lnTo>
                    <a:pt x="181" y="0"/>
                  </a:lnTo>
                  <a:lnTo>
                    <a:pt x="181" y="0"/>
                  </a:lnTo>
                  <a:lnTo>
                    <a:pt x="153" y="1"/>
                  </a:lnTo>
                  <a:lnTo>
                    <a:pt x="138" y="4"/>
                  </a:lnTo>
                  <a:lnTo>
                    <a:pt x="123" y="5"/>
                  </a:lnTo>
                  <a:lnTo>
                    <a:pt x="108" y="9"/>
                  </a:lnTo>
                  <a:lnTo>
                    <a:pt x="95" y="13"/>
                  </a:lnTo>
                  <a:lnTo>
                    <a:pt x="81" y="19"/>
                  </a:lnTo>
                  <a:lnTo>
                    <a:pt x="67" y="25"/>
                  </a:lnTo>
                  <a:lnTo>
                    <a:pt x="55" y="34"/>
                  </a:lnTo>
                  <a:lnTo>
                    <a:pt x="43" y="43"/>
                  </a:lnTo>
                  <a:lnTo>
                    <a:pt x="34" y="54"/>
                  </a:lnTo>
                  <a:lnTo>
                    <a:pt x="25" y="65"/>
                  </a:lnTo>
                  <a:lnTo>
                    <a:pt x="19" y="78"/>
                  </a:lnTo>
                  <a:lnTo>
                    <a:pt x="13" y="93"/>
                  </a:lnTo>
                  <a:lnTo>
                    <a:pt x="9" y="109"/>
                  </a:lnTo>
                  <a:lnTo>
                    <a:pt x="8" y="128"/>
                  </a:lnTo>
                  <a:lnTo>
                    <a:pt x="8" y="128"/>
                  </a:lnTo>
                  <a:lnTo>
                    <a:pt x="9" y="140"/>
                  </a:lnTo>
                  <a:lnTo>
                    <a:pt x="11" y="153"/>
                  </a:lnTo>
                  <a:lnTo>
                    <a:pt x="13" y="163"/>
                  </a:lnTo>
                  <a:lnTo>
                    <a:pt x="17" y="174"/>
                  </a:lnTo>
                  <a:lnTo>
                    <a:pt x="21" y="184"/>
                  </a:lnTo>
                  <a:lnTo>
                    <a:pt x="28" y="193"/>
                  </a:lnTo>
                  <a:lnTo>
                    <a:pt x="35" y="201"/>
                  </a:lnTo>
                  <a:lnTo>
                    <a:pt x="43" y="209"/>
                  </a:lnTo>
                  <a:lnTo>
                    <a:pt x="53" y="216"/>
                  </a:lnTo>
                  <a:lnTo>
                    <a:pt x="63" y="223"/>
                  </a:lnTo>
                  <a:lnTo>
                    <a:pt x="76" y="230"/>
                  </a:lnTo>
                  <a:lnTo>
                    <a:pt x="89" y="235"/>
                  </a:lnTo>
                  <a:lnTo>
                    <a:pt x="104" y="241"/>
                  </a:lnTo>
                  <a:lnTo>
                    <a:pt x="120" y="246"/>
                  </a:lnTo>
                  <a:lnTo>
                    <a:pt x="158" y="254"/>
                  </a:lnTo>
                  <a:lnTo>
                    <a:pt x="158" y="254"/>
                  </a:lnTo>
                  <a:lnTo>
                    <a:pt x="198" y="262"/>
                  </a:lnTo>
                  <a:lnTo>
                    <a:pt x="211" y="266"/>
                  </a:lnTo>
                  <a:lnTo>
                    <a:pt x="221" y="270"/>
                  </a:lnTo>
                  <a:lnTo>
                    <a:pt x="227" y="276"/>
                  </a:lnTo>
                  <a:lnTo>
                    <a:pt x="232" y="281"/>
                  </a:lnTo>
                  <a:lnTo>
                    <a:pt x="234" y="288"/>
                  </a:lnTo>
                  <a:lnTo>
                    <a:pt x="236" y="296"/>
                  </a:lnTo>
                  <a:lnTo>
                    <a:pt x="236" y="296"/>
                  </a:lnTo>
                  <a:lnTo>
                    <a:pt x="234" y="304"/>
                  </a:lnTo>
                  <a:lnTo>
                    <a:pt x="230" y="311"/>
                  </a:lnTo>
                  <a:lnTo>
                    <a:pt x="225" y="316"/>
                  </a:lnTo>
                  <a:lnTo>
                    <a:pt x="218" y="320"/>
                  </a:lnTo>
                  <a:lnTo>
                    <a:pt x="211" y="323"/>
                  </a:lnTo>
                  <a:lnTo>
                    <a:pt x="203" y="326"/>
                  </a:lnTo>
                  <a:lnTo>
                    <a:pt x="188" y="327"/>
                  </a:lnTo>
                  <a:lnTo>
                    <a:pt x="188" y="327"/>
                  </a:lnTo>
                  <a:lnTo>
                    <a:pt x="176" y="326"/>
                  </a:lnTo>
                  <a:lnTo>
                    <a:pt x="165" y="325"/>
                  </a:lnTo>
                  <a:lnTo>
                    <a:pt x="157" y="320"/>
                  </a:lnTo>
                  <a:lnTo>
                    <a:pt x="150" y="316"/>
                  </a:lnTo>
                  <a:lnTo>
                    <a:pt x="150" y="316"/>
                  </a:lnTo>
                  <a:lnTo>
                    <a:pt x="143" y="308"/>
                  </a:lnTo>
                  <a:lnTo>
                    <a:pt x="138" y="299"/>
                  </a:lnTo>
                  <a:lnTo>
                    <a:pt x="135" y="291"/>
                  </a:lnTo>
                  <a:lnTo>
                    <a:pt x="134" y="280"/>
                  </a:lnTo>
                  <a:lnTo>
                    <a:pt x="0" y="280"/>
                  </a:lnTo>
                  <a:lnTo>
                    <a:pt x="0" y="280"/>
                  </a:lnTo>
                  <a:lnTo>
                    <a:pt x="1" y="299"/>
                  </a:lnTo>
                  <a:lnTo>
                    <a:pt x="5" y="316"/>
                  </a:lnTo>
                  <a:lnTo>
                    <a:pt x="11" y="331"/>
                  </a:lnTo>
                  <a:lnTo>
                    <a:pt x="17" y="346"/>
                  </a:lnTo>
                  <a:lnTo>
                    <a:pt x="25" y="358"/>
                  </a:lnTo>
                  <a:lnTo>
                    <a:pt x="36" y="371"/>
                  </a:lnTo>
                  <a:lnTo>
                    <a:pt x="47" y="381"/>
                  </a:lnTo>
                  <a:lnTo>
                    <a:pt x="59" y="390"/>
                  </a:lnTo>
                  <a:lnTo>
                    <a:pt x="73" y="398"/>
                  </a:lnTo>
                  <a:lnTo>
                    <a:pt x="88" y="404"/>
                  </a:lnTo>
                  <a:lnTo>
                    <a:pt x="103" y="410"/>
                  </a:lnTo>
                  <a:lnTo>
                    <a:pt x="118" y="414"/>
                  </a:lnTo>
                  <a:lnTo>
                    <a:pt x="134" y="418"/>
                  </a:lnTo>
                  <a:lnTo>
                    <a:pt x="150" y="419"/>
                  </a:lnTo>
                  <a:lnTo>
                    <a:pt x="166" y="421"/>
                  </a:lnTo>
                  <a:lnTo>
                    <a:pt x="183" y="422"/>
                  </a:lnTo>
                  <a:lnTo>
                    <a:pt x="183" y="422"/>
                  </a:lnTo>
                  <a:lnTo>
                    <a:pt x="217" y="421"/>
                  </a:lnTo>
                  <a:lnTo>
                    <a:pt x="233" y="418"/>
                  </a:lnTo>
                  <a:lnTo>
                    <a:pt x="249" y="415"/>
                  </a:lnTo>
                  <a:lnTo>
                    <a:pt x="265" y="411"/>
                  </a:lnTo>
                  <a:lnTo>
                    <a:pt x="280" y="406"/>
                  </a:lnTo>
                  <a:lnTo>
                    <a:pt x="295" y="400"/>
                  </a:lnTo>
                  <a:lnTo>
                    <a:pt x="309" y="392"/>
                  </a:lnTo>
                  <a:lnTo>
                    <a:pt x="322" y="384"/>
                  </a:lnTo>
                  <a:lnTo>
                    <a:pt x="333" y="373"/>
                  </a:lnTo>
                  <a:lnTo>
                    <a:pt x="344" y="362"/>
                  </a:lnTo>
                  <a:lnTo>
                    <a:pt x="352" y="349"/>
                  </a:lnTo>
                  <a:lnTo>
                    <a:pt x="359" y="334"/>
                  </a:lnTo>
                  <a:lnTo>
                    <a:pt x="364" y="318"/>
                  </a:lnTo>
                  <a:lnTo>
                    <a:pt x="369" y="300"/>
                  </a:lnTo>
                  <a:lnTo>
                    <a:pt x="369" y="280"/>
                  </a:lnTo>
                  <a:lnTo>
                    <a:pt x="369" y="280"/>
                  </a:lnTo>
                  <a:lnTo>
                    <a:pt x="369" y="268"/>
                  </a:lnTo>
                  <a:lnTo>
                    <a:pt x="367" y="257"/>
                  </a:lnTo>
                  <a:lnTo>
                    <a:pt x="364" y="247"/>
                  </a:lnTo>
                  <a:lnTo>
                    <a:pt x="362" y="237"/>
                  </a:lnTo>
                  <a:lnTo>
                    <a:pt x="358" y="228"/>
                  </a:lnTo>
                  <a:lnTo>
                    <a:pt x="354" y="220"/>
                  </a:lnTo>
                  <a:lnTo>
                    <a:pt x="348" y="212"/>
                  </a:lnTo>
                  <a:lnTo>
                    <a:pt x="343" y="205"/>
                  </a:lnTo>
                  <a:lnTo>
                    <a:pt x="329" y="193"/>
                  </a:lnTo>
                  <a:lnTo>
                    <a:pt x="314" y="182"/>
                  </a:lnTo>
                  <a:lnTo>
                    <a:pt x="299" y="174"/>
                  </a:lnTo>
                  <a:lnTo>
                    <a:pt x="282" y="168"/>
                  </a:lnTo>
                  <a:lnTo>
                    <a:pt x="282" y="168"/>
                  </a:lnTo>
                  <a:lnTo>
                    <a:pt x="264" y="162"/>
                  </a:lnTo>
                  <a:lnTo>
                    <a:pt x="246" y="158"/>
                  </a:lnTo>
                  <a:lnTo>
                    <a:pt x="211" y="150"/>
                  </a:lnTo>
                  <a:lnTo>
                    <a:pt x="181" y="145"/>
                  </a:lnTo>
                  <a:lnTo>
                    <a:pt x="169" y="140"/>
                  </a:lnTo>
                  <a:lnTo>
                    <a:pt x="158" y="136"/>
                  </a:lnTo>
                  <a:lnTo>
                    <a:pt x="158" y="136"/>
                  </a:lnTo>
                  <a:lnTo>
                    <a:pt x="153" y="134"/>
                  </a:lnTo>
                  <a:lnTo>
                    <a:pt x="147" y="130"/>
                  </a:lnTo>
                  <a:lnTo>
                    <a:pt x="143" y="124"/>
                  </a:lnTo>
                  <a:lnTo>
                    <a:pt x="142" y="116"/>
                  </a:lnTo>
                  <a:lnTo>
                    <a:pt x="142" y="116"/>
                  </a:lnTo>
                  <a:lnTo>
                    <a:pt x="143" y="107"/>
                  </a:lnTo>
                  <a:lnTo>
                    <a:pt x="146" y="100"/>
                  </a:lnTo>
                  <a:lnTo>
                    <a:pt x="150" y="94"/>
                  </a:lnTo>
                  <a:lnTo>
                    <a:pt x="156" y="90"/>
                  </a:lnTo>
                  <a:lnTo>
                    <a:pt x="162" y="88"/>
                  </a:lnTo>
                  <a:lnTo>
                    <a:pt x="171" y="86"/>
                  </a:lnTo>
                  <a:lnTo>
                    <a:pt x="185" y="85"/>
                  </a:lnTo>
                  <a:lnTo>
                    <a:pt x="185" y="85"/>
                  </a:lnTo>
                  <a:lnTo>
                    <a:pt x="194" y="86"/>
                  </a:lnTo>
                  <a:lnTo>
                    <a:pt x="202" y="88"/>
                  </a:lnTo>
                  <a:lnTo>
                    <a:pt x="209" y="92"/>
                  </a:lnTo>
                  <a:lnTo>
                    <a:pt x="215" y="97"/>
                  </a:lnTo>
                  <a:lnTo>
                    <a:pt x="215" y="97"/>
                  </a:lnTo>
                  <a:lnTo>
                    <a:pt x="222" y="103"/>
                  </a:lnTo>
                  <a:lnTo>
                    <a:pt x="227" y="109"/>
                  </a:lnTo>
                  <a:lnTo>
                    <a:pt x="230" y="117"/>
                  </a:lnTo>
                  <a:lnTo>
                    <a:pt x="232" y="127"/>
                  </a:lnTo>
                  <a:lnTo>
                    <a:pt x="359" y="12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p:cNvSpPr>
            <p:nvPr userDrawn="1"/>
          </p:nvSpPr>
          <p:spPr bwMode="auto">
            <a:xfrm>
              <a:off x="5068" y="3917"/>
              <a:ext cx="174" cy="235"/>
            </a:xfrm>
            <a:custGeom>
              <a:avLst/>
              <a:gdLst/>
              <a:ahLst/>
              <a:cxnLst>
                <a:cxn ang="0">
                  <a:pos x="0" y="470"/>
                </a:cxn>
                <a:cxn ang="0">
                  <a:pos x="130" y="470"/>
                </a:cxn>
                <a:cxn ang="0">
                  <a:pos x="130" y="308"/>
                </a:cxn>
                <a:cxn ang="0">
                  <a:pos x="130" y="308"/>
                </a:cxn>
                <a:cxn ang="0">
                  <a:pos x="130" y="287"/>
                </a:cxn>
                <a:cxn ang="0">
                  <a:pos x="133" y="268"/>
                </a:cxn>
                <a:cxn ang="0">
                  <a:pos x="138" y="255"/>
                </a:cxn>
                <a:cxn ang="0">
                  <a:pos x="141" y="249"/>
                </a:cxn>
                <a:cxn ang="0">
                  <a:pos x="144" y="244"/>
                </a:cxn>
                <a:cxn ang="0">
                  <a:pos x="144" y="244"/>
                </a:cxn>
                <a:cxn ang="0">
                  <a:pos x="149" y="237"/>
                </a:cxn>
                <a:cxn ang="0">
                  <a:pos x="157" y="232"/>
                </a:cxn>
                <a:cxn ang="0">
                  <a:pos x="165" y="228"/>
                </a:cxn>
                <a:cxn ang="0">
                  <a:pos x="173" y="226"/>
                </a:cxn>
                <a:cxn ang="0">
                  <a:pos x="173" y="226"/>
                </a:cxn>
                <a:cxn ang="0">
                  <a:pos x="184" y="226"/>
                </a:cxn>
                <a:cxn ang="0">
                  <a:pos x="192" y="229"/>
                </a:cxn>
                <a:cxn ang="0">
                  <a:pos x="199" y="233"/>
                </a:cxn>
                <a:cxn ang="0">
                  <a:pos x="206" y="240"/>
                </a:cxn>
                <a:cxn ang="0">
                  <a:pos x="206" y="240"/>
                </a:cxn>
                <a:cxn ang="0">
                  <a:pos x="211" y="247"/>
                </a:cxn>
                <a:cxn ang="0">
                  <a:pos x="214" y="258"/>
                </a:cxn>
                <a:cxn ang="0">
                  <a:pos x="217" y="270"/>
                </a:cxn>
                <a:cxn ang="0">
                  <a:pos x="217" y="285"/>
                </a:cxn>
                <a:cxn ang="0">
                  <a:pos x="217" y="470"/>
                </a:cxn>
                <a:cxn ang="0">
                  <a:pos x="347" y="470"/>
                </a:cxn>
                <a:cxn ang="0">
                  <a:pos x="347" y="256"/>
                </a:cxn>
                <a:cxn ang="0">
                  <a:pos x="347" y="256"/>
                </a:cxn>
                <a:cxn ang="0">
                  <a:pos x="347" y="240"/>
                </a:cxn>
                <a:cxn ang="0">
                  <a:pos x="346" y="225"/>
                </a:cxn>
                <a:cxn ang="0">
                  <a:pos x="343" y="210"/>
                </a:cxn>
                <a:cxn ang="0">
                  <a:pos x="340" y="198"/>
                </a:cxn>
                <a:cxn ang="0">
                  <a:pos x="335" y="186"/>
                </a:cxn>
                <a:cxn ang="0">
                  <a:pos x="331" y="175"/>
                </a:cxn>
                <a:cxn ang="0">
                  <a:pos x="324" y="166"/>
                </a:cxn>
                <a:cxn ang="0">
                  <a:pos x="317" y="157"/>
                </a:cxn>
                <a:cxn ang="0">
                  <a:pos x="317" y="157"/>
                </a:cxn>
                <a:cxn ang="0">
                  <a:pos x="309" y="149"/>
                </a:cxn>
                <a:cxn ang="0">
                  <a:pos x="301" y="144"/>
                </a:cxn>
                <a:cxn ang="0">
                  <a:pos x="291" y="138"/>
                </a:cxn>
                <a:cxn ang="0">
                  <a:pos x="281" y="133"/>
                </a:cxn>
                <a:cxn ang="0">
                  <a:pos x="270" y="130"/>
                </a:cxn>
                <a:cxn ang="0">
                  <a:pos x="259" y="128"/>
                </a:cxn>
                <a:cxn ang="0">
                  <a:pos x="247" y="126"/>
                </a:cxn>
                <a:cxn ang="0">
                  <a:pos x="234" y="125"/>
                </a:cxn>
                <a:cxn ang="0">
                  <a:pos x="234" y="125"/>
                </a:cxn>
                <a:cxn ang="0">
                  <a:pos x="218" y="126"/>
                </a:cxn>
                <a:cxn ang="0">
                  <a:pos x="203" y="128"/>
                </a:cxn>
                <a:cxn ang="0">
                  <a:pos x="188" y="130"/>
                </a:cxn>
                <a:cxn ang="0">
                  <a:pos x="172" y="137"/>
                </a:cxn>
                <a:cxn ang="0">
                  <a:pos x="172" y="137"/>
                </a:cxn>
                <a:cxn ang="0">
                  <a:pos x="161" y="144"/>
                </a:cxn>
                <a:cxn ang="0">
                  <a:pos x="152" y="151"/>
                </a:cxn>
                <a:cxn ang="0">
                  <a:pos x="141" y="160"/>
                </a:cxn>
                <a:cxn ang="0">
                  <a:pos x="130" y="171"/>
                </a:cxn>
                <a:cxn ang="0">
                  <a:pos x="130" y="0"/>
                </a:cxn>
                <a:cxn ang="0">
                  <a:pos x="0" y="0"/>
                </a:cxn>
                <a:cxn ang="0">
                  <a:pos x="0" y="470"/>
                </a:cxn>
              </a:cxnLst>
              <a:rect l="0" t="0" r="r" b="b"/>
              <a:pathLst>
                <a:path w="347" h="470">
                  <a:moveTo>
                    <a:pt x="0" y="470"/>
                  </a:moveTo>
                  <a:lnTo>
                    <a:pt x="130" y="470"/>
                  </a:lnTo>
                  <a:lnTo>
                    <a:pt x="130" y="308"/>
                  </a:lnTo>
                  <a:lnTo>
                    <a:pt x="130" y="308"/>
                  </a:lnTo>
                  <a:lnTo>
                    <a:pt x="130" y="287"/>
                  </a:lnTo>
                  <a:lnTo>
                    <a:pt x="133" y="268"/>
                  </a:lnTo>
                  <a:lnTo>
                    <a:pt x="138" y="255"/>
                  </a:lnTo>
                  <a:lnTo>
                    <a:pt x="141" y="249"/>
                  </a:lnTo>
                  <a:lnTo>
                    <a:pt x="144" y="244"/>
                  </a:lnTo>
                  <a:lnTo>
                    <a:pt x="144" y="244"/>
                  </a:lnTo>
                  <a:lnTo>
                    <a:pt x="149" y="237"/>
                  </a:lnTo>
                  <a:lnTo>
                    <a:pt x="157" y="232"/>
                  </a:lnTo>
                  <a:lnTo>
                    <a:pt x="165" y="228"/>
                  </a:lnTo>
                  <a:lnTo>
                    <a:pt x="173" y="226"/>
                  </a:lnTo>
                  <a:lnTo>
                    <a:pt x="173" y="226"/>
                  </a:lnTo>
                  <a:lnTo>
                    <a:pt x="184" y="226"/>
                  </a:lnTo>
                  <a:lnTo>
                    <a:pt x="192" y="229"/>
                  </a:lnTo>
                  <a:lnTo>
                    <a:pt x="199" y="233"/>
                  </a:lnTo>
                  <a:lnTo>
                    <a:pt x="206" y="240"/>
                  </a:lnTo>
                  <a:lnTo>
                    <a:pt x="206" y="240"/>
                  </a:lnTo>
                  <a:lnTo>
                    <a:pt x="211" y="247"/>
                  </a:lnTo>
                  <a:lnTo>
                    <a:pt x="214" y="258"/>
                  </a:lnTo>
                  <a:lnTo>
                    <a:pt x="217" y="270"/>
                  </a:lnTo>
                  <a:lnTo>
                    <a:pt x="217" y="285"/>
                  </a:lnTo>
                  <a:lnTo>
                    <a:pt x="217" y="470"/>
                  </a:lnTo>
                  <a:lnTo>
                    <a:pt x="347" y="470"/>
                  </a:lnTo>
                  <a:lnTo>
                    <a:pt x="347" y="256"/>
                  </a:lnTo>
                  <a:lnTo>
                    <a:pt x="347" y="256"/>
                  </a:lnTo>
                  <a:lnTo>
                    <a:pt x="347" y="240"/>
                  </a:lnTo>
                  <a:lnTo>
                    <a:pt x="346" y="225"/>
                  </a:lnTo>
                  <a:lnTo>
                    <a:pt x="343" y="210"/>
                  </a:lnTo>
                  <a:lnTo>
                    <a:pt x="340" y="198"/>
                  </a:lnTo>
                  <a:lnTo>
                    <a:pt x="335" y="186"/>
                  </a:lnTo>
                  <a:lnTo>
                    <a:pt x="331" y="175"/>
                  </a:lnTo>
                  <a:lnTo>
                    <a:pt x="324" y="166"/>
                  </a:lnTo>
                  <a:lnTo>
                    <a:pt x="317" y="157"/>
                  </a:lnTo>
                  <a:lnTo>
                    <a:pt x="317" y="157"/>
                  </a:lnTo>
                  <a:lnTo>
                    <a:pt x="309" y="149"/>
                  </a:lnTo>
                  <a:lnTo>
                    <a:pt x="301" y="144"/>
                  </a:lnTo>
                  <a:lnTo>
                    <a:pt x="291" y="138"/>
                  </a:lnTo>
                  <a:lnTo>
                    <a:pt x="281" y="133"/>
                  </a:lnTo>
                  <a:lnTo>
                    <a:pt x="270" y="130"/>
                  </a:lnTo>
                  <a:lnTo>
                    <a:pt x="259" y="128"/>
                  </a:lnTo>
                  <a:lnTo>
                    <a:pt x="247" y="126"/>
                  </a:lnTo>
                  <a:lnTo>
                    <a:pt x="234" y="125"/>
                  </a:lnTo>
                  <a:lnTo>
                    <a:pt x="234" y="125"/>
                  </a:lnTo>
                  <a:lnTo>
                    <a:pt x="218" y="126"/>
                  </a:lnTo>
                  <a:lnTo>
                    <a:pt x="203" y="128"/>
                  </a:lnTo>
                  <a:lnTo>
                    <a:pt x="188" y="130"/>
                  </a:lnTo>
                  <a:lnTo>
                    <a:pt x="172" y="137"/>
                  </a:lnTo>
                  <a:lnTo>
                    <a:pt x="172" y="137"/>
                  </a:lnTo>
                  <a:lnTo>
                    <a:pt x="161" y="144"/>
                  </a:lnTo>
                  <a:lnTo>
                    <a:pt x="152" y="151"/>
                  </a:lnTo>
                  <a:lnTo>
                    <a:pt x="141" y="160"/>
                  </a:lnTo>
                  <a:lnTo>
                    <a:pt x="130" y="171"/>
                  </a:lnTo>
                  <a:lnTo>
                    <a:pt x="130" y="0"/>
                  </a:lnTo>
                  <a:lnTo>
                    <a:pt x="0" y="0"/>
                  </a:lnTo>
                  <a:lnTo>
                    <a:pt x="0" y="47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p:cNvSpPr>
            <p:nvPr userDrawn="1"/>
          </p:nvSpPr>
          <p:spPr bwMode="auto">
            <a:xfrm>
              <a:off x="4957" y="3932"/>
              <a:ext cx="90" cy="223"/>
            </a:xfrm>
            <a:custGeom>
              <a:avLst/>
              <a:gdLst/>
              <a:ahLst/>
              <a:cxnLst>
                <a:cxn ang="0">
                  <a:pos x="0" y="0"/>
                </a:cxn>
                <a:cxn ang="0">
                  <a:pos x="0" y="103"/>
                </a:cxn>
                <a:cxn ang="0">
                  <a:pos x="0" y="198"/>
                </a:cxn>
                <a:cxn ang="0">
                  <a:pos x="0" y="316"/>
                </a:cxn>
                <a:cxn ang="0">
                  <a:pos x="0" y="316"/>
                </a:cxn>
                <a:cxn ang="0">
                  <a:pos x="0" y="341"/>
                </a:cxn>
                <a:cxn ang="0">
                  <a:pos x="3" y="364"/>
                </a:cxn>
                <a:cxn ang="0">
                  <a:pos x="7" y="383"/>
                </a:cxn>
                <a:cxn ang="0">
                  <a:pos x="12" y="400"/>
                </a:cxn>
                <a:cxn ang="0">
                  <a:pos x="12" y="400"/>
                </a:cxn>
                <a:cxn ang="0">
                  <a:pos x="19" y="412"/>
                </a:cxn>
                <a:cxn ang="0">
                  <a:pos x="26" y="421"/>
                </a:cxn>
                <a:cxn ang="0">
                  <a:pos x="35" y="428"/>
                </a:cxn>
                <a:cxn ang="0">
                  <a:pos x="45" y="435"/>
                </a:cxn>
                <a:cxn ang="0">
                  <a:pos x="45" y="435"/>
                </a:cxn>
                <a:cxn ang="0">
                  <a:pos x="57" y="440"/>
                </a:cxn>
                <a:cxn ang="0">
                  <a:pos x="72" y="444"/>
                </a:cxn>
                <a:cxn ang="0">
                  <a:pos x="90" y="447"/>
                </a:cxn>
                <a:cxn ang="0">
                  <a:pos x="111" y="447"/>
                </a:cxn>
                <a:cxn ang="0">
                  <a:pos x="111" y="447"/>
                </a:cxn>
                <a:cxn ang="0">
                  <a:pos x="126" y="447"/>
                </a:cxn>
                <a:cxn ang="0">
                  <a:pos x="144" y="444"/>
                </a:cxn>
                <a:cxn ang="0">
                  <a:pos x="163" y="441"/>
                </a:cxn>
                <a:cxn ang="0">
                  <a:pos x="180" y="436"/>
                </a:cxn>
                <a:cxn ang="0">
                  <a:pos x="180" y="352"/>
                </a:cxn>
                <a:cxn ang="0">
                  <a:pos x="180" y="352"/>
                </a:cxn>
                <a:cxn ang="0">
                  <a:pos x="175" y="353"/>
                </a:cxn>
                <a:cxn ang="0">
                  <a:pos x="166" y="355"/>
                </a:cxn>
                <a:cxn ang="0">
                  <a:pos x="147" y="356"/>
                </a:cxn>
                <a:cxn ang="0">
                  <a:pos x="147" y="356"/>
                </a:cxn>
                <a:cxn ang="0">
                  <a:pos x="140" y="355"/>
                </a:cxn>
                <a:cxn ang="0">
                  <a:pos x="134" y="351"/>
                </a:cxn>
                <a:cxn ang="0">
                  <a:pos x="132" y="348"/>
                </a:cxn>
                <a:cxn ang="0">
                  <a:pos x="129" y="345"/>
                </a:cxn>
                <a:cxn ang="0">
                  <a:pos x="129" y="345"/>
                </a:cxn>
                <a:cxn ang="0">
                  <a:pos x="128" y="341"/>
                </a:cxn>
                <a:cxn ang="0">
                  <a:pos x="126" y="335"/>
                </a:cxn>
                <a:cxn ang="0">
                  <a:pos x="125" y="317"/>
                </a:cxn>
                <a:cxn ang="0">
                  <a:pos x="125" y="198"/>
                </a:cxn>
                <a:cxn ang="0">
                  <a:pos x="180" y="198"/>
                </a:cxn>
                <a:cxn ang="0">
                  <a:pos x="180" y="103"/>
                </a:cxn>
                <a:cxn ang="0">
                  <a:pos x="125" y="103"/>
                </a:cxn>
                <a:cxn ang="0">
                  <a:pos x="125" y="0"/>
                </a:cxn>
                <a:cxn ang="0">
                  <a:pos x="0" y="0"/>
                </a:cxn>
              </a:cxnLst>
              <a:rect l="0" t="0" r="r" b="b"/>
              <a:pathLst>
                <a:path w="180" h="447">
                  <a:moveTo>
                    <a:pt x="0" y="0"/>
                  </a:moveTo>
                  <a:lnTo>
                    <a:pt x="0" y="103"/>
                  </a:lnTo>
                  <a:lnTo>
                    <a:pt x="0" y="198"/>
                  </a:lnTo>
                  <a:lnTo>
                    <a:pt x="0" y="316"/>
                  </a:lnTo>
                  <a:lnTo>
                    <a:pt x="0" y="316"/>
                  </a:lnTo>
                  <a:lnTo>
                    <a:pt x="0" y="341"/>
                  </a:lnTo>
                  <a:lnTo>
                    <a:pt x="3" y="364"/>
                  </a:lnTo>
                  <a:lnTo>
                    <a:pt x="7" y="383"/>
                  </a:lnTo>
                  <a:lnTo>
                    <a:pt x="12" y="400"/>
                  </a:lnTo>
                  <a:lnTo>
                    <a:pt x="12" y="400"/>
                  </a:lnTo>
                  <a:lnTo>
                    <a:pt x="19" y="412"/>
                  </a:lnTo>
                  <a:lnTo>
                    <a:pt x="26" y="421"/>
                  </a:lnTo>
                  <a:lnTo>
                    <a:pt x="35" y="428"/>
                  </a:lnTo>
                  <a:lnTo>
                    <a:pt x="45" y="435"/>
                  </a:lnTo>
                  <a:lnTo>
                    <a:pt x="45" y="435"/>
                  </a:lnTo>
                  <a:lnTo>
                    <a:pt x="57" y="440"/>
                  </a:lnTo>
                  <a:lnTo>
                    <a:pt x="72" y="444"/>
                  </a:lnTo>
                  <a:lnTo>
                    <a:pt x="90" y="447"/>
                  </a:lnTo>
                  <a:lnTo>
                    <a:pt x="111" y="447"/>
                  </a:lnTo>
                  <a:lnTo>
                    <a:pt x="111" y="447"/>
                  </a:lnTo>
                  <a:lnTo>
                    <a:pt x="126" y="447"/>
                  </a:lnTo>
                  <a:lnTo>
                    <a:pt x="144" y="444"/>
                  </a:lnTo>
                  <a:lnTo>
                    <a:pt x="163" y="441"/>
                  </a:lnTo>
                  <a:lnTo>
                    <a:pt x="180" y="436"/>
                  </a:lnTo>
                  <a:lnTo>
                    <a:pt x="180" y="352"/>
                  </a:lnTo>
                  <a:lnTo>
                    <a:pt x="180" y="352"/>
                  </a:lnTo>
                  <a:lnTo>
                    <a:pt x="175" y="353"/>
                  </a:lnTo>
                  <a:lnTo>
                    <a:pt x="166" y="355"/>
                  </a:lnTo>
                  <a:lnTo>
                    <a:pt x="147" y="356"/>
                  </a:lnTo>
                  <a:lnTo>
                    <a:pt x="147" y="356"/>
                  </a:lnTo>
                  <a:lnTo>
                    <a:pt x="140" y="355"/>
                  </a:lnTo>
                  <a:lnTo>
                    <a:pt x="134" y="351"/>
                  </a:lnTo>
                  <a:lnTo>
                    <a:pt x="132" y="348"/>
                  </a:lnTo>
                  <a:lnTo>
                    <a:pt x="129" y="345"/>
                  </a:lnTo>
                  <a:lnTo>
                    <a:pt x="129" y="345"/>
                  </a:lnTo>
                  <a:lnTo>
                    <a:pt x="128" y="341"/>
                  </a:lnTo>
                  <a:lnTo>
                    <a:pt x="126" y="335"/>
                  </a:lnTo>
                  <a:lnTo>
                    <a:pt x="125" y="317"/>
                  </a:lnTo>
                  <a:lnTo>
                    <a:pt x="125" y="198"/>
                  </a:lnTo>
                  <a:lnTo>
                    <a:pt x="180" y="198"/>
                  </a:lnTo>
                  <a:lnTo>
                    <a:pt x="180" y="103"/>
                  </a:lnTo>
                  <a:lnTo>
                    <a:pt x="125" y="103"/>
                  </a:lnTo>
                  <a:lnTo>
                    <a:pt x="125" y="0"/>
                  </a:lnTo>
                  <a:lnTo>
                    <a:pt x="0" y="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11"/>
            <p:cNvSpPr>
              <a:spLocks noChangeArrowheads="1"/>
            </p:cNvSpPr>
            <p:nvPr userDrawn="1"/>
          </p:nvSpPr>
          <p:spPr bwMode="auto">
            <a:xfrm>
              <a:off x="4872" y="3932"/>
              <a:ext cx="63" cy="34"/>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3" name="Rectangle 22"/>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 name="Picture 2" descr="Q:\Design Catalog\Corporate Templates\Covers\abstract1.jpg"/>
          <p:cNvPicPr>
            <a:picLocks noChangeAspect="1" noChangeArrowheads="1"/>
          </p:cNvPicPr>
          <p:nvPr userDrawn="1"/>
        </p:nvPicPr>
        <p:blipFill>
          <a:blip r:embed="rId2" cstate="print"/>
          <a:stretch>
            <a:fillRect/>
          </a:stretch>
        </p:blipFill>
        <p:spPr bwMode="auto">
          <a:xfrm>
            <a:off x="-177421" y="6410696"/>
            <a:ext cx="9321420" cy="447304"/>
          </a:xfrm>
          <a:prstGeom prst="rect">
            <a:avLst/>
          </a:prstGeom>
          <a:noFill/>
          <a:ln w="9525">
            <a:noFill/>
            <a:miter lim="800000"/>
            <a:headEnd/>
            <a:tailEnd/>
          </a:ln>
        </p:spPr>
      </p:pic>
      <p:sp>
        <p:nvSpPr>
          <p:cNvPr id="27" name="Rectangle 26"/>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userDrawn="1"/>
        </p:nvSpPr>
        <p:spPr>
          <a:xfrm flipV="1">
            <a:off x="0" y="0"/>
            <a:ext cx="9144000" cy="6857997"/>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userDrawn="1"/>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userDrawn="1"/>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userDrawn="1"/>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5"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E35CC38D-D60A-4A88-8285-ED61D4B5A37B}" type="datetime1">
              <a:rPr lang="en-US" smtClean="0"/>
              <a:t>5/15/2015</a:t>
            </a:fld>
            <a:endParaRPr lang="en-US" dirty="0"/>
          </a:p>
        </p:txBody>
      </p:sp>
      <p:sp>
        <p:nvSpPr>
          <p:cNvPr id="3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7" name="Straight Connector 36"/>
          <p:cNvCxnSpPr/>
          <p:nvPr userDrawn="1"/>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2"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pic>
        <p:nvPicPr>
          <p:cNvPr id="21" name="Picture 20" descr="CDMSmith_logo_white.wmf"/>
          <p:cNvPicPr>
            <a:picLocks noChangeAspect="1"/>
          </p:cNvPicPr>
          <p:nvPr userDrawn="1"/>
        </p:nvPicPr>
        <p:blipFill>
          <a:blip r:embed="rId3" cstate="print"/>
          <a:stretch>
            <a:fillRect/>
          </a:stretch>
        </p:blipFill>
        <p:spPr>
          <a:xfrm>
            <a:off x="8411058" y="6479176"/>
            <a:ext cx="680690" cy="3004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12652" y="1467293"/>
            <a:ext cx="3252862"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7B0A4CAF-2251-4F8A-B672-EA4D8985E3FB}"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8780F67-0964-4FB8-80FD-8152B4B9D8F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433" y="5247168"/>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433" y="1499191"/>
            <a:ext cx="5486400" cy="3674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433" y="5813906"/>
            <a:ext cx="5486400" cy="554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74638D4E-50E0-491A-8E91-EF2D29EB2FC9}"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2505DCE5-4E95-4F58-AF86-68066B1D65A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8" name="Picture 2" descr="Q:\Design Catalog\Corporate Templates\Covers\abstract1.jpg"/>
          <p:cNvPicPr>
            <a:picLocks noChangeAspect="1" noChangeArrowheads="1"/>
          </p:cNvPicPr>
          <p:nvPr userDrawn="1"/>
        </p:nvPicPr>
        <p:blipFill>
          <a:blip r:embed="rId2" cstate="email"/>
          <a:stretch>
            <a:fillRect/>
          </a:stretch>
        </p:blipFill>
        <p:spPr bwMode="auto">
          <a:xfrm>
            <a:off x="-158388" y="0"/>
            <a:ext cx="9302388"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 name="Picture 2" descr="Q:\Design Catalog\Corporate Templates\Covers\Photo7 copy_LR.jpg"/>
          <p:cNvPicPr>
            <a:picLocks noChangeAspect="1" noChangeArrowheads="1"/>
          </p:cNvPicPr>
          <p:nvPr userDrawn="1"/>
        </p:nvPicPr>
        <p:blipFill>
          <a:blip r:embed="rId3" cstate="print"/>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pic>
        <p:nvPicPr>
          <p:cNvPr id="25"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3"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4"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grpSp>
        <p:nvGrpSpPr>
          <p:cNvPr id="24" name="Group 4"/>
          <p:cNvGrpSpPr>
            <a:grpSpLocks noChangeAspect="1"/>
          </p:cNvGrpSpPr>
          <p:nvPr userDrawn="1"/>
        </p:nvGrpSpPr>
        <p:grpSpPr bwMode="auto">
          <a:xfrm>
            <a:off x="6797675" y="5930900"/>
            <a:ext cx="1524000" cy="671513"/>
            <a:chOff x="4282" y="3736"/>
            <a:chExt cx="960" cy="423"/>
          </a:xfrm>
        </p:grpSpPr>
        <p:sp>
          <p:nvSpPr>
            <p:cNvPr id="35" name="AutoShape 3"/>
            <p:cNvSpPr>
              <a:spLocks noChangeAspect="1" noChangeArrowheads="1" noTextEdit="1"/>
            </p:cNvSpPr>
            <p:nvPr userDrawn="1"/>
          </p:nvSpPr>
          <p:spPr bwMode="auto">
            <a:xfrm>
              <a:off x="4282" y="3736"/>
              <a:ext cx="960"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noEditPoints="1"/>
            </p:cNvSpPr>
            <p:nvPr userDrawn="1"/>
          </p:nvSpPr>
          <p:spPr bwMode="auto">
            <a:xfrm>
              <a:off x="4282" y="3736"/>
              <a:ext cx="653" cy="208"/>
            </a:xfrm>
            <a:custGeom>
              <a:avLst/>
              <a:gdLst/>
              <a:ahLst/>
              <a:cxnLst>
                <a:cxn ang="0">
                  <a:pos x="956" y="152"/>
                </a:cxn>
                <a:cxn ang="0">
                  <a:pos x="1180" y="152"/>
                </a:cxn>
                <a:cxn ang="0">
                  <a:pos x="1124" y="9"/>
                </a:cxn>
                <a:cxn ang="0">
                  <a:pos x="828" y="9"/>
                </a:cxn>
                <a:cxn ang="0">
                  <a:pos x="580" y="111"/>
                </a:cxn>
                <a:cxn ang="0">
                  <a:pos x="633" y="123"/>
                </a:cxn>
                <a:cxn ang="0">
                  <a:pos x="662" y="149"/>
                </a:cxn>
                <a:cxn ang="0">
                  <a:pos x="677" y="195"/>
                </a:cxn>
                <a:cxn ang="0">
                  <a:pos x="674" y="237"/>
                </a:cxn>
                <a:cxn ang="0">
                  <a:pos x="658" y="277"/>
                </a:cxn>
                <a:cxn ang="0">
                  <a:pos x="626" y="299"/>
                </a:cxn>
                <a:cxn ang="0">
                  <a:pos x="541" y="306"/>
                </a:cxn>
                <a:cxn ang="0">
                  <a:pos x="597" y="407"/>
                </a:cxn>
                <a:cxn ang="0">
                  <a:pos x="687" y="394"/>
                </a:cxn>
                <a:cxn ang="0">
                  <a:pos x="751" y="353"/>
                </a:cxn>
                <a:cxn ang="0">
                  <a:pos x="788" y="291"/>
                </a:cxn>
                <a:cxn ang="0">
                  <a:pos x="800" y="208"/>
                </a:cxn>
                <a:cxn ang="0">
                  <a:pos x="795" y="152"/>
                </a:cxn>
                <a:cxn ang="0">
                  <a:pos x="770" y="85"/>
                </a:cxn>
                <a:cxn ang="0">
                  <a:pos x="721" y="35"/>
                </a:cxn>
                <a:cxn ang="0">
                  <a:pos x="644" y="11"/>
                </a:cxn>
                <a:cxn ang="0">
                  <a:pos x="384" y="157"/>
                </a:cxn>
                <a:cxn ang="0">
                  <a:pos x="373" y="106"/>
                </a:cxn>
                <a:cxn ang="0">
                  <a:pos x="342" y="51"/>
                </a:cxn>
                <a:cxn ang="0">
                  <a:pos x="292" y="16"/>
                </a:cxn>
                <a:cxn ang="0">
                  <a:pos x="222" y="0"/>
                </a:cxn>
                <a:cxn ang="0">
                  <a:pos x="159" y="4"/>
                </a:cxn>
                <a:cxn ang="0">
                  <a:pos x="85" y="32"/>
                </a:cxn>
                <a:cxn ang="0">
                  <a:pos x="33" y="87"/>
                </a:cxn>
                <a:cxn ang="0">
                  <a:pos x="4" y="164"/>
                </a:cxn>
                <a:cxn ang="0">
                  <a:pos x="1" y="230"/>
                </a:cxn>
                <a:cxn ang="0">
                  <a:pos x="22" y="309"/>
                </a:cxn>
                <a:cxn ang="0">
                  <a:pos x="66" y="371"/>
                </a:cxn>
                <a:cxn ang="0">
                  <a:pos x="136" y="407"/>
                </a:cxn>
                <a:cxn ang="0">
                  <a:pos x="203" y="417"/>
                </a:cxn>
                <a:cxn ang="0">
                  <a:pos x="281" y="402"/>
                </a:cxn>
                <a:cxn ang="0">
                  <a:pos x="338" y="364"/>
                </a:cxn>
                <a:cxn ang="0">
                  <a:pos x="373" y="311"/>
                </a:cxn>
                <a:cxn ang="0">
                  <a:pos x="385" y="252"/>
                </a:cxn>
                <a:cxn ang="0">
                  <a:pos x="258" y="277"/>
                </a:cxn>
                <a:cxn ang="0">
                  <a:pos x="226" y="313"/>
                </a:cxn>
                <a:cxn ang="0">
                  <a:pos x="190" y="317"/>
                </a:cxn>
                <a:cxn ang="0">
                  <a:pos x="156" y="303"/>
                </a:cxn>
                <a:cxn ang="0">
                  <a:pos x="136" y="275"/>
                </a:cxn>
                <a:cxn ang="0">
                  <a:pos x="123" y="208"/>
                </a:cxn>
                <a:cxn ang="0">
                  <a:pos x="133" y="150"/>
                </a:cxn>
                <a:cxn ang="0">
                  <a:pos x="151" y="119"/>
                </a:cxn>
                <a:cxn ang="0">
                  <a:pos x="180" y="102"/>
                </a:cxn>
                <a:cxn ang="0">
                  <a:pos x="209" y="100"/>
                </a:cxn>
                <a:cxn ang="0">
                  <a:pos x="237" y="110"/>
                </a:cxn>
                <a:cxn ang="0">
                  <a:pos x="260" y="142"/>
                </a:cxn>
              </a:cxnLst>
              <a:rect l="0" t="0" r="r" b="b"/>
              <a:pathLst>
                <a:path w="1306" h="417">
                  <a:moveTo>
                    <a:pt x="828" y="407"/>
                  </a:moveTo>
                  <a:lnTo>
                    <a:pt x="953" y="407"/>
                  </a:lnTo>
                  <a:lnTo>
                    <a:pt x="953" y="152"/>
                  </a:lnTo>
                  <a:lnTo>
                    <a:pt x="956" y="152"/>
                  </a:lnTo>
                  <a:lnTo>
                    <a:pt x="1010" y="407"/>
                  </a:lnTo>
                  <a:lnTo>
                    <a:pt x="1119" y="407"/>
                  </a:lnTo>
                  <a:lnTo>
                    <a:pt x="1177" y="152"/>
                  </a:lnTo>
                  <a:lnTo>
                    <a:pt x="1180" y="152"/>
                  </a:lnTo>
                  <a:lnTo>
                    <a:pt x="1180" y="357"/>
                  </a:lnTo>
                  <a:lnTo>
                    <a:pt x="1306" y="357"/>
                  </a:lnTo>
                  <a:lnTo>
                    <a:pt x="1306" y="9"/>
                  </a:lnTo>
                  <a:lnTo>
                    <a:pt x="1124" y="9"/>
                  </a:lnTo>
                  <a:lnTo>
                    <a:pt x="1067" y="244"/>
                  </a:lnTo>
                  <a:lnTo>
                    <a:pt x="1066" y="244"/>
                  </a:lnTo>
                  <a:lnTo>
                    <a:pt x="1009" y="9"/>
                  </a:lnTo>
                  <a:lnTo>
                    <a:pt x="828" y="9"/>
                  </a:lnTo>
                  <a:lnTo>
                    <a:pt x="828" y="407"/>
                  </a:lnTo>
                  <a:close/>
                  <a:moveTo>
                    <a:pt x="541" y="111"/>
                  </a:moveTo>
                  <a:lnTo>
                    <a:pt x="580" y="111"/>
                  </a:lnTo>
                  <a:lnTo>
                    <a:pt x="580" y="111"/>
                  </a:lnTo>
                  <a:lnTo>
                    <a:pt x="597" y="112"/>
                  </a:lnTo>
                  <a:lnTo>
                    <a:pt x="610" y="114"/>
                  </a:lnTo>
                  <a:lnTo>
                    <a:pt x="622" y="118"/>
                  </a:lnTo>
                  <a:lnTo>
                    <a:pt x="633" y="123"/>
                  </a:lnTo>
                  <a:lnTo>
                    <a:pt x="643" y="129"/>
                  </a:lnTo>
                  <a:lnTo>
                    <a:pt x="651" y="135"/>
                  </a:lnTo>
                  <a:lnTo>
                    <a:pt x="656" y="142"/>
                  </a:lnTo>
                  <a:lnTo>
                    <a:pt x="662" y="149"/>
                  </a:lnTo>
                  <a:lnTo>
                    <a:pt x="667" y="157"/>
                  </a:lnTo>
                  <a:lnTo>
                    <a:pt x="670" y="165"/>
                  </a:lnTo>
                  <a:lnTo>
                    <a:pt x="675" y="181"/>
                  </a:lnTo>
                  <a:lnTo>
                    <a:pt x="677" y="195"/>
                  </a:lnTo>
                  <a:lnTo>
                    <a:pt x="678" y="206"/>
                  </a:lnTo>
                  <a:lnTo>
                    <a:pt x="678" y="206"/>
                  </a:lnTo>
                  <a:lnTo>
                    <a:pt x="677" y="221"/>
                  </a:lnTo>
                  <a:lnTo>
                    <a:pt x="674" y="237"/>
                  </a:lnTo>
                  <a:lnTo>
                    <a:pt x="670" y="254"/>
                  </a:lnTo>
                  <a:lnTo>
                    <a:pt x="666" y="263"/>
                  </a:lnTo>
                  <a:lnTo>
                    <a:pt x="662" y="269"/>
                  </a:lnTo>
                  <a:lnTo>
                    <a:pt x="658" y="277"/>
                  </a:lnTo>
                  <a:lnTo>
                    <a:pt x="651" y="284"/>
                  </a:lnTo>
                  <a:lnTo>
                    <a:pt x="644" y="290"/>
                  </a:lnTo>
                  <a:lnTo>
                    <a:pt x="636" y="295"/>
                  </a:lnTo>
                  <a:lnTo>
                    <a:pt x="626" y="299"/>
                  </a:lnTo>
                  <a:lnTo>
                    <a:pt x="616" y="303"/>
                  </a:lnTo>
                  <a:lnTo>
                    <a:pt x="603" y="305"/>
                  </a:lnTo>
                  <a:lnTo>
                    <a:pt x="590" y="306"/>
                  </a:lnTo>
                  <a:lnTo>
                    <a:pt x="541" y="306"/>
                  </a:lnTo>
                  <a:lnTo>
                    <a:pt x="541" y="111"/>
                  </a:lnTo>
                  <a:close/>
                  <a:moveTo>
                    <a:pt x="418" y="407"/>
                  </a:moveTo>
                  <a:lnTo>
                    <a:pt x="597" y="407"/>
                  </a:lnTo>
                  <a:lnTo>
                    <a:pt x="597" y="407"/>
                  </a:lnTo>
                  <a:lnTo>
                    <a:pt x="621" y="407"/>
                  </a:lnTo>
                  <a:lnTo>
                    <a:pt x="645" y="405"/>
                  </a:lnTo>
                  <a:lnTo>
                    <a:pt x="667" y="399"/>
                  </a:lnTo>
                  <a:lnTo>
                    <a:pt x="687" y="394"/>
                  </a:lnTo>
                  <a:lnTo>
                    <a:pt x="705" y="386"/>
                  </a:lnTo>
                  <a:lnTo>
                    <a:pt x="723" y="376"/>
                  </a:lnTo>
                  <a:lnTo>
                    <a:pt x="738" y="365"/>
                  </a:lnTo>
                  <a:lnTo>
                    <a:pt x="751" y="353"/>
                  </a:lnTo>
                  <a:lnTo>
                    <a:pt x="762" y="340"/>
                  </a:lnTo>
                  <a:lnTo>
                    <a:pt x="773" y="325"/>
                  </a:lnTo>
                  <a:lnTo>
                    <a:pt x="781" y="309"/>
                  </a:lnTo>
                  <a:lnTo>
                    <a:pt x="788" y="291"/>
                  </a:lnTo>
                  <a:lnTo>
                    <a:pt x="793" y="272"/>
                  </a:lnTo>
                  <a:lnTo>
                    <a:pt x="797" y="252"/>
                  </a:lnTo>
                  <a:lnTo>
                    <a:pt x="800" y="230"/>
                  </a:lnTo>
                  <a:lnTo>
                    <a:pt x="800" y="208"/>
                  </a:lnTo>
                  <a:lnTo>
                    <a:pt x="800" y="208"/>
                  </a:lnTo>
                  <a:lnTo>
                    <a:pt x="800" y="190"/>
                  </a:lnTo>
                  <a:lnTo>
                    <a:pt x="799" y="171"/>
                  </a:lnTo>
                  <a:lnTo>
                    <a:pt x="795" y="152"/>
                  </a:lnTo>
                  <a:lnTo>
                    <a:pt x="791" y="134"/>
                  </a:lnTo>
                  <a:lnTo>
                    <a:pt x="785" y="118"/>
                  </a:lnTo>
                  <a:lnTo>
                    <a:pt x="778" y="100"/>
                  </a:lnTo>
                  <a:lnTo>
                    <a:pt x="770" y="85"/>
                  </a:lnTo>
                  <a:lnTo>
                    <a:pt x="761" y="70"/>
                  </a:lnTo>
                  <a:lnTo>
                    <a:pt x="748" y="57"/>
                  </a:lnTo>
                  <a:lnTo>
                    <a:pt x="736" y="46"/>
                  </a:lnTo>
                  <a:lnTo>
                    <a:pt x="721" y="35"/>
                  </a:lnTo>
                  <a:lnTo>
                    <a:pt x="705" y="26"/>
                  </a:lnTo>
                  <a:lnTo>
                    <a:pt x="686" y="19"/>
                  </a:lnTo>
                  <a:lnTo>
                    <a:pt x="666" y="14"/>
                  </a:lnTo>
                  <a:lnTo>
                    <a:pt x="644" y="11"/>
                  </a:lnTo>
                  <a:lnTo>
                    <a:pt x="620" y="9"/>
                  </a:lnTo>
                  <a:lnTo>
                    <a:pt x="418" y="9"/>
                  </a:lnTo>
                  <a:lnTo>
                    <a:pt x="418" y="407"/>
                  </a:lnTo>
                  <a:close/>
                  <a:moveTo>
                    <a:pt x="384" y="157"/>
                  </a:moveTo>
                  <a:lnTo>
                    <a:pt x="384" y="157"/>
                  </a:lnTo>
                  <a:lnTo>
                    <a:pt x="381" y="139"/>
                  </a:lnTo>
                  <a:lnTo>
                    <a:pt x="377" y="122"/>
                  </a:lnTo>
                  <a:lnTo>
                    <a:pt x="373" y="106"/>
                  </a:lnTo>
                  <a:lnTo>
                    <a:pt x="366" y="91"/>
                  </a:lnTo>
                  <a:lnTo>
                    <a:pt x="359" y="77"/>
                  </a:lnTo>
                  <a:lnTo>
                    <a:pt x="351" y="64"/>
                  </a:lnTo>
                  <a:lnTo>
                    <a:pt x="342" y="51"/>
                  </a:lnTo>
                  <a:lnTo>
                    <a:pt x="331" y="42"/>
                  </a:lnTo>
                  <a:lnTo>
                    <a:pt x="319" y="32"/>
                  </a:lnTo>
                  <a:lnTo>
                    <a:pt x="305" y="23"/>
                  </a:lnTo>
                  <a:lnTo>
                    <a:pt x="292" y="16"/>
                  </a:lnTo>
                  <a:lnTo>
                    <a:pt x="277" y="11"/>
                  </a:lnTo>
                  <a:lnTo>
                    <a:pt x="259" y="5"/>
                  </a:lnTo>
                  <a:lnTo>
                    <a:pt x="241" y="3"/>
                  </a:lnTo>
                  <a:lnTo>
                    <a:pt x="222" y="0"/>
                  </a:lnTo>
                  <a:lnTo>
                    <a:pt x="203" y="0"/>
                  </a:lnTo>
                  <a:lnTo>
                    <a:pt x="203" y="0"/>
                  </a:lnTo>
                  <a:lnTo>
                    <a:pt x="180" y="0"/>
                  </a:lnTo>
                  <a:lnTo>
                    <a:pt x="159" y="4"/>
                  </a:lnTo>
                  <a:lnTo>
                    <a:pt x="138" y="8"/>
                  </a:lnTo>
                  <a:lnTo>
                    <a:pt x="119" y="15"/>
                  </a:lnTo>
                  <a:lnTo>
                    <a:pt x="102" y="23"/>
                  </a:lnTo>
                  <a:lnTo>
                    <a:pt x="85" y="32"/>
                  </a:lnTo>
                  <a:lnTo>
                    <a:pt x="69" y="45"/>
                  </a:lnTo>
                  <a:lnTo>
                    <a:pt x="56" y="57"/>
                  </a:lnTo>
                  <a:lnTo>
                    <a:pt x="43" y="72"/>
                  </a:lnTo>
                  <a:lnTo>
                    <a:pt x="33" y="87"/>
                  </a:lnTo>
                  <a:lnTo>
                    <a:pt x="23" y="104"/>
                  </a:lnTo>
                  <a:lnTo>
                    <a:pt x="15" y="123"/>
                  </a:lnTo>
                  <a:lnTo>
                    <a:pt x="8" y="142"/>
                  </a:lnTo>
                  <a:lnTo>
                    <a:pt x="4" y="164"/>
                  </a:lnTo>
                  <a:lnTo>
                    <a:pt x="1" y="185"/>
                  </a:lnTo>
                  <a:lnTo>
                    <a:pt x="0" y="208"/>
                  </a:lnTo>
                  <a:lnTo>
                    <a:pt x="0" y="208"/>
                  </a:lnTo>
                  <a:lnTo>
                    <a:pt x="1" y="230"/>
                  </a:lnTo>
                  <a:lnTo>
                    <a:pt x="4" y="252"/>
                  </a:lnTo>
                  <a:lnTo>
                    <a:pt x="8" y="272"/>
                  </a:lnTo>
                  <a:lnTo>
                    <a:pt x="14" y="291"/>
                  </a:lnTo>
                  <a:lnTo>
                    <a:pt x="22" y="309"/>
                  </a:lnTo>
                  <a:lnTo>
                    <a:pt x="30" y="326"/>
                  </a:lnTo>
                  <a:lnTo>
                    <a:pt x="41" y="342"/>
                  </a:lnTo>
                  <a:lnTo>
                    <a:pt x="53" y="357"/>
                  </a:lnTo>
                  <a:lnTo>
                    <a:pt x="66" y="371"/>
                  </a:lnTo>
                  <a:lnTo>
                    <a:pt x="83" y="382"/>
                  </a:lnTo>
                  <a:lnTo>
                    <a:pt x="99" y="393"/>
                  </a:lnTo>
                  <a:lnTo>
                    <a:pt x="117" y="401"/>
                  </a:lnTo>
                  <a:lnTo>
                    <a:pt x="136" y="407"/>
                  </a:lnTo>
                  <a:lnTo>
                    <a:pt x="157" y="413"/>
                  </a:lnTo>
                  <a:lnTo>
                    <a:pt x="179" y="416"/>
                  </a:lnTo>
                  <a:lnTo>
                    <a:pt x="203" y="417"/>
                  </a:lnTo>
                  <a:lnTo>
                    <a:pt x="203" y="417"/>
                  </a:lnTo>
                  <a:lnTo>
                    <a:pt x="224" y="417"/>
                  </a:lnTo>
                  <a:lnTo>
                    <a:pt x="244" y="413"/>
                  </a:lnTo>
                  <a:lnTo>
                    <a:pt x="263" y="409"/>
                  </a:lnTo>
                  <a:lnTo>
                    <a:pt x="281" y="402"/>
                  </a:lnTo>
                  <a:lnTo>
                    <a:pt x="297" y="395"/>
                  </a:lnTo>
                  <a:lnTo>
                    <a:pt x="312" y="386"/>
                  </a:lnTo>
                  <a:lnTo>
                    <a:pt x="325" y="376"/>
                  </a:lnTo>
                  <a:lnTo>
                    <a:pt x="338" y="364"/>
                  </a:lnTo>
                  <a:lnTo>
                    <a:pt x="348" y="352"/>
                  </a:lnTo>
                  <a:lnTo>
                    <a:pt x="358" y="340"/>
                  </a:lnTo>
                  <a:lnTo>
                    <a:pt x="366" y="325"/>
                  </a:lnTo>
                  <a:lnTo>
                    <a:pt x="373" y="311"/>
                  </a:lnTo>
                  <a:lnTo>
                    <a:pt x="378" y="296"/>
                  </a:lnTo>
                  <a:lnTo>
                    <a:pt x="382" y="282"/>
                  </a:lnTo>
                  <a:lnTo>
                    <a:pt x="385" y="267"/>
                  </a:lnTo>
                  <a:lnTo>
                    <a:pt x="385" y="252"/>
                  </a:lnTo>
                  <a:lnTo>
                    <a:pt x="264" y="252"/>
                  </a:lnTo>
                  <a:lnTo>
                    <a:pt x="264" y="252"/>
                  </a:lnTo>
                  <a:lnTo>
                    <a:pt x="262" y="265"/>
                  </a:lnTo>
                  <a:lnTo>
                    <a:pt x="258" y="277"/>
                  </a:lnTo>
                  <a:lnTo>
                    <a:pt x="252" y="288"/>
                  </a:lnTo>
                  <a:lnTo>
                    <a:pt x="245" y="299"/>
                  </a:lnTo>
                  <a:lnTo>
                    <a:pt x="236" y="307"/>
                  </a:lnTo>
                  <a:lnTo>
                    <a:pt x="226" y="313"/>
                  </a:lnTo>
                  <a:lnTo>
                    <a:pt x="214" y="317"/>
                  </a:lnTo>
                  <a:lnTo>
                    <a:pt x="199" y="318"/>
                  </a:lnTo>
                  <a:lnTo>
                    <a:pt x="199" y="318"/>
                  </a:lnTo>
                  <a:lnTo>
                    <a:pt x="190" y="317"/>
                  </a:lnTo>
                  <a:lnTo>
                    <a:pt x="180" y="315"/>
                  </a:lnTo>
                  <a:lnTo>
                    <a:pt x="171" y="313"/>
                  </a:lnTo>
                  <a:lnTo>
                    <a:pt x="164" y="309"/>
                  </a:lnTo>
                  <a:lnTo>
                    <a:pt x="156" y="303"/>
                  </a:lnTo>
                  <a:lnTo>
                    <a:pt x="151" y="298"/>
                  </a:lnTo>
                  <a:lnTo>
                    <a:pt x="145" y="291"/>
                  </a:lnTo>
                  <a:lnTo>
                    <a:pt x="140" y="283"/>
                  </a:lnTo>
                  <a:lnTo>
                    <a:pt x="136" y="275"/>
                  </a:lnTo>
                  <a:lnTo>
                    <a:pt x="133" y="267"/>
                  </a:lnTo>
                  <a:lnTo>
                    <a:pt x="127" y="248"/>
                  </a:lnTo>
                  <a:lnTo>
                    <a:pt x="125" y="229"/>
                  </a:lnTo>
                  <a:lnTo>
                    <a:pt x="123" y="208"/>
                  </a:lnTo>
                  <a:lnTo>
                    <a:pt x="123" y="208"/>
                  </a:lnTo>
                  <a:lnTo>
                    <a:pt x="125" y="188"/>
                  </a:lnTo>
                  <a:lnTo>
                    <a:pt x="127" y="169"/>
                  </a:lnTo>
                  <a:lnTo>
                    <a:pt x="133" y="150"/>
                  </a:lnTo>
                  <a:lnTo>
                    <a:pt x="136" y="142"/>
                  </a:lnTo>
                  <a:lnTo>
                    <a:pt x="140" y="134"/>
                  </a:lnTo>
                  <a:lnTo>
                    <a:pt x="145" y="126"/>
                  </a:lnTo>
                  <a:lnTo>
                    <a:pt x="151" y="119"/>
                  </a:lnTo>
                  <a:lnTo>
                    <a:pt x="156" y="114"/>
                  </a:lnTo>
                  <a:lnTo>
                    <a:pt x="164" y="108"/>
                  </a:lnTo>
                  <a:lnTo>
                    <a:pt x="171" y="104"/>
                  </a:lnTo>
                  <a:lnTo>
                    <a:pt x="180" y="102"/>
                  </a:lnTo>
                  <a:lnTo>
                    <a:pt x="190" y="100"/>
                  </a:lnTo>
                  <a:lnTo>
                    <a:pt x="199" y="99"/>
                  </a:lnTo>
                  <a:lnTo>
                    <a:pt x="199" y="99"/>
                  </a:lnTo>
                  <a:lnTo>
                    <a:pt x="209" y="100"/>
                  </a:lnTo>
                  <a:lnTo>
                    <a:pt x="217" y="102"/>
                  </a:lnTo>
                  <a:lnTo>
                    <a:pt x="224" y="103"/>
                  </a:lnTo>
                  <a:lnTo>
                    <a:pt x="231" y="106"/>
                  </a:lnTo>
                  <a:lnTo>
                    <a:pt x="237" y="110"/>
                  </a:lnTo>
                  <a:lnTo>
                    <a:pt x="241" y="114"/>
                  </a:lnTo>
                  <a:lnTo>
                    <a:pt x="249" y="123"/>
                  </a:lnTo>
                  <a:lnTo>
                    <a:pt x="256" y="133"/>
                  </a:lnTo>
                  <a:lnTo>
                    <a:pt x="260" y="142"/>
                  </a:lnTo>
                  <a:lnTo>
                    <a:pt x="263" y="152"/>
                  </a:lnTo>
                  <a:lnTo>
                    <a:pt x="264" y="157"/>
                  </a:lnTo>
                  <a:lnTo>
                    <a:pt x="384" y="15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6"/>
            <p:cNvSpPr>
              <a:spLocks noChangeArrowheads="1"/>
            </p:cNvSpPr>
            <p:nvPr userDrawn="1"/>
          </p:nvSpPr>
          <p:spPr bwMode="auto">
            <a:xfrm>
              <a:off x="4872" y="3983"/>
              <a:ext cx="63" cy="169"/>
            </a:xfrm>
            <a:prstGeom prst="rect">
              <a:avLst/>
            </a:prstGeom>
            <a:solidFill>
              <a:srgbClr val="005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7"/>
            <p:cNvSpPr>
              <a:spLocks/>
            </p:cNvSpPr>
            <p:nvPr userDrawn="1"/>
          </p:nvSpPr>
          <p:spPr bwMode="auto">
            <a:xfrm>
              <a:off x="4572" y="3979"/>
              <a:ext cx="278" cy="172"/>
            </a:xfrm>
            <a:custGeom>
              <a:avLst/>
              <a:gdLst/>
              <a:ahLst/>
              <a:cxnLst>
                <a:cxn ang="0">
                  <a:pos x="128" y="344"/>
                </a:cxn>
                <a:cxn ang="0">
                  <a:pos x="128" y="162"/>
                </a:cxn>
                <a:cxn ang="0">
                  <a:pos x="131" y="138"/>
                </a:cxn>
                <a:cxn ang="0">
                  <a:pos x="139" y="119"/>
                </a:cxn>
                <a:cxn ang="0">
                  <a:pos x="151" y="107"/>
                </a:cxn>
                <a:cxn ang="0">
                  <a:pos x="173" y="101"/>
                </a:cxn>
                <a:cxn ang="0">
                  <a:pos x="185" y="103"/>
                </a:cxn>
                <a:cxn ang="0">
                  <a:pos x="202" y="112"/>
                </a:cxn>
                <a:cxn ang="0">
                  <a:pos x="211" y="130"/>
                </a:cxn>
                <a:cxn ang="0">
                  <a:pos x="215" y="150"/>
                </a:cxn>
                <a:cxn ang="0">
                  <a:pos x="215" y="344"/>
                </a:cxn>
                <a:cxn ang="0">
                  <a:pos x="342" y="162"/>
                </a:cxn>
                <a:cxn ang="0">
                  <a:pos x="343" y="150"/>
                </a:cxn>
                <a:cxn ang="0">
                  <a:pos x="347" y="129"/>
                </a:cxn>
                <a:cxn ang="0">
                  <a:pos x="358" y="112"/>
                </a:cxn>
                <a:cxn ang="0">
                  <a:pos x="375" y="103"/>
                </a:cxn>
                <a:cxn ang="0">
                  <a:pos x="387" y="101"/>
                </a:cxn>
                <a:cxn ang="0">
                  <a:pos x="410" y="107"/>
                </a:cxn>
                <a:cxn ang="0">
                  <a:pos x="422" y="120"/>
                </a:cxn>
                <a:cxn ang="0">
                  <a:pos x="427" y="139"/>
                </a:cxn>
                <a:cxn ang="0">
                  <a:pos x="429" y="162"/>
                </a:cxn>
                <a:cxn ang="0">
                  <a:pos x="556" y="344"/>
                </a:cxn>
                <a:cxn ang="0">
                  <a:pos x="556" y="114"/>
                </a:cxn>
                <a:cxn ang="0">
                  <a:pos x="554" y="83"/>
                </a:cxn>
                <a:cxn ang="0">
                  <a:pos x="548" y="64"/>
                </a:cxn>
                <a:cxn ang="0">
                  <a:pos x="537" y="45"/>
                </a:cxn>
                <a:cxn ang="0">
                  <a:pos x="524" y="28"/>
                </a:cxn>
                <a:cxn ang="0">
                  <a:pos x="506" y="15"/>
                </a:cxn>
                <a:cxn ang="0">
                  <a:pos x="484" y="5"/>
                </a:cxn>
                <a:cxn ang="0">
                  <a:pos x="457" y="0"/>
                </a:cxn>
                <a:cxn ang="0">
                  <a:pos x="441" y="0"/>
                </a:cxn>
                <a:cxn ang="0">
                  <a:pos x="413" y="1"/>
                </a:cxn>
                <a:cxn ang="0">
                  <a:pos x="388" y="7"/>
                </a:cxn>
                <a:cxn ang="0">
                  <a:pos x="369" y="15"/>
                </a:cxn>
                <a:cxn ang="0">
                  <a:pos x="343" y="34"/>
                </a:cxn>
                <a:cxn ang="0">
                  <a:pos x="327" y="53"/>
                </a:cxn>
                <a:cxn ang="0">
                  <a:pos x="319" y="41"/>
                </a:cxn>
                <a:cxn ang="0">
                  <a:pos x="300" y="20"/>
                </a:cxn>
                <a:cxn ang="0">
                  <a:pos x="276" y="8"/>
                </a:cxn>
                <a:cxn ang="0">
                  <a:pos x="250" y="0"/>
                </a:cxn>
                <a:cxn ang="0">
                  <a:pos x="235" y="0"/>
                </a:cxn>
                <a:cxn ang="0">
                  <a:pos x="202" y="3"/>
                </a:cxn>
                <a:cxn ang="0">
                  <a:pos x="173" y="12"/>
                </a:cxn>
                <a:cxn ang="0">
                  <a:pos x="147" y="28"/>
                </a:cxn>
                <a:cxn ang="0">
                  <a:pos x="125" y="53"/>
                </a:cxn>
                <a:cxn ang="0">
                  <a:pos x="124" y="8"/>
                </a:cxn>
                <a:cxn ang="0">
                  <a:pos x="0" y="344"/>
                </a:cxn>
              </a:cxnLst>
              <a:rect l="0" t="0" r="r" b="b"/>
              <a:pathLst>
                <a:path w="556" h="344">
                  <a:moveTo>
                    <a:pt x="0" y="344"/>
                  </a:moveTo>
                  <a:lnTo>
                    <a:pt x="128" y="344"/>
                  </a:lnTo>
                  <a:lnTo>
                    <a:pt x="128" y="162"/>
                  </a:lnTo>
                  <a:lnTo>
                    <a:pt x="128" y="162"/>
                  </a:lnTo>
                  <a:lnTo>
                    <a:pt x="129" y="150"/>
                  </a:lnTo>
                  <a:lnTo>
                    <a:pt x="131" y="138"/>
                  </a:lnTo>
                  <a:lnTo>
                    <a:pt x="133" y="129"/>
                  </a:lnTo>
                  <a:lnTo>
                    <a:pt x="139" y="119"/>
                  </a:lnTo>
                  <a:lnTo>
                    <a:pt x="144" y="112"/>
                  </a:lnTo>
                  <a:lnTo>
                    <a:pt x="151" y="107"/>
                  </a:lnTo>
                  <a:lnTo>
                    <a:pt x="160" y="103"/>
                  </a:lnTo>
                  <a:lnTo>
                    <a:pt x="173" y="101"/>
                  </a:lnTo>
                  <a:lnTo>
                    <a:pt x="173" y="101"/>
                  </a:lnTo>
                  <a:lnTo>
                    <a:pt x="185" y="103"/>
                  </a:lnTo>
                  <a:lnTo>
                    <a:pt x="196" y="107"/>
                  </a:lnTo>
                  <a:lnTo>
                    <a:pt x="202" y="112"/>
                  </a:lnTo>
                  <a:lnTo>
                    <a:pt x="208" y="120"/>
                  </a:lnTo>
                  <a:lnTo>
                    <a:pt x="211" y="130"/>
                  </a:lnTo>
                  <a:lnTo>
                    <a:pt x="213" y="139"/>
                  </a:lnTo>
                  <a:lnTo>
                    <a:pt x="215" y="150"/>
                  </a:lnTo>
                  <a:lnTo>
                    <a:pt x="215" y="162"/>
                  </a:lnTo>
                  <a:lnTo>
                    <a:pt x="215" y="344"/>
                  </a:lnTo>
                  <a:lnTo>
                    <a:pt x="342" y="344"/>
                  </a:lnTo>
                  <a:lnTo>
                    <a:pt x="342" y="162"/>
                  </a:lnTo>
                  <a:lnTo>
                    <a:pt x="342" y="162"/>
                  </a:lnTo>
                  <a:lnTo>
                    <a:pt x="343" y="150"/>
                  </a:lnTo>
                  <a:lnTo>
                    <a:pt x="345" y="138"/>
                  </a:lnTo>
                  <a:lnTo>
                    <a:pt x="347" y="129"/>
                  </a:lnTo>
                  <a:lnTo>
                    <a:pt x="353" y="119"/>
                  </a:lnTo>
                  <a:lnTo>
                    <a:pt x="358" y="112"/>
                  </a:lnTo>
                  <a:lnTo>
                    <a:pt x="365" y="107"/>
                  </a:lnTo>
                  <a:lnTo>
                    <a:pt x="375" y="103"/>
                  </a:lnTo>
                  <a:lnTo>
                    <a:pt x="387" y="101"/>
                  </a:lnTo>
                  <a:lnTo>
                    <a:pt x="387" y="101"/>
                  </a:lnTo>
                  <a:lnTo>
                    <a:pt x="399" y="103"/>
                  </a:lnTo>
                  <a:lnTo>
                    <a:pt x="410" y="107"/>
                  </a:lnTo>
                  <a:lnTo>
                    <a:pt x="417" y="112"/>
                  </a:lnTo>
                  <a:lnTo>
                    <a:pt x="422" y="120"/>
                  </a:lnTo>
                  <a:lnTo>
                    <a:pt x="425" y="130"/>
                  </a:lnTo>
                  <a:lnTo>
                    <a:pt x="427" y="139"/>
                  </a:lnTo>
                  <a:lnTo>
                    <a:pt x="429" y="150"/>
                  </a:lnTo>
                  <a:lnTo>
                    <a:pt x="429" y="162"/>
                  </a:lnTo>
                  <a:lnTo>
                    <a:pt x="429" y="344"/>
                  </a:lnTo>
                  <a:lnTo>
                    <a:pt x="556" y="344"/>
                  </a:lnTo>
                  <a:lnTo>
                    <a:pt x="556" y="114"/>
                  </a:lnTo>
                  <a:lnTo>
                    <a:pt x="556" y="114"/>
                  </a:lnTo>
                  <a:lnTo>
                    <a:pt x="555" y="93"/>
                  </a:lnTo>
                  <a:lnTo>
                    <a:pt x="554" y="83"/>
                  </a:lnTo>
                  <a:lnTo>
                    <a:pt x="551" y="73"/>
                  </a:lnTo>
                  <a:lnTo>
                    <a:pt x="548" y="64"/>
                  </a:lnTo>
                  <a:lnTo>
                    <a:pt x="543" y="54"/>
                  </a:lnTo>
                  <a:lnTo>
                    <a:pt x="537" y="45"/>
                  </a:lnTo>
                  <a:lnTo>
                    <a:pt x="532" y="36"/>
                  </a:lnTo>
                  <a:lnTo>
                    <a:pt x="524" y="28"/>
                  </a:lnTo>
                  <a:lnTo>
                    <a:pt x="516" y="22"/>
                  </a:lnTo>
                  <a:lnTo>
                    <a:pt x="506" y="15"/>
                  </a:lnTo>
                  <a:lnTo>
                    <a:pt x="495" y="9"/>
                  </a:lnTo>
                  <a:lnTo>
                    <a:pt x="484" y="5"/>
                  </a:lnTo>
                  <a:lnTo>
                    <a:pt x="471" y="3"/>
                  </a:lnTo>
                  <a:lnTo>
                    <a:pt x="457" y="0"/>
                  </a:lnTo>
                  <a:lnTo>
                    <a:pt x="441" y="0"/>
                  </a:lnTo>
                  <a:lnTo>
                    <a:pt x="441" y="0"/>
                  </a:lnTo>
                  <a:lnTo>
                    <a:pt x="426" y="0"/>
                  </a:lnTo>
                  <a:lnTo>
                    <a:pt x="413" y="1"/>
                  </a:lnTo>
                  <a:lnTo>
                    <a:pt x="400" y="4"/>
                  </a:lnTo>
                  <a:lnTo>
                    <a:pt x="388" y="7"/>
                  </a:lnTo>
                  <a:lnTo>
                    <a:pt x="379" y="11"/>
                  </a:lnTo>
                  <a:lnTo>
                    <a:pt x="369" y="15"/>
                  </a:lnTo>
                  <a:lnTo>
                    <a:pt x="354" y="24"/>
                  </a:lnTo>
                  <a:lnTo>
                    <a:pt x="343" y="34"/>
                  </a:lnTo>
                  <a:lnTo>
                    <a:pt x="335" y="42"/>
                  </a:lnTo>
                  <a:lnTo>
                    <a:pt x="327" y="53"/>
                  </a:lnTo>
                  <a:lnTo>
                    <a:pt x="327" y="53"/>
                  </a:lnTo>
                  <a:lnTo>
                    <a:pt x="319" y="41"/>
                  </a:lnTo>
                  <a:lnTo>
                    <a:pt x="311" y="30"/>
                  </a:lnTo>
                  <a:lnTo>
                    <a:pt x="300" y="20"/>
                  </a:lnTo>
                  <a:lnTo>
                    <a:pt x="289" y="13"/>
                  </a:lnTo>
                  <a:lnTo>
                    <a:pt x="276" y="8"/>
                  </a:lnTo>
                  <a:lnTo>
                    <a:pt x="263" y="3"/>
                  </a:lnTo>
                  <a:lnTo>
                    <a:pt x="250" y="0"/>
                  </a:lnTo>
                  <a:lnTo>
                    <a:pt x="235" y="0"/>
                  </a:lnTo>
                  <a:lnTo>
                    <a:pt x="235" y="0"/>
                  </a:lnTo>
                  <a:lnTo>
                    <a:pt x="219" y="0"/>
                  </a:lnTo>
                  <a:lnTo>
                    <a:pt x="202" y="3"/>
                  </a:lnTo>
                  <a:lnTo>
                    <a:pt x="187" y="7"/>
                  </a:lnTo>
                  <a:lnTo>
                    <a:pt x="173" y="12"/>
                  </a:lnTo>
                  <a:lnTo>
                    <a:pt x="159" y="19"/>
                  </a:lnTo>
                  <a:lnTo>
                    <a:pt x="147" y="28"/>
                  </a:lnTo>
                  <a:lnTo>
                    <a:pt x="136" y="39"/>
                  </a:lnTo>
                  <a:lnTo>
                    <a:pt x="125" y="53"/>
                  </a:lnTo>
                  <a:lnTo>
                    <a:pt x="124" y="53"/>
                  </a:lnTo>
                  <a:lnTo>
                    <a:pt x="124" y="8"/>
                  </a:lnTo>
                  <a:lnTo>
                    <a:pt x="0" y="8"/>
                  </a:lnTo>
                  <a:lnTo>
                    <a:pt x="0" y="344"/>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userDrawn="1"/>
          </p:nvSpPr>
          <p:spPr bwMode="auto">
            <a:xfrm>
              <a:off x="4373" y="3948"/>
              <a:ext cx="184" cy="211"/>
            </a:xfrm>
            <a:custGeom>
              <a:avLst/>
              <a:gdLst/>
              <a:ahLst/>
              <a:cxnLst>
                <a:cxn ang="0">
                  <a:pos x="358" y="108"/>
                </a:cxn>
                <a:cxn ang="0">
                  <a:pos x="341" y="63"/>
                </a:cxn>
                <a:cxn ang="0">
                  <a:pos x="312" y="32"/>
                </a:cxn>
                <a:cxn ang="0">
                  <a:pos x="271" y="13"/>
                </a:cxn>
                <a:cxn ang="0">
                  <a:pos x="226" y="2"/>
                </a:cxn>
                <a:cxn ang="0">
                  <a:pos x="181" y="0"/>
                </a:cxn>
                <a:cxn ang="0">
                  <a:pos x="123" y="5"/>
                </a:cxn>
                <a:cxn ang="0">
                  <a:pos x="81" y="19"/>
                </a:cxn>
                <a:cxn ang="0">
                  <a:pos x="43" y="43"/>
                </a:cxn>
                <a:cxn ang="0">
                  <a:pos x="19" y="78"/>
                </a:cxn>
                <a:cxn ang="0">
                  <a:pos x="8" y="128"/>
                </a:cxn>
                <a:cxn ang="0">
                  <a:pos x="11" y="153"/>
                </a:cxn>
                <a:cxn ang="0">
                  <a:pos x="21" y="184"/>
                </a:cxn>
                <a:cxn ang="0">
                  <a:pos x="43" y="209"/>
                </a:cxn>
                <a:cxn ang="0">
                  <a:pos x="76" y="230"/>
                </a:cxn>
                <a:cxn ang="0">
                  <a:pos x="120" y="246"/>
                </a:cxn>
                <a:cxn ang="0">
                  <a:pos x="198" y="262"/>
                </a:cxn>
                <a:cxn ang="0">
                  <a:pos x="227" y="276"/>
                </a:cxn>
                <a:cxn ang="0">
                  <a:pos x="236" y="296"/>
                </a:cxn>
                <a:cxn ang="0">
                  <a:pos x="230" y="311"/>
                </a:cxn>
                <a:cxn ang="0">
                  <a:pos x="211" y="323"/>
                </a:cxn>
                <a:cxn ang="0">
                  <a:pos x="188" y="327"/>
                </a:cxn>
                <a:cxn ang="0">
                  <a:pos x="157" y="320"/>
                </a:cxn>
                <a:cxn ang="0">
                  <a:pos x="143" y="308"/>
                </a:cxn>
                <a:cxn ang="0">
                  <a:pos x="134" y="280"/>
                </a:cxn>
                <a:cxn ang="0">
                  <a:pos x="1" y="299"/>
                </a:cxn>
                <a:cxn ang="0">
                  <a:pos x="17" y="346"/>
                </a:cxn>
                <a:cxn ang="0">
                  <a:pos x="47" y="381"/>
                </a:cxn>
                <a:cxn ang="0">
                  <a:pos x="88" y="404"/>
                </a:cxn>
                <a:cxn ang="0">
                  <a:pos x="134" y="418"/>
                </a:cxn>
                <a:cxn ang="0">
                  <a:pos x="183" y="422"/>
                </a:cxn>
                <a:cxn ang="0">
                  <a:pos x="233" y="418"/>
                </a:cxn>
                <a:cxn ang="0">
                  <a:pos x="280" y="406"/>
                </a:cxn>
                <a:cxn ang="0">
                  <a:pos x="322" y="384"/>
                </a:cxn>
                <a:cxn ang="0">
                  <a:pos x="352" y="349"/>
                </a:cxn>
                <a:cxn ang="0">
                  <a:pos x="369" y="300"/>
                </a:cxn>
                <a:cxn ang="0">
                  <a:pos x="369" y="268"/>
                </a:cxn>
                <a:cxn ang="0">
                  <a:pos x="362" y="237"/>
                </a:cxn>
                <a:cxn ang="0">
                  <a:pos x="348" y="212"/>
                </a:cxn>
                <a:cxn ang="0">
                  <a:pos x="314" y="182"/>
                </a:cxn>
                <a:cxn ang="0">
                  <a:pos x="282" y="168"/>
                </a:cxn>
                <a:cxn ang="0">
                  <a:pos x="211" y="150"/>
                </a:cxn>
                <a:cxn ang="0">
                  <a:pos x="158" y="136"/>
                </a:cxn>
                <a:cxn ang="0">
                  <a:pos x="147" y="130"/>
                </a:cxn>
                <a:cxn ang="0">
                  <a:pos x="142" y="116"/>
                </a:cxn>
                <a:cxn ang="0">
                  <a:pos x="150" y="94"/>
                </a:cxn>
                <a:cxn ang="0">
                  <a:pos x="171" y="86"/>
                </a:cxn>
                <a:cxn ang="0">
                  <a:pos x="194" y="86"/>
                </a:cxn>
                <a:cxn ang="0">
                  <a:pos x="215" y="97"/>
                </a:cxn>
                <a:cxn ang="0">
                  <a:pos x="227" y="109"/>
                </a:cxn>
                <a:cxn ang="0">
                  <a:pos x="359" y="127"/>
                </a:cxn>
              </a:cxnLst>
              <a:rect l="0" t="0" r="r" b="b"/>
              <a:pathLst>
                <a:path w="369" h="422">
                  <a:moveTo>
                    <a:pt x="359" y="127"/>
                  </a:moveTo>
                  <a:lnTo>
                    <a:pt x="359" y="127"/>
                  </a:lnTo>
                  <a:lnTo>
                    <a:pt x="358" y="108"/>
                  </a:lnTo>
                  <a:lnTo>
                    <a:pt x="354" y="92"/>
                  </a:lnTo>
                  <a:lnTo>
                    <a:pt x="348" y="77"/>
                  </a:lnTo>
                  <a:lnTo>
                    <a:pt x="341" y="63"/>
                  </a:lnTo>
                  <a:lnTo>
                    <a:pt x="332" y="52"/>
                  </a:lnTo>
                  <a:lnTo>
                    <a:pt x="322" y="42"/>
                  </a:lnTo>
                  <a:lnTo>
                    <a:pt x="312" y="32"/>
                  </a:lnTo>
                  <a:lnTo>
                    <a:pt x="298" y="25"/>
                  </a:lnTo>
                  <a:lnTo>
                    <a:pt x="286" y="19"/>
                  </a:lnTo>
                  <a:lnTo>
                    <a:pt x="271" y="13"/>
                  </a:lnTo>
                  <a:lnTo>
                    <a:pt x="257" y="9"/>
                  </a:lnTo>
                  <a:lnTo>
                    <a:pt x="242" y="5"/>
                  </a:lnTo>
                  <a:lnTo>
                    <a:pt x="226" y="2"/>
                  </a:lnTo>
                  <a:lnTo>
                    <a:pt x="211" y="1"/>
                  </a:lnTo>
                  <a:lnTo>
                    <a:pt x="181" y="0"/>
                  </a:lnTo>
                  <a:lnTo>
                    <a:pt x="181" y="0"/>
                  </a:lnTo>
                  <a:lnTo>
                    <a:pt x="153" y="1"/>
                  </a:lnTo>
                  <a:lnTo>
                    <a:pt x="138" y="4"/>
                  </a:lnTo>
                  <a:lnTo>
                    <a:pt x="123" y="5"/>
                  </a:lnTo>
                  <a:lnTo>
                    <a:pt x="108" y="9"/>
                  </a:lnTo>
                  <a:lnTo>
                    <a:pt x="95" y="13"/>
                  </a:lnTo>
                  <a:lnTo>
                    <a:pt x="81" y="19"/>
                  </a:lnTo>
                  <a:lnTo>
                    <a:pt x="67" y="25"/>
                  </a:lnTo>
                  <a:lnTo>
                    <a:pt x="55" y="34"/>
                  </a:lnTo>
                  <a:lnTo>
                    <a:pt x="43" y="43"/>
                  </a:lnTo>
                  <a:lnTo>
                    <a:pt x="34" y="54"/>
                  </a:lnTo>
                  <a:lnTo>
                    <a:pt x="25" y="65"/>
                  </a:lnTo>
                  <a:lnTo>
                    <a:pt x="19" y="78"/>
                  </a:lnTo>
                  <a:lnTo>
                    <a:pt x="13" y="93"/>
                  </a:lnTo>
                  <a:lnTo>
                    <a:pt x="9" y="109"/>
                  </a:lnTo>
                  <a:lnTo>
                    <a:pt x="8" y="128"/>
                  </a:lnTo>
                  <a:lnTo>
                    <a:pt x="8" y="128"/>
                  </a:lnTo>
                  <a:lnTo>
                    <a:pt x="9" y="140"/>
                  </a:lnTo>
                  <a:lnTo>
                    <a:pt x="11" y="153"/>
                  </a:lnTo>
                  <a:lnTo>
                    <a:pt x="13" y="163"/>
                  </a:lnTo>
                  <a:lnTo>
                    <a:pt x="17" y="174"/>
                  </a:lnTo>
                  <a:lnTo>
                    <a:pt x="21" y="184"/>
                  </a:lnTo>
                  <a:lnTo>
                    <a:pt x="28" y="193"/>
                  </a:lnTo>
                  <a:lnTo>
                    <a:pt x="35" y="201"/>
                  </a:lnTo>
                  <a:lnTo>
                    <a:pt x="43" y="209"/>
                  </a:lnTo>
                  <a:lnTo>
                    <a:pt x="53" y="216"/>
                  </a:lnTo>
                  <a:lnTo>
                    <a:pt x="63" y="223"/>
                  </a:lnTo>
                  <a:lnTo>
                    <a:pt x="76" y="230"/>
                  </a:lnTo>
                  <a:lnTo>
                    <a:pt x="89" y="235"/>
                  </a:lnTo>
                  <a:lnTo>
                    <a:pt x="104" y="241"/>
                  </a:lnTo>
                  <a:lnTo>
                    <a:pt x="120" y="246"/>
                  </a:lnTo>
                  <a:lnTo>
                    <a:pt x="158" y="254"/>
                  </a:lnTo>
                  <a:lnTo>
                    <a:pt x="158" y="254"/>
                  </a:lnTo>
                  <a:lnTo>
                    <a:pt x="198" y="262"/>
                  </a:lnTo>
                  <a:lnTo>
                    <a:pt x="211" y="266"/>
                  </a:lnTo>
                  <a:lnTo>
                    <a:pt x="221" y="270"/>
                  </a:lnTo>
                  <a:lnTo>
                    <a:pt x="227" y="276"/>
                  </a:lnTo>
                  <a:lnTo>
                    <a:pt x="232" y="281"/>
                  </a:lnTo>
                  <a:lnTo>
                    <a:pt x="234" y="288"/>
                  </a:lnTo>
                  <a:lnTo>
                    <a:pt x="236" y="296"/>
                  </a:lnTo>
                  <a:lnTo>
                    <a:pt x="236" y="296"/>
                  </a:lnTo>
                  <a:lnTo>
                    <a:pt x="234" y="304"/>
                  </a:lnTo>
                  <a:lnTo>
                    <a:pt x="230" y="311"/>
                  </a:lnTo>
                  <a:lnTo>
                    <a:pt x="225" y="316"/>
                  </a:lnTo>
                  <a:lnTo>
                    <a:pt x="218" y="320"/>
                  </a:lnTo>
                  <a:lnTo>
                    <a:pt x="211" y="323"/>
                  </a:lnTo>
                  <a:lnTo>
                    <a:pt x="203" y="326"/>
                  </a:lnTo>
                  <a:lnTo>
                    <a:pt x="188" y="327"/>
                  </a:lnTo>
                  <a:lnTo>
                    <a:pt x="188" y="327"/>
                  </a:lnTo>
                  <a:lnTo>
                    <a:pt x="176" y="326"/>
                  </a:lnTo>
                  <a:lnTo>
                    <a:pt x="165" y="325"/>
                  </a:lnTo>
                  <a:lnTo>
                    <a:pt x="157" y="320"/>
                  </a:lnTo>
                  <a:lnTo>
                    <a:pt x="150" y="316"/>
                  </a:lnTo>
                  <a:lnTo>
                    <a:pt x="150" y="316"/>
                  </a:lnTo>
                  <a:lnTo>
                    <a:pt x="143" y="308"/>
                  </a:lnTo>
                  <a:lnTo>
                    <a:pt x="138" y="299"/>
                  </a:lnTo>
                  <a:lnTo>
                    <a:pt x="135" y="291"/>
                  </a:lnTo>
                  <a:lnTo>
                    <a:pt x="134" y="280"/>
                  </a:lnTo>
                  <a:lnTo>
                    <a:pt x="0" y="280"/>
                  </a:lnTo>
                  <a:lnTo>
                    <a:pt x="0" y="280"/>
                  </a:lnTo>
                  <a:lnTo>
                    <a:pt x="1" y="299"/>
                  </a:lnTo>
                  <a:lnTo>
                    <a:pt x="5" y="316"/>
                  </a:lnTo>
                  <a:lnTo>
                    <a:pt x="11" y="331"/>
                  </a:lnTo>
                  <a:lnTo>
                    <a:pt x="17" y="346"/>
                  </a:lnTo>
                  <a:lnTo>
                    <a:pt x="25" y="358"/>
                  </a:lnTo>
                  <a:lnTo>
                    <a:pt x="36" y="371"/>
                  </a:lnTo>
                  <a:lnTo>
                    <a:pt x="47" y="381"/>
                  </a:lnTo>
                  <a:lnTo>
                    <a:pt x="59" y="390"/>
                  </a:lnTo>
                  <a:lnTo>
                    <a:pt x="73" y="398"/>
                  </a:lnTo>
                  <a:lnTo>
                    <a:pt x="88" y="404"/>
                  </a:lnTo>
                  <a:lnTo>
                    <a:pt x="103" y="410"/>
                  </a:lnTo>
                  <a:lnTo>
                    <a:pt x="118" y="414"/>
                  </a:lnTo>
                  <a:lnTo>
                    <a:pt x="134" y="418"/>
                  </a:lnTo>
                  <a:lnTo>
                    <a:pt x="150" y="419"/>
                  </a:lnTo>
                  <a:lnTo>
                    <a:pt x="166" y="421"/>
                  </a:lnTo>
                  <a:lnTo>
                    <a:pt x="183" y="422"/>
                  </a:lnTo>
                  <a:lnTo>
                    <a:pt x="183" y="422"/>
                  </a:lnTo>
                  <a:lnTo>
                    <a:pt x="217" y="421"/>
                  </a:lnTo>
                  <a:lnTo>
                    <a:pt x="233" y="418"/>
                  </a:lnTo>
                  <a:lnTo>
                    <a:pt x="249" y="415"/>
                  </a:lnTo>
                  <a:lnTo>
                    <a:pt x="265" y="411"/>
                  </a:lnTo>
                  <a:lnTo>
                    <a:pt x="280" y="406"/>
                  </a:lnTo>
                  <a:lnTo>
                    <a:pt x="295" y="400"/>
                  </a:lnTo>
                  <a:lnTo>
                    <a:pt x="309" y="392"/>
                  </a:lnTo>
                  <a:lnTo>
                    <a:pt x="322" y="384"/>
                  </a:lnTo>
                  <a:lnTo>
                    <a:pt x="333" y="373"/>
                  </a:lnTo>
                  <a:lnTo>
                    <a:pt x="344" y="362"/>
                  </a:lnTo>
                  <a:lnTo>
                    <a:pt x="352" y="349"/>
                  </a:lnTo>
                  <a:lnTo>
                    <a:pt x="359" y="334"/>
                  </a:lnTo>
                  <a:lnTo>
                    <a:pt x="364" y="318"/>
                  </a:lnTo>
                  <a:lnTo>
                    <a:pt x="369" y="300"/>
                  </a:lnTo>
                  <a:lnTo>
                    <a:pt x="369" y="280"/>
                  </a:lnTo>
                  <a:lnTo>
                    <a:pt x="369" y="280"/>
                  </a:lnTo>
                  <a:lnTo>
                    <a:pt x="369" y="268"/>
                  </a:lnTo>
                  <a:lnTo>
                    <a:pt x="367" y="257"/>
                  </a:lnTo>
                  <a:lnTo>
                    <a:pt x="364" y="247"/>
                  </a:lnTo>
                  <a:lnTo>
                    <a:pt x="362" y="237"/>
                  </a:lnTo>
                  <a:lnTo>
                    <a:pt x="358" y="228"/>
                  </a:lnTo>
                  <a:lnTo>
                    <a:pt x="354" y="220"/>
                  </a:lnTo>
                  <a:lnTo>
                    <a:pt x="348" y="212"/>
                  </a:lnTo>
                  <a:lnTo>
                    <a:pt x="343" y="205"/>
                  </a:lnTo>
                  <a:lnTo>
                    <a:pt x="329" y="193"/>
                  </a:lnTo>
                  <a:lnTo>
                    <a:pt x="314" y="182"/>
                  </a:lnTo>
                  <a:lnTo>
                    <a:pt x="299" y="174"/>
                  </a:lnTo>
                  <a:lnTo>
                    <a:pt x="282" y="168"/>
                  </a:lnTo>
                  <a:lnTo>
                    <a:pt x="282" y="168"/>
                  </a:lnTo>
                  <a:lnTo>
                    <a:pt x="264" y="162"/>
                  </a:lnTo>
                  <a:lnTo>
                    <a:pt x="246" y="158"/>
                  </a:lnTo>
                  <a:lnTo>
                    <a:pt x="211" y="150"/>
                  </a:lnTo>
                  <a:lnTo>
                    <a:pt x="181" y="145"/>
                  </a:lnTo>
                  <a:lnTo>
                    <a:pt x="169" y="140"/>
                  </a:lnTo>
                  <a:lnTo>
                    <a:pt x="158" y="136"/>
                  </a:lnTo>
                  <a:lnTo>
                    <a:pt x="158" y="136"/>
                  </a:lnTo>
                  <a:lnTo>
                    <a:pt x="153" y="134"/>
                  </a:lnTo>
                  <a:lnTo>
                    <a:pt x="147" y="130"/>
                  </a:lnTo>
                  <a:lnTo>
                    <a:pt x="143" y="124"/>
                  </a:lnTo>
                  <a:lnTo>
                    <a:pt x="142" y="116"/>
                  </a:lnTo>
                  <a:lnTo>
                    <a:pt x="142" y="116"/>
                  </a:lnTo>
                  <a:lnTo>
                    <a:pt x="143" y="107"/>
                  </a:lnTo>
                  <a:lnTo>
                    <a:pt x="146" y="100"/>
                  </a:lnTo>
                  <a:lnTo>
                    <a:pt x="150" y="94"/>
                  </a:lnTo>
                  <a:lnTo>
                    <a:pt x="156" y="90"/>
                  </a:lnTo>
                  <a:lnTo>
                    <a:pt x="162" y="88"/>
                  </a:lnTo>
                  <a:lnTo>
                    <a:pt x="171" y="86"/>
                  </a:lnTo>
                  <a:lnTo>
                    <a:pt x="185" y="85"/>
                  </a:lnTo>
                  <a:lnTo>
                    <a:pt x="185" y="85"/>
                  </a:lnTo>
                  <a:lnTo>
                    <a:pt x="194" y="86"/>
                  </a:lnTo>
                  <a:lnTo>
                    <a:pt x="202" y="88"/>
                  </a:lnTo>
                  <a:lnTo>
                    <a:pt x="209" y="92"/>
                  </a:lnTo>
                  <a:lnTo>
                    <a:pt x="215" y="97"/>
                  </a:lnTo>
                  <a:lnTo>
                    <a:pt x="215" y="97"/>
                  </a:lnTo>
                  <a:lnTo>
                    <a:pt x="222" y="103"/>
                  </a:lnTo>
                  <a:lnTo>
                    <a:pt x="227" y="109"/>
                  </a:lnTo>
                  <a:lnTo>
                    <a:pt x="230" y="117"/>
                  </a:lnTo>
                  <a:lnTo>
                    <a:pt x="232" y="127"/>
                  </a:lnTo>
                  <a:lnTo>
                    <a:pt x="359" y="127"/>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p:cNvSpPr>
            <p:nvPr userDrawn="1"/>
          </p:nvSpPr>
          <p:spPr bwMode="auto">
            <a:xfrm>
              <a:off x="5068" y="3917"/>
              <a:ext cx="174" cy="235"/>
            </a:xfrm>
            <a:custGeom>
              <a:avLst/>
              <a:gdLst/>
              <a:ahLst/>
              <a:cxnLst>
                <a:cxn ang="0">
                  <a:pos x="0" y="470"/>
                </a:cxn>
                <a:cxn ang="0">
                  <a:pos x="130" y="470"/>
                </a:cxn>
                <a:cxn ang="0">
                  <a:pos x="130" y="308"/>
                </a:cxn>
                <a:cxn ang="0">
                  <a:pos x="130" y="308"/>
                </a:cxn>
                <a:cxn ang="0">
                  <a:pos x="130" y="287"/>
                </a:cxn>
                <a:cxn ang="0">
                  <a:pos x="133" y="268"/>
                </a:cxn>
                <a:cxn ang="0">
                  <a:pos x="138" y="255"/>
                </a:cxn>
                <a:cxn ang="0">
                  <a:pos x="141" y="249"/>
                </a:cxn>
                <a:cxn ang="0">
                  <a:pos x="144" y="244"/>
                </a:cxn>
                <a:cxn ang="0">
                  <a:pos x="144" y="244"/>
                </a:cxn>
                <a:cxn ang="0">
                  <a:pos x="149" y="237"/>
                </a:cxn>
                <a:cxn ang="0">
                  <a:pos x="157" y="232"/>
                </a:cxn>
                <a:cxn ang="0">
                  <a:pos x="165" y="228"/>
                </a:cxn>
                <a:cxn ang="0">
                  <a:pos x="173" y="226"/>
                </a:cxn>
                <a:cxn ang="0">
                  <a:pos x="173" y="226"/>
                </a:cxn>
                <a:cxn ang="0">
                  <a:pos x="184" y="226"/>
                </a:cxn>
                <a:cxn ang="0">
                  <a:pos x="192" y="229"/>
                </a:cxn>
                <a:cxn ang="0">
                  <a:pos x="199" y="233"/>
                </a:cxn>
                <a:cxn ang="0">
                  <a:pos x="206" y="240"/>
                </a:cxn>
                <a:cxn ang="0">
                  <a:pos x="206" y="240"/>
                </a:cxn>
                <a:cxn ang="0">
                  <a:pos x="211" y="247"/>
                </a:cxn>
                <a:cxn ang="0">
                  <a:pos x="214" y="258"/>
                </a:cxn>
                <a:cxn ang="0">
                  <a:pos x="217" y="270"/>
                </a:cxn>
                <a:cxn ang="0">
                  <a:pos x="217" y="285"/>
                </a:cxn>
                <a:cxn ang="0">
                  <a:pos x="217" y="470"/>
                </a:cxn>
                <a:cxn ang="0">
                  <a:pos x="347" y="470"/>
                </a:cxn>
                <a:cxn ang="0">
                  <a:pos x="347" y="256"/>
                </a:cxn>
                <a:cxn ang="0">
                  <a:pos x="347" y="256"/>
                </a:cxn>
                <a:cxn ang="0">
                  <a:pos x="347" y="240"/>
                </a:cxn>
                <a:cxn ang="0">
                  <a:pos x="346" y="225"/>
                </a:cxn>
                <a:cxn ang="0">
                  <a:pos x="343" y="210"/>
                </a:cxn>
                <a:cxn ang="0">
                  <a:pos x="340" y="198"/>
                </a:cxn>
                <a:cxn ang="0">
                  <a:pos x="335" y="186"/>
                </a:cxn>
                <a:cxn ang="0">
                  <a:pos x="331" y="175"/>
                </a:cxn>
                <a:cxn ang="0">
                  <a:pos x="324" y="166"/>
                </a:cxn>
                <a:cxn ang="0">
                  <a:pos x="317" y="157"/>
                </a:cxn>
                <a:cxn ang="0">
                  <a:pos x="317" y="157"/>
                </a:cxn>
                <a:cxn ang="0">
                  <a:pos x="309" y="149"/>
                </a:cxn>
                <a:cxn ang="0">
                  <a:pos x="301" y="144"/>
                </a:cxn>
                <a:cxn ang="0">
                  <a:pos x="291" y="138"/>
                </a:cxn>
                <a:cxn ang="0">
                  <a:pos x="281" y="133"/>
                </a:cxn>
                <a:cxn ang="0">
                  <a:pos x="270" y="130"/>
                </a:cxn>
                <a:cxn ang="0">
                  <a:pos x="259" y="128"/>
                </a:cxn>
                <a:cxn ang="0">
                  <a:pos x="247" y="126"/>
                </a:cxn>
                <a:cxn ang="0">
                  <a:pos x="234" y="125"/>
                </a:cxn>
                <a:cxn ang="0">
                  <a:pos x="234" y="125"/>
                </a:cxn>
                <a:cxn ang="0">
                  <a:pos x="218" y="126"/>
                </a:cxn>
                <a:cxn ang="0">
                  <a:pos x="203" y="128"/>
                </a:cxn>
                <a:cxn ang="0">
                  <a:pos x="188" y="130"/>
                </a:cxn>
                <a:cxn ang="0">
                  <a:pos x="172" y="137"/>
                </a:cxn>
                <a:cxn ang="0">
                  <a:pos x="172" y="137"/>
                </a:cxn>
                <a:cxn ang="0">
                  <a:pos x="161" y="144"/>
                </a:cxn>
                <a:cxn ang="0">
                  <a:pos x="152" y="151"/>
                </a:cxn>
                <a:cxn ang="0">
                  <a:pos x="141" y="160"/>
                </a:cxn>
                <a:cxn ang="0">
                  <a:pos x="130" y="171"/>
                </a:cxn>
                <a:cxn ang="0">
                  <a:pos x="130" y="0"/>
                </a:cxn>
                <a:cxn ang="0">
                  <a:pos x="0" y="0"/>
                </a:cxn>
                <a:cxn ang="0">
                  <a:pos x="0" y="470"/>
                </a:cxn>
              </a:cxnLst>
              <a:rect l="0" t="0" r="r" b="b"/>
              <a:pathLst>
                <a:path w="347" h="470">
                  <a:moveTo>
                    <a:pt x="0" y="470"/>
                  </a:moveTo>
                  <a:lnTo>
                    <a:pt x="130" y="470"/>
                  </a:lnTo>
                  <a:lnTo>
                    <a:pt x="130" y="308"/>
                  </a:lnTo>
                  <a:lnTo>
                    <a:pt x="130" y="308"/>
                  </a:lnTo>
                  <a:lnTo>
                    <a:pt x="130" y="287"/>
                  </a:lnTo>
                  <a:lnTo>
                    <a:pt x="133" y="268"/>
                  </a:lnTo>
                  <a:lnTo>
                    <a:pt x="138" y="255"/>
                  </a:lnTo>
                  <a:lnTo>
                    <a:pt x="141" y="249"/>
                  </a:lnTo>
                  <a:lnTo>
                    <a:pt x="144" y="244"/>
                  </a:lnTo>
                  <a:lnTo>
                    <a:pt x="144" y="244"/>
                  </a:lnTo>
                  <a:lnTo>
                    <a:pt x="149" y="237"/>
                  </a:lnTo>
                  <a:lnTo>
                    <a:pt x="157" y="232"/>
                  </a:lnTo>
                  <a:lnTo>
                    <a:pt x="165" y="228"/>
                  </a:lnTo>
                  <a:lnTo>
                    <a:pt x="173" y="226"/>
                  </a:lnTo>
                  <a:lnTo>
                    <a:pt x="173" y="226"/>
                  </a:lnTo>
                  <a:lnTo>
                    <a:pt x="184" y="226"/>
                  </a:lnTo>
                  <a:lnTo>
                    <a:pt x="192" y="229"/>
                  </a:lnTo>
                  <a:lnTo>
                    <a:pt x="199" y="233"/>
                  </a:lnTo>
                  <a:lnTo>
                    <a:pt x="206" y="240"/>
                  </a:lnTo>
                  <a:lnTo>
                    <a:pt x="206" y="240"/>
                  </a:lnTo>
                  <a:lnTo>
                    <a:pt x="211" y="247"/>
                  </a:lnTo>
                  <a:lnTo>
                    <a:pt x="214" y="258"/>
                  </a:lnTo>
                  <a:lnTo>
                    <a:pt x="217" y="270"/>
                  </a:lnTo>
                  <a:lnTo>
                    <a:pt x="217" y="285"/>
                  </a:lnTo>
                  <a:lnTo>
                    <a:pt x="217" y="470"/>
                  </a:lnTo>
                  <a:lnTo>
                    <a:pt x="347" y="470"/>
                  </a:lnTo>
                  <a:lnTo>
                    <a:pt x="347" y="256"/>
                  </a:lnTo>
                  <a:lnTo>
                    <a:pt x="347" y="256"/>
                  </a:lnTo>
                  <a:lnTo>
                    <a:pt x="347" y="240"/>
                  </a:lnTo>
                  <a:lnTo>
                    <a:pt x="346" y="225"/>
                  </a:lnTo>
                  <a:lnTo>
                    <a:pt x="343" y="210"/>
                  </a:lnTo>
                  <a:lnTo>
                    <a:pt x="340" y="198"/>
                  </a:lnTo>
                  <a:lnTo>
                    <a:pt x="335" y="186"/>
                  </a:lnTo>
                  <a:lnTo>
                    <a:pt x="331" y="175"/>
                  </a:lnTo>
                  <a:lnTo>
                    <a:pt x="324" y="166"/>
                  </a:lnTo>
                  <a:lnTo>
                    <a:pt x="317" y="157"/>
                  </a:lnTo>
                  <a:lnTo>
                    <a:pt x="317" y="157"/>
                  </a:lnTo>
                  <a:lnTo>
                    <a:pt x="309" y="149"/>
                  </a:lnTo>
                  <a:lnTo>
                    <a:pt x="301" y="144"/>
                  </a:lnTo>
                  <a:lnTo>
                    <a:pt x="291" y="138"/>
                  </a:lnTo>
                  <a:lnTo>
                    <a:pt x="281" y="133"/>
                  </a:lnTo>
                  <a:lnTo>
                    <a:pt x="270" y="130"/>
                  </a:lnTo>
                  <a:lnTo>
                    <a:pt x="259" y="128"/>
                  </a:lnTo>
                  <a:lnTo>
                    <a:pt x="247" y="126"/>
                  </a:lnTo>
                  <a:lnTo>
                    <a:pt x="234" y="125"/>
                  </a:lnTo>
                  <a:lnTo>
                    <a:pt x="234" y="125"/>
                  </a:lnTo>
                  <a:lnTo>
                    <a:pt x="218" y="126"/>
                  </a:lnTo>
                  <a:lnTo>
                    <a:pt x="203" y="128"/>
                  </a:lnTo>
                  <a:lnTo>
                    <a:pt x="188" y="130"/>
                  </a:lnTo>
                  <a:lnTo>
                    <a:pt x="172" y="137"/>
                  </a:lnTo>
                  <a:lnTo>
                    <a:pt x="172" y="137"/>
                  </a:lnTo>
                  <a:lnTo>
                    <a:pt x="161" y="144"/>
                  </a:lnTo>
                  <a:lnTo>
                    <a:pt x="152" y="151"/>
                  </a:lnTo>
                  <a:lnTo>
                    <a:pt x="141" y="160"/>
                  </a:lnTo>
                  <a:lnTo>
                    <a:pt x="130" y="171"/>
                  </a:lnTo>
                  <a:lnTo>
                    <a:pt x="130" y="0"/>
                  </a:lnTo>
                  <a:lnTo>
                    <a:pt x="0" y="0"/>
                  </a:lnTo>
                  <a:lnTo>
                    <a:pt x="0" y="47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957" y="3932"/>
              <a:ext cx="90" cy="223"/>
            </a:xfrm>
            <a:custGeom>
              <a:avLst/>
              <a:gdLst/>
              <a:ahLst/>
              <a:cxnLst>
                <a:cxn ang="0">
                  <a:pos x="0" y="0"/>
                </a:cxn>
                <a:cxn ang="0">
                  <a:pos x="0" y="103"/>
                </a:cxn>
                <a:cxn ang="0">
                  <a:pos x="0" y="198"/>
                </a:cxn>
                <a:cxn ang="0">
                  <a:pos x="0" y="316"/>
                </a:cxn>
                <a:cxn ang="0">
                  <a:pos x="0" y="316"/>
                </a:cxn>
                <a:cxn ang="0">
                  <a:pos x="0" y="341"/>
                </a:cxn>
                <a:cxn ang="0">
                  <a:pos x="3" y="364"/>
                </a:cxn>
                <a:cxn ang="0">
                  <a:pos x="7" y="383"/>
                </a:cxn>
                <a:cxn ang="0">
                  <a:pos x="12" y="400"/>
                </a:cxn>
                <a:cxn ang="0">
                  <a:pos x="12" y="400"/>
                </a:cxn>
                <a:cxn ang="0">
                  <a:pos x="19" y="412"/>
                </a:cxn>
                <a:cxn ang="0">
                  <a:pos x="26" y="421"/>
                </a:cxn>
                <a:cxn ang="0">
                  <a:pos x="35" y="428"/>
                </a:cxn>
                <a:cxn ang="0">
                  <a:pos x="45" y="435"/>
                </a:cxn>
                <a:cxn ang="0">
                  <a:pos x="45" y="435"/>
                </a:cxn>
                <a:cxn ang="0">
                  <a:pos x="57" y="440"/>
                </a:cxn>
                <a:cxn ang="0">
                  <a:pos x="72" y="444"/>
                </a:cxn>
                <a:cxn ang="0">
                  <a:pos x="90" y="447"/>
                </a:cxn>
                <a:cxn ang="0">
                  <a:pos x="111" y="447"/>
                </a:cxn>
                <a:cxn ang="0">
                  <a:pos x="111" y="447"/>
                </a:cxn>
                <a:cxn ang="0">
                  <a:pos x="126" y="447"/>
                </a:cxn>
                <a:cxn ang="0">
                  <a:pos x="144" y="444"/>
                </a:cxn>
                <a:cxn ang="0">
                  <a:pos x="163" y="441"/>
                </a:cxn>
                <a:cxn ang="0">
                  <a:pos x="180" y="436"/>
                </a:cxn>
                <a:cxn ang="0">
                  <a:pos x="180" y="352"/>
                </a:cxn>
                <a:cxn ang="0">
                  <a:pos x="180" y="352"/>
                </a:cxn>
                <a:cxn ang="0">
                  <a:pos x="175" y="353"/>
                </a:cxn>
                <a:cxn ang="0">
                  <a:pos x="166" y="355"/>
                </a:cxn>
                <a:cxn ang="0">
                  <a:pos x="147" y="356"/>
                </a:cxn>
                <a:cxn ang="0">
                  <a:pos x="147" y="356"/>
                </a:cxn>
                <a:cxn ang="0">
                  <a:pos x="140" y="355"/>
                </a:cxn>
                <a:cxn ang="0">
                  <a:pos x="134" y="351"/>
                </a:cxn>
                <a:cxn ang="0">
                  <a:pos x="132" y="348"/>
                </a:cxn>
                <a:cxn ang="0">
                  <a:pos x="129" y="345"/>
                </a:cxn>
                <a:cxn ang="0">
                  <a:pos x="129" y="345"/>
                </a:cxn>
                <a:cxn ang="0">
                  <a:pos x="128" y="341"/>
                </a:cxn>
                <a:cxn ang="0">
                  <a:pos x="126" y="335"/>
                </a:cxn>
                <a:cxn ang="0">
                  <a:pos x="125" y="317"/>
                </a:cxn>
                <a:cxn ang="0">
                  <a:pos x="125" y="198"/>
                </a:cxn>
                <a:cxn ang="0">
                  <a:pos x="180" y="198"/>
                </a:cxn>
                <a:cxn ang="0">
                  <a:pos x="180" y="103"/>
                </a:cxn>
                <a:cxn ang="0">
                  <a:pos x="125" y="103"/>
                </a:cxn>
                <a:cxn ang="0">
                  <a:pos x="125" y="0"/>
                </a:cxn>
                <a:cxn ang="0">
                  <a:pos x="0" y="0"/>
                </a:cxn>
              </a:cxnLst>
              <a:rect l="0" t="0" r="r" b="b"/>
              <a:pathLst>
                <a:path w="180" h="447">
                  <a:moveTo>
                    <a:pt x="0" y="0"/>
                  </a:moveTo>
                  <a:lnTo>
                    <a:pt x="0" y="103"/>
                  </a:lnTo>
                  <a:lnTo>
                    <a:pt x="0" y="198"/>
                  </a:lnTo>
                  <a:lnTo>
                    <a:pt x="0" y="316"/>
                  </a:lnTo>
                  <a:lnTo>
                    <a:pt x="0" y="316"/>
                  </a:lnTo>
                  <a:lnTo>
                    <a:pt x="0" y="341"/>
                  </a:lnTo>
                  <a:lnTo>
                    <a:pt x="3" y="364"/>
                  </a:lnTo>
                  <a:lnTo>
                    <a:pt x="7" y="383"/>
                  </a:lnTo>
                  <a:lnTo>
                    <a:pt x="12" y="400"/>
                  </a:lnTo>
                  <a:lnTo>
                    <a:pt x="12" y="400"/>
                  </a:lnTo>
                  <a:lnTo>
                    <a:pt x="19" y="412"/>
                  </a:lnTo>
                  <a:lnTo>
                    <a:pt x="26" y="421"/>
                  </a:lnTo>
                  <a:lnTo>
                    <a:pt x="35" y="428"/>
                  </a:lnTo>
                  <a:lnTo>
                    <a:pt x="45" y="435"/>
                  </a:lnTo>
                  <a:lnTo>
                    <a:pt x="45" y="435"/>
                  </a:lnTo>
                  <a:lnTo>
                    <a:pt x="57" y="440"/>
                  </a:lnTo>
                  <a:lnTo>
                    <a:pt x="72" y="444"/>
                  </a:lnTo>
                  <a:lnTo>
                    <a:pt x="90" y="447"/>
                  </a:lnTo>
                  <a:lnTo>
                    <a:pt x="111" y="447"/>
                  </a:lnTo>
                  <a:lnTo>
                    <a:pt x="111" y="447"/>
                  </a:lnTo>
                  <a:lnTo>
                    <a:pt x="126" y="447"/>
                  </a:lnTo>
                  <a:lnTo>
                    <a:pt x="144" y="444"/>
                  </a:lnTo>
                  <a:lnTo>
                    <a:pt x="163" y="441"/>
                  </a:lnTo>
                  <a:lnTo>
                    <a:pt x="180" y="436"/>
                  </a:lnTo>
                  <a:lnTo>
                    <a:pt x="180" y="352"/>
                  </a:lnTo>
                  <a:lnTo>
                    <a:pt x="180" y="352"/>
                  </a:lnTo>
                  <a:lnTo>
                    <a:pt x="175" y="353"/>
                  </a:lnTo>
                  <a:lnTo>
                    <a:pt x="166" y="355"/>
                  </a:lnTo>
                  <a:lnTo>
                    <a:pt x="147" y="356"/>
                  </a:lnTo>
                  <a:lnTo>
                    <a:pt x="147" y="356"/>
                  </a:lnTo>
                  <a:lnTo>
                    <a:pt x="140" y="355"/>
                  </a:lnTo>
                  <a:lnTo>
                    <a:pt x="134" y="351"/>
                  </a:lnTo>
                  <a:lnTo>
                    <a:pt x="132" y="348"/>
                  </a:lnTo>
                  <a:lnTo>
                    <a:pt x="129" y="345"/>
                  </a:lnTo>
                  <a:lnTo>
                    <a:pt x="129" y="345"/>
                  </a:lnTo>
                  <a:lnTo>
                    <a:pt x="128" y="341"/>
                  </a:lnTo>
                  <a:lnTo>
                    <a:pt x="126" y="335"/>
                  </a:lnTo>
                  <a:lnTo>
                    <a:pt x="125" y="317"/>
                  </a:lnTo>
                  <a:lnTo>
                    <a:pt x="125" y="198"/>
                  </a:lnTo>
                  <a:lnTo>
                    <a:pt x="180" y="198"/>
                  </a:lnTo>
                  <a:lnTo>
                    <a:pt x="180" y="103"/>
                  </a:lnTo>
                  <a:lnTo>
                    <a:pt x="125" y="103"/>
                  </a:lnTo>
                  <a:lnTo>
                    <a:pt x="125" y="0"/>
                  </a:lnTo>
                  <a:lnTo>
                    <a:pt x="0" y="0"/>
                  </a:lnTo>
                  <a:close/>
                </a:path>
              </a:pathLst>
            </a:custGeom>
            <a:solidFill>
              <a:srgbClr val="005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11"/>
            <p:cNvSpPr>
              <a:spLocks noChangeArrowheads="1"/>
            </p:cNvSpPr>
            <p:nvPr userDrawn="1"/>
          </p:nvSpPr>
          <p:spPr bwMode="auto">
            <a:xfrm>
              <a:off x="4872" y="3932"/>
              <a:ext cx="63" cy="34"/>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322B02B-4EBA-4203-8544-FDFA160C2AFE}" type="datetime1">
              <a:rPr lang="en-US" smtClean="0"/>
              <a:t>5/15/2015</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16B1F24-0B1F-4224-B3D5-7049272DD40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2" descr="Q:\Design Catalog\Corporate Templates\Covers\abstract1.jpg"/>
          <p:cNvPicPr>
            <a:picLocks noChangeAspect="1" noChangeArrowheads="1"/>
          </p:cNvPicPr>
          <p:nvPr userDrawn="1"/>
        </p:nvPicPr>
        <p:blipFill>
          <a:blip r:embed="rId2" cstate="email"/>
          <a:stretch>
            <a:fillRect/>
          </a:stretch>
        </p:blipFill>
        <p:spPr bwMode="auto">
          <a:xfrm>
            <a:off x="-177421" y="0"/>
            <a:ext cx="9321421" cy="6857999"/>
          </a:xfrm>
          <a:prstGeom prst="rect">
            <a:avLst/>
          </a:prstGeom>
          <a:noFill/>
          <a:ln w="9525">
            <a:noFill/>
            <a:miter lim="800000"/>
            <a:headEnd/>
            <a:tailEnd/>
          </a:ln>
        </p:spPr>
      </p:pic>
      <p:sp>
        <p:nvSpPr>
          <p:cNvPr id="5" name="Rectangle 4"/>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flipV="1">
            <a:off x="0" y="-1"/>
            <a:ext cx="9144000" cy="6857999"/>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flipV="1">
            <a:off x="8324850" y="0"/>
            <a:ext cx="819150" cy="283845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userDrawn="1"/>
        </p:nvCxnSpPr>
        <p:spPr>
          <a:xfrm>
            <a:off x="0" y="2833688"/>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0" y="2845085"/>
            <a:ext cx="6792686" cy="722376"/>
          </a:xfrm>
        </p:spPr>
        <p:txBody>
          <a:bodyPr anchor="t">
            <a:normAutofit/>
          </a:bodyPr>
          <a:lstStyle>
            <a:lvl1pPr algn="ctr">
              <a:defRPr sz="3400" b="0" cap="all">
                <a:solidFill>
                  <a:schemeClr val="bg1"/>
                </a:solidFill>
              </a:defRPr>
            </a:lvl1pPr>
          </a:lstStyle>
          <a:p>
            <a:r>
              <a:rPr lang="en-US" smtClean="0"/>
              <a:t>Click to edit Master title style</a:t>
            </a:r>
            <a:endParaRPr lang="en-US" dirty="0"/>
          </a:p>
        </p:txBody>
      </p:sp>
      <p:sp>
        <p:nvSpPr>
          <p:cNvPr id="18" name="Text Placeholder 2"/>
          <p:cNvSpPr>
            <a:spLocks noGrp="1"/>
          </p:cNvSpPr>
          <p:nvPr>
            <p:ph type="body" idx="1"/>
          </p:nvPr>
        </p:nvSpPr>
        <p:spPr>
          <a:xfrm>
            <a:off x="0" y="2376256"/>
            <a:ext cx="6804561" cy="466344"/>
          </a:xfrm>
        </p:spPr>
        <p:txBody>
          <a:bodyPr anchor="b"/>
          <a:lstStyle>
            <a:lvl1pPr marL="0" indent="0" algn="ctr">
              <a:buNone/>
              <a:defRPr sz="2000">
                <a:solidFill>
                  <a:srgbClr val="B2BB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08B19470-17FE-4886-B8A0-23B6608E8111}" type="datetime1">
              <a:rPr lang="en-US" smtClean="0"/>
              <a:t>5/15/2015</a:t>
            </a:fld>
            <a:endParaRPr lang="en-US" dirty="0"/>
          </a:p>
        </p:txBody>
      </p:sp>
      <p:sp>
        <p:nvSpPr>
          <p:cNvPr id="12" name="Slide Number Placeholder 5"/>
          <p:cNvSpPr>
            <a:spLocks noGrp="1"/>
          </p:cNvSpPr>
          <p:nvPr>
            <p:ph type="sldNum" sz="quarter" idx="11"/>
          </p:nvPr>
        </p:nvSpPr>
        <p:spPr>
          <a:xfrm>
            <a:off x="8324850" y="6356350"/>
            <a:ext cx="819150" cy="365125"/>
          </a:xfrm>
        </p:spPr>
        <p:txBody>
          <a:bodyPr/>
          <a:lstStyle>
            <a:lvl1pPr algn="ctr">
              <a:defRPr>
                <a:solidFill>
                  <a:schemeClr val="tx2">
                    <a:lumMod val="75000"/>
                  </a:schemeClr>
                </a:solidFill>
              </a:defRPr>
            </a:lvl1pPr>
          </a:lstStyle>
          <a:p>
            <a:pPr>
              <a:defRPr/>
            </a:pPr>
            <a:fld id="{1CDF191B-FDF7-4824-9BEA-DD0B0FF42F3D}" type="slidenum">
              <a:rPr lang="en-US"/>
              <a:pPr>
                <a:defRPr/>
              </a:pPr>
              <a:t>‹#›</a:t>
            </a:fld>
            <a:endParaRPr lang="en-US" dirty="0"/>
          </a:p>
        </p:txBody>
      </p:sp>
      <p:sp>
        <p:nvSpPr>
          <p:cNvPr id="14" name="Pie 13"/>
          <p:cNvSpPr/>
          <p:nvPr userDrawn="1"/>
        </p:nvSpPr>
        <p:spPr>
          <a:xfrm rot="16200000">
            <a:off x="6301344" y="809377"/>
            <a:ext cx="4038600" cy="4038600"/>
          </a:xfrm>
          <a:prstGeom prst="pie">
            <a:avLst>
              <a:gd name="adj1" fmla="val 0"/>
              <a:gd name="adj2" fmla="val 10800000"/>
            </a:avLst>
          </a:prstGeom>
          <a:ln>
            <a:solidFill>
              <a:srgbClr val="1025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5" name="Pie 14"/>
          <p:cNvSpPr/>
          <p:nvPr userDrawn="1"/>
        </p:nvSpPr>
        <p:spPr>
          <a:xfrm>
            <a:off x="6808519" y="1316552"/>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411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33CC6167-B2AA-4D85-BB94-6E376B50044C}" type="datetime1">
              <a:rPr lang="en-US" smtClean="0"/>
              <a:t>5/15/2015</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8E7692FE-8FC5-4F9E-86AC-52CB9365E0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65814"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5814"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1895"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1895"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9E497845-76C7-49A0-9CDB-D65C9DA57BA6}" type="datetime1">
              <a:rPr lang="en-US" smtClean="0"/>
              <a:t>5/15/2015</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5109C9FA-4BBF-4F99-BD7E-2A2BA65D39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8B3CCCBC-869A-4A3A-A40B-61B070828040}" type="datetime1">
              <a:rPr lang="en-US" smtClean="0"/>
              <a:t>5/15/2015</a:t>
            </a:fld>
            <a:endParaRPr lang="en-US" dirty="0"/>
          </a:p>
        </p:txBody>
      </p:sp>
      <p:sp>
        <p:nvSpPr>
          <p:cNvPr id="5" name="Slide Number Placeholder 5"/>
          <p:cNvSpPr>
            <a:spLocks noGrp="1"/>
          </p:cNvSpPr>
          <p:nvPr>
            <p:ph type="sldNum" sz="quarter" idx="15"/>
          </p:nvPr>
        </p:nvSpPr>
        <p:spPr/>
        <p:txBody>
          <a:bodyPr/>
          <a:lstStyle>
            <a:lvl1pPr>
              <a:defRPr/>
            </a:lvl1pPr>
          </a:lstStyle>
          <a:p>
            <a:pPr>
              <a:defRPr/>
            </a:pPr>
            <a:fld id="{3015AEAE-AA07-441B-B6E6-04636626325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7" name="Picture 2" descr="Q:\Design Catalog\Corporate Templates\Covers\abstract1.jpg"/>
          <p:cNvPicPr>
            <a:picLocks noChangeAspect="1" noChangeArrowheads="1"/>
          </p:cNvPicPr>
          <p:nvPr userDrawn="1"/>
        </p:nvPicPr>
        <p:blipFill>
          <a:blip r:embed="rId2" cstate="print"/>
          <a:srcRect t="43652" b="44132"/>
          <a:stretch>
            <a:fillRect/>
          </a:stretch>
        </p:blipFill>
        <p:spPr bwMode="auto">
          <a:xfrm>
            <a:off x="-259307" y="6387152"/>
            <a:ext cx="9403307" cy="470848"/>
          </a:xfrm>
          <a:prstGeom prst="rect">
            <a:avLst/>
          </a:prstGeom>
          <a:noFill/>
          <a:ln w="9525">
            <a:noFill/>
            <a:miter lim="800000"/>
            <a:headEnd/>
            <a:tailEnd/>
          </a:ln>
        </p:spPr>
      </p:pic>
      <p:sp>
        <p:nvSpPr>
          <p:cNvPr id="18" name="Rectangle 17"/>
          <p:cNvSpPr/>
          <p:nvPr userDrawn="1"/>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userDrawn="1"/>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userDrawn="1"/>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userDrawn="1"/>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19B1E5AA-97C7-4AD4-A0D3-3A7A4EFA15AC}" type="datetime1">
              <a:rPr lang="en-US" smtClean="0"/>
              <a:t>5/15/2015</a:t>
            </a:fld>
            <a:endParaRPr lang="en-US" dirty="0"/>
          </a:p>
        </p:txBody>
      </p:sp>
      <p:sp>
        <p:nvSpPr>
          <p:cNvPr id="24"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5" name="Straight Connector 24"/>
          <p:cNvCxnSpPr/>
          <p:nvPr userDrawn="1"/>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2" name="Group 4"/>
          <p:cNvGrpSpPr>
            <a:grpSpLocks noChangeAspect="1"/>
          </p:cNvGrpSpPr>
          <p:nvPr userDrawn="1"/>
        </p:nvGrpSpPr>
        <p:grpSpPr bwMode="auto">
          <a:xfrm>
            <a:off x="8410575" y="6478588"/>
            <a:ext cx="681038" cy="301625"/>
            <a:chOff x="5298" y="4081"/>
            <a:chExt cx="429" cy="190"/>
          </a:xfrm>
        </p:grpSpPr>
        <p:sp>
          <p:nvSpPr>
            <p:cNvPr id="2051"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 descr="Q:\Design Catalog\Corporate Templates\Covers\abstract1.jpg"/>
          <p:cNvPicPr>
            <a:picLocks noChangeAspect="1" noChangeArrowheads="1"/>
          </p:cNvPicPr>
          <p:nvPr/>
        </p:nvPicPr>
        <p:blipFill>
          <a:blip r:embed="rId13" cstate="print"/>
          <a:stretch>
            <a:fillRect/>
          </a:stretch>
        </p:blipFill>
        <p:spPr bwMode="auto">
          <a:xfrm>
            <a:off x="-163772" y="0"/>
            <a:ext cx="9307772" cy="1413164"/>
          </a:xfrm>
          <a:prstGeom prst="rect">
            <a:avLst/>
          </a:prstGeom>
          <a:noFill/>
          <a:ln w="9525">
            <a:noFill/>
            <a:miter lim="800000"/>
            <a:headEnd/>
            <a:tailEnd/>
          </a:ln>
        </p:spPr>
      </p:pic>
      <p:pic>
        <p:nvPicPr>
          <p:cNvPr id="26" name="Picture 2" descr="Q:\Design Catalog\Corporate Templates\Covers\abstract1.jpg"/>
          <p:cNvPicPr>
            <a:picLocks noChangeAspect="1" noChangeArrowheads="1"/>
          </p:cNvPicPr>
          <p:nvPr/>
        </p:nvPicPr>
        <p:blipFill>
          <a:blip r:embed="rId13" cstate="print"/>
          <a:stretch>
            <a:fillRect/>
          </a:stretch>
        </p:blipFill>
        <p:spPr bwMode="auto">
          <a:xfrm>
            <a:off x="-191070" y="6387152"/>
            <a:ext cx="9335069" cy="470848"/>
          </a:xfrm>
          <a:prstGeom prst="rect">
            <a:avLst/>
          </a:prstGeom>
          <a:noFill/>
          <a:ln w="9525">
            <a:noFill/>
            <a:miter lim="800000"/>
            <a:headEnd/>
            <a:tailEnd/>
          </a:ln>
        </p:spPr>
      </p:pic>
      <p:sp>
        <p:nvSpPr>
          <p:cNvPr id="34" name="Rectangle 33"/>
          <p:cNvSpPr/>
          <p:nvPr/>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5E4A243F-5858-4E1B-89CA-68FAB27437C0}" type="datetime1">
              <a:rPr lang="en-US" smtClean="0"/>
              <a:t>5/15/2015</a:t>
            </a:fld>
            <a:endParaRPr lang="en-US" dirty="0"/>
          </a:p>
        </p:txBody>
      </p:sp>
      <p:sp>
        <p:nvSpPr>
          <p:cNvPr id="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3" name="Straight Connector 22"/>
          <p:cNvCxnSpPr/>
          <p:nvPr/>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0"/>
            <a:ext cx="9144000" cy="13985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1400175"/>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Connector 31"/>
          <p:cNvCxnSpPr/>
          <p:nvPr/>
        </p:nvCxnSpPr>
        <p:spPr>
          <a:xfrm>
            <a:off x="0" y="1401763"/>
            <a:ext cx="9144000" cy="1587"/>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ie 30"/>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 name="Pie 32"/>
          <p:cNvSpPr/>
          <p:nvPr/>
        </p:nvSpPr>
        <p:spPr>
          <a:xfrm rot="5400000">
            <a:off x="8194635" y="-2166789"/>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39" name="Text Placeholder 2"/>
          <p:cNvSpPr>
            <a:spLocks noGrp="1"/>
          </p:cNvSpPr>
          <p:nvPr>
            <p:ph type="body" idx="1"/>
          </p:nvPr>
        </p:nvSpPr>
        <p:spPr bwMode="auto">
          <a:xfrm>
            <a:off x="244475" y="1470025"/>
            <a:ext cx="87630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8" name="Title Placeholder 1"/>
          <p:cNvSpPr>
            <a:spLocks noGrp="1"/>
          </p:cNvSpPr>
          <p:nvPr>
            <p:ph type="title"/>
          </p:nvPr>
        </p:nvSpPr>
        <p:spPr bwMode="auto">
          <a:xfrm>
            <a:off x="244475" y="0"/>
            <a:ext cx="8763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cxnSp>
        <p:nvCxnSpPr>
          <p:cNvPr id="36" name="Straight Connector 35"/>
          <p:cNvCxnSpPr/>
          <p:nvPr/>
        </p:nvCxnSpPr>
        <p:spPr>
          <a:xfrm>
            <a:off x="0" y="14017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nvGrpSpPr>
        <p:grpSpPr bwMode="auto">
          <a:xfrm>
            <a:off x="8410575" y="6478588"/>
            <a:ext cx="681038" cy="301625"/>
            <a:chOff x="5298" y="4081"/>
            <a:chExt cx="429" cy="190"/>
          </a:xfrm>
        </p:grpSpPr>
        <p:sp>
          <p:nvSpPr>
            <p:cNvPr id="3"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03" r:id="rId4"/>
    <p:sldLayoutId id="2147483816" r:id="rId5"/>
    <p:sldLayoutId id="2147483804" r:id="rId6"/>
    <p:sldLayoutId id="2147483805" r:id="rId7"/>
    <p:sldLayoutId id="2147483806" r:id="rId8"/>
    <p:sldLayoutId id="2147483817" r:id="rId9"/>
    <p:sldLayoutId id="2147483807" r:id="rId10"/>
    <p:sldLayoutId id="2147483808" r:id="rId11"/>
  </p:sldLayoutIdLst>
  <p:hf hdr="0" ftr="0" dt="0"/>
  <p:txStyles>
    <p:title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24"/>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 name="Picture 2" descr="Q:\Design Catalog\Corporate Templates\Covers\abstract1.jpg"/>
          <p:cNvPicPr>
            <a:picLocks noChangeAspect="1" noChangeArrowheads="1"/>
          </p:cNvPicPr>
          <p:nvPr/>
        </p:nvPicPr>
        <p:blipFill>
          <a:blip r:embed="rId13" cstate="print"/>
          <a:stretch>
            <a:fillRect/>
          </a:stretch>
        </p:blipFill>
        <p:spPr bwMode="auto">
          <a:xfrm>
            <a:off x="-245662" y="6410696"/>
            <a:ext cx="9389661" cy="447304"/>
          </a:xfrm>
          <a:prstGeom prst="rect">
            <a:avLst/>
          </a:prstGeom>
          <a:noFill/>
          <a:ln w="9525">
            <a:noFill/>
            <a:miter lim="800000"/>
            <a:headEnd/>
            <a:tailEnd/>
          </a:ln>
        </p:spPr>
      </p:pic>
      <p:pic>
        <p:nvPicPr>
          <p:cNvPr id="29" name="Picture 2" descr="Q:\Design Catalog\Corporate Templates\Covers\abstract1.jpg"/>
          <p:cNvPicPr>
            <a:picLocks noChangeAspect="1" noChangeArrowheads="1"/>
          </p:cNvPicPr>
          <p:nvPr/>
        </p:nvPicPr>
        <p:blipFill>
          <a:blip r:embed="rId13" cstate="print"/>
          <a:stretch>
            <a:fillRect/>
          </a:stretch>
        </p:blipFill>
        <p:spPr bwMode="auto">
          <a:xfrm>
            <a:off x="-177420" y="0"/>
            <a:ext cx="9321420" cy="1413164"/>
          </a:xfrm>
          <a:prstGeom prst="rect">
            <a:avLst/>
          </a:prstGeom>
          <a:noFill/>
          <a:ln w="9525">
            <a:noFill/>
            <a:miter lim="800000"/>
            <a:headEnd/>
            <a:tailEnd/>
          </a:ln>
        </p:spPr>
      </p:pic>
      <p:sp>
        <p:nvSpPr>
          <p:cNvPr id="28" name="Rectangle 27"/>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flipV="1">
            <a:off x="0" y="1392071"/>
            <a:ext cx="9144000" cy="5465924"/>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Pie 34"/>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 name="Pie 38"/>
          <p:cNvSpPr/>
          <p:nvPr/>
        </p:nvSpPr>
        <p:spPr>
          <a:xfrm rot="5400000">
            <a:off x="8194636" y="-2166788"/>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Rectangle 30"/>
          <p:cNvSpPr/>
          <p:nvPr/>
        </p:nvSpPr>
        <p:spPr>
          <a:xfrm flipV="1">
            <a:off x="0" y="-1"/>
            <a:ext cx="9144000" cy="1408111"/>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 name="Straight Connector 22"/>
          <p:cNvCxnSpPr/>
          <p:nvPr/>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5D6FBDE-F13A-4ACA-B755-2369E5EE2E1E}" type="datetime1">
              <a:rPr lang="en-US" smtClean="0"/>
              <a:t>5/15/2015</a:t>
            </a:fld>
            <a:endParaRPr lang="en-US" dirty="0"/>
          </a:p>
        </p:txBody>
      </p:sp>
      <p:sp>
        <p:nvSpPr>
          <p:cNvPr id="33"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8" name="Straight Connector 37"/>
          <p:cNvCxnSpPr/>
          <p:nvPr/>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140176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061" name="Text Placeholder 2"/>
          <p:cNvSpPr>
            <a:spLocks noGrp="1"/>
          </p:cNvSpPr>
          <p:nvPr>
            <p:ph type="body" idx="1"/>
          </p:nvPr>
        </p:nvSpPr>
        <p:spPr bwMode="auto">
          <a:xfrm>
            <a:off x="233363" y="1489075"/>
            <a:ext cx="8910637"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62" name="Title Placeholder 1"/>
          <p:cNvSpPr>
            <a:spLocks noGrp="1"/>
          </p:cNvSpPr>
          <p:nvPr>
            <p:ph type="title"/>
          </p:nvPr>
        </p:nvSpPr>
        <p:spPr bwMode="auto">
          <a:xfrm>
            <a:off x="244475" y="0"/>
            <a:ext cx="8899525"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40" name="Picture 39" descr="CDMSmith_logo_white.wmf"/>
          <p:cNvPicPr>
            <a:picLocks noChangeAspect="1"/>
          </p:cNvPicPr>
          <p:nvPr/>
        </p:nvPicPr>
        <p:blipFill>
          <a:blip r:embed="rId14" cstate="print"/>
          <a:stretch>
            <a:fillRect/>
          </a:stretch>
        </p:blipFill>
        <p:spPr>
          <a:xfrm>
            <a:off x="8411058" y="6479176"/>
            <a:ext cx="680690" cy="300446"/>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09" r:id="rId4"/>
    <p:sldLayoutId id="2147483819" r:id="rId5"/>
    <p:sldLayoutId id="2147483810" r:id="rId6"/>
    <p:sldLayoutId id="2147483811" r:id="rId7"/>
    <p:sldLayoutId id="2147483812" r:id="rId8"/>
    <p:sldLayoutId id="2147483820" r:id="rId9"/>
    <p:sldLayoutId id="2147483813" r:id="rId10"/>
    <p:sldLayoutId id="2147483814" r:id="rId11"/>
  </p:sldLayoutIdLst>
  <p:hf hdr="0" ftr="0" dt="0"/>
  <p:txStyles>
    <p:titleStyle>
      <a:lvl1pPr algn="l" rtl="0" eaLnBrk="0" fontAlgn="base" hangingPunct="0">
        <a:lnSpc>
          <a:spcPct val="100000"/>
        </a:lnSpc>
        <a:spcBef>
          <a:spcPct val="0"/>
        </a:spcBef>
        <a:spcAft>
          <a:spcPct val="0"/>
        </a:spcAft>
        <a:defRPr sz="3200" kern="1200">
          <a:solidFill>
            <a:schemeClr val="bg1"/>
          </a:solidFill>
          <a:latin typeface="+mj-lt"/>
          <a:ea typeface="+mj-ea"/>
          <a:cs typeface="+mj-cs"/>
        </a:defRPr>
      </a:lvl1pPr>
      <a:lvl2pPr algn="l" rtl="0" eaLnBrk="0" fontAlgn="base" hangingPunct="0">
        <a:lnSpc>
          <a:spcPts val="4400"/>
        </a:lnSpc>
        <a:spcBef>
          <a:spcPct val="0"/>
        </a:spcBef>
        <a:spcAft>
          <a:spcPct val="0"/>
        </a:spcAft>
        <a:defRPr sz="4400">
          <a:solidFill>
            <a:schemeClr val="bg1"/>
          </a:solidFill>
          <a:latin typeface="Calibri" pitchFamily="34" charset="0"/>
        </a:defRPr>
      </a:lvl2pPr>
      <a:lvl3pPr algn="l" rtl="0" eaLnBrk="0" fontAlgn="base" hangingPunct="0">
        <a:lnSpc>
          <a:spcPts val="4400"/>
        </a:lnSpc>
        <a:spcBef>
          <a:spcPct val="0"/>
        </a:spcBef>
        <a:spcAft>
          <a:spcPct val="0"/>
        </a:spcAft>
        <a:defRPr sz="4400">
          <a:solidFill>
            <a:schemeClr val="bg1"/>
          </a:solidFill>
          <a:latin typeface="Calibri" pitchFamily="34" charset="0"/>
        </a:defRPr>
      </a:lvl3pPr>
      <a:lvl4pPr algn="l" rtl="0" eaLnBrk="0" fontAlgn="base" hangingPunct="0">
        <a:lnSpc>
          <a:spcPts val="4400"/>
        </a:lnSpc>
        <a:spcBef>
          <a:spcPct val="0"/>
        </a:spcBef>
        <a:spcAft>
          <a:spcPct val="0"/>
        </a:spcAft>
        <a:defRPr sz="4400">
          <a:solidFill>
            <a:schemeClr val="bg1"/>
          </a:solidFill>
          <a:latin typeface="Calibri" pitchFamily="34" charset="0"/>
        </a:defRPr>
      </a:lvl4pPr>
      <a:lvl5pPr algn="l" rtl="0" eaLnBrk="0" fontAlgn="base" hangingPunct="0">
        <a:lnSpc>
          <a:spcPts val="4400"/>
        </a:lnSpc>
        <a:spcBef>
          <a:spcPct val="0"/>
        </a:spcBef>
        <a:spcAft>
          <a:spcPct val="0"/>
        </a:spcAft>
        <a:defRPr sz="4400">
          <a:solidFill>
            <a:schemeClr val="bg1"/>
          </a:solidFill>
          <a:latin typeface="Calibri" pitchFamily="34" charset="0"/>
        </a:defRPr>
      </a:lvl5pPr>
      <a:lvl6pPr marL="457200" algn="l" rtl="0" fontAlgn="base">
        <a:lnSpc>
          <a:spcPts val="4400"/>
        </a:lnSpc>
        <a:spcBef>
          <a:spcPct val="0"/>
        </a:spcBef>
        <a:spcAft>
          <a:spcPct val="0"/>
        </a:spcAft>
        <a:defRPr sz="4400">
          <a:solidFill>
            <a:schemeClr val="bg1"/>
          </a:solidFill>
          <a:latin typeface="Calibri" pitchFamily="34" charset="0"/>
        </a:defRPr>
      </a:lvl6pPr>
      <a:lvl7pPr marL="914400" algn="l" rtl="0" fontAlgn="base">
        <a:lnSpc>
          <a:spcPts val="4400"/>
        </a:lnSpc>
        <a:spcBef>
          <a:spcPct val="0"/>
        </a:spcBef>
        <a:spcAft>
          <a:spcPct val="0"/>
        </a:spcAft>
        <a:defRPr sz="4400">
          <a:solidFill>
            <a:schemeClr val="bg1"/>
          </a:solidFill>
          <a:latin typeface="Calibri" pitchFamily="34" charset="0"/>
        </a:defRPr>
      </a:lvl7pPr>
      <a:lvl8pPr marL="1371600" algn="l" rtl="0" fontAlgn="base">
        <a:lnSpc>
          <a:spcPts val="4400"/>
        </a:lnSpc>
        <a:spcBef>
          <a:spcPct val="0"/>
        </a:spcBef>
        <a:spcAft>
          <a:spcPct val="0"/>
        </a:spcAft>
        <a:defRPr sz="4400">
          <a:solidFill>
            <a:schemeClr val="bg1"/>
          </a:solidFill>
          <a:latin typeface="Calibri" pitchFamily="34" charset="0"/>
        </a:defRPr>
      </a:lvl8pPr>
      <a:lvl9pPr marL="1828800" algn="l" rtl="0" fontAlgn="base">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FBE01"/>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BE01"/>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BE01"/>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BE01"/>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BE01"/>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65820" y="-10"/>
            <a:ext cx="6537960" cy="1114737"/>
          </a:xfrm>
        </p:spPr>
        <p:txBody>
          <a:bodyPr/>
          <a:lstStyle/>
          <a:p>
            <a:r>
              <a:rPr lang="en-US" dirty="0"/>
              <a:t>Visualizing Vehicle Census Time-Series Data in Online Maps</a:t>
            </a:r>
          </a:p>
        </p:txBody>
      </p:sp>
      <p:sp>
        <p:nvSpPr>
          <p:cNvPr id="16" name="Text Placeholder 15"/>
          <p:cNvSpPr>
            <a:spLocks noGrp="1"/>
          </p:cNvSpPr>
          <p:nvPr>
            <p:ph type="body" sz="quarter" idx="15"/>
          </p:nvPr>
        </p:nvSpPr>
        <p:spPr>
          <a:xfrm>
            <a:off x="6743700" y="3955024"/>
            <a:ext cx="2317750" cy="350969"/>
          </a:xfrm>
        </p:spPr>
        <p:txBody>
          <a:bodyPr>
            <a:noAutofit/>
          </a:bodyPr>
          <a:lstStyle/>
          <a:p>
            <a:r>
              <a:rPr lang="en-US" sz="2400" dirty="0" smtClean="0"/>
              <a:t>May 20, 2015</a:t>
            </a:r>
            <a:endParaRPr lang="en-US" sz="2400" dirty="0"/>
          </a:p>
        </p:txBody>
      </p:sp>
      <p:sp>
        <p:nvSpPr>
          <p:cNvPr id="17" name="Text Placeholder 16"/>
          <p:cNvSpPr>
            <a:spLocks noGrp="1"/>
          </p:cNvSpPr>
          <p:nvPr>
            <p:ph type="body" sz="quarter" idx="16"/>
          </p:nvPr>
        </p:nvSpPr>
        <p:spPr>
          <a:xfrm>
            <a:off x="6826250" y="1904551"/>
            <a:ext cx="2317750" cy="2005993"/>
          </a:xfrm>
        </p:spPr>
        <p:txBody>
          <a:bodyPr>
            <a:normAutofit fontScale="92500" lnSpcReduction="20000"/>
          </a:bodyPr>
          <a:lstStyle/>
          <a:p>
            <a:r>
              <a:rPr lang="en-US" sz="2000" dirty="0" smtClean="0"/>
              <a:t>Maneesh Mahlawat</a:t>
            </a:r>
          </a:p>
          <a:p>
            <a:endParaRPr lang="en-US" sz="2000" dirty="0" smtClean="0"/>
          </a:p>
          <a:p>
            <a:r>
              <a:rPr lang="en-US" sz="2000" dirty="0" smtClean="0"/>
              <a:t>Phani </a:t>
            </a:r>
            <a:r>
              <a:rPr lang="en-US" sz="2000" dirty="0"/>
              <a:t>Jammalamadaka</a:t>
            </a:r>
            <a:endParaRPr lang="en-US" sz="2000" dirty="0" smtClean="0"/>
          </a:p>
          <a:p>
            <a:endParaRPr lang="en-US" sz="2000" dirty="0" smtClean="0"/>
          </a:p>
          <a:p>
            <a:r>
              <a:rPr lang="en-US" sz="2000" dirty="0" smtClean="0"/>
              <a:t>Worapong </a:t>
            </a:r>
            <a:r>
              <a:rPr lang="en-US" sz="2000" dirty="0"/>
              <a:t>Hirunyanitiwattana</a:t>
            </a:r>
          </a:p>
        </p:txBody>
      </p:sp>
      <p:sp>
        <p:nvSpPr>
          <p:cNvPr id="6" name="Text Placeholder 14"/>
          <p:cNvSpPr txBox="1">
            <a:spLocks/>
          </p:cNvSpPr>
          <p:nvPr/>
        </p:nvSpPr>
        <p:spPr bwMode="auto">
          <a:xfrm>
            <a:off x="0" y="2711801"/>
            <a:ext cx="6548437" cy="7389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rtl="0" eaLnBrk="0" fontAlgn="base" hangingPunct="0">
              <a:spcBef>
                <a:spcPct val="20000"/>
              </a:spcBef>
              <a:spcAft>
                <a:spcPct val="0"/>
              </a:spcAft>
              <a:buClr>
                <a:srgbClr val="FFBE01"/>
              </a:buClr>
              <a:buFont typeface="Arial" charset="0"/>
              <a:buNone/>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BE01"/>
              </a:buClr>
              <a:buFont typeface="Arial" charset="0"/>
              <a:buNone/>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BE01"/>
              </a:buClr>
              <a:buFont typeface="Arial" charset="0"/>
              <a:buNone/>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BE01"/>
              </a:buClr>
              <a:buFont typeface="Arial" charset="0"/>
              <a:buNone/>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BE01"/>
              </a:buClr>
              <a:buFont typeface="Arial" charset="0"/>
              <a:buNone/>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15th TRB National Transportation Planning Applications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Conclusions</a:t>
            </a:r>
            <a:endParaRPr lang="en-US" dirty="0"/>
          </a:p>
        </p:txBody>
      </p:sp>
      <p:sp>
        <p:nvSpPr>
          <p:cNvPr id="8" name="Text Placeholder 7"/>
          <p:cNvSpPr>
            <a:spLocks noGrp="1"/>
          </p:cNvSpPr>
          <p:nvPr>
            <p:ph type="body" sz="quarter" idx="13"/>
          </p:nvPr>
        </p:nvSpPr>
        <p:spPr/>
        <p:txBody>
          <a:bodyPr/>
          <a:lstStyle/>
          <a:p>
            <a:r>
              <a:rPr lang="en-US" dirty="0"/>
              <a:t>Boston Data Challenge</a:t>
            </a:r>
          </a:p>
        </p:txBody>
      </p:sp>
      <p:sp>
        <p:nvSpPr>
          <p:cNvPr id="3" name="Content Placeholder 2"/>
          <p:cNvSpPr>
            <a:spLocks noGrp="1"/>
          </p:cNvSpPr>
          <p:nvPr>
            <p:ph idx="1"/>
          </p:nvPr>
        </p:nvSpPr>
        <p:spPr/>
        <p:txBody>
          <a:bodyPr/>
          <a:lstStyle/>
          <a:p>
            <a:r>
              <a:rPr lang="en-US" dirty="0"/>
              <a:t>S</a:t>
            </a:r>
            <a:r>
              <a:rPr lang="en-US" dirty="0" smtClean="0"/>
              <a:t>patial data analysis is best </a:t>
            </a:r>
            <a:r>
              <a:rPr lang="en-US" smtClean="0"/>
              <a:t>performed </a:t>
            </a:r>
            <a:r>
              <a:rPr lang="en-US" smtClean="0"/>
              <a:t>using</a:t>
            </a:r>
            <a:r>
              <a:rPr lang="en-US" smtClean="0"/>
              <a:t> </a:t>
            </a:r>
            <a:r>
              <a:rPr lang="en-US" dirty="0" smtClean="0"/>
              <a:t>online maps (such as ArcGIS)</a:t>
            </a:r>
          </a:p>
          <a:p>
            <a:r>
              <a:rPr lang="en-US" dirty="0" smtClean="0"/>
              <a:t>Dynamic webpages with online maps are most useful to see the fast-changing information</a:t>
            </a:r>
          </a:p>
          <a:p>
            <a:r>
              <a:rPr lang="en-US" dirty="0" smtClean="0"/>
              <a:t>The online maps are dynamic. They can answer client questions on the go. For example we can change number of classes, </a:t>
            </a:r>
            <a:r>
              <a:rPr lang="en-US" dirty="0" err="1" smtClean="0"/>
              <a:t>symbology</a:t>
            </a:r>
            <a:r>
              <a:rPr lang="en-US" dirty="0" smtClean="0"/>
              <a:t>, do proximity analysis, combine online datasets, etc. on the fly</a:t>
            </a:r>
            <a:endParaRPr lang="en-US" dirty="0"/>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10</a:t>
            </a:fld>
            <a:endParaRPr lang="en-US" dirty="0"/>
          </a:p>
        </p:txBody>
      </p:sp>
    </p:spTree>
    <p:extLst>
      <p:ext uri="{BB962C8B-B14F-4D97-AF65-F5344CB8AC3E}">
        <p14:creationId xmlns:p14="http://schemas.microsoft.com/office/powerpoint/2010/main" val="237599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Project Summary</a:t>
            </a:r>
            <a:endParaRPr lang="en-US" dirty="0"/>
          </a:p>
        </p:txBody>
      </p:sp>
      <p:sp>
        <p:nvSpPr>
          <p:cNvPr id="7" name="Content Placeholder 6"/>
          <p:cNvSpPr>
            <a:spLocks noGrp="1"/>
          </p:cNvSpPr>
          <p:nvPr>
            <p:ph idx="1"/>
          </p:nvPr>
        </p:nvSpPr>
        <p:spPr>
          <a:xfrm>
            <a:off x="244475" y="1470025"/>
            <a:ext cx="8448588" cy="4838700"/>
          </a:xfrm>
        </p:spPr>
        <p:txBody>
          <a:bodyPr/>
          <a:lstStyle/>
          <a:p>
            <a:r>
              <a:rPr lang="en-US" dirty="0" err="1" smtClean="0"/>
              <a:t>MassDOT</a:t>
            </a:r>
            <a:r>
              <a:rPr lang="en-US" dirty="0" smtClean="0"/>
              <a:t> </a:t>
            </a:r>
            <a:r>
              <a:rPr lang="en-US" dirty="0"/>
              <a:t>&amp; </a:t>
            </a:r>
            <a:r>
              <a:rPr lang="en-US" dirty="0" smtClean="0"/>
              <a:t>MAPC </a:t>
            </a:r>
            <a:r>
              <a:rPr lang="en-US" dirty="0"/>
              <a:t>sought  answers </a:t>
            </a:r>
            <a:r>
              <a:rPr lang="en-US" dirty="0" smtClean="0"/>
              <a:t>to, among others:</a:t>
            </a:r>
            <a:endParaRPr lang="en-US" dirty="0"/>
          </a:p>
          <a:p>
            <a:pPr lvl="1"/>
            <a:r>
              <a:rPr lang="en-US" dirty="0" smtClean="0"/>
              <a:t>Where </a:t>
            </a:r>
            <a:r>
              <a:rPr lang="en-US" dirty="0"/>
              <a:t>does driving place the biggest burden on family budgets?</a:t>
            </a:r>
          </a:p>
          <a:p>
            <a:pPr lvl="1"/>
            <a:r>
              <a:rPr lang="en-US" dirty="0"/>
              <a:t>Where might investments in walking, biking and transit have the biggest impact in reducing how much people drive</a:t>
            </a:r>
            <a:r>
              <a:rPr lang="en-US" dirty="0" smtClean="0"/>
              <a:t>?</a:t>
            </a:r>
            <a:endParaRPr lang="en-US" dirty="0"/>
          </a:p>
          <a:p>
            <a:pPr marL="342900" lvl="1" indent="-342900">
              <a:buFont typeface="Arial" charset="0"/>
              <a:buChar char="•"/>
            </a:pPr>
            <a:r>
              <a:rPr lang="en-US" dirty="0" smtClean="0"/>
              <a:t>We combined the </a:t>
            </a:r>
            <a:r>
              <a:rPr lang="en-US" dirty="0"/>
              <a:t>spatial dataset </a:t>
            </a:r>
            <a:r>
              <a:rPr lang="en-US" dirty="0" smtClean="0"/>
              <a:t>provided (250 </a:t>
            </a:r>
            <a:r>
              <a:rPr lang="en-US" dirty="0"/>
              <a:t>meter grid cells with statistics on vehicles per household, mileage per vehicle, and greenhouse gas </a:t>
            </a:r>
            <a:r>
              <a:rPr lang="en-US" dirty="0" smtClean="0"/>
              <a:t>emissions) with </a:t>
            </a:r>
            <a:r>
              <a:rPr lang="en-US" dirty="0" smtClean="0"/>
              <a:t>publicly </a:t>
            </a:r>
            <a:r>
              <a:rPr lang="en-US" dirty="0" smtClean="0"/>
              <a:t>available datasets</a:t>
            </a:r>
          </a:p>
          <a:p>
            <a:pPr marL="342900" lvl="1" indent="-342900">
              <a:buFont typeface="Arial" charset="0"/>
              <a:buChar char="•"/>
            </a:pPr>
            <a:r>
              <a:rPr lang="en-US" dirty="0" smtClean="0"/>
              <a:t>The datasets had records to represent 37 billion miles traveled on the Massachusetts highways every year for four years</a:t>
            </a:r>
            <a:endParaRPr lang="en-US" dirty="0"/>
          </a:p>
          <a:p>
            <a:pPr lvl="1"/>
            <a:endParaRPr lang="en-US" dirty="0"/>
          </a:p>
          <a:p>
            <a:pPr lvl="0"/>
            <a:endParaRPr lang="en-US" dirty="0"/>
          </a:p>
        </p:txBody>
      </p:sp>
      <p:sp>
        <p:nvSpPr>
          <p:cNvPr id="8" name="Text Placeholder 7"/>
          <p:cNvSpPr>
            <a:spLocks noGrp="1"/>
          </p:cNvSpPr>
          <p:nvPr>
            <p:ph type="body" sz="quarter" idx="13"/>
          </p:nvPr>
        </p:nvSpPr>
        <p:spPr/>
        <p:txBody>
          <a:bodyPr/>
          <a:lstStyle/>
          <a:p>
            <a:r>
              <a:rPr lang="en-US" dirty="0"/>
              <a:t>Boston Data Challenge</a:t>
            </a:r>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competition</a:t>
            </a:r>
            <a:endParaRPr lang="en-US" dirty="0"/>
          </a:p>
        </p:txBody>
      </p:sp>
      <p:sp>
        <p:nvSpPr>
          <p:cNvPr id="7" name="Content Placeholder 6"/>
          <p:cNvSpPr>
            <a:spLocks noGrp="1"/>
          </p:cNvSpPr>
          <p:nvPr>
            <p:ph idx="1"/>
          </p:nvPr>
        </p:nvSpPr>
        <p:spPr>
          <a:xfrm>
            <a:off x="244475" y="1411836"/>
            <a:ext cx="8442325" cy="4838700"/>
          </a:xfrm>
        </p:spPr>
        <p:txBody>
          <a:bodyPr/>
          <a:lstStyle/>
          <a:p>
            <a:r>
              <a:rPr lang="en-US" dirty="0" smtClean="0"/>
              <a:t>The need: Visualizations</a:t>
            </a:r>
            <a:r>
              <a:rPr lang="en-US" dirty="0"/>
              <a:t>, analysis, maps, animations, infographics, interactive web tools, </a:t>
            </a:r>
            <a:r>
              <a:rPr lang="en-US" dirty="0" smtClean="0"/>
              <a:t>games</a:t>
            </a:r>
          </a:p>
          <a:p>
            <a:r>
              <a:rPr lang="en-US" dirty="0" smtClean="0"/>
              <a:t>A </a:t>
            </a:r>
            <a:r>
              <a:rPr lang="en-US" dirty="0"/>
              <a:t>total of 30 teams </a:t>
            </a:r>
            <a:r>
              <a:rPr lang="en-US" dirty="0" smtClean="0"/>
              <a:t>(</a:t>
            </a:r>
            <a:r>
              <a:rPr lang="en-US" dirty="0"/>
              <a:t>including </a:t>
            </a:r>
            <a:r>
              <a:rPr lang="en-US" dirty="0" err="1"/>
              <a:t>Citilabs</a:t>
            </a:r>
            <a:r>
              <a:rPr lang="en-US" dirty="0"/>
              <a:t>, Analysis </a:t>
            </a:r>
            <a:r>
              <a:rPr lang="en-US" dirty="0" smtClean="0"/>
              <a:t>group, </a:t>
            </a:r>
            <a:r>
              <a:rPr lang="en-US" dirty="0"/>
              <a:t>and </a:t>
            </a:r>
            <a:r>
              <a:rPr lang="en-US" dirty="0" err="1"/>
              <a:t>Zipcar</a:t>
            </a:r>
            <a:r>
              <a:rPr lang="en-US" dirty="0"/>
              <a:t>) </a:t>
            </a:r>
            <a:endParaRPr lang="en-US" dirty="0" smtClean="0"/>
          </a:p>
          <a:p>
            <a:r>
              <a:rPr lang="en-US" dirty="0" smtClean="0"/>
              <a:t>The </a:t>
            </a:r>
            <a:r>
              <a:rPr lang="en-US" dirty="0"/>
              <a:t>judges included Secretary of Transportation for Massachusetts, Deputy Director at MAPC, and data visualizer for the Boston Globe, among </a:t>
            </a:r>
            <a:r>
              <a:rPr lang="en-US" dirty="0" smtClean="0"/>
              <a:t>others</a:t>
            </a:r>
            <a:endParaRPr lang="en-US" dirty="0"/>
          </a:p>
          <a:p>
            <a:pPr lvl="0"/>
            <a:endParaRPr lang="en-US" dirty="0"/>
          </a:p>
        </p:txBody>
      </p:sp>
      <p:sp>
        <p:nvSpPr>
          <p:cNvPr id="8" name="Text Placeholder 7"/>
          <p:cNvSpPr>
            <a:spLocks noGrp="1"/>
          </p:cNvSpPr>
          <p:nvPr>
            <p:ph type="body" sz="quarter" idx="13"/>
          </p:nvPr>
        </p:nvSpPr>
        <p:spPr/>
        <p:txBody>
          <a:bodyPr/>
          <a:lstStyle/>
          <a:p>
            <a:r>
              <a:rPr lang="en-US" dirty="0"/>
              <a:t>Boston Data Challenge</a:t>
            </a:r>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3</a:t>
            </a:fld>
            <a:endParaRPr lang="en-US" dirty="0"/>
          </a:p>
        </p:txBody>
      </p:sp>
    </p:spTree>
    <p:extLst>
      <p:ext uri="{BB962C8B-B14F-4D97-AF65-F5344CB8AC3E}">
        <p14:creationId xmlns:p14="http://schemas.microsoft.com/office/powerpoint/2010/main" val="181880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did we do?</a:t>
            </a:r>
            <a:endParaRPr lang="en-US" dirty="0"/>
          </a:p>
        </p:txBody>
      </p:sp>
      <p:sp>
        <p:nvSpPr>
          <p:cNvPr id="7" name="Content Placeholder 6"/>
          <p:cNvSpPr>
            <a:spLocks noGrp="1"/>
          </p:cNvSpPr>
          <p:nvPr>
            <p:ph idx="1"/>
          </p:nvPr>
        </p:nvSpPr>
        <p:spPr>
          <a:xfrm>
            <a:off x="244475" y="1411836"/>
            <a:ext cx="8442325" cy="4838700"/>
          </a:xfrm>
        </p:spPr>
        <p:txBody>
          <a:bodyPr/>
          <a:lstStyle/>
          <a:p>
            <a:r>
              <a:rPr lang="en-US" dirty="0" smtClean="0"/>
              <a:t>We answered: </a:t>
            </a:r>
            <a:r>
              <a:rPr lang="en-US" dirty="0"/>
              <a:t>How much </a:t>
            </a:r>
            <a:r>
              <a:rPr lang="en-US" dirty="0" smtClean="0"/>
              <a:t>do households </a:t>
            </a:r>
            <a:r>
              <a:rPr lang="en-US" dirty="0" smtClean="0"/>
              <a:t>(%) spend </a:t>
            </a:r>
            <a:r>
              <a:rPr lang="en-US" dirty="0"/>
              <a:t>on </a:t>
            </a:r>
            <a:r>
              <a:rPr lang="en-US" dirty="0" smtClean="0"/>
              <a:t>gas? </a:t>
            </a:r>
            <a:r>
              <a:rPr lang="en-US" dirty="0"/>
              <a:t>Where </a:t>
            </a:r>
            <a:r>
              <a:rPr lang="en-US" dirty="0" smtClean="0"/>
              <a:t>is </a:t>
            </a:r>
            <a:r>
              <a:rPr lang="en-US" dirty="0"/>
              <a:t>driving </a:t>
            </a:r>
            <a:r>
              <a:rPr lang="en-US" dirty="0" smtClean="0"/>
              <a:t>the </a:t>
            </a:r>
            <a:r>
              <a:rPr lang="en-US" dirty="0"/>
              <a:t>biggest burden on family budgets</a:t>
            </a:r>
            <a:r>
              <a:rPr lang="en-US" dirty="0" smtClean="0"/>
              <a:t>? </a:t>
            </a:r>
          </a:p>
          <a:p>
            <a:r>
              <a:rPr lang="en-US" dirty="0"/>
              <a:t>Data in 5GB </a:t>
            </a:r>
            <a:r>
              <a:rPr lang="en-US" dirty="0" smtClean="0"/>
              <a:t>flat files </a:t>
            </a:r>
            <a:r>
              <a:rPr lang="en-US" dirty="0" smtClean="0"/>
              <a:t>(no structural relationship between records). Wrote </a:t>
            </a:r>
            <a:r>
              <a:rPr lang="en-US" dirty="0"/>
              <a:t>programs to extract relevant </a:t>
            </a:r>
            <a:r>
              <a:rPr lang="en-US" dirty="0" smtClean="0"/>
              <a:t>data </a:t>
            </a:r>
            <a:r>
              <a:rPr lang="en-US" dirty="0"/>
              <a:t>from the </a:t>
            </a:r>
            <a:r>
              <a:rPr lang="en-US" dirty="0" smtClean="0"/>
              <a:t>flat files</a:t>
            </a:r>
            <a:r>
              <a:rPr lang="en-US" dirty="0"/>
              <a:t>. G</a:t>
            </a:r>
            <a:r>
              <a:rPr lang="en-US" dirty="0" smtClean="0"/>
              <a:t>rouped by Zip </a:t>
            </a:r>
            <a:r>
              <a:rPr lang="en-US" dirty="0"/>
              <a:t>and Municipal ID</a:t>
            </a:r>
          </a:p>
          <a:p>
            <a:r>
              <a:rPr lang="en-US" dirty="0" smtClean="0"/>
              <a:t>Results: dynamic online </a:t>
            </a:r>
            <a:r>
              <a:rPr lang="en-US" dirty="0" smtClean="0"/>
              <a:t>maps</a:t>
            </a:r>
            <a:endParaRPr lang="en-US" dirty="0" smtClean="0"/>
          </a:p>
          <a:p>
            <a:r>
              <a:rPr lang="en-US" dirty="0" smtClean="0"/>
              <a:t>Our proposal: create </a:t>
            </a:r>
            <a:r>
              <a:rPr lang="en-US" dirty="0"/>
              <a:t>an index (combining miles driven, carbon-dioxide emissions, and Fuel Burden Index) at the grid </a:t>
            </a:r>
            <a:r>
              <a:rPr lang="en-US" dirty="0" smtClean="0"/>
              <a:t>level. </a:t>
            </a:r>
            <a:r>
              <a:rPr lang="en-US" dirty="0"/>
              <a:t>The households with higher Fuel Burden Index will be more receptive to ideas that reduce driving.</a:t>
            </a:r>
            <a:endParaRPr lang="en-US" dirty="0" smtClean="0"/>
          </a:p>
          <a:p>
            <a:endParaRPr lang="en-US" dirty="0"/>
          </a:p>
        </p:txBody>
      </p:sp>
      <p:sp>
        <p:nvSpPr>
          <p:cNvPr id="8" name="Text Placeholder 7"/>
          <p:cNvSpPr>
            <a:spLocks noGrp="1"/>
          </p:cNvSpPr>
          <p:nvPr>
            <p:ph type="body" sz="quarter" idx="13"/>
          </p:nvPr>
        </p:nvSpPr>
        <p:spPr/>
        <p:txBody>
          <a:bodyPr/>
          <a:lstStyle/>
          <a:p>
            <a:r>
              <a:rPr lang="en-US" dirty="0"/>
              <a:t>Boston Data Challenge</a:t>
            </a:r>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4</a:t>
            </a:fld>
            <a:endParaRPr lang="en-US" dirty="0"/>
          </a:p>
        </p:txBody>
      </p:sp>
    </p:spTree>
    <p:extLst>
      <p:ext uri="{BB962C8B-B14F-4D97-AF65-F5344CB8AC3E}">
        <p14:creationId xmlns:p14="http://schemas.microsoft.com/office/powerpoint/2010/main" val="26015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Analysis methodology</a:t>
            </a:r>
            <a:endParaRPr lang="en-US" dirty="0"/>
          </a:p>
        </p:txBody>
      </p:sp>
      <p:sp>
        <p:nvSpPr>
          <p:cNvPr id="7" name="Content Placeholder 6"/>
          <p:cNvSpPr>
            <a:spLocks noGrp="1"/>
          </p:cNvSpPr>
          <p:nvPr>
            <p:ph idx="1"/>
          </p:nvPr>
        </p:nvSpPr>
        <p:spPr>
          <a:xfrm>
            <a:off x="244475" y="1411836"/>
            <a:ext cx="8442325" cy="4838700"/>
          </a:xfrm>
        </p:spPr>
        <p:txBody>
          <a:bodyPr/>
          <a:lstStyle/>
          <a:p>
            <a:r>
              <a:rPr lang="en-US" dirty="0"/>
              <a:t>C</a:t>
            </a:r>
            <a:r>
              <a:rPr lang="en-US" dirty="0" smtClean="0"/>
              <a:t>ommercially available </a:t>
            </a:r>
            <a:r>
              <a:rPr lang="en-US" dirty="0" smtClean="0"/>
              <a:t>software </a:t>
            </a:r>
            <a:r>
              <a:rPr lang="en-US" dirty="0" smtClean="0"/>
              <a:t>such </a:t>
            </a:r>
            <a:r>
              <a:rPr lang="en-US" dirty="0"/>
              <a:t>as </a:t>
            </a:r>
            <a:r>
              <a:rPr lang="en-US" dirty="0" smtClean="0"/>
              <a:t>Excel</a:t>
            </a:r>
            <a:r>
              <a:rPr lang="en-US" dirty="0"/>
              <a:t>, ACCESS, MySQL, ArcGIS, R couldn’t open and work with </a:t>
            </a:r>
            <a:r>
              <a:rPr lang="en-US" dirty="0" smtClean="0"/>
              <a:t>the datasets</a:t>
            </a:r>
            <a:r>
              <a:rPr lang="en-US" dirty="0"/>
              <a:t>. </a:t>
            </a:r>
            <a:endParaRPr lang="en-US" dirty="0" smtClean="0"/>
          </a:p>
          <a:p>
            <a:r>
              <a:rPr lang="en-US" dirty="0" smtClean="0"/>
              <a:t>It</a:t>
            </a:r>
            <a:r>
              <a:rPr lang="en-US" dirty="0"/>
              <a:t> </a:t>
            </a:r>
            <a:r>
              <a:rPr lang="en-US" dirty="0" smtClean="0"/>
              <a:t>proved to be</a:t>
            </a:r>
            <a:r>
              <a:rPr lang="en-US" dirty="0" smtClean="0"/>
              <a:t> </a:t>
            </a:r>
            <a:r>
              <a:rPr lang="en-US" dirty="0" smtClean="0"/>
              <a:t>faster to write VB programs </a:t>
            </a:r>
            <a:r>
              <a:rPr lang="en-US" dirty="0"/>
              <a:t>to extract relevant fields and data from the </a:t>
            </a:r>
            <a:r>
              <a:rPr lang="en-US" dirty="0" smtClean="0"/>
              <a:t>flat files</a:t>
            </a:r>
            <a:r>
              <a:rPr lang="en-US" dirty="0" smtClean="0"/>
              <a:t>.</a:t>
            </a:r>
          </a:p>
          <a:p>
            <a:r>
              <a:rPr lang="en-US" dirty="0" smtClean="0"/>
              <a:t>Intuitive to work on spatial data on maps (such as ArcGIS maps) </a:t>
            </a:r>
            <a:r>
              <a:rPr lang="en-US" dirty="0" smtClean="0"/>
              <a:t>rather than </a:t>
            </a:r>
            <a:r>
              <a:rPr lang="en-US" dirty="0" smtClean="0"/>
              <a:t>spreadsheets.</a:t>
            </a:r>
            <a:endParaRPr lang="en-US" dirty="0"/>
          </a:p>
        </p:txBody>
      </p:sp>
      <p:sp>
        <p:nvSpPr>
          <p:cNvPr id="8" name="Text Placeholder 7"/>
          <p:cNvSpPr>
            <a:spLocks noGrp="1"/>
          </p:cNvSpPr>
          <p:nvPr>
            <p:ph type="body" sz="quarter" idx="13"/>
          </p:nvPr>
        </p:nvSpPr>
        <p:spPr/>
        <p:txBody>
          <a:bodyPr/>
          <a:lstStyle/>
          <a:p>
            <a:r>
              <a:rPr lang="en-US" dirty="0"/>
              <a:t>Boston Data Challenge</a:t>
            </a:r>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5</a:t>
            </a:fld>
            <a:endParaRPr lang="en-US" dirty="0"/>
          </a:p>
        </p:txBody>
      </p:sp>
    </p:spTree>
    <p:extLst>
      <p:ext uri="{BB962C8B-B14F-4D97-AF65-F5344CB8AC3E}">
        <p14:creationId xmlns:p14="http://schemas.microsoft.com/office/powerpoint/2010/main" val="3138183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Analysis methodology</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162" y="1443710"/>
            <a:ext cx="8916488" cy="4890416"/>
          </a:xfrm>
        </p:spPr>
      </p:pic>
      <p:sp>
        <p:nvSpPr>
          <p:cNvPr id="8" name="Text Placeholder 7"/>
          <p:cNvSpPr>
            <a:spLocks noGrp="1"/>
          </p:cNvSpPr>
          <p:nvPr>
            <p:ph type="body" sz="quarter" idx="13"/>
          </p:nvPr>
        </p:nvSpPr>
        <p:spPr/>
        <p:txBody>
          <a:bodyPr/>
          <a:lstStyle/>
          <a:p>
            <a:r>
              <a:rPr lang="en-US" dirty="0"/>
              <a:t>Boston Data Challenge</a:t>
            </a:r>
          </a:p>
        </p:txBody>
      </p:sp>
      <p:sp>
        <p:nvSpPr>
          <p:cNvPr id="3" name="Slide Number Placeholder 2"/>
          <p:cNvSpPr>
            <a:spLocks noGrp="1"/>
          </p:cNvSpPr>
          <p:nvPr>
            <p:ph type="sldNum" sz="quarter" idx="15"/>
          </p:nvPr>
        </p:nvSpPr>
        <p:spPr/>
        <p:txBody>
          <a:bodyPr/>
          <a:lstStyle/>
          <a:p>
            <a:pPr>
              <a:defRPr/>
            </a:pPr>
            <a:fld id="{916B1F24-0B1F-4224-B3D5-7049272DD407}" type="slidenum">
              <a:rPr lang="en-US" smtClean="0"/>
              <a:pPr>
                <a:defRPr/>
              </a:pPr>
              <a:t>6</a:t>
            </a:fld>
            <a:endParaRPr lang="en-US" dirty="0"/>
          </a:p>
        </p:txBody>
      </p:sp>
      <p:sp>
        <p:nvSpPr>
          <p:cNvPr id="7" name="Content Placeholder 6"/>
          <p:cNvSpPr txBox="1">
            <a:spLocks/>
          </p:cNvSpPr>
          <p:nvPr/>
        </p:nvSpPr>
        <p:spPr bwMode="auto">
          <a:xfrm>
            <a:off x="0" y="1411836"/>
            <a:ext cx="9144000" cy="38469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Fuel Burden Index (color coded)</a:t>
            </a:r>
            <a:endParaRPr lang="en-US" dirty="0"/>
          </a:p>
        </p:txBody>
      </p:sp>
    </p:spTree>
    <p:extLst>
      <p:ext uri="{BB962C8B-B14F-4D97-AF65-F5344CB8AC3E}">
        <p14:creationId xmlns:p14="http://schemas.microsoft.com/office/powerpoint/2010/main" val="983968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Analysis methodology</a:t>
            </a:r>
          </a:p>
        </p:txBody>
      </p:sp>
      <p:sp>
        <p:nvSpPr>
          <p:cNvPr id="8" name="Text Placeholder 7"/>
          <p:cNvSpPr>
            <a:spLocks noGrp="1"/>
          </p:cNvSpPr>
          <p:nvPr>
            <p:ph type="body" sz="quarter" idx="13"/>
          </p:nvPr>
        </p:nvSpPr>
        <p:spPr/>
        <p:txBody>
          <a:bodyPr/>
          <a:lstStyle/>
          <a:p>
            <a:r>
              <a:rPr lang="en-US" dirty="0"/>
              <a:t>Boston Data Challenge</a:t>
            </a:r>
          </a:p>
        </p:txBody>
      </p:sp>
      <p:sp>
        <p:nvSpPr>
          <p:cNvPr id="3" name="Content Placeholder 2"/>
          <p:cNvSpPr>
            <a:spLocks noGrp="1"/>
          </p:cNvSpPr>
          <p:nvPr>
            <p:ph idx="1"/>
          </p:nvPr>
        </p:nvSpPr>
        <p:spPr/>
        <p:txBody>
          <a:bodyPr/>
          <a:lstStyle/>
          <a:p>
            <a:endParaRPr lang="en-US"/>
          </a:p>
        </p:txBody>
      </p:sp>
      <p:pic>
        <p:nvPicPr>
          <p:cNvPr id="1026" name="Picture 2" descr="C:\MassVehicleCensusData_20130313\BostonChallengeSubmission\Change Symb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5" y="1491959"/>
            <a:ext cx="8563087" cy="481673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p:cNvSpPr txBox="1">
            <a:spLocks/>
          </p:cNvSpPr>
          <p:nvPr/>
        </p:nvSpPr>
        <p:spPr bwMode="auto">
          <a:xfrm>
            <a:off x="0" y="1411836"/>
            <a:ext cx="9144000" cy="38469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Fuel Burden Index (circles with magnitude)</a:t>
            </a:r>
            <a:endParaRPr lang="en-US" dirty="0"/>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7</a:t>
            </a:fld>
            <a:endParaRPr lang="en-US" dirty="0"/>
          </a:p>
        </p:txBody>
      </p:sp>
    </p:spTree>
    <p:extLst>
      <p:ext uri="{BB962C8B-B14F-4D97-AF65-F5344CB8AC3E}">
        <p14:creationId xmlns:p14="http://schemas.microsoft.com/office/powerpoint/2010/main" val="860700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Analysis methodology</a:t>
            </a:r>
          </a:p>
        </p:txBody>
      </p:sp>
      <p:sp>
        <p:nvSpPr>
          <p:cNvPr id="8" name="Text Placeholder 7"/>
          <p:cNvSpPr>
            <a:spLocks noGrp="1"/>
          </p:cNvSpPr>
          <p:nvPr>
            <p:ph type="body" sz="quarter" idx="13"/>
          </p:nvPr>
        </p:nvSpPr>
        <p:spPr/>
        <p:txBody>
          <a:bodyPr/>
          <a:lstStyle/>
          <a:p>
            <a:r>
              <a:rPr lang="en-US" dirty="0"/>
              <a:t>Boston Data Challenge</a:t>
            </a:r>
          </a:p>
        </p:txBody>
      </p:sp>
      <p:sp>
        <p:nvSpPr>
          <p:cNvPr id="3" name="Content Placeholder 2"/>
          <p:cNvSpPr>
            <a:spLocks noGrp="1"/>
          </p:cNvSpPr>
          <p:nvPr>
            <p:ph idx="1"/>
          </p:nvPr>
        </p:nvSpPr>
        <p:spPr/>
        <p:txBody>
          <a:bodyPr/>
          <a:lstStyle/>
          <a:p>
            <a:endParaRPr lang="en-US"/>
          </a:p>
        </p:txBody>
      </p:sp>
      <p:pic>
        <p:nvPicPr>
          <p:cNvPr id="2050" name="Picture 2" descr="C:\MassVehicleCensusData_20130313\BostonChallengeSubmission\HotSpot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7" y="1524235"/>
            <a:ext cx="8534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txBox="1">
            <a:spLocks/>
          </p:cNvSpPr>
          <p:nvPr/>
        </p:nvSpPr>
        <p:spPr bwMode="auto">
          <a:xfrm>
            <a:off x="0" y="1411836"/>
            <a:ext cx="9144000" cy="38469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Hot spot analysis</a:t>
            </a:r>
            <a:endParaRPr lang="en-US" dirty="0"/>
          </a:p>
        </p:txBody>
      </p:sp>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8</a:t>
            </a:fld>
            <a:endParaRPr lang="en-US" dirty="0"/>
          </a:p>
        </p:txBody>
      </p:sp>
    </p:spTree>
    <p:extLst>
      <p:ext uri="{BB962C8B-B14F-4D97-AF65-F5344CB8AC3E}">
        <p14:creationId xmlns:p14="http://schemas.microsoft.com/office/powerpoint/2010/main" val="2476065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Result</a:t>
            </a:r>
            <a:endParaRPr lang="en-US" dirty="0"/>
          </a:p>
        </p:txBody>
      </p:sp>
      <p:sp>
        <p:nvSpPr>
          <p:cNvPr id="7" name="Content Placeholder 6"/>
          <p:cNvSpPr>
            <a:spLocks noGrp="1"/>
          </p:cNvSpPr>
          <p:nvPr>
            <p:ph idx="1"/>
          </p:nvPr>
        </p:nvSpPr>
        <p:spPr>
          <a:xfrm>
            <a:off x="244475" y="1411836"/>
            <a:ext cx="8442325" cy="4838700"/>
          </a:xfrm>
        </p:spPr>
        <p:txBody>
          <a:bodyPr/>
          <a:lstStyle/>
          <a:p>
            <a:r>
              <a:rPr lang="en-US" dirty="0" smtClean="0"/>
              <a:t>Of the seven awards, we won two: Dollars and Sense and People’s Choice</a:t>
            </a:r>
          </a:p>
          <a:p>
            <a:pPr marL="0" indent="0">
              <a:buNone/>
            </a:pPr>
            <a:endParaRPr lang="en-US" dirty="0"/>
          </a:p>
        </p:txBody>
      </p:sp>
      <p:sp>
        <p:nvSpPr>
          <p:cNvPr id="8" name="Text Placeholder 7"/>
          <p:cNvSpPr>
            <a:spLocks noGrp="1"/>
          </p:cNvSpPr>
          <p:nvPr>
            <p:ph type="body" sz="quarter" idx="13"/>
          </p:nvPr>
        </p:nvSpPr>
        <p:spPr/>
        <p:txBody>
          <a:bodyPr/>
          <a:lstStyle/>
          <a:p>
            <a:r>
              <a:rPr lang="en-US" dirty="0" smtClean="0"/>
              <a:t>Boston Data Challenge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83" y="2283217"/>
            <a:ext cx="6914976" cy="38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5"/>
          </p:nvPr>
        </p:nvSpPr>
        <p:spPr/>
        <p:txBody>
          <a:bodyPr/>
          <a:lstStyle/>
          <a:p>
            <a:pPr>
              <a:defRPr/>
            </a:pPr>
            <a:fld id="{916B1F24-0B1F-4224-B3D5-7049272DD407}" type="slidenum">
              <a:rPr lang="en-US" smtClean="0"/>
              <a:pPr>
                <a:defRPr/>
              </a:pPr>
              <a:t>9</a:t>
            </a:fld>
            <a:endParaRPr lang="en-US" dirty="0"/>
          </a:p>
        </p:txBody>
      </p:sp>
    </p:spTree>
    <p:extLst>
      <p:ext uri="{BB962C8B-B14F-4D97-AF65-F5344CB8AC3E}">
        <p14:creationId xmlns:p14="http://schemas.microsoft.com/office/powerpoint/2010/main" val="205804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LFT_FCS_Presentation">
  <a:themeElements>
    <a:clrScheme name="PPT_Fresh">
      <a:dk1>
        <a:srgbClr val="003399"/>
      </a:dk1>
      <a:lt1>
        <a:srgbClr val="FFFFFF"/>
      </a:lt1>
      <a:dk2>
        <a:srgbClr val="000000"/>
      </a:dk2>
      <a:lt2>
        <a:srgbClr val="FFFFFF"/>
      </a:lt2>
      <a:accent1>
        <a:srgbClr val="43BDFF"/>
      </a:accent1>
      <a:accent2>
        <a:srgbClr val="7AC143"/>
      </a:accent2>
      <a:accent3>
        <a:srgbClr val="F47B20"/>
      </a:accent3>
      <a:accent4>
        <a:srgbClr val="FECC4D"/>
      </a:accent4>
      <a:accent5>
        <a:srgbClr val="9BCEF0"/>
      </a:accent5>
      <a:accent6>
        <a:srgbClr val="003399"/>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p:properties xmlns:p="http://schemas.microsoft.com/office/2006/metadata/properties" xmlns:xsi="http://www.w3.org/2001/XMLSchema-instance" xmlns:pc="http://schemas.microsoft.com/office/infopath/2007/PartnerControls">
  <documentManagement>
    <Year xmlns="07cac603-64b3-445a-b363-e65018f65b9a">2013</Year>
    <State xmlns="07cac603-64b3-445a-b363-e65018f65b9a">Not Applicable</State>
    <Document_x0020_Type xmlns="07cac603-64b3-445a-b363-e65018f65b9a">Presentation</Document_x0020_Type>
    <T_x0026_R_x0020_Analysis_x0020_Level xmlns="07cac603-64b3-445a-b363-e65018f65b9a">Not Applicable</T_x0026_R_x0020_Analysis_x0020_Level>
    <Client xmlns="07cac603-64b3-445a-b363-e65018f65b9a">Unknown</Client>
  </documentManagement>
</p:properties>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ct:contentTypeSchema xmlns:ct="http://schemas.microsoft.com/office/2006/metadata/contentType" xmlns:ma="http://schemas.microsoft.com/office/2006/metadata/properties/metaAttributes" ct:_="" ma:_="" ma:contentTypeName="Document" ma:contentTypeID="0x010100DE7AC2E5D48B8643A1880331EB8A2EF6" ma:contentTypeVersion="9" ma:contentTypeDescription="Create a new document." ma:contentTypeScope="" ma:versionID="07e9af718392df119a9ae0b9df9cc452">
  <xsd:schema xmlns:xsd="http://www.w3.org/2001/XMLSchema" xmlns:xs="http://www.w3.org/2001/XMLSchema" xmlns:p="http://schemas.microsoft.com/office/2006/metadata/properties" xmlns:ns2="07cac603-64b3-445a-b363-e65018f65b9a" targetNamespace="http://schemas.microsoft.com/office/2006/metadata/properties" ma:root="true" ma:fieldsID="61960068dc0a319db566276ec70cf232" ns2:_="">
    <xsd:import namespace="07cac603-64b3-445a-b363-e65018f65b9a"/>
    <xsd:element name="properties">
      <xsd:complexType>
        <xsd:sequence>
          <xsd:element name="documentManagement">
            <xsd:complexType>
              <xsd:all>
                <xsd:element ref="ns2:Document_x0020_Type"/>
                <xsd:element ref="ns2:T_x0026_R_x0020_Analysis_x0020_Level" minOccurs="0"/>
                <xsd:element ref="ns2:Client" minOccurs="0"/>
                <xsd:element ref="ns2:State"/>
                <xsd:element ref="ns2:Ye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ac603-64b3-445a-b363-e65018f65b9a" elementFormDefault="qualified">
    <xsd:import namespace="http://schemas.microsoft.com/office/2006/documentManagement/types"/>
    <xsd:import namespace="http://schemas.microsoft.com/office/infopath/2007/PartnerControls"/>
    <xsd:element name="Document_x0020_Type" ma:index="2" ma:displayName="Document Type" ma:format="Dropdown" ma:internalName="Document_x0020_Type">
      <xsd:simpleType>
        <xsd:restriction base="dms:Choice">
          <xsd:enumeration value="Report"/>
          <xsd:enumeration value="Presentation"/>
          <xsd:enumeration value="Letter/Memo"/>
          <xsd:enumeration value="Proposal"/>
          <xsd:enumeration value="Research Paper"/>
          <xsd:enumeration value="Article"/>
          <xsd:enumeration value="Data"/>
          <xsd:enumeration value="Other"/>
        </xsd:restriction>
      </xsd:simpleType>
    </xsd:element>
    <xsd:element name="T_x0026_R_x0020_Analysis_x0020_Level" ma:index="3" nillable="true" ma:displayName="Type of Study" ma:default="Sketch" ma:description="Enter Type of Study" ma:format="Dropdown" ma:internalName="T_x0026_R_x0020_Analysis_x0020_Level">
      <xsd:simpleType>
        <xsd:restriction base="dms:Choice">
          <xsd:enumeration value="Conceptual"/>
          <xsd:enumeration value="Sketch"/>
          <xsd:enumeration value="Preliminary"/>
          <xsd:enumeration value="Comprehensive/Investment Grade"/>
          <xsd:enumeration value="Retainer"/>
          <xsd:enumeration value="Proposal"/>
          <xsd:enumeration value="Not Applicable"/>
        </xsd:restriction>
      </xsd:simpleType>
    </xsd:element>
    <xsd:element name="Client" ma:index="4" nillable="true" ma:displayName="Client" ma:default="Unknown" ma:description="This is who the document was prepared for." ma:internalName="Client">
      <xsd:simpleType>
        <xsd:restriction base="dms:Text">
          <xsd:maxLength value="255"/>
        </xsd:restriction>
      </xsd:simpleType>
    </xsd:element>
    <xsd:element name="State" ma:index="5" ma:displayName="State" ma:description="This was the state that the document was prepared in/done for.  Leave blank if unknown or not applicable" ma:format="Dropdown" ma:internalName="State">
      <xsd:simpleType>
        <xsd:restriction base="dms:Choice">
          <xsd:enumeration value="Unknown"/>
          <xsd:enumeration value="Not Applicable"/>
          <xsd:enumeration value="AL"/>
          <xsd:enumeration value="AK"/>
          <xsd:enumeration value="AZ"/>
          <xsd:enumeration value="AR"/>
          <xsd:enumeration value="CA"/>
          <xsd:enumeration value="CO"/>
          <xsd:enumeration value="CT"/>
          <xsd:enumeration value="DE"/>
          <xsd:enumeration value="DC"/>
          <xsd:enumeration value="FL"/>
          <xsd:enumeration value="GA"/>
          <xsd:enumeration value="HI"/>
          <xsd:enumeration value="ID"/>
          <xsd:enumeration value="IL"/>
          <xsd:enumeration value="IN"/>
          <xsd:enumeration value="IA"/>
          <xsd:enumeration value="KS"/>
          <xsd:enumeration value="KY"/>
          <xsd:enumeration value="LA"/>
          <xsd:enumeration value="ME"/>
          <xsd:enumeration value="MD"/>
          <xsd:enumeration value="MA"/>
          <xsd:enumeration value="MI"/>
          <xsd:enumeration value="MN"/>
          <xsd:enumeration value="MS"/>
          <xsd:enumeration value="MO"/>
          <xsd:enumeration value="MT"/>
          <xsd:enumeration value="NE"/>
          <xsd:enumeration value="NV"/>
          <xsd:enumeration value="NH"/>
          <xsd:enumeration value="NJ"/>
          <xsd:enumeration value="NM"/>
          <xsd:enumeration value="NY"/>
          <xsd:enumeration value="NC"/>
          <xsd:enumeration value="ND"/>
          <xsd:enumeration value="OH"/>
          <xsd:enumeration value="OK"/>
          <xsd:enumeration value="OR"/>
          <xsd:enumeration value="PA"/>
          <xsd:enumeration value="RI"/>
          <xsd:enumeration value="SC"/>
          <xsd:enumeration value="SD"/>
          <xsd:enumeration value="TN"/>
          <xsd:enumeration value="TX"/>
          <xsd:enumeration value="UT"/>
          <xsd:enumeration value="VT"/>
          <xsd:enumeration value="VA"/>
          <xsd:enumeration value="WA"/>
          <xsd:enumeration value="WV"/>
          <xsd:enumeration value="WI"/>
          <xsd:enumeration value="WY"/>
        </xsd:restriction>
      </xsd:simpleType>
    </xsd:element>
    <xsd:element name="Year" ma:index="6" ma:displayName="Year" ma:description="This is the year that the document was published/submitted." ma:format="Dropdown" ma:internalName="Year">
      <xsd:simpleType>
        <xsd:restriction base="dms:Choice">
          <xsd:enumeration value="Unknown"/>
          <xsd:enumeration value="Not Applicable"/>
          <xsd:enumeration value="1989 and before"/>
          <xsd:enumeration value="1990"/>
          <xsd:enumeration value="1991"/>
          <xsd:enumeration value="1992"/>
          <xsd:enumeration value="1993"/>
          <xsd:enumeration value="1994"/>
          <xsd:enumeration value="1995"/>
          <xsd:enumeration value="1996"/>
          <xsd:enumeration value="1997"/>
          <xsd:enumeration value="1998"/>
          <xsd:enumeration value="1999"/>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8C6389F-E88A-4D88-88BD-133EEBFFE411}">
  <ds:schemaRefs>
    <ds:schemaRef ds:uri="ESRI.ArcGIS.Mapping.OfficeIntegration.PowerPointInfo"/>
  </ds:schemaRefs>
</ds:datastoreItem>
</file>

<file path=customXml/itemProps10.xml><?xml version="1.0" encoding="utf-8"?>
<ds:datastoreItem xmlns:ds="http://schemas.openxmlformats.org/officeDocument/2006/customXml" ds:itemID="{09498F58-0F57-48A1-B5CF-CBF246B2E39F}">
  <ds:schemaRefs>
    <ds:schemaRef ds:uri="ESRI.ArcGIS.Mapping.OfficeIntegration.PowerPointInfo"/>
  </ds:schemaRefs>
</ds:datastoreItem>
</file>

<file path=customXml/itemProps11.xml><?xml version="1.0" encoding="utf-8"?>
<ds:datastoreItem xmlns:ds="http://schemas.openxmlformats.org/officeDocument/2006/customXml" ds:itemID="{62EF3AE0-DFA6-45A6-97B6-639D8AAD2B1C}">
  <ds:schemaRefs>
    <ds:schemaRef ds:uri="ESRI.ArcGIS.Mapping.OfficeIntegration.PowerPointInfo"/>
  </ds:schemaRefs>
</ds:datastoreItem>
</file>

<file path=customXml/itemProps12.xml><?xml version="1.0" encoding="utf-8"?>
<ds:datastoreItem xmlns:ds="http://schemas.openxmlformats.org/officeDocument/2006/customXml" ds:itemID="{F2DEC428-6C8B-4B3A-A77F-6113230E47DF}">
  <ds:schemaRefs>
    <ds:schemaRef ds:uri="ESRI.ArcGIS.Mapping.OfficeIntegration.PowerPointInfo"/>
  </ds:schemaRefs>
</ds:datastoreItem>
</file>

<file path=customXml/itemProps13.xml><?xml version="1.0" encoding="utf-8"?>
<ds:datastoreItem xmlns:ds="http://schemas.openxmlformats.org/officeDocument/2006/customXml" ds:itemID="{0FDBB123-671D-4614-8CBE-E9B101851107}">
  <ds:schemaRefs>
    <ds:schemaRef ds:uri="ESRI.ArcGIS.Mapping.OfficeIntegration.PowerPointInfo"/>
  </ds:schemaRefs>
</ds:datastoreItem>
</file>

<file path=customXml/itemProps14.xml><?xml version="1.0" encoding="utf-8"?>
<ds:datastoreItem xmlns:ds="http://schemas.openxmlformats.org/officeDocument/2006/customXml" ds:itemID="{8E943A95-28CD-430A-A2AD-75E11E5F71C2}">
  <ds:schemaRefs>
    <ds:schemaRef ds:uri="ESRI.ArcGIS.Mapping.OfficeIntegration.PowerPointInfo"/>
  </ds:schemaRefs>
</ds:datastoreItem>
</file>

<file path=customXml/itemProps15.xml><?xml version="1.0" encoding="utf-8"?>
<ds:datastoreItem xmlns:ds="http://schemas.openxmlformats.org/officeDocument/2006/customXml" ds:itemID="{CFF4B58B-7021-430A-BC18-01DCF19B5E2A}">
  <ds:schemaRefs>
    <ds:schemaRef ds:uri="ESRI.ArcGIS.Mapping.OfficeIntegration.PowerPointInfo"/>
  </ds:schemaRefs>
</ds:datastoreItem>
</file>

<file path=customXml/itemProps16.xml><?xml version="1.0" encoding="utf-8"?>
<ds:datastoreItem xmlns:ds="http://schemas.openxmlformats.org/officeDocument/2006/customXml" ds:itemID="{652E86C8-2ED1-4DC6-9E96-117DA5567B13}">
  <ds:schemaRefs>
    <ds:schemaRef ds:uri="ESRI.ArcGIS.Mapping.OfficeIntegration.PowerPointInfo"/>
  </ds:schemaRefs>
</ds:datastoreItem>
</file>

<file path=customXml/itemProps17.xml><?xml version="1.0" encoding="utf-8"?>
<ds:datastoreItem xmlns:ds="http://schemas.openxmlformats.org/officeDocument/2006/customXml" ds:itemID="{FB8C05D7-5D71-4128-BCB5-DEFC70C9743F}">
  <ds:schemaRefs>
    <ds:schemaRef ds:uri="ESRI.ArcGIS.Mapping.OfficeIntegration.PowerPointInfo"/>
  </ds:schemaRefs>
</ds:datastoreItem>
</file>

<file path=customXml/itemProps18.xml><?xml version="1.0" encoding="utf-8"?>
<ds:datastoreItem xmlns:ds="http://schemas.openxmlformats.org/officeDocument/2006/customXml" ds:itemID="{5ECC89CD-E4C1-4A74-8281-C61D151F8640}">
  <ds:schemaRefs>
    <ds:schemaRef ds:uri="ESRI.ArcGIS.Mapping.OfficeIntegration.PowerPointInfo"/>
  </ds:schemaRefs>
</ds:datastoreItem>
</file>

<file path=customXml/itemProps19.xml><?xml version="1.0" encoding="utf-8"?>
<ds:datastoreItem xmlns:ds="http://schemas.openxmlformats.org/officeDocument/2006/customXml" ds:itemID="{30E06038-C04B-4412-A661-C139E2EEFB20}">
  <ds:schemaRefs>
    <ds:schemaRef ds:uri="http://purl.org/dc/dcmitype/"/>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7cac603-64b3-445a-b363-e65018f65b9a"/>
    <ds:schemaRef ds:uri="http://schemas.microsoft.com/office/2006/metadata/properties"/>
  </ds:schemaRefs>
</ds:datastoreItem>
</file>

<file path=customXml/itemProps2.xml><?xml version="1.0" encoding="utf-8"?>
<ds:datastoreItem xmlns:ds="http://schemas.openxmlformats.org/officeDocument/2006/customXml" ds:itemID="{1017F787-5733-4534-ADEB-4731ECCB4A5F}">
  <ds:schemaRefs>
    <ds:schemaRef ds:uri="ESRI.ArcGIS.Mapping.OfficeIntegration.PowerPointInfo"/>
  </ds:schemaRefs>
</ds:datastoreItem>
</file>

<file path=customXml/itemProps20.xml><?xml version="1.0" encoding="utf-8"?>
<ds:datastoreItem xmlns:ds="http://schemas.openxmlformats.org/officeDocument/2006/customXml" ds:itemID="{68E8BE63-DE7C-4D6D-B792-90863715F0C1}">
  <ds:schemaRefs>
    <ds:schemaRef ds:uri="ESRI.ArcGIS.Mapping.OfficeIntegration.PowerPointInfo"/>
  </ds:schemaRefs>
</ds:datastoreItem>
</file>

<file path=customXml/itemProps21.xml><?xml version="1.0" encoding="utf-8"?>
<ds:datastoreItem xmlns:ds="http://schemas.openxmlformats.org/officeDocument/2006/customXml" ds:itemID="{87C1F8AE-F552-4142-AE0D-F6F08D01A0AF}">
  <ds:schemaRefs>
    <ds:schemaRef ds:uri="ESRI.ArcGIS.Mapping.OfficeIntegration.PowerPointInfo"/>
  </ds:schemaRefs>
</ds:datastoreItem>
</file>

<file path=customXml/itemProps22.xml><?xml version="1.0" encoding="utf-8"?>
<ds:datastoreItem xmlns:ds="http://schemas.openxmlformats.org/officeDocument/2006/customXml" ds:itemID="{81CEE849-3EB8-44E4-ACCA-A63BF2276257}">
  <ds:schemaRefs>
    <ds:schemaRef ds:uri="ESRI.ArcGIS.Mapping.OfficeIntegration.PowerPointInfo"/>
  </ds:schemaRefs>
</ds:datastoreItem>
</file>

<file path=customXml/itemProps23.xml><?xml version="1.0" encoding="utf-8"?>
<ds:datastoreItem xmlns:ds="http://schemas.openxmlformats.org/officeDocument/2006/customXml" ds:itemID="{BAE5CB53-705B-42FE-B728-E9441ADE924A}">
  <ds:schemaRefs>
    <ds:schemaRef ds:uri="ESRI.ArcGIS.Mapping.OfficeIntegration.PowerPointInfo"/>
  </ds:schemaRefs>
</ds:datastoreItem>
</file>

<file path=customXml/itemProps24.xml><?xml version="1.0" encoding="utf-8"?>
<ds:datastoreItem xmlns:ds="http://schemas.openxmlformats.org/officeDocument/2006/customXml" ds:itemID="{B8958730-95D9-4172-AA64-F0162F837DE4}">
  <ds:schemaRefs>
    <ds:schemaRef ds:uri="ESRI.ArcGIS.Mapping.OfficeIntegration.PowerPointInfo"/>
  </ds:schemaRefs>
</ds:datastoreItem>
</file>

<file path=customXml/itemProps25.xml><?xml version="1.0" encoding="utf-8"?>
<ds:datastoreItem xmlns:ds="http://schemas.openxmlformats.org/officeDocument/2006/customXml" ds:itemID="{19C1B691-23DB-4DA4-9382-D28399630033}">
  <ds:schemaRefs>
    <ds:schemaRef ds:uri="ESRI.ArcGIS.Mapping.OfficeIntegration.PowerPointInfo"/>
  </ds:schemaRefs>
</ds:datastoreItem>
</file>

<file path=customXml/itemProps26.xml><?xml version="1.0" encoding="utf-8"?>
<ds:datastoreItem xmlns:ds="http://schemas.openxmlformats.org/officeDocument/2006/customXml" ds:itemID="{021FF05D-72D4-4258-9FE5-883443B52917}">
  <ds:schemaRefs>
    <ds:schemaRef ds:uri="ESRI.ArcGIS.Mapping.OfficeIntegration.PowerPointInfo"/>
  </ds:schemaRefs>
</ds:datastoreItem>
</file>

<file path=customXml/itemProps27.xml><?xml version="1.0" encoding="utf-8"?>
<ds:datastoreItem xmlns:ds="http://schemas.openxmlformats.org/officeDocument/2006/customXml" ds:itemID="{BBCB9BD2-0614-415E-8EAC-E670D02AE9B1}">
  <ds:schemaRefs>
    <ds:schemaRef ds:uri="ESRI.ArcGIS.Mapping.OfficeIntegration.PowerPointInfo"/>
  </ds:schemaRefs>
</ds:datastoreItem>
</file>

<file path=customXml/itemProps28.xml><?xml version="1.0" encoding="utf-8"?>
<ds:datastoreItem xmlns:ds="http://schemas.openxmlformats.org/officeDocument/2006/customXml" ds:itemID="{7ADC7105-8049-474D-BA11-A7CB7FB4EAD6}">
  <ds:schemaRefs>
    <ds:schemaRef ds:uri="ESRI.ArcGIS.Mapping.OfficeIntegration.PowerPointInfo"/>
  </ds:schemaRefs>
</ds:datastoreItem>
</file>

<file path=customXml/itemProps29.xml><?xml version="1.0" encoding="utf-8"?>
<ds:datastoreItem xmlns:ds="http://schemas.openxmlformats.org/officeDocument/2006/customXml" ds:itemID="{39494A3C-36F1-4C17-B304-C500F6D537DC}">
  <ds:schemaRefs>
    <ds:schemaRef ds:uri="ESRI.ArcGIS.Mapping.OfficeIntegration.PowerPointInfo"/>
  </ds:schemaRefs>
</ds:datastoreItem>
</file>

<file path=customXml/itemProps3.xml><?xml version="1.0" encoding="utf-8"?>
<ds:datastoreItem xmlns:ds="http://schemas.openxmlformats.org/officeDocument/2006/customXml" ds:itemID="{5AC5810C-CB23-4D93-9073-558BC3DCB3BA}">
  <ds:schemaRefs>
    <ds:schemaRef ds:uri="ESRI.ArcGIS.Mapping.OfficeIntegration.PowerPointInfo"/>
  </ds:schemaRefs>
</ds:datastoreItem>
</file>

<file path=customXml/itemProps30.xml><?xml version="1.0" encoding="utf-8"?>
<ds:datastoreItem xmlns:ds="http://schemas.openxmlformats.org/officeDocument/2006/customXml" ds:itemID="{3B799924-192C-4C1C-AC98-5A39133AB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ac603-64b3-445a-b363-e65018f65b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1.xml><?xml version="1.0" encoding="utf-8"?>
<ds:datastoreItem xmlns:ds="http://schemas.openxmlformats.org/officeDocument/2006/customXml" ds:itemID="{A2A96DFD-6E8C-4357-8BD7-F23962409EBE}">
  <ds:schemaRefs>
    <ds:schemaRef ds:uri="ESRI.ArcGIS.Mapping.OfficeIntegration.PowerPointInfo"/>
  </ds:schemaRefs>
</ds:datastoreItem>
</file>

<file path=customXml/itemProps32.xml><?xml version="1.0" encoding="utf-8"?>
<ds:datastoreItem xmlns:ds="http://schemas.openxmlformats.org/officeDocument/2006/customXml" ds:itemID="{0546CB65-840F-4BA9-B5BB-7889055EBC16}">
  <ds:schemaRefs>
    <ds:schemaRef ds:uri="ESRI.ArcGIS.Mapping.OfficeIntegration.PowerPointInfo"/>
  </ds:schemaRefs>
</ds:datastoreItem>
</file>

<file path=customXml/itemProps33.xml><?xml version="1.0" encoding="utf-8"?>
<ds:datastoreItem xmlns:ds="http://schemas.openxmlformats.org/officeDocument/2006/customXml" ds:itemID="{258FE7E9-A30A-4642-8F3C-975A6DDC10AA}">
  <ds:schemaRefs>
    <ds:schemaRef ds:uri="ESRI.ArcGIS.Mapping.OfficeIntegration.PowerPointInfo"/>
  </ds:schemaRefs>
</ds:datastoreItem>
</file>

<file path=customXml/itemProps34.xml><?xml version="1.0" encoding="utf-8"?>
<ds:datastoreItem xmlns:ds="http://schemas.openxmlformats.org/officeDocument/2006/customXml" ds:itemID="{30FFBD2E-78D0-4A55-9467-1D0D6A61C676}">
  <ds:schemaRefs>
    <ds:schemaRef ds:uri="http://schemas.microsoft.com/sharepoint/v3/contenttype/forms"/>
  </ds:schemaRefs>
</ds:datastoreItem>
</file>

<file path=customXml/itemProps35.xml><?xml version="1.0" encoding="utf-8"?>
<ds:datastoreItem xmlns:ds="http://schemas.openxmlformats.org/officeDocument/2006/customXml" ds:itemID="{202B2F50-C9ED-47F7-A12A-41999DE02FAD}">
  <ds:schemaRefs>
    <ds:schemaRef ds:uri="ESRI.ArcGIS.Mapping.OfficeIntegration.PowerPointInfo"/>
  </ds:schemaRefs>
</ds:datastoreItem>
</file>

<file path=customXml/itemProps36.xml><?xml version="1.0" encoding="utf-8"?>
<ds:datastoreItem xmlns:ds="http://schemas.openxmlformats.org/officeDocument/2006/customXml" ds:itemID="{1CAEB022-DD24-4D97-9741-483E6883C545}">
  <ds:schemaRefs>
    <ds:schemaRef ds:uri="ESRI.ArcGIS.Mapping.OfficeIntegration.PowerPointInfo"/>
  </ds:schemaRefs>
</ds:datastoreItem>
</file>

<file path=customXml/itemProps37.xml><?xml version="1.0" encoding="utf-8"?>
<ds:datastoreItem xmlns:ds="http://schemas.openxmlformats.org/officeDocument/2006/customXml" ds:itemID="{88B306F5-9B47-45D9-A357-711345E62B96}">
  <ds:schemaRefs>
    <ds:schemaRef ds:uri="ESRI.ArcGIS.Mapping.OfficeIntegration.PowerPointInfo"/>
  </ds:schemaRefs>
</ds:datastoreItem>
</file>

<file path=customXml/itemProps38.xml><?xml version="1.0" encoding="utf-8"?>
<ds:datastoreItem xmlns:ds="http://schemas.openxmlformats.org/officeDocument/2006/customXml" ds:itemID="{08F4070F-CD91-449B-9640-7B27AB3CBB07}">
  <ds:schemaRefs>
    <ds:schemaRef ds:uri="ESRI.ArcGIS.Mapping.OfficeIntegration.PowerPointInfo"/>
  </ds:schemaRefs>
</ds:datastoreItem>
</file>

<file path=customXml/itemProps39.xml><?xml version="1.0" encoding="utf-8"?>
<ds:datastoreItem xmlns:ds="http://schemas.openxmlformats.org/officeDocument/2006/customXml" ds:itemID="{8B333CF1-7B39-4A2E-A54D-833C411EDDD4}">
  <ds:schemaRefs>
    <ds:schemaRef ds:uri="ESRI.ArcGIS.Mapping.OfficeIntegration.PowerPointInfo"/>
  </ds:schemaRefs>
</ds:datastoreItem>
</file>

<file path=customXml/itemProps4.xml><?xml version="1.0" encoding="utf-8"?>
<ds:datastoreItem xmlns:ds="http://schemas.openxmlformats.org/officeDocument/2006/customXml" ds:itemID="{776F48D7-8F58-4C9C-8991-1022FE4BE3C4}">
  <ds:schemaRefs>
    <ds:schemaRef ds:uri="ESRI.ArcGIS.Mapping.OfficeIntegration.PowerPointInfo"/>
  </ds:schemaRefs>
</ds:datastoreItem>
</file>

<file path=customXml/itemProps40.xml><?xml version="1.0" encoding="utf-8"?>
<ds:datastoreItem xmlns:ds="http://schemas.openxmlformats.org/officeDocument/2006/customXml" ds:itemID="{74E265D6-F126-4EC9-AB6A-585B1C4F2324}">
  <ds:schemaRefs>
    <ds:schemaRef ds:uri="ESRI.ArcGIS.Mapping.OfficeIntegration.PowerPointInfo"/>
  </ds:schemaRefs>
</ds:datastoreItem>
</file>

<file path=customXml/itemProps41.xml><?xml version="1.0" encoding="utf-8"?>
<ds:datastoreItem xmlns:ds="http://schemas.openxmlformats.org/officeDocument/2006/customXml" ds:itemID="{CC9DD04E-5C76-412E-A871-98758FBE7517}">
  <ds:schemaRefs>
    <ds:schemaRef ds:uri="ESRI.ArcGIS.Mapping.OfficeIntegration.PowerPointInfo"/>
  </ds:schemaRefs>
</ds:datastoreItem>
</file>

<file path=customXml/itemProps42.xml><?xml version="1.0" encoding="utf-8"?>
<ds:datastoreItem xmlns:ds="http://schemas.openxmlformats.org/officeDocument/2006/customXml" ds:itemID="{29D57B1D-EFFD-4C25-B563-4EEFE7648D86}">
  <ds:schemaRefs>
    <ds:schemaRef ds:uri="ESRI.ArcGIS.Mapping.OfficeIntegration.PowerPointInfo"/>
  </ds:schemaRefs>
</ds:datastoreItem>
</file>

<file path=customXml/itemProps43.xml><?xml version="1.0" encoding="utf-8"?>
<ds:datastoreItem xmlns:ds="http://schemas.openxmlformats.org/officeDocument/2006/customXml" ds:itemID="{BCE83CD5-3C92-4C9C-A81F-794490C902FF}">
  <ds:schemaRefs>
    <ds:schemaRef ds:uri="ESRI.ArcGIS.Mapping.OfficeIntegration.PowerPointInfo"/>
  </ds:schemaRefs>
</ds:datastoreItem>
</file>

<file path=customXml/itemProps44.xml><?xml version="1.0" encoding="utf-8"?>
<ds:datastoreItem xmlns:ds="http://schemas.openxmlformats.org/officeDocument/2006/customXml" ds:itemID="{F243C8B3-D48C-4D8A-99A6-7BD2FED0D425}">
  <ds:schemaRefs>
    <ds:schemaRef ds:uri="ESRI.ArcGIS.Mapping.OfficeIntegration.PowerPointInfo"/>
  </ds:schemaRefs>
</ds:datastoreItem>
</file>

<file path=customXml/itemProps45.xml><?xml version="1.0" encoding="utf-8"?>
<ds:datastoreItem xmlns:ds="http://schemas.openxmlformats.org/officeDocument/2006/customXml" ds:itemID="{48A8847E-3280-4C71-9339-56065EB44475}">
  <ds:schemaRefs>
    <ds:schemaRef ds:uri="ESRI.ArcGIS.Mapping.OfficeIntegration.PowerPointInfo"/>
  </ds:schemaRefs>
</ds:datastoreItem>
</file>

<file path=customXml/itemProps46.xml><?xml version="1.0" encoding="utf-8"?>
<ds:datastoreItem xmlns:ds="http://schemas.openxmlformats.org/officeDocument/2006/customXml" ds:itemID="{65966C29-A7D2-4066-AEF5-BD4690E0E27A}">
  <ds:schemaRefs>
    <ds:schemaRef ds:uri="ESRI.ArcGIS.Mapping.OfficeIntegration.PowerPointInfo"/>
  </ds:schemaRefs>
</ds:datastoreItem>
</file>

<file path=customXml/itemProps47.xml><?xml version="1.0" encoding="utf-8"?>
<ds:datastoreItem xmlns:ds="http://schemas.openxmlformats.org/officeDocument/2006/customXml" ds:itemID="{747D3842-E2B7-4BE4-9B10-897759FF6E1D}">
  <ds:schemaRefs>
    <ds:schemaRef ds:uri="ESRI.ArcGIS.Mapping.OfficeIntegration.PowerPointInfo"/>
  </ds:schemaRefs>
</ds:datastoreItem>
</file>

<file path=customXml/itemProps48.xml><?xml version="1.0" encoding="utf-8"?>
<ds:datastoreItem xmlns:ds="http://schemas.openxmlformats.org/officeDocument/2006/customXml" ds:itemID="{C77CB37C-BF2F-41D2-B196-890F587B5032}">
  <ds:schemaRefs>
    <ds:schemaRef ds:uri="ESRI.ArcGIS.Mapping.OfficeIntegration.PowerPointInfo"/>
  </ds:schemaRefs>
</ds:datastoreItem>
</file>

<file path=customXml/itemProps5.xml><?xml version="1.0" encoding="utf-8"?>
<ds:datastoreItem xmlns:ds="http://schemas.openxmlformats.org/officeDocument/2006/customXml" ds:itemID="{7505B400-F4A8-4174-A13D-9A94318D1923}">
  <ds:schemaRefs>
    <ds:schemaRef ds:uri="ESRI.ArcGIS.Mapping.OfficeIntegration.PowerPointInfo"/>
  </ds:schemaRefs>
</ds:datastoreItem>
</file>

<file path=customXml/itemProps6.xml><?xml version="1.0" encoding="utf-8"?>
<ds:datastoreItem xmlns:ds="http://schemas.openxmlformats.org/officeDocument/2006/customXml" ds:itemID="{A219026C-C28B-42D4-AEFE-A418C105DBFA}">
  <ds:schemaRefs>
    <ds:schemaRef ds:uri="ESRI.ArcGIS.Mapping.OfficeIntegration.PowerPointInfo"/>
  </ds:schemaRefs>
</ds:datastoreItem>
</file>

<file path=customXml/itemProps7.xml><?xml version="1.0" encoding="utf-8"?>
<ds:datastoreItem xmlns:ds="http://schemas.openxmlformats.org/officeDocument/2006/customXml" ds:itemID="{BFE2C2AB-1097-4418-8034-1C1A6FF24B94}">
  <ds:schemaRefs>
    <ds:schemaRef ds:uri="ESRI.ArcGIS.Mapping.OfficeIntegration.PowerPointInfo"/>
  </ds:schemaRefs>
</ds:datastoreItem>
</file>

<file path=customXml/itemProps8.xml><?xml version="1.0" encoding="utf-8"?>
<ds:datastoreItem xmlns:ds="http://schemas.openxmlformats.org/officeDocument/2006/customXml" ds:itemID="{DD37A1E2-3DF5-4F9F-BB0D-F25683E7C323}">
  <ds:schemaRefs>
    <ds:schemaRef ds:uri="ESRI.ArcGIS.Mapping.OfficeIntegration.PowerPointInfo"/>
  </ds:schemaRefs>
</ds:datastoreItem>
</file>

<file path=customXml/itemProps9.xml><?xml version="1.0" encoding="utf-8"?>
<ds:datastoreItem xmlns:ds="http://schemas.openxmlformats.org/officeDocument/2006/customXml" ds:itemID="{9CB3A483-5A7D-43B3-857A-5C821FA28FD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LFT_FCS_Presentation</Template>
  <TotalTime>1580</TotalTime>
  <Words>642</Words>
  <Application>Microsoft Office PowerPoint</Application>
  <PresentationFormat>On-screen Show (4:3)</PresentationFormat>
  <Paragraphs>66</Paragraphs>
  <Slides>10</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LFT_FCS_Presentation</vt:lpstr>
      <vt:lpstr>Framework Dark</vt:lpstr>
      <vt:lpstr>PowerPoint Presentation</vt:lpstr>
      <vt:lpstr>Project Summary</vt:lpstr>
      <vt:lpstr>The competition</vt:lpstr>
      <vt:lpstr>What did we do?</vt:lpstr>
      <vt:lpstr>Analysis methodology</vt:lpstr>
      <vt:lpstr>Analysis methodology</vt:lpstr>
      <vt:lpstr>Analysis methodology</vt:lpstr>
      <vt:lpstr>Analysis methodology</vt:lpstr>
      <vt:lpstr>Result</vt:lpstr>
      <vt:lpstr>Conclusions</vt:lpstr>
    </vt:vector>
  </TitlesOfParts>
  <Company>CDM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R&amp;D Mid-year Report Template</dc:title>
  <dc:creator>CDM</dc:creator>
  <cp:lastModifiedBy>Mahlawat, Maneesh</cp:lastModifiedBy>
  <cp:revision>95</cp:revision>
  <dcterms:created xsi:type="dcterms:W3CDTF">2012-11-08T04:57:55Z</dcterms:created>
  <dcterms:modified xsi:type="dcterms:W3CDTF">2015-05-15T17:22:17Z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0x010100DE7AC2E5D48B8643A1880331EB8A2EF6</vt:lpwstr>
  </property>
  <property fmtid="{D5CDD505-2E9C-101B-9397-08002B2CF9AE}" pid="3" name="Order">
    <vt:r8>3700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