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7"/>
  </p:notesMasterIdLst>
  <p:sldIdLst>
    <p:sldId id="257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D6E20-58C1-42C3-B79F-8FEC1F5985B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B4647-4C39-4B94-AB26-9DB0E7B9BBD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10000"/>
                </a:schemeClr>
              </a:solidFill>
            </a:rPr>
            <a:t>Respondent Training</a:t>
          </a:r>
          <a:endParaRPr lang="en-US" sz="2800" b="1" dirty="0">
            <a:solidFill>
              <a:schemeClr val="accent5">
                <a:lumMod val="10000"/>
              </a:schemeClr>
            </a:solidFill>
          </a:endParaRPr>
        </a:p>
      </dgm:t>
    </dgm:pt>
    <dgm:pt modelId="{9FB4D51F-61FA-48A8-9186-6DD825E2839E}" type="parTrans" cxnId="{B6190861-1DC1-43AA-A056-7D3680FE1E83}">
      <dgm:prSet/>
      <dgm:spPr/>
      <dgm:t>
        <a:bodyPr/>
        <a:lstStyle/>
        <a:p>
          <a:endParaRPr lang="en-US"/>
        </a:p>
      </dgm:t>
    </dgm:pt>
    <dgm:pt modelId="{715C108E-6F61-4E89-BACB-87C7E27501B8}" type="sibTrans" cxnId="{B6190861-1DC1-43AA-A056-7D3680FE1E83}">
      <dgm:prSet/>
      <dgm:spPr/>
      <dgm:t>
        <a:bodyPr/>
        <a:lstStyle/>
        <a:p>
          <a:endParaRPr lang="en-US"/>
        </a:p>
      </dgm:t>
    </dgm:pt>
    <dgm:pt modelId="{6BFB6280-6332-45C7-B767-94B9DD1B2003}">
      <dgm:prSet phldrT="[Text]" custT="1"/>
      <dgm:spPr/>
      <dgm:t>
        <a:bodyPr/>
        <a:lstStyle/>
        <a:p>
          <a:r>
            <a:rPr lang="en-US" sz="2400" dirty="0" smtClean="0"/>
            <a:t>Who carries devices?</a:t>
          </a:r>
          <a:endParaRPr lang="en-US" sz="2400" dirty="0"/>
        </a:p>
      </dgm:t>
    </dgm:pt>
    <dgm:pt modelId="{D01EFECA-964F-4A05-9B11-79AFD4C5C04A}" type="parTrans" cxnId="{1644680B-CEAE-4542-ACCE-A321B8548BBD}">
      <dgm:prSet/>
      <dgm:spPr/>
      <dgm:t>
        <a:bodyPr/>
        <a:lstStyle/>
        <a:p>
          <a:endParaRPr lang="en-US"/>
        </a:p>
      </dgm:t>
    </dgm:pt>
    <dgm:pt modelId="{CA16D9D7-0982-461F-B175-2754B05094F9}" type="sibTrans" cxnId="{1644680B-CEAE-4542-ACCE-A321B8548BBD}">
      <dgm:prSet/>
      <dgm:spPr/>
      <dgm:t>
        <a:bodyPr/>
        <a:lstStyle/>
        <a:p>
          <a:endParaRPr lang="en-US"/>
        </a:p>
      </dgm:t>
    </dgm:pt>
    <dgm:pt modelId="{7D70D8FF-FFCE-4604-ABFD-1814F64CE050}">
      <dgm:prSet phldrT="[Text]" custT="1"/>
      <dgm:spPr/>
      <dgm:t>
        <a:bodyPr/>
        <a:lstStyle/>
        <a:p>
          <a:r>
            <a:rPr lang="en-US" sz="2400" dirty="0" smtClean="0"/>
            <a:t>For how long?</a:t>
          </a:r>
          <a:endParaRPr lang="en-US" sz="2400" dirty="0"/>
        </a:p>
      </dgm:t>
    </dgm:pt>
    <dgm:pt modelId="{3ABC678F-7405-46C2-85EF-D6B8AA4A53F7}" type="parTrans" cxnId="{6D1931DE-FD23-4E1C-8FD9-3D049C2C080E}">
      <dgm:prSet/>
      <dgm:spPr/>
      <dgm:t>
        <a:bodyPr/>
        <a:lstStyle/>
        <a:p>
          <a:endParaRPr lang="en-US"/>
        </a:p>
      </dgm:t>
    </dgm:pt>
    <dgm:pt modelId="{4E7A0A2D-2EAF-4312-B668-0DCA5D6FCCA1}" type="sibTrans" cxnId="{6D1931DE-FD23-4E1C-8FD9-3D049C2C080E}">
      <dgm:prSet/>
      <dgm:spPr/>
      <dgm:t>
        <a:bodyPr/>
        <a:lstStyle/>
        <a:p>
          <a:endParaRPr lang="en-US"/>
        </a:p>
      </dgm:t>
    </dgm:pt>
    <dgm:pt modelId="{87B28BBD-AA52-4F22-A765-C49E2716AA9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10000"/>
                </a:schemeClr>
              </a:solidFill>
            </a:rPr>
            <a:t>Comparative Analysis</a:t>
          </a:r>
          <a:endParaRPr lang="en-US" sz="2800" b="1" dirty="0">
            <a:solidFill>
              <a:schemeClr val="accent5">
                <a:lumMod val="10000"/>
              </a:schemeClr>
            </a:solidFill>
          </a:endParaRPr>
        </a:p>
      </dgm:t>
    </dgm:pt>
    <dgm:pt modelId="{405BD586-D74F-4FA6-B39C-81D0385604D9}" type="parTrans" cxnId="{0D0A981B-B0BB-4DC4-B9D5-226A5203F935}">
      <dgm:prSet/>
      <dgm:spPr/>
      <dgm:t>
        <a:bodyPr/>
        <a:lstStyle/>
        <a:p>
          <a:endParaRPr lang="en-US"/>
        </a:p>
      </dgm:t>
    </dgm:pt>
    <dgm:pt modelId="{4E3EF7B4-5222-4EFB-AA85-91B9228EEF91}" type="sibTrans" cxnId="{0D0A981B-B0BB-4DC4-B9D5-226A5203F935}">
      <dgm:prSet/>
      <dgm:spPr/>
      <dgm:t>
        <a:bodyPr/>
        <a:lstStyle/>
        <a:p>
          <a:endParaRPr lang="en-US"/>
        </a:p>
      </dgm:t>
    </dgm:pt>
    <dgm:pt modelId="{D81FC52E-65A7-4B2D-A11E-763BFCEACCBD}">
      <dgm:prSet phldrT="[Text]" custT="1"/>
      <dgm:spPr/>
      <dgm:t>
        <a:bodyPr/>
        <a:lstStyle/>
        <a:p>
          <a:r>
            <a:rPr lang="en-US" sz="2400" dirty="0" smtClean="0"/>
            <a:t>Diary vs. GPS</a:t>
          </a:r>
          <a:endParaRPr lang="en-US" sz="2400" dirty="0"/>
        </a:p>
      </dgm:t>
    </dgm:pt>
    <dgm:pt modelId="{689F331F-5C9A-4DB3-A494-BD611744D67E}" type="parTrans" cxnId="{4059DED1-A71C-4951-BED5-6857488BE28A}">
      <dgm:prSet/>
      <dgm:spPr/>
      <dgm:t>
        <a:bodyPr/>
        <a:lstStyle/>
        <a:p>
          <a:endParaRPr lang="en-US"/>
        </a:p>
      </dgm:t>
    </dgm:pt>
    <dgm:pt modelId="{0B285B01-FCFD-418C-A3CA-515B5DC1249B}" type="sibTrans" cxnId="{4059DED1-A71C-4951-BED5-6857488BE28A}">
      <dgm:prSet/>
      <dgm:spPr/>
      <dgm:t>
        <a:bodyPr/>
        <a:lstStyle/>
        <a:p>
          <a:endParaRPr lang="en-US"/>
        </a:p>
      </dgm:t>
    </dgm:pt>
    <dgm:pt modelId="{1255BB6A-2C43-4B31-87D3-751862E9E6BB}">
      <dgm:prSet phldrT="[Text]" custT="1"/>
      <dgm:spPr/>
      <dgm:t>
        <a:bodyPr/>
        <a:lstStyle/>
        <a:p>
          <a:r>
            <a:rPr lang="en-US" sz="2400" dirty="0" smtClean="0"/>
            <a:t>Multiday Analysis</a:t>
          </a:r>
          <a:endParaRPr lang="en-US" sz="2400" dirty="0"/>
        </a:p>
      </dgm:t>
    </dgm:pt>
    <dgm:pt modelId="{D25605FB-B23A-423E-A68A-C4237523DF35}" type="parTrans" cxnId="{7FEBECAC-B586-43A4-BF56-B51119C024B1}">
      <dgm:prSet/>
      <dgm:spPr/>
      <dgm:t>
        <a:bodyPr/>
        <a:lstStyle/>
        <a:p>
          <a:endParaRPr lang="en-US"/>
        </a:p>
      </dgm:t>
    </dgm:pt>
    <dgm:pt modelId="{43F2A8DE-2A41-49F2-945C-3D07AAD20A3A}" type="sibTrans" cxnId="{7FEBECAC-B586-43A4-BF56-B51119C024B1}">
      <dgm:prSet/>
      <dgm:spPr/>
      <dgm:t>
        <a:bodyPr/>
        <a:lstStyle/>
        <a:p>
          <a:endParaRPr lang="en-US"/>
        </a:p>
      </dgm:t>
    </dgm:pt>
    <dgm:pt modelId="{244C1029-EAF0-4DB4-BCC1-DA8058E846E5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10000"/>
                </a:schemeClr>
              </a:solidFill>
            </a:rPr>
            <a:t>Behavioral Findings</a:t>
          </a:r>
          <a:endParaRPr lang="en-US" sz="2800" b="1" dirty="0">
            <a:solidFill>
              <a:schemeClr val="accent5">
                <a:lumMod val="10000"/>
              </a:schemeClr>
            </a:solidFill>
          </a:endParaRPr>
        </a:p>
      </dgm:t>
    </dgm:pt>
    <dgm:pt modelId="{7564F3D4-2FB6-4F6D-9FF0-E059EDFB3AA4}" type="parTrans" cxnId="{F64811D9-EFE2-41AC-982C-4D70EB5E69DD}">
      <dgm:prSet/>
      <dgm:spPr/>
      <dgm:t>
        <a:bodyPr/>
        <a:lstStyle/>
        <a:p>
          <a:endParaRPr lang="en-US"/>
        </a:p>
      </dgm:t>
    </dgm:pt>
    <dgm:pt modelId="{6E5FDF10-D623-4316-9507-813DAC830919}" type="sibTrans" cxnId="{F64811D9-EFE2-41AC-982C-4D70EB5E69DD}">
      <dgm:prSet/>
      <dgm:spPr/>
      <dgm:t>
        <a:bodyPr/>
        <a:lstStyle/>
        <a:p>
          <a:endParaRPr lang="en-US"/>
        </a:p>
      </dgm:t>
    </dgm:pt>
    <dgm:pt modelId="{8EA3B930-216E-4CD3-9FFF-9A08AFD77F8F}">
      <dgm:prSet phldrT="[Text]" custT="1"/>
      <dgm:spPr/>
      <dgm:t>
        <a:bodyPr/>
        <a:lstStyle/>
        <a:p>
          <a:r>
            <a:rPr lang="en-US" sz="2400" dirty="0" smtClean="0"/>
            <a:t>Trip Rates</a:t>
          </a:r>
          <a:endParaRPr lang="en-US" sz="2400" dirty="0"/>
        </a:p>
      </dgm:t>
    </dgm:pt>
    <dgm:pt modelId="{8F5C349C-2823-4E4F-8E00-674EFF7AA304}" type="parTrans" cxnId="{CE4E79C2-0882-46FF-8C60-C476B55A9750}">
      <dgm:prSet/>
      <dgm:spPr/>
      <dgm:t>
        <a:bodyPr/>
        <a:lstStyle/>
        <a:p>
          <a:endParaRPr lang="en-US"/>
        </a:p>
      </dgm:t>
    </dgm:pt>
    <dgm:pt modelId="{2FA1454F-1B8C-4983-9458-263BF053A1E1}" type="sibTrans" cxnId="{CE4E79C2-0882-46FF-8C60-C476B55A9750}">
      <dgm:prSet/>
      <dgm:spPr/>
      <dgm:t>
        <a:bodyPr/>
        <a:lstStyle/>
        <a:p>
          <a:endParaRPr lang="en-US"/>
        </a:p>
      </dgm:t>
    </dgm:pt>
    <dgm:pt modelId="{42144756-1142-4EA4-B715-4769973CC5B6}">
      <dgm:prSet phldrT="[Text]" custT="1"/>
      <dgm:spPr/>
      <dgm:t>
        <a:bodyPr/>
        <a:lstStyle/>
        <a:p>
          <a:r>
            <a:rPr lang="en-US" sz="2400" dirty="0" smtClean="0"/>
            <a:t>Travel Purpose</a:t>
          </a:r>
          <a:endParaRPr lang="en-US" sz="2400" dirty="0"/>
        </a:p>
      </dgm:t>
    </dgm:pt>
    <dgm:pt modelId="{21E4FB8F-9781-427B-81F3-83BB32652D6B}" type="parTrans" cxnId="{EC595F00-1BB0-48B1-820B-E47B9E599EB8}">
      <dgm:prSet/>
      <dgm:spPr/>
      <dgm:t>
        <a:bodyPr/>
        <a:lstStyle/>
        <a:p>
          <a:endParaRPr lang="en-US"/>
        </a:p>
      </dgm:t>
    </dgm:pt>
    <dgm:pt modelId="{FF533E27-D3EA-48F9-9D9F-CC2ABFAC3BA6}" type="sibTrans" cxnId="{EC595F00-1BB0-48B1-820B-E47B9E599EB8}">
      <dgm:prSet/>
      <dgm:spPr/>
      <dgm:t>
        <a:bodyPr/>
        <a:lstStyle/>
        <a:p>
          <a:endParaRPr lang="en-US"/>
        </a:p>
      </dgm:t>
    </dgm:pt>
    <dgm:pt modelId="{0164B17C-3FD5-444A-AEFE-0F8492215550}">
      <dgm:prSet phldrT="[Text]" custT="1"/>
      <dgm:spPr/>
      <dgm:t>
        <a:bodyPr/>
        <a:lstStyle/>
        <a:p>
          <a:r>
            <a:rPr lang="en-US" sz="2400" dirty="0" smtClean="0"/>
            <a:t>Joint travel?</a:t>
          </a:r>
          <a:endParaRPr lang="en-US" sz="2400" dirty="0"/>
        </a:p>
      </dgm:t>
    </dgm:pt>
    <dgm:pt modelId="{824C5369-2838-4003-884C-E1456557C350}" type="parTrans" cxnId="{1CB06AEB-674D-44DC-B46E-ECFBC799DD81}">
      <dgm:prSet/>
      <dgm:spPr/>
      <dgm:t>
        <a:bodyPr/>
        <a:lstStyle/>
        <a:p>
          <a:endParaRPr lang="en-US"/>
        </a:p>
      </dgm:t>
    </dgm:pt>
    <dgm:pt modelId="{6DB70713-F521-490E-B192-9FCD9F1C6D3F}" type="sibTrans" cxnId="{1CB06AEB-674D-44DC-B46E-ECFBC799DD81}">
      <dgm:prSet/>
      <dgm:spPr/>
      <dgm:t>
        <a:bodyPr/>
        <a:lstStyle/>
        <a:p>
          <a:endParaRPr lang="en-US"/>
        </a:p>
      </dgm:t>
    </dgm:pt>
    <dgm:pt modelId="{02084567-4372-48FC-989C-FA623CF669C7}">
      <dgm:prSet phldrT="[Text]" custT="1"/>
      <dgm:spPr/>
      <dgm:t>
        <a:bodyPr/>
        <a:lstStyle/>
        <a:p>
          <a:r>
            <a:rPr lang="en-US" sz="2400" dirty="0" smtClean="0"/>
            <a:t>Stop-making Characteristics</a:t>
          </a:r>
          <a:endParaRPr lang="en-US" sz="2400" dirty="0"/>
        </a:p>
      </dgm:t>
    </dgm:pt>
    <dgm:pt modelId="{85ADDE38-A1E5-406E-B59D-0D960DA60FD5}" type="parTrans" cxnId="{64DE0C63-FF28-4510-AEDE-39530A2824DD}">
      <dgm:prSet/>
      <dgm:spPr/>
      <dgm:t>
        <a:bodyPr/>
        <a:lstStyle/>
        <a:p>
          <a:endParaRPr lang="en-US"/>
        </a:p>
      </dgm:t>
    </dgm:pt>
    <dgm:pt modelId="{C8C5422B-8A95-44FF-A383-777A75841946}" type="sibTrans" cxnId="{64DE0C63-FF28-4510-AEDE-39530A2824DD}">
      <dgm:prSet/>
      <dgm:spPr/>
      <dgm:t>
        <a:bodyPr/>
        <a:lstStyle/>
        <a:p>
          <a:endParaRPr lang="en-US"/>
        </a:p>
      </dgm:t>
    </dgm:pt>
    <dgm:pt modelId="{C9CD6955-71C7-40CA-A333-36522533ECE6}" type="pres">
      <dgm:prSet presAssocID="{F24D6E20-58C1-42C3-B79F-8FEC1F5985B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DCBFB-6705-4759-BF3C-AE6DB155EBD2}" type="pres">
      <dgm:prSet presAssocID="{E9EB4647-4C39-4B94-AB26-9DB0E7B9BBD3}" presName="compNode" presStyleCnt="0"/>
      <dgm:spPr/>
    </dgm:pt>
    <dgm:pt modelId="{C4A15248-7199-4F7D-80D3-94A1FC5D2CC3}" type="pres">
      <dgm:prSet presAssocID="{E9EB4647-4C39-4B94-AB26-9DB0E7B9BBD3}" presName="aNode" presStyleLbl="bgShp" presStyleIdx="0" presStyleCnt="3"/>
      <dgm:spPr/>
      <dgm:t>
        <a:bodyPr/>
        <a:lstStyle/>
        <a:p>
          <a:endParaRPr lang="en-US"/>
        </a:p>
      </dgm:t>
    </dgm:pt>
    <dgm:pt modelId="{44A20201-A7CC-4912-9B05-98F664A62D3A}" type="pres">
      <dgm:prSet presAssocID="{E9EB4647-4C39-4B94-AB26-9DB0E7B9BBD3}" presName="textNode" presStyleLbl="bgShp" presStyleIdx="0" presStyleCnt="3"/>
      <dgm:spPr/>
      <dgm:t>
        <a:bodyPr/>
        <a:lstStyle/>
        <a:p>
          <a:endParaRPr lang="en-US"/>
        </a:p>
      </dgm:t>
    </dgm:pt>
    <dgm:pt modelId="{0E09132B-A583-4447-9527-7FB7CE40E4FF}" type="pres">
      <dgm:prSet presAssocID="{E9EB4647-4C39-4B94-AB26-9DB0E7B9BBD3}" presName="compChildNode" presStyleCnt="0"/>
      <dgm:spPr/>
    </dgm:pt>
    <dgm:pt modelId="{B8B666DD-7EB3-4428-8823-4D175803217C}" type="pres">
      <dgm:prSet presAssocID="{E9EB4647-4C39-4B94-AB26-9DB0E7B9BBD3}" presName="theInnerList" presStyleCnt="0"/>
      <dgm:spPr/>
    </dgm:pt>
    <dgm:pt modelId="{242D0833-5E3E-48DC-BAA5-91E57EFA2014}" type="pres">
      <dgm:prSet presAssocID="{6BFB6280-6332-45C7-B767-94B9DD1B2003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B81ED-4D24-4622-A306-0C36FF040C14}" type="pres">
      <dgm:prSet presAssocID="{6BFB6280-6332-45C7-B767-94B9DD1B2003}" presName="aSpace2" presStyleCnt="0"/>
      <dgm:spPr/>
    </dgm:pt>
    <dgm:pt modelId="{4F730D70-A8F4-488F-814F-13BEC035211E}" type="pres">
      <dgm:prSet presAssocID="{7D70D8FF-FFCE-4604-ABFD-1814F64CE050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823E4-949D-4812-88D8-C41C165A9722}" type="pres">
      <dgm:prSet presAssocID="{7D70D8FF-FFCE-4604-ABFD-1814F64CE050}" presName="aSpace2" presStyleCnt="0"/>
      <dgm:spPr/>
    </dgm:pt>
    <dgm:pt modelId="{E6C4FB89-0F2B-4897-8420-4EB51A199035}" type="pres">
      <dgm:prSet presAssocID="{0164B17C-3FD5-444A-AEFE-0F849221555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F47F-7803-41BC-A772-F276A7072446}" type="pres">
      <dgm:prSet presAssocID="{E9EB4647-4C39-4B94-AB26-9DB0E7B9BBD3}" presName="aSpace" presStyleCnt="0"/>
      <dgm:spPr/>
    </dgm:pt>
    <dgm:pt modelId="{F8F6E3EB-6C80-4F32-B8DF-CA7F63643964}" type="pres">
      <dgm:prSet presAssocID="{87B28BBD-AA52-4F22-A765-C49E2716AA9A}" presName="compNode" presStyleCnt="0"/>
      <dgm:spPr/>
    </dgm:pt>
    <dgm:pt modelId="{9479D8D3-D655-4C7E-8504-A7B25D301BFF}" type="pres">
      <dgm:prSet presAssocID="{87B28BBD-AA52-4F22-A765-C49E2716AA9A}" presName="aNode" presStyleLbl="bgShp" presStyleIdx="1" presStyleCnt="3"/>
      <dgm:spPr/>
      <dgm:t>
        <a:bodyPr/>
        <a:lstStyle/>
        <a:p>
          <a:endParaRPr lang="en-US"/>
        </a:p>
      </dgm:t>
    </dgm:pt>
    <dgm:pt modelId="{6B0D63FC-6C41-4FAB-9956-F0B089B9485D}" type="pres">
      <dgm:prSet presAssocID="{87B28BBD-AA52-4F22-A765-C49E2716AA9A}" presName="textNode" presStyleLbl="bgShp" presStyleIdx="1" presStyleCnt="3"/>
      <dgm:spPr/>
      <dgm:t>
        <a:bodyPr/>
        <a:lstStyle/>
        <a:p>
          <a:endParaRPr lang="en-US"/>
        </a:p>
      </dgm:t>
    </dgm:pt>
    <dgm:pt modelId="{0A38E746-2FE6-48B4-B5A3-70BA2D4A0B4B}" type="pres">
      <dgm:prSet presAssocID="{87B28BBD-AA52-4F22-A765-C49E2716AA9A}" presName="compChildNode" presStyleCnt="0"/>
      <dgm:spPr/>
    </dgm:pt>
    <dgm:pt modelId="{18546560-19AD-41CD-8070-DC5DCAD9BC34}" type="pres">
      <dgm:prSet presAssocID="{87B28BBD-AA52-4F22-A765-C49E2716AA9A}" presName="theInnerList" presStyleCnt="0"/>
      <dgm:spPr/>
    </dgm:pt>
    <dgm:pt modelId="{E31576D9-C563-48DC-99F8-7166AEB35838}" type="pres">
      <dgm:prSet presAssocID="{D81FC52E-65A7-4B2D-A11E-763BFCEACCBD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8FA5C-8CD5-4951-9BF4-9DA32EEC3B58}" type="pres">
      <dgm:prSet presAssocID="{D81FC52E-65A7-4B2D-A11E-763BFCEACCBD}" presName="aSpace2" presStyleCnt="0"/>
      <dgm:spPr/>
    </dgm:pt>
    <dgm:pt modelId="{F0763EE6-F050-4C11-A85F-F4A94329FF17}" type="pres">
      <dgm:prSet presAssocID="{1255BB6A-2C43-4B31-87D3-751862E9E6BB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C2618-7542-4A5C-AF3B-B20708A9F19A}" type="pres">
      <dgm:prSet presAssocID="{87B28BBD-AA52-4F22-A765-C49E2716AA9A}" presName="aSpace" presStyleCnt="0"/>
      <dgm:spPr/>
    </dgm:pt>
    <dgm:pt modelId="{A159C5C0-A744-4527-A515-2C9785A25359}" type="pres">
      <dgm:prSet presAssocID="{244C1029-EAF0-4DB4-BCC1-DA8058E846E5}" presName="compNode" presStyleCnt="0"/>
      <dgm:spPr/>
    </dgm:pt>
    <dgm:pt modelId="{BAC80207-4F1D-4C8A-8875-3F3859945C0C}" type="pres">
      <dgm:prSet presAssocID="{244C1029-EAF0-4DB4-BCC1-DA8058E846E5}" presName="aNode" presStyleLbl="bgShp" presStyleIdx="2" presStyleCnt="3"/>
      <dgm:spPr/>
      <dgm:t>
        <a:bodyPr/>
        <a:lstStyle/>
        <a:p>
          <a:endParaRPr lang="en-US"/>
        </a:p>
      </dgm:t>
    </dgm:pt>
    <dgm:pt modelId="{093D7016-37E4-46D3-AFC5-D27AD92476C0}" type="pres">
      <dgm:prSet presAssocID="{244C1029-EAF0-4DB4-BCC1-DA8058E846E5}" presName="textNode" presStyleLbl="bgShp" presStyleIdx="2" presStyleCnt="3"/>
      <dgm:spPr/>
      <dgm:t>
        <a:bodyPr/>
        <a:lstStyle/>
        <a:p>
          <a:endParaRPr lang="en-US"/>
        </a:p>
      </dgm:t>
    </dgm:pt>
    <dgm:pt modelId="{F739E031-A894-471A-915D-6958973872A1}" type="pres">
      <dgm:prSet presAssocID="{244C1029-EAF0-4DB4-BCC1-DA8058E846E5}" presName="compChildNode" presStyleCnt="0"/>
      <dgm:spPr/>
    </dgm:pt>
    <dgm:pt modelId="{8BFD1472-6AA0-4E47-8A6B-E4ED017D827D}" type="pres">
      <dgm:prSet presAssocID="{244C1029-EAF0-4DB4-BCC1-DA8058E846E5}" presName="theInnerList" presStyleCnt="0"/>
      <dgm:spPr/>
    </dgm:pt>
    <dgm:pt modelId="{D1AE832E-D5D0-487A-8CFC-29F8C4651158}" type="pres">
      <dgm:prSet presAssocID="{8EA3B930-216E-4CD3-9FFF-9A08AFD77F8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62A40-C550-4DBB-A8C0-BA94DFEF66C2}" type="pres">
      <dgm:prSet presAssocID="{8EA3B930-216E-4CD3-9FFF-9A08AFD77F8F}" presName="aSpace2" presStyleCnt="0"/>
      <dgm:spPr/>
    </dgm:pt>
    <dgm:pt modelId="{1FE3DF8F-7622-42FB-95DC-C6712481E5FB}" type="pres">
      <dgm:prSet presAssocID="{42144756-1142-4EA4-B715-4769973CC5B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5228-F0F5-4264-945B-8BF2A39518EF}" type="pres">
      <dgm:prSet presAssocID="{42144756-1142-4EA4-B715-4769973CC5B6}" presName="aSpace2" presStyleCnt="0"/>
      <dgm:spPr/>
    </dgm:pt>
    <dgm:pt modelId="{A0407BE7-41FD-4190-915E-426AEA686242}" type="pres">
      <dgm:prSet presAssocID="{02084567-4372-48FC-989C-FA623CF669C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9B9954-CF4F-49D2-B00B-734088AD4ED1}" type="presOf" srcId="{42144756-1142-4EA4-B715-4769973CC5B6}" destId="{1FE3DF8F-7622-42FB-95DC-C6712481E5FB}" srcOrd="0" destOrd="0" presId="urn:microsoft.com/office/officeart/2005/8/layout/lProcess2"/>
    <dgm:cxn modelId="{8B09A409-8430-455B-8C03-3EE6DE75E0E0}" type="presOf" srcId="{1255BB6A-2C43-4B31-87D3-751862E9E6BB}" destId="{F0763EE6-F050-4C11-A85F-F4A94329FF17}" srcOrd="0" destOrd="0" presId="urn:microsoft.com/office/officeart/2005/8/layout/lProcess2"/>
    <dgm:cxn modelId="{B6190861-1DC1-43AA-A056-7D3680FE1E83}" srcId="{F24D6E20-58C1-42C3-B79F-8FEC1F5985B4}" destId="{E9EB4647-4C39-4B94-AB26-9DB0E7B9BBD3}" srcOrd="0" destOrd="0" parTransId="{9FB4D51F-61FA-48A8-9186-6DD825E2839E}" sibTransId="{715C108E-6F61-4E89-BACB-87C7E27501B8}"/>
    <dgm:cxn modelId="{6EE3F60D-41A0-4248-828B-1E6D44BE6136}" type="presOf" srcId="{244C1029-EAF0-4DB4-BCC1-DA8058E846E5}" destId="{BAC80207-4F1D-4C8A-8875-3F3859945C0C}" srcOrd="0" destOrd="0" presId="urn:microsoft.com/office/officeart/2005/8/layout/lProcess2"/>
    <dgm:cxn modelId="{A8E06DAA-4938-49B5-9B66-8F430740F54D}" type="presOf" srcId="{87B28BBD-AA52-4F22-A765-C49E2716AA9A}" destId="{6B0D63FC-6C41-4FAB-9956-F0B089B9485D}" srcOrd="1" destOrd="0" presId="urn:microsoft.com/office/officeart/2005/8/layout/lProcess2"/>
    <dgm:cxn modelId="{9C4E3447-3CD5-4703-83F4-8392FEAE49FC}" type="presOf" srcId="{244C1029-EAF0-4DB4-BCC1-DA8058E846E5}" destId="{093D7016-37E4-46D3-AFC5-D27AD92476C0}" srcOrd="1" destOrd="0" presId="urn:microsoft.com/office/officeart/2005/8/layout/lProcess2"/>
    <dgm:cxn modelId="{9FA15C2C-F07C-49B5-85BA-5EF9E4075283}" type="presOf" srcId="{F24D6E20-58C1-42C3-B79F-8FEC1F5985B4}" destId="{C9CD6955-71C7-40CA-A333-36522533ECE6}" srcOrd="0" destOrd="0" presId="urn:microsoft.com/office/officeart/2005/8/layout/lProcess2"/>
    <dgm:cxn modelId="{F64811D9-EFE2-41AC-982C-4D70EB5E69DD}" srcId="{F24D6E20-58C1-42C3-B79F-8FEC1F5985B4}" destId="{244C1029-EAF0-4DB4-BCC1-DA8058E846E5}" srcOrd="2" destOrd="0" parTransId="{7564F3D4-2FB6-4F6D-9FF0-E059EDFB3AA4}" sibTransId="{6E5FDF10-D623-4316-9507-813DAC830919}"/>
    <dgm:cxn modelId="{0D0A981B-B0BB-4DC4-B9D5-226A5203F935}" srcId="{F24D6E20-58C1-42C3-B79F-8FEC1F5985B4}" destId="{87B28BBD-AA52-4F22-A765-C49E2716AA9A}" srcOrd="1" destOrd="0" parTransId="{405BD586-D74F-4FA6-B39C-81D0385604D9}" sibTransId="{4E3EF7B4-5222-4EFB-AA85-91B9228EEF91}"/>
    <dgm:cxn modelId="{7FEBECAC-B586-43A4-BF56-B51119C024B1}" srcId="{87B28BBD-AA52-4F22-A765-C49E2716AA9A}" destId="{1255BB6A-2C43-4B31-87D3-751862E9E6BB}" srcOrd="1" destOrd="0" parTransId="{D25605FB-B23A-423E-A68A-C4237523DF35}" sibTransId="{43F2A8DE-2A41-49F2-945C-3D07AAD20A3A}"/>
    <dgm:cxn modelId="{4319C2B6-84DF-4E81-94C2-F337C2AC5AEC}" type="presOf" srcId="{E9EB4647-4C39-4B94-AB26-9DB0E7B9BBD3}" destId="{C4A15248-7199-4F7D-80D3-94A1FC5D2CC3}" srcOrd="0" destOrd="0" presId="urn:microsoft.com/office/officeart/2005/8/layout/lProcess2"/>
    <dgm:cxn modelId="{37145A55-832B-4441-ACAF-97E1453278C5}" type="presOf" srcId="{8EA3B930-216E-4CD3-9FFF-9A08AFD77F8F}" destId="{D1AE832E-D5D0-487A-8CFC-29F8C4651158}" srcOrd="0" destOrd="0" presId="urn:microsoft.com/office/officeart/2005/8/layout/lProcess2"/>
    <dgm:cxn modelId="{4059DED1-A71C-4951-BED5-6857488BE28A}" srcId="{87B28BBD-AA52-4F22-A765-C49E2716AA9A}" destId="{D81FC52E-65A7-4B2D-A11E-763BFCEACCBD}" srcOrd="0" destOrd="0" parTransId="{689F331F-5C9A-4DB3-A494-BD611744D67E}" sibTransId="{0B285B01-FCFD-418C-A3CA-515B5DC1249B}"/>
    <dgm:cxn modelId="{CE4E79C2-0882-46FF-8C60-C476B55A9750}" srcId="{244C1029-EAF0-4DB4-BCC1-DA8058E846E5}" destId="{8EA3B930-216E-4CD3-9FFF-9A08AFD77F8F}" srcOrd="0" destOrd="0" parTransId="{8F5C349C-2823-4E4F-8E00-674EFF7AA304}" sibTransId="{2FA1454F-1B8C-4983-9458-263BF053A1E1}"/>
    <dgm:cxn modelId="{6D1931DE-FD23-4E1C-8FD9-3D049C2C080E}" srcId="{E9EB4647-4C39-4B94-AB26-9DB0E7B9BBD3}" destId="{7D70D8FF-FFCE-4604-ABFD-1814F64CE050}" srcOrd="1" destOrd="0" parTransId="{3ABC678F-7405-46C2-85EF-D6B8AA4A53F7}" sibTransId="{4E7A0A2D-2EAF-4312-B668-0DCA5D6FCCA1}"/>
    <dgm:cxn modelId="{11DEC007-45CA-46CA-BF54-2D876C5CFBED}" type="presOf" srcId="{7D70D8FF-FFCE-4604-ABFD-1814F64CE050}" destId="{4F730D70-A8F4-488F-814F-13BEC035211E}" srcOrd="0" destOrd="0" presId="urn:microsoft.com/office/officeart/2005/8/layout/lProcess2"/>
    <dgm:cxn modelId="{BC8AEC84-172D-4316-878D-49CA63B0FBD7}" type="presOf" srcId="{6BFB6280-6332-45C7-B767-94B9DD1B2003}" destId="{242D0833-5E3E-48DC-BAA5-91E57EFA2014}" srcOrd="0" destOrd="0" presId="urn:microsoft.com/office/officeart/2005/8/layout/lProcess2"/>
    <dgm:cxn modelId="{EC595F00-1BB0-48B1-820B-E47B9E599EB8}" srcId="{244C1029-EAF0-4DB4-BCC1-DA8058E846E5}" destId="{42144756-1142-4EA4-B715-4769973CC5B6}" srcOrd="1" destOrd="0" parTransId="{21E4FB8F-9781-427B-81F3-83BB32652D6B}" sibTransId="{FF533E27-D3EA-48F9-9D9F-CC2ABFAC3BA6}"/>
    <dgm:cxn modelId="{1CB06AEB-674D-44DC-B46E-ECFBC799DD81}" srcId="{E9EB4647-4C39-4B94-AB26-9DB0E7B9BBD3}" destId="{0164B17C-3FD5-444A-AEFE-0F8492215550}" srcOrd="2" destOrd="0" parTransId="{824C5369-2838-4003-884C-E1456557C350}" sibTransId="{6DB70713-F521-490E-B192-9FCD9F1C6D3F}"/>
    <dgm:cxn modelId="{4D94BF61-71A4-4BB1-8E86-9C68FA1DF00B}" type="presOf" srcId="{D81FC52E-65A7-4B2D-A11E-763BFCEACCBD}" destId="{E31576D9-C563-48DC-99F8-7166AEB35838}" srcOrd="0" destOrd="0" presId="urn:microsoft.com/office/officeart/2005/8/layout/lProcess2"/>
    <dgm:cxn modelId="{9CD5F474-D214-457B-897C-E14297D18D5E}" type="presOf" srcId="{87B28BBD-AA52-4F22-A765-C49E2716AA9A}" destId="{9479D8D3-D655-4C7E-8504-A7B25D301BFF}" srcOrd="0" destOrd="0" presId="urn:microsoft.com/office/officeart/2005/8/layout/lProcess2"/>
    <dgm:cxn modelId="{64DE0C63-FF28-4510-AEDE-39530A2824DD}" srcId="{244C1029-EAF0-4DB4-BCC1-DA8058E846E5}" destId="{02084567-4372-48FC-989C-FA623CF669C7}" srcOrd="2" destOrd="0" parTransId="{85ADDE38-A1E5-406E-B59D-0D960DA60FD5}" sibTransId="{C8C5422B-8A95-44FF-A383-777A75841946}"/>
    <dgm:cxn modelId="{CF5F7B46-8817-4B74-986D-A83D3E28AE92}" type="presOf" srcId="{02084567-4372-48FC-989C-FA623CF669C7}" destId="{A0407BE7-41FD-4190-915E-426AEA686242}" srcOrd="0" destOrd="0" presId="urn:microsoft.com/office/officeart/2005/8/layout/lProcess2"/>
    <dgm:cxn modelId="{3F740D48-61E4-4FA2-8142-4CB76B807E39}" type="presOf" srcId="{0164B17C-3FD5-444A-AEFE-0F8492215550}" destId="{E6C4FB89-0F2B-4897-8420-4EB51A199035}" srcOrd="0" destOrd="0" presId="urn:microsoft.com/office/officeart/2005/8/layout/lProcess2"/>
    <dgm:cxn modelId="{8E771654-F043-46E0-BBB8-DA394071B824}" type="presOf" srcId="{E9EB4647-4C39-4B94-AB26-9DB0E7B9BBD3}" destId="{44A20201-A7CC-4912-9B05-98F664A62D3A}" srcOrd="1" destOrd="0" presId="urn:microsoft.com/office/officeart/2005/8/layout/lProcess2"/>
    <dgm:cxn modelId="{1644680B-CEAE-4542-ACCE-A321B8548BBD}" srcId="{E9EB4647-4C39-4B94-AB26-9DB0E7B9BBD3}" destId="{6BFB6280-6332-45C7-B767-94B9DD1B2003}" srcOrd="0" destOrd="0" parTransId="{D01EFECA-964F-4A05-9B11-79AFD4C5C04A}" sibTransId="{CA16D9D7-0982-461F-B175-2754B05094F9}"/>
    <dgm:cxn modelId="{3F5901F0-406F-4035-9F0A-9376A6B58105}" type="presParOf" srcId="{C9CD6955-71C7-40CA-A333-36522533ECE6}" destId="{8BCDCBFB-6705-4759-BF3C-AE6DB155EBD2}" srcOrd="0" destOrd="0" presId="urn:microsoft.com/office/officeart/2005/8/layout/lProcess2"/>
    <dgm:cxn modelId="{3D23C094-F4EC-4097-8309-3A5985A3E668}" type="presParOf" srcId="{8BCDCBFB-6705-4759-BF3C-AE6DB155EBD2}" destId="{C4A15248-7199-4F7D-80D3-94A1FC5D2CC3}" srcOrd="0" destOrd="0" presId="urn:microsoft.com/office/officeart/2005/8/layout/lProcess2"/>
    <dgm:cxn modelId="{0D51F321-2B0F-464F-9613-2A6DF7DB4C6A}" type="presParOf" srcId="{8BCDCBFB-6705-4759-BF3C-AE6DB155EBD2}" destId="{44A20201-A7CC-4912-9B05-98F664A62D3A}" srcOrd="1" destOrd="0" presId="urn:microsoft.com/office/officeart/2005/8/layout/lProcess2"/>
    <dgm:cxn modelId="{100C3034-0EF9-4ED1-9C6E-25F338EA9D45}" type="presParOf" srcId="{8BCDCBFB-6705-4759-BF3C-AE6DB155EBD2}" destId="{0E09132B-A583-4447-9527-7FB7CE40E4FF}" srcOrd="2" destOrd="0" presId="urn:microsoft.com/office/officeart/2005/8/layout/lProcess2"/>
    <dgm:cxn modelId="{32C18034-FECE-4ABD-A2F9-13ECE96B47A4}" type="presParOf" srcId="{0E09132B-A583-4447-9527-7FB7CE40E4FF}" destId="{B8B666DD-7EB3-4428-8823-4D175803217C}" srcOrd="0" destOrd="0" presId="urn:microsoft.com/office/officeart/2005/8/layout/lProcess2"/>
    <dgm:cxn modelId="{47524221-E29F-4453-9A64-571CE87D03A9}" type="presParOf" srcId="{B8B666DD-7EB3-4428-8823-4D175803217C}" destId="{242D0833-5E3E-48DC-BAA5-91E57EFA2014}" srcOrd="0" destOrd="0" presId="urn:microsoft.com/office/officeart/2005/8/layout/lProcess2"/>
    <dgm:cxn modelId="{B53A2E9F-18B9-4D61-8AD6-600A4AF30E92}" type="presParOf" srcId="{B8B666DD-7EB3-4428-8823-4D175803217C}" destId="{442B81ED-4D24-4622-A306-0C36FF040C14}" srcOrd="1" destOrd="0" presId="urn:microsoft.com/office/officeart/2005/8/layout/lProcess2"/>
    <dgm:cxn modelId="{2C30E1B0-F20C-40F2-AA82-8765EE470631}" type="presParOf" srcId="{B8B666DD-7EB3-4428-8823-4D175803217C}" destId="{4F730D70-A8F4-488F-814F-13BEC035211E}" srcOrd="2" destOrd="0" presId="urn:microsoft.com/office/officeart/2005/8/layout/lProcess2"/>
    <dgm:cxn modelId="{315C955F-7FE1-43F7-9957-5FA774CB3058}" type="presParOf" srcId="{B8B666DD-7EB3-4428-8823-4D175803217C}" destId="{86C823E4-949D-4812-88D8-C41C165A9722}" srcOrd="3" destOrd="0" presId="urn:microsoft.com/office/officeart/2005/8/layout/lProcess2"/>
    <dgm:cxn modelId="{E047A24F-6503-44EF-863E-E2B3E46F04A4}" type="presParOf" srcId="{B8B666DD-7EB3-4428-8823-4D175803217C}" destId="{E6C4FB89-0F2B-4897-8420-4EB51A199035}" srcOrd="4" destOrd="0" presId="urn:microsoft.com/office/officeart/2005/8/layout/lProcess2"/>
    <dgm:cxn modelId="{F3C4A0C1-0CFD-4F7E-8ED9-ACA42EF25346}" type="presParOf" srcId="{C9CD6955-71C7-40CA-A333-36522533ECE6}" destId="{77A5F47F-7803-41BC-A772-F276A7072446}" srcOrd="1" destOrd="0" presId="urn:microsoft.com/office/officeart/2005/8/layout/lProcess2"/>
    <dgm:cxn modelId="{820F0583-5B92-4E9A-93F7-A41F65C52C7D}" type="presParOf" srcId="{C9CD6955-71C7-40CA-A333-36522533ECE6}" destId="{F8F6E3EB-6C80-4F32-B8DF-CA7F63643964}" srcOrd="2" destOrd="0" presId="urn:microsoft.com/office/officeart/2005/8/layout/lProcess2"/>
    <dgm:cxn modelId="{BAF52042-FB04-4498-B819-4D243FD0A8AF}" type="presParOf" srcId="{F8F6E3EB-6C80-4F32-B8DF-CA7F63643964}" destId="{9479D8D3-D655-4C7E-8504-A7B25D301BFF}" srcOrd="0" destOrd="0" presId="urn:microsoft.com/office/officeart/2005/8/layout/lProcess2"/>
    <dgm:cxn modelId="{D47B76DE-E482-4DAC-ABB8-42461759DFAA}" type="presParOf" srcId="{F8F6E3EB-6C80-4F32-B8DF-CA7F63643964}" destId="{6B0D63FC-6C41-4FAB-9956-F0B089B9485D}" srcOrd="1" destOrd="0" presId="urn:microsoft.com/office/officeart/2005/8/layout/lProcess2"/>
    <dgm:cxn modelId="{71A158F5-30AE-4ACA-ADA9-E35CFB86FA98}" type="presParOf" srcId="{F8F6E3EB-6C80-4F32-B8DF-CA7F63643964}" destId="{0A38E746-2FE6-48B4-B5A3-70BA2D4A0B4B}" srcOrd="2" destOrd="0" presId="urn:microsoft.com/office/officeart/2005/8/layout/lProcess2"/>
    <dgm:cxn modelId="{A3D37C96-E799-4AC6-B9E6-D36ACBF7EFDB}" type="presParOf" srcId="{0A38E746-2FE6-48B4-B5A3-70BA2D4A0B4B}" destId="{18546560-19AD-41CD-8070-DC5DCAD9BC34}" srcOrd="0" destOrd="0" presId="urn:microsoft.com/office/officeart/2005/8/layout/lProcess2"/>
    <dgm:cxn modelId="{2AAD7451-969F-4F4B-B495-092C816D5D25}" type="presParOf" srcId="{18546560-19AD-41CD-8070-DC5DCAD9BC34}" destId="{E31576D9-C563-48DC-99F8-7166AEB35838}" srcOrd="0" destOrd="0" presId="urn:microsoft.com/office/officeart/2005/8/layout/lProcess2"/>
    <dgm:cxn modelId="{517A4DB6-F13E-4867-AA98-C4B80147B1AE}" type="presParOf" srcId="{18546560-19AD-41CD-8070-DC5DCAD9BC34}" destId="{C398FA5C-8CD5-4951-9BF4-9DA32EEC3B58}" srcOrd="1" destOrd="0" presId="urn:microsoft.com/office/officeart/2005/8/layout/lProcess2"/>
    <dgm:cxn modelId="{650AF635-6505-43D7-BC2D-917AABA78C53}" type="presParOf" srcId="{18546560-19AD-41CD-8070-DC5DCAD9BC34}" destId="{F0763EE6-F050-4C11-A85F-F4A94329FF17}" srcOrd="2" destOrd="0" presId="urn:microsoft.com/office/officeart/2005/8/layout/lProcess2"/>
    <dgm:cxn modelId="{C8CE75E5-FFA3-41AF-ADC1-972CB7AEC4EA}" type="presParOf" srcId="{C9CD6955-71C7-40CA-A333-36522533ECE6}" destId="{88EC2618-7542-4A5C-AF3B-B20708A9F19A}" srcOrd="3" destOrd="0" presId="urn:microsoft.com/office/officeart/2005/8/layout/lProcess2"/>
    <dgm:cxn modelId="{D31A98DB-1C60-48CD-A77C-04A74935B55C}" type="presParOf" srcId="{C9CD6955-71C7-40CA-A333-36522533ECE6}" destId="{A159C5C0-A744-4527-A515-2C9785A25359}" srcOrd="4" destOrd="0" presId="urn:microsoft.com/office/officeart/2005/8/layout/lProcess2"/>
    <dgm:cxn modelId="{D9C21C21-DF69-4268-900E-90D5A76A0390}" type="presParOf" srcId="{A159C5C0-A744-4527-A515-2C9785A25359}" destId="{BAC80207-4F1D-4C8A-8875-3F3859945C0C}" srcOrd="0" destOrd="0" presId="urn:microsoft.com/office/officeart/2005/8/layout/lProcess2"/>
    <dgm:cxn modelId="{1511C5A6-31E8-4A6A-AD09-6FD7F09D8C84}" type="presParOf" srcId="{A159C5C0-A744-4527-A515-2C9785A25359}" destId="{093D7016-37E4-46D3-AFC5-D27AD92476C0}" srcOrd="1" destOrd="0" presId="urn:microsoft.com/office/officeart/2005/8/layout/lProcess2"/>
    <dgm:cxn modelId="{9233F8FB-C50B-40F8-8ECE-F928D578242B}" type="presParOf" srcId="{A159C5C0-A744-4527-A515-2C9785A25359}" destId="{F739E031-A894-471A-915D-6958973872A1}" srcOrd="2" destOrd="0" presId="urn:microsoft.com/office/officeart/2005/8/layout/lProcess2"/>
    <dgm:cxn modelId="{470E777A-862F-4110-909B-8DADD59FA266}" type="presParOf" srcId="{F739E031-A894-471A-915D-6958973872A1}" destId="{8BFD1472-6AA0-4E47-8A6B-E4ED017D827D}" srcOrd="0" destOrd="0" presId="urn:microsoft.com/office/officeart/2005/8/layout/lProcess2"/>
    <dgm:cxn modelId="{971DD09C-26ED-4663-8699-107D553B4B5E}" type="presParOf" srcId="{8BFD1472-6AA0-4E47-8A6B-E4ED017D827D}" destId="{D1AE832E-D5D0-487A-8CFC-29F8C4651158}" srcOrd="0" destOrd="0" presId="urn:microsoft.com/office/officeart/2005/8/layout/lProcess2"/>
    <dgm:cxn modelId="{F601118F-CC83-4C45-A7E4-8BA996CF57DA}" type="presParOf" srcId="{8BFD1472-6AA0-4E47-8A6B-E4ED017D827D}" destId="{3CF62A40-C550-4DBB-A8C0-BA94DFEF66C2}" srcOrd="1" destOrd="0" presId="urn:microsoft.com/office/officeart/2005/8/layout/lProcess2"/>
    <dgm:cxn modelId="{383D60D7-1D41-4B51-B7C5-2CF7744CFC3A}" type="presParOf" srcId="{8BFD1472-6AA0-4E47-8A6B-E4ED017D827D}" destId="{1FE3DF8F-7622-42FB-95DC-C6712481E5FB}" srcOrd="2" destOrd="0" presId="urn:microsoft.com/office/officeart/2005/8/layout/lProcess2"/>
    <dgm:cxn modelId="{7E1F612F-23BC-4A9D-A2C0-B805C325C9FA}" type="presParOf" srcId="{8BFD1472-6AA0-4E47-8A6B-E4ED017D827D}" destId="{4B055228-F0F5-4264-945B-8BF2A39518EF}" srcOrd="3" destOrd="0" presId="urn:microsoft.com/office/officeart/2005/8/layout/lProcess2"/>
    <dgm:cxn modelId="{4BC457AB-F1BF-4BA0-B815-8E67D82C6ED0}" type="presParOf" srcId="{8BFD1472-6AA0-4E47-8A6B-E4ED017D827D}" destId="{A0407BE7-41FD-4190-915E-426AEA68624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15248-7199-4F7D-80D3-94A1FC5D2CC3}">
      <dsp:nvSpPr>
        <dsp:cNvPr id="0" name=""/>
        <dsp:cNvSpPr/>
      </dsp:nvSpPr>
      <dsp:spPr>
        <a:xfrm>
          <a:off x="1004" y="0"/>
          <a:ext cx="2611933" cy="4910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10000"/>
                </a:schemeClr>
              </a:solidFill>
            </a:rPr>
            <a:t>Respondent Training</a:t>
          </a:r>
          <a:endParaRPr lang="en-US" sz="28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1004" y="0"/>
        <a:ext cx="2611933" cy="1473041"/>
      </dsp:txXfrm>
    </dsp:sp>
    <dsp:sp modelId="{242D0833-5E3E-48DC-BAA5-91E57EFA2014}">
      <dsp:nvSpPr>
        <dsp:cNvPr id="0" name=""/>
        <dsp:cNvSpPr/>
      </dsp:nvSpPr>
      <dsp:spPr>
        <a:xfrm>
          <a:off x="262197" y="1473460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Who carries devices?</a:t>
          </a:r>
          <a:endParaRPr lang="en-US" sz="2400" kern="1200" dirty="0"/>
        </a:p>
      </dsp:txBody>
      <dsp:txXfrm>
        <a:off x="290450" y="1501713"/>
        <a:ext cx="2033040" cy="908139"/>
      </dsp:txXfrm>
    </dsp:sp>
    <dsp:sp modelId="{4F730D70-A8F4-488F-814F-13BEC035211E}">
      <dsp:nvSpPr>
        <dsp:cNvPr id="0" name=""/>
        <dsp:cNvSpPr/>
      </dsp:nvSpPr>
      <dsp:spPr>
        <a:xfrm>
          <a:off x="262197" y="2586513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how long?</a:t>
          </a:r>
          <a:endParaRPr lang="en-US" sz="2400" kern="1200" dirty="0"/>
        </a:p>
      </dsp:txBody>
      <dsp:txXfrm>
        <a:off x="290450" y="2614766"/>
        <a:ext cx="2033040" cy="908139"/>
      </dsp:txXfrm>
    </dsp:sp>
    <dsp:sp modelId="{E6C4FB89-0F2B-4897-8420-4EB51A199035}">
      <dsp:nvSpPr>
        <dsp:cNvPr id="0" name=""/>
        <dsp:cNvSpPr/>
      </dsp:nvSpPr>
      <dsp:spPr>
        <a:xfrm>
          <a:off x="262197" y="3699566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Joint travel?</a:t>
          </a:r>
          <a:endParaRPr lang="en-US" sz="2400" kern="1200" dirty="0"/>
        </a:p>
      </dsp:txBody>
      <dsp:txXfrm>
        <a:off x="290450" y="3727819"/>
        <a:ext cx="2033040" cy="908139"/>
      </dsp:txXfrm>
    </dsp:sp>
    <dsp:sp modelId="{9479D8D3-D655-4C7E-8504-A7B25D301BFF}">
      <dsp:nvSpPr>
        <dsp:cNvPr id="0" name=""/>
        <dsp:cNvSpPr/>
      </dsp:nvSpPr>
      <dsp:spPr>
        <a:xfrm>
          <a:off x="2808833" y="0"/>
          <a:ext cx="2611933" cy="4910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10000"/>
                </a:schemeClr>
              </a:solidFill>
            </a:rPr>
            <a:t>Comparative Analysis</a:t>
          </a:r>
          <a:endParaRPr lang="en-US" sz="28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2808833" y="0"/>
        <a:ext cx="2611933" cy="1473041"/>
      </dsp:txXfrm>
    </dsp:sp>
    <dsp:sp modelId="{E31576D9-C563-48DC-99F8-7166AEB35838}">
      <dsp:nvSpPr>
        <dsp:cNvPr id="0" name=""/>
        <dsp:cNvSpPr/>
      </dsp:nvSpPr>
      <dsp:spPr>
        <a:xfrm>
          <a:off x="3070026" y="1474479"/>
          <a:ext cx="2089546" cy="1480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Diary vs. GPS</a:t>
          </a:r>
          <a:endParaRPr lang="en-US" sz="2400" kern="1200" dirty="0"/>
        </a:p>
      </dsp:txBody>
      <dsp:txXfrm>
        <a:off x="3113388" y="1517841"/>
        <a:ext cx="2002822" cy="1393749"/>
      </dsp:txXfrm>
    </dsp:sp>
    <dsp:sp modelId="{F0763EE6-F050-4C11-A85F-F4A94329FF17}">
      <dsp:nvSpPr>
        <dsp:cNvPr id="0" name=""/>
        <dsp:cNvSpPr/>
      </dsp:nvSpPr>
      <dsp:spPr>
        <a:xfrm>
          <a:off x="3070026" y="3182718"/>
          <a:ext cx="2089546" cy="1480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Multiday Analysis</a:t>
          </a:r>
          <a:endParaRPr lang="en-US" sz="2400" kern="1200" dirty="0"/>
        </a:p>
      </dsp:txBody>
      <dsp:txXfrm>
        <a:off x="3113388" y="3226080"/>
        <a:ext cx="2002822" cy="1393749"/>
      </dsp:txXfrm>
    </dsp:sp>
    <dsp:sp modelId="{BAC80207-4F1D-4C8A-8875-3F3859945C0C}">
      <dsp:nvSpPr>
        <dsp:cNvPr id="0" name=""/>
        <dsp:cNvSpPr/>
      </dsp:nvSpPr>
      <dsp:spPr>
        <a:xfrm>
          <a:off x="5616661" y="0"/>
          <a:ext cx="2611933" cy="49101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10000"/>
                </a:schemeClr>
              </a:solidFill>
            </a:rPr>
            <a:t>Behavioral Findings</a:t>
          </a:r>
          <a:endParaRPr lang="en-US" sz="2800" b="1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5616661" y="0"/>
        <a:ext cx="2611933" cy="1473041"/>
      </dsp:txXfrm>
    </dsp:sp>
    <dsp:sp modelId="{D1AE832E-D5D0-487A-8CFC-29F8C4651158}">
      <dsp:nvSpPr>
        <dsp:cNvPr id="0" name=""/>
        <dsp:cNvSpPr/>
      </dsp:nvSpPr>
      <dsp:spPr>
        <a:xfrm>
          <a:off x="5877855" y="1473460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Trip Rates</a:t>
          </a:r>
          <a:endParaRPr lang="en-US" sz="2400" kern="1200" dirty="0"/>
        </a:p>
      </dsp:txBody>
      <dsp:txXfrm>
        <a:off x="5906108" y="1501713"/>
        <a:ext cx="2033040" cy="908139"/>
      </dsp:txXfrm>
    </dsp:sp>
    <dsp:sp modelId="{1FE3DF8F-7622-42FB-95DC-C6712481E5FB}">
      <dsp:nvSpPr>
        <dsp:cNvPr id="0" name=""/>
        <dsp:cNvSpPr/>
      </dsp:nvSpPr>
      <dsp:spPr>
        <a:xfrm>
          <a:off x="5877855" y="2586513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Travel Purpose</a:t>
          </a:r>
          <a:endParaRPr lang="en-US" sz="2400" kern="1200" dirty="0"/>
        </a:p>
      </dsp:txBody>
      <dsp:txXfrm>
        <a:off x="5906108" y="2614766"/>
        <a:ext cx="2033040" cy="908139"/>
      </dsp:txXfrm>
    </dsp:sp>
    <dsp:sp modelId="{A0407BE7-41FD-4190-915E-426AEA686242}">
      <dsp:nvSpPr>
        <dsp:cNvPr id="0" name=""/>
        <dsp:cNvSpPr/>
      </dsp:nvSpPr>
      <dsp:spPr>
        <a:xfrm>
          <a:off x="5877855" y="3699566"/>
          <a:ext cx="2089546" cy="964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Stop-making Characteristics</a:t>
          </a:r>
          <a:endParaRPr lang="en-US" sz="2400" kern="1200" dirty="0"/>
        </a:p>
      </dsp:txBody>
      <dsp:txXfrm>
        <a:off x="5906108" y="3727819"/>
        <a:ext cx="2033040" cy="908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print">
            <a:lum bright="-18000" contrast="6000"/>
          </a:blip>
          <a:srcRect b="10596"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0718" y="0"/>
            <a:ext cx="8566952" cy="892277"/>
          </a:xfrm>
        </p:spPr>
        <p:txBody>
          <a:bodyPr/>
          <a:lstStyle/>
          <a:p>
            <a:r>
              <a:rPr lang="en-US" dirty="0" smtClean="0"/>
              <a:t>Assessment of GPS Household Survey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0718" y="892277"/>
            <a:ext cx="8566952" cy="744499"/>
          </a:xfrm>
        </p:spPr>
        <p:txBody>
          <a:bodyPr/>
          <a:lstStyle/>
          <a:p>
            <a:r>
              <a:rPr lang="en-US" dirty="0" smtClean="0"/>
              <a:t>Findings from Cincinnati and Minneapolis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6754" y="2416272"/>
            <a:ext cx="7519646" cy="857865"/>
          </a:xfrm>
        </p:spPr>
        <p:txBody>
          <a:bodyPr/>
          <a:lstStyle/>
          <a:p>
            <a:r>
              <a:rPr lang="en-US" dirty="0" smtClean="0"/>
              <a:t>2015 TRB Planning Applications Conference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18, 2015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06754" y="4076613"/>
            <a:ext cx="7786346" cy="538163"/>
          </a:xfrm>
        </p:spPr>
        <p:txBody>
          <a:bodyPr/>
          <a:lstStyle/>
          <a:p>
            <a:pPr marL="0" indent="0"/>
            <a:r>
              <a:rPr lang="en-US" dirty="0" smtClean="0"/>
              <a:t>Anurag Komanduri, Thomas Rossi, Kimon Proussaloglou</a:t>
            </a:r>
            <a:br>
              <a:rPr lang="en-US" dirty="0" smtClean="0"/>
            </a:br>
            <a:r>
              <a:rPr lang="en-US" dirty="0" smtClean="0"/>
              <a:t>Jonathan Ehrlich, Metropolitan Council</a:t>
            </a:r>
            <a:br>
              <a:rPr lang="en-US" dirty="0" smtClean="0"/>
            </a:br>
            <a:r>
              <a:rPr lang="en-US" dirty="0" smtClean="0"/>
              <a:t>Andrew </a:t>
            </a:r>
            <a:r>
              <a:rPr lang="en-US" dirty="0" err="1" smtClean="0"/>
              <a:t>Rohne</a:t>
            </a:r>
            <a:r>
              <a:rPr lang="en-US" dirty="0" smtClean="0"/>
              <a:t>, Ohio-Kentucky-Indiana Regional Council of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Analysis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all days of data collection be used for modeling/analysis?</a:t>
            </a:r>
          </a:p>
          <a:p>
            <a:r>
              <a:rPr lang="en-US" dirty="0" smtClean="0"/>
              <a:t>Day 1 vs. Day 2 vs. Day 3 trip rates</a:t>
            </a:r>
          </a:p>
          <a:p>
            <a:pPr lvl="1"/>
            <a:r>
              <a:rPr lang="en-US" dirty="0" smtClean="0"/>
              <a:t>Account for technology learning curve</a:t>
            </a:r>
          </a:p>
          <a:p>
            <a:pPr lvl="1"/>
            <a:r>
              <a:rPr lang="en-US" dirty="0" smtClean="0"/>
              <a:t>Battery drainage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28513"/>
              </p:ext>
            </p:extLst>
          </p:nvPr>
        </p:nvGraphicFramePr>
        <p:xfrm>
          <a:off x="342900" y="3486468"/>
          <a:ext cx="83438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500"/>
                <a:gridCol w="1490133"/>
                <a:gridCol w="1490133"/>
                <a:gridCol w="1490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OKI Region</a:t>
                      </a:r>
                      <a:r>
                        <a:rPr lang="en-US" baseline="0" dirty="0" smtClean="0"/>
                        <a:t> Findings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 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Respondents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with non-zero trips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1,797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3,021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2,921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Total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trips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9,822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17,475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16,650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Respondents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with drained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battery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177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278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229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Weighted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t</a:t>
                      </a: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rip rate/ respondent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2.35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3.64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3.51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8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Findings –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trips do we want the GPS to capture?</a:t>
            </a:r>
          </a:p>
          <a:p>
            <a:pPr lvl="1"/>
            <a:r>
              <a:rPr lang="en-US" dirty="0" smtClean="0"/>
              <a:t>Are intra-office trips necessary?</a:t>
            </a:r>
          </a:p>
          <a:p>
            <a:pPr lvl="1"/>
            <a:r>
              <a:rPr lang="en-US" dirty="0" smtClean="0"/>
              <a:t>What about “walk the pet” or “exercise”?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27361"/>
              </p:ext>
            </p:extLst>
          </p:nvPr>
        </p:nvGraphicFramePr>
        <p:xfrm>
          <a:off x="139700" y="2610645"/>
          <a:ext cx="6286500" cy="1326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916"/>
                <a:gridCol w="917453"/>
                <a:gridCol w="993531"/>
                <a:gridCol w="841375"/>
                <a:gridCol w="917453"/>
                <a:gridCol w="917453"/>
                <a:gridCol w="854319"/>
              </a:tblGrid>
              <a:tr h="4421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Diary </a:t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Trip #</a:t>
                      </a:r>
                      <a:endParaRPr lang="en-US" sz="12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Origin Location</a:t>
                      </a:r>
                      <a:endParaRPr lang="en-US" sz="12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Destination Location</a:t>
                      </a:r>
                      <a:endParaRPr lang="en-US" sz="12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Start Time</a:t>
                      </a:r>
                      <a:endParaRPr lang="en-US" sz="12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Time</a:t>
                      </a:r>
                      <a:endParaRPr lang="en-US" sz="12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</a:t>
                      </a:r>
                      <a:endParaRPr lang="en-US" sz="12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Access-Egress</a:t>
                      </a:r>
                      <a:endParaRPr lang="en-US" sz="12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1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7:10 AM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7:50 AM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Walk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1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5:35 PM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6:38 PM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Walk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6241"/>
              </p:ext>
            </p:extLst>
          </p:nvPr>
        </p:nvGraphicFramePr>
        <p:xfrm>
          <a:off x="1739904" y="4063998"/>
          <a:ext cx="7404097" cy="2520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124"/>
                <a:gridCol w="1080555"/>
                <a:gridCol w="1080555"/>
                <a:gridCol w="1080555"/>
                <a:gridCol w="1080555"/>
                <a:gridCol w="1080555"/>
                <a:gridCol w="1006198"/>
              </a:tblGrid>
              <a:tr h="6609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GPS</a:t>
                      </a:r>
                      <a:br>
                        <a:rPr lang="en-US" sz="1000" dirty="0" smtClean="0">
                          <a:effectLst/>
                        </a:rPr>
                      </a:br>
                      <a:r>
                        <a:rPr lang="en-US" sz="1000" dirty="0" smtClean="0">
                          <a:effectLst/>
                        </a:rPr>
                        <a:t>Trip</a:t>
                      </a:r>
                      <a:r>
                        <a:rPr lang="en-US" sz="1000" baseline="0" dirty="0" smtClean="0">
                          <a:effectLst/>
                        </a:rPr>
                        <a:t> #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Origin Match Location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Destination Match Location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 Time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Time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Origin Matched with Trip Diary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Destination Matched with Trip Diary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6:57:00 AM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7:49:04 AM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Work-Vicinity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9:19:21 AM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9:22:35 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AM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Work-Vicinity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Work-Vicinity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</a:rPr>
                        <a:t>9:22:55 AM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9:25:25 AM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5:34:23 PM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6:36:33 PM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8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Home-Vicinity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Home-Vicinity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6:58:46 PM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7:12:27 PM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30500" y="5092700"/>
            <a:ext cx="6413500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30500" y="6209379"/>
            <a:ext cx="6413500" cy="361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Findings – 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no prompted recall, how can trip purpose be imputed?</a:t>
            </a:r>
          </a:p>
          <a:p>
            <a:pPr lvl="1"/>
            <a:r>
              <a:rPr lang="en-US" dirty="0" smtClean="0"/>
              <a:t>Collect “frequent” locations before-hand.</a:t>
            </a:r>
          </a:p>
          <a:p>
            <a:pPr lvl="1"/>
            <a:r>
              <a:rPr lang="en-US" dirty="0" smtClean="0"/>
              <a:t>Use land-use parcel data to impute travel purposes.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TripPurpos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9583" y="2667000"/>
            <a:ext cx="3594417" cy="25222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724535"/>
              </p:ext>
            </p:extLst>
          </p:nvPr>
        </p:nvGraphicFramePr>
        <p:xfrm>
          <a:off x="146066" y="3840163"/>
          <a:ext cx="52638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954"/>
                <a:gridCol w="1315954"/>
                <a:gridCol w="1315954"/>
                <a:gridCol w="13159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Algorithm-based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Activity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Land Use Parcel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Imputed Activity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Notes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Bowling Alleys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Movie Theatres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Church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 Restaurant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 Fast-food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 Residential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Social Recreation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Non-home and Non-work location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Other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School</a:t>
                      </a:r>
                      <a:b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University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Pick-up/Drop-off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n-lt"/>
                        </a:rPr>
                        <a:t>Non-mandatory location</a:t>
                      </a:r>
                      <a:endParaRPr lang="en-US" sz="12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Findings –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3"/>
            <a:ext cx="8229600" cy="1234358"/>
          </a:xfrm>
        </p:spPr>
        <p:txBody>
          <a:bodyPr/>
          <a:lstStyle/>
          <a:p>
            <a:r>
              <a:rPr lang="en-US" dirty="0" smtClean="0"/>
              <a:t>Assess number of stops to see if reasonable.</a:t>
            </a:r>
          </a:p>
          <a:p>
            <a:r>
              <a:rPr lang="en-US" dirty="0" smtClean="0"/>
              <a:t>Algorithms must be customized for region.</a:t>
            </a:r>
          </a:p>
          <a:p>
            <a:pPr lvl="1"/>
            <a:r>
              <a:rPr lang="en-US" dirty="0" smtClean="0"/>
              <a:t>Extra congestion on road may be construed for stops</a:t>
            </a:r>
          </a:p>
          <a:p>
            <a:pPr lvl="1"/>
            <a:r>
              <a:rPr lang="en-US" dirty="0" smtClean="0"/>
              <a:t>Transit legs may be counted as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085980"/>
              </p:ext>
            </p:extLst>
          </p:nvPr>
        </p:nvGraphicFramePr>
        <p:xfrm>
          <a:off x="285766" y="3843814"/>
          <a:ext cx="5943600" cy="242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830"/>
                <a:gridCol w="867410"/>
                <a:gridCol w="867410"/>
                <a:gridCol w="867410"/>
                <a:gridCol w="867410"/>
                <a:gridCol w="867410"/>
                <a:gridCol w="807720"/>
              </a:tblGrid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Diary </a:t>
                      </a:r>
                      <a:br>
                        <a:rPr lang="en-US" sz="1000" dirty="0" smtClean="0">
                          <a:effectLst/>
                        </a:rPr>
                      </a:br>
                      <a:r>
                        <a:rPr lang="en-US" sz="1000" dirty="0" smtClean="0">
                          <a:effectLst/>
                        </a:rPr>
                        <a:t>Trip #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Origin Location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Destination Location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 Time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End Time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Mode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Access-Egress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Drop-Off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7:30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7:40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Auto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Drop-Off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7:45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8:30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Bus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Drive-Walk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Eat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3:00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3:15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Walk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Eat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3:45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3:53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Walk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Pick-Up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5:02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5:33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Transit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Walk-Drive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Pick-Up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5:46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5:53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Auto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N/A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10699"/>
              </p:ext>
            </p:extLst>
          </p:nvPr>
        </p:nvGraphicFramePr>
        <p:xfrm>
          <a:off x="2831012" y="3847692"/>
          <a:ext cx="6159497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847"/>
                <a:gridCol w="898918"/>
                <a:gridCol w="898918"/>
                <a:gridCol w="898918"/>
                <a:gridCol w="898918"/>
                <a:gridCol w="898918"/>
                <a:gridCol w="837060"/>
              </a:tblGrid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GPS </a:t>
                      </a:r>
                      <a:br>
                        <a:rPr lang="en-US" sz="1000" dirty="0" smtClean="0">
                          <a:effectLst/>
                        </a:rPr>
                      </a:br>
                      <a:r>
                        <a:rPr lang="en-US" sz="1000" dirty="0" smtClean="0">
                          <a:effectLst/>
                        </a:rPr>
                        <a:t>Trip #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Origin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Destination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 Time</a:t>
                      </a:r>
                      <a:endParaRPr lang="en-US" sz="110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End Time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O Matched?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D Matched?</a:t>
                      </a:r>
                      <a:endParaRPr lang="en-US" sz="1100" dirty="0"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Drop-Off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7:32:26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7:39:33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Drop-Off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7:44:41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8:12:25 AM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Book Antiqua"/>
                          <a:ea typeface="Times New Roman"/>
                          <a:cs typeface="Times New Roman"/>
                        </a:rPr>
                        <a:t>WORK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/>
                          <a:latin typeface="Book Antiqua"/>
                          <a:ea typeface="Times New Roman"/>
                          <a:cs typeface="Times New Roman"/>
                        </a:rPr>
                        <a:t> TO LUNCH MISSING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Book Antiqua"/>
                          <a:ea typeface="Times New Roman"/>
                          <a:cs typeface="Times New Roman"/>
                        </a:rPr>
                        <a:t>WORK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/>
                          <a:latin typeface="Book Antiqua"/>
                          <a:ea typeface="Times New Roman"/>
                          <a:cs typeface="Times New Roman"/>
                        </a:rPr>
                        <a:t> TO LUNCH MISSING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Work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Unknown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5:11:37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5:14:14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Unknown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Pick-Up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5:14:14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5:34:02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Pick-Up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Home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5:40:30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5:50:22 PM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32200" y="5555774"/>
            <a:ext cx="5358309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6742"/>
            <a:ext cx="8686800" cy="4909421"/>
          </a:xfrm>
        </p:spPr>
        <p:txBody>
          <a:bodyPr/>
          <a:lstStyle/>
          <a:p>
            <a:r>
              <a:rPr lang="en-US" dirty="0" smtClean="0"/>
              <a:t>Use GPS technology to the extent possible.</a:t>
            </a:r>
          </a:p>
          <a:p>
            <a:pPr lvl="1"/>
            <a:r>
              <a:rPr lang="en-US" dirty="0"/>
              <a:t>Design prompted </a:t>
            </a:r>
            <a:r>
              <a:rPr lang="en-US" dirty="0" smtClean="0"/>
              <a:t>recalls</a:t>
            </a:r>
            <a:endParaRPr lang="en-US" dirty="0"/>
          </a:p>
          <a:p>
            <a:pPr lvl="1"/>
            <a:r>
              <a:rPr lang="en-US" dirty="0" smtClean="0"/>
              <a:t>Invest in customized algorithms – test extensively</a:t>
            </a:r>
          </a:p>
          <a:p>
            <a:pPr lvl="1"/>
            <a:r>
              <a:rPr lang="en-US" dirty="0" smtClean="0"/>
              <a:t>Collect supporting data (land use, for instance)</a:t>
            </a:r>
          </a:p>
          <a:p>
            <a:r>
              <a:rPr lang="en-US" dirty="0" smtClean="0"/>
              <a:t>Spend time analyzing algorithm-driven results.</a:t>
            </a:r>
          </a:p>
          <a:p>
            <a:pPr lvl="1"/>
            <a:r>
              <a:rPr lang="en-US" dirty="0"/>
              <a:t>Complex trip-making </a:t>
            </a:r>
            <a:r>
              <a:rPr lang="en-US" dirty="0" err="1" smtClean="0"/>
              <a:t>HHs</a:t>
            </a:r>
            <a:r>
              <a:rPr lang="en-US" dirty="0" smtClean="0"/>
              <a:t> will have </a:t>
            </a:r>
            <a:r>
              <a:rPr lang="en-US" dirty="0"/>
              <a:t>poor information on </a:t>
            </a:r>
            <a:r>
              <a:rPr lang="en-US" dirty="0" smtClean="0"/>
              <a:t>some trips…manual cleaning may be needed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impact on trip </a:t>
            </a:r>
            <a:r>
              <a:rPr lang="en-US" dirty="0" smtClean="0"/>
              <a:t>rates</a:t>
            </a:r>
            <a:endParaRPr lang="en-US" dirty="0"/>
          </a:p>
          <a:p>
            <a:r>
              <a:rPr lang="en-US" dirty="0" smtClean="0"/>
              <a:t>Plan budget and schedule accordingly</a:t>
            </a:r>
          </a:p>
        </p:txBody>
      </p:sp>
      <p:pic>
        <p:nvPicPr>
          <p:cNvPr id="3" name="R2D2-you-know-better-than-to-trust-a-strange-comput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5.4935" end="1810.49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66000" y="3314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7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Questions/Comments?</a:t>
            </a:r>
            <a:br>
              <a:rPr lang="en-US" dirty="0" smtClean="0"/>
            </a:br>
            <a:r>
              <a:rPr lang="en-US" dirty="0" smtClean="0"/>
              <a:t>akomanduri@camsys.com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0638"/>
            <a:ext cx="481013" cy="365125"/>
          </a:xfrm>
        </p:spPr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presentation</a:t>
            </a:r>
          </a:p>
          <a:p>
            <a:r>
              <a:rPr lang="en-US" dirty="0" smtClean="0"/>
              <a:t>Data collection </a:t>
            </a:r>
            <a:r>
              <a:rPr lang="en-US" dirty="0"/>
              <a:t>b</a:t>
            </a:r>
            <a:r>
              <a:rPr lang="en-US" dirty="0" smtClean="0"/>
              <a:t>ackground </a:t>
            </a:r>
          </a:p>
          <a:p>
            <a:r>
              <a:rPr lang="en-US" dirty="0" smtClean="0"/>
              <a:t>Data analysis - 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GPS-based household travel surveys are becoming ubiquitous.</a:t>
            </a:r>
          </a:p>
          <a:p>
            <a:r>
              <a:rPr lang="en-US" dirty="0" smtClean="0"/>
              <a:t>Harnessing technology is a great way to improve data quality.</a:t>
            </a:r>
          </a:p>
          <a:p>
            <a:pPr lvl="1"/>
            <a:r>
              <a:rPr lang="en-US" dirty="0" smtClean="0"/>
              <a:t>Passive means of </a:t>
            </a:r>
            <a:r>
              <a:rPr lang="en-US" dirty="0" smtClean="0"/>
              <a:t>collecting </a:t>
            </a:r>
            <a:r>
              <a:rPr lang="en-US" dirty="0" smtClean="0"/>
              <a:t>data – reduces respondent burden</a:t>
            </a:r>
          </a:p>
          <a:p>
            <a:r>
              <a:rPr lang="en-US" dirty="0" smtClean="0"/>
              <a:t>Recent improvements in GPS technology are phenomenal.</a:t>
            </a:r>
          </a:p>
          <a:p>
            <a:pPr lvl="1"/>
            <a:r>
              <a:rPr lang="en-US" dirty="0" smtClean="0"/>
              <a:t>Longer lasting batteries + smaller devices</a:t>
            </a:r>
          </a:p>
          <a:p>
            <a:pPr lvl="1"/>
            <a:r>
              <a:rPr lang="en-US" dirty="0" smtClean="0"/>
              <a:t>Smartphone-based apps improving options for data collection</a:t>
            </a:r>
          </a:p>
          <a:p>
            <a:pPr lvl="1"/>
            <a:r>
              <a:rPr lang="en-US" dirty="0" smtClean="0"/>
              <a:t>Geolocation algorithms being constantly updated</a:t>
            </a:r>
          </a:p>
          <a:p>
            <a:pPr lvl="1"/>
            <a:r>
              <a:rPr lang="en-US" dirty="0" smtClean="0"/>
              <a:t>Knowledge-sharing across industries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866890"/>
            <a:ext cx="3009900" cy="1423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66889"/>
            <a:ext cx="2933700" cy="1423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866890"/>
            <a:ext cx="3200400" cy="142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302"/>
            <a:ext cx="3009900" cy="1423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414301"/>
            <a:ext cx="2933700" cy="14237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414302"/>
            <a:ext cx="3200400" cy="14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6742"/>
            <a:ext cx="7353300" cy="4909421"/>
          </a:xfrm>
        </p:spPr>
        <p:txBody>
          <a:bodyPr/>
          <a:lstStyle/>
          <a:p>
            <a:r>
              <a:rPr lang="en-US" dirty="0" smtClean="0"/>
              <a:t>Does </a:t>
            </a:r>
            <a:r>
              <a:rPr lang="en-US" dirty="0"/>
              <a:t>not mean burden on analysts is </a:t>
            </a:r>
            <a:r>
              <a:rPr lang="en-US" dirty="0" smtClean="0"/>
              <a:t>completely gone.</a:t>
            </a:r>
          </a:p>
          <a:p>
            <a:r>
              <a:rPr lang="en-US" dirty="0" smtClean="0"/>
              <a:t>Greater </a:t>
            </a:r>
            <a:r>
              <a:rPr lang="en-US" dirty="0"/>
              <a:t>emphasis needed on…</a:t>
            </a:r>
          </a:p>
          <a:p>
            <a:pPr lvl="1"/>
            <a:r>
              <a:rPr lang="en-US" dirty="0" smtClean="0"/>
              <a:t>Compact questionnaire </a:t>
            </a:r>
            <a:r>
              <a:rPr lang="en-US" dirty="0"/>
              <a:t>design</a:t>
            </a:r>
          </a:p>
          <a:p>
            <a:pPr lvl="1"/>
            <a:r>
              <a:rPr lang="en-US" dirty="0" smtClean="0"/>
              <a:t>Clear instructions for respondents</a:t>
            </a:r>
            <a:endParaRPr lang="en-US" dirty="0"/>
          </a:p>
          <a:p>
            <a:pPr lvl="1"/>
            <a:r>
              <a:rPr lang="en-US" b="1" u="sng" dirty="0" smtClean="0"/>
              <a:t>Travel behavior data </a:t>
            </a:r>
            <a:r>
              <a:rPr lang="en-US" b="1" u="sng" dirty="0"/>
              <a:t>algorithms</a:t>
            </a:r>
          </a:p>
          <a:p>
            <a:pPr lvl="1"/>
            <a:r>
              <a:rPr lang="en-US" b="1" u="sng" dirty="0" smtClean="0"/>
              <a:t>Travel behavior data </a:t>
            </a:r>
            <a:r>
              <a:rPr lang="en-US" b="1" u="sng" dirty="0"/>
              <a:t>analysis </a:t>
            </a:r>
          </a:p>
          <a:p>
            <a:pPr lvl="1"/>
            <a:r>
              <a:rPr lang="en-US" dirty="0" smtClean="0"/>
              <a:t>Adjusting </a:t>
            </a:r>
            <a:r>
              <a:rPr lang="en-US" dirty="0"/>
              <a:t>s</a:t>
            </a:r>
            <a:r>
              <a:rPr lang="en-US" dirty="0" smtClean="0"/>
              <a:t>chedule </a:t>
            </a:r>
            <a:r>
              <a:rPr lang="en-US" dirty="0"/>
              <a:t>and </a:t>
            </a:r>
            <a:r>
              <a:rPr lang="en-US" dirty="0" smtClean="0"/>
              <a:t>budget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52" y="1947862"/>
            <a:ext cx="3133012" cy="37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440272"/>
              </p:ext>
            </p:extLst>
          </p:nvPr>
        </p:nvGraphicFramePr>
        <p:xfrm>
          <a:off x="444500" y="1012825"/>
          <a:ext cx="834390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/>
                <a:gridCol w="2476500"/>
                <a:gridCol w="247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Metropolitan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Council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Ohio-Kentucky-Indiana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collection period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2011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2010-2012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Data analysis period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2012-2013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2013-2014</a:t>
                      </a:r>
                      <a:b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(separate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contract)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Type of data collection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Travel diary</a:t>
                      </a:r>
                      <a:b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GPS sub-sample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GPS sample only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Total Households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in GPS Sample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250 (out of 14,000)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2,050 (out of 2,050)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Validation-option for GPS data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Travel diary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Prompted recall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b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sub-sample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Main purpose of GPS dataset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Modify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diary reported trip rates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Model development dataset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Primary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data analysis technique</a:t>
                      </a: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Machine-driven</a:t>
                      </a:r>
                      <a:b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Intense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QC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Machine-driven</a:t>
                      </a:r>
                      <a:b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Intense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QC</a:t>
                      </a:r>
                      <a:endParaRPr lang="en-US" dirty="0" smtClean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Secondary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data analysis technique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In-depth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analysis of travel/activity behavior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In-depth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analysis of travel/activity behavior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R2D2-you-know-better-than-to-trust-a-strange-compu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69100" y="61395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Behavior-Driven Analysis of GPS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62114"/>
              </p:ext>
            </p:extLst>
          </p:nvPr>
        </p:nvGraphicFramePr>
        <p:xfrm>
          <a:off x="457200" y="1216025"/>
          <a:ext cx="8229600" cy="491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Training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instructions must be very clear.</a:t>
            </a:r>
          </a:p>
          <a:p>
            <a:pPr lvl="1"/>
            <a:r>
              <a:rPr lang="en-US" dirty="0" smtClean="0"/>
              <a:t>Respondents must be “ready to go” on day </a:t>
            </a:r>
            <a:r>
              <a:rPr lang="en-US" dirty="0"/>
              <a:t>1</a:t>
            </a:r>
            <a:endParaRPr lang="en-US" dirty="0" smtClean="0"/>
          </a:p>
          <a:p>
            <a:pPr lvl="1"/>
            <a:r>
              <a:rPr lang="en-US" dirty="0" smtClean="0"/>
              <a:t>Well explained, yet concise</a:t>
            </a:r>
          </a:p>
          <a:p>
            <a:r>
              <a:rPr lang="en-US" dirty="0" smtClean="0"/>
              <a:t>Dates of data collection must be clear.</a:t>
            </a:r>
          </a:p>
          <a:p>
            <a:pPr lvl="1"/>
            <a:r>
              <a:rPr lang="en-US" dirty="0" smtClean="0"/>
              <a:t>Describe start date &amp; end date (inclusive)</a:t>
            </a:r>
          </a:p>
          <a:p>
            <a:pPr lvl="1"/>
            <a:r>
              <a:rPr lang="en-US" dirty="0" smtClean="0"/>
              <a:t>Start time – Is 3 AM feasible? Define “travel day”</a:t>
            </a:r>
          </a:p>
          <a:p>
            <a:r>
              <a:rPr lang="en-US" dirty="0" smtClean="0"/>
              <a:t>Who carries the device?</a:t>
            </a:r>
          </a:p>
          <a:p>
            <a:pPr lvl="1"/>
            <a:r>
              <a:rPr lang="en-US" dirty="0" smtClean="0"/>
              <a:t>Be aware of sensitivity to monitor children’s activities</a:t>
            </a:r>
          </a:p>
          <a:p>
            <a:pPr lvl="1"/>
            <a:r>
              <a:rPr lang="en-US" dirty="0" smtClean="0"/>
              <a:t>Technology challenges – especially for the older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Respondent Training – 1I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842"/>
            <a:ext cx="8229600" cy="5735587"/>
          </a:xfrm>
        </p:spPr>
        <p:txBody>
          <a:bodyPr/>
          <a:lstStyle/>
          <a:p>
            <a:r>
              <a:rPr lang="en-US" dirty="0"/>
              <a:t>Respondent should carry device on all trips.</a:t>
            </a:r>
          </a:p>
          <a:p>
            <a:pPr lvl="1"/>
            <a:r>
              <a:rPr lang="en-US" dirty="0" smtClean="0"/>
              <a:t>Intra-office</a:t>
            </a:r>
          </a:p>
          <a:p>
            <a:pPr lvl="1"/>
            <a:r>
              <a:rPr lang="en-US" dirty="0" smtClean="0"/>
              <a:t>Intra-household</a:t>
            </a:r>
          </a:p>
          <a:p>
            <a:pPr lvl="1"/>
            <a:r>
              <a:rPr lang="en-US" dirty="0" smtClean="0"/>
              <a:t>Walk pet</a:t>
            </a:r>
          </a:p>
          <a:p>
            <a:pPr lvl="1"/>
            <a:r>
              <a:rPr lang="en-US" dirty="0" smtClean="0"/>
              <a:t>Run/exercise/bike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Joint trips does not mean only one device is to be carried</a:t>
            </a:r>
            <a:endParaRPr lang="en-US" dirty="0"/>
          </a:p>
          <a:p>
            <a:r>
              <a:rPr lang="en-US" dirty="0" smtClean="0"/>
              <a:t>Back-up plan if the device malfunctions/battery drains out.</a:t>
            </a:r>
          </a:p>
          <a:p>
            <a:r>
              <a:rPr lang="en-US" dirty="0" smtClean="0"/>
              <a:t>If supplemented with diary, make instructions clear.</a:t>
            </a:r>
          </a:p>
          <a:p>
            <a:pPr lvl="1"/>
            <a:r>
              <a:rPr lang="en-US" dirty="0" smtClean="0"/>
              <a:t>Device must be carried even on travel diary day</a:t>
            </a:r>
          </a:p>
          <a:p>
            <a:pPr lvl="1"/>
            <a:r>
              <a:rPr lang="en-US" dirty="0" smtClean="0"/>
              <a:t>Diary must supplement the GPS for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Analysis –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3"/>
            <a:ext cx="8229600" cy="1450258"/>
          </a:xfrm>
        </p:spPr>
        <p:txBody>
          <a:bodyPr/>
          <a:lstStyle/>
          <a:p>
            <a:r>
              <a:rPr lang="en-US" dirty="0" smtClean="0"/>
              <a:t>Typically, aggregate GPS vs diary analysis conducted.</a:t>
            </a:r>
          </a:p>
          <a:p>
            <a:pPr lvl="1"/>
            <a:r>
              <a:rPr lang="en-US" dirty="0" smtClean="0"/>
              <a:t>Average trip adjustment factor is proposed.</a:t>
            </a:r>
          </a:p>
          <a:p>
            <a:pPr lvl="1"/>
            <a:r>
              <a:rPr lang="en-US" dirty="0" smtClean="0"/>
              <a:t>Not a one-to-one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46903"/>
              </p:ext>
            </p:extLst>
          </p:nvPr>
        </p:nvGraphicFramePr>
        <p:xfrm>
          <a:off x="381000" y="2714626"/>
          <a:ext cx="8051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500"/>
                <a:gridCol w="2781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Metropolitan Council Data Comparison</a:t>
                      </a:r>
                      <a:r>
                        <a:rPr lang="en-US" baseline="0" dirty="0" smtClean="0"/>
                        <a:t> Steps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</a:t>
                      </a:r>
                      <a:r>
                        <a:rPr lang="en-US" baseline="0" dirty="0" smtClean="0"/>
                        <a:t> Records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Total households with GPS data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262 households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Usable/complete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diary data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158 households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GPS device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carried on diary day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127 households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Households</a:t>
                      </a:r>
                      <a:r>
                        <a:rPr lang="en-US" baseline="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 with functioning GPS devices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</a:rPr>
                        <a:t>125 households</a:t>
                      </a:r>
                      <a:endParaRPr lang="en-US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766189"/>
            <a:ext cx="8229600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SzPct val="80000"/>
              <a:buFontTx/>
              <a:buBlip>
                <a:blip r:embed="rId2"/>
              </a:buBlip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Arial" pitchFamily="34" charset="0"/>
              <a:buChar char="»"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bg1"/>
              </a:buClr>
              <a:buFont typeface="Arial" pitchFamily="34" charset="0"/>
              <a:buChar char="♦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Difference in diary vs. GPS observed trip rates</a:t>
            </a:r>
          </a:p>
          <a:p>
            <a:pPr lvl="1"/>
            <a:r>
              <a:rPr lang="en-US" dirty="0" smtClean="0"/>
              <a:t>18 percent for full sample (262 households)</a:t>
            </a:r>
          </a:p>
          <a:p>
            <a:pPr lvl="1"/>
            <a:r>
              <a:rPr lang="en-US" dirty="0" smtClean="0"/>
              <a:t>8 percent for matched sample (125 households)</a:t>
            </a:r>
          </a:p>
        </p:txBody>
      </p:sp>
    </p:spTree>
    <p:extLst>
      <p:ext uri="{BB962C8B-B14F-4D97-AF65-F5344CB8AC3E}">
        <p14:creationId xmlns:p14="http://schemas.microsoft.com/office/powerpoint/2010/main" val="30046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2697</TotalTime>
  <Words>974</Words>
  <Application>Microsoft Office PowerPoint</Application>
  <PresentationFormat>On-screen Show (4:3)</PresentationFormat>
  <Paragraphs>332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cs_flare</vt:lpstr>
      <vt:lpstr>Assessment of GPS Household Survey Data</vt:lpstr>
      <vt:lpstr>Overview</vt:lpstr>
      <vt:lpstr>Background</vt:lpstr>
      <vt:lpstr>Motivation</vt:lpstr>
      <vt:lpstr>Data Collection Background</vt:lpstr>
      <vt:lpstr>Travel Behavior-Driven Analysis of GPS Data</vt:lpstr>
      <vt:lpstr>Respondent Training - 1</vt:lpstr>
      <vt:lpstr>Respondent Training – 1I</vt:lpstr>
      <vt:lpstr>Comparative Analysis – I</vt:lpstr>
      <vt:lpstr>Comparative Analysis - II</vt:lpstr>
      <vt:lpstr>Behavioral Findings – I</vt:lpstr>
      <vt:lpstr>Behavioral Findings – 1I</vt:lpstr>
      <vt:lpstr>Behavioral Findings – III</vt:lpstr>
      <vt:lpstr>Future Lessons</vt:lpstr>
      <vt:lpstr>Questions/Comments? akomanduri@camsys.com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GPS Household Survey Data</dc:title>
  <dc:creator>Anurag Komanduri</dc:creator>
  <cp:lastModifiedBy>Anurag Komanduri</cp:lastModifiedBy>
  <cp:revision>100</cp:revision>
  <dcterms:created xsi:type="dcterms:W3CDTF">2015-05-15T19:49:18Z</dcterms:created>
  <dcterms:modified xsi:type="dcterms:W3CDTF">2015-05-18T15:30:05Z</dcterms:modified>
</cp:coreProperties>
</file>