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72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  <p:sldId id="273" r:id="rId16"/>
    <p:sldId id="277" r:id="rId17"/>
    <p:sldId id="269" r:id="rId18"/>
    <p:sldId id="270" r:id="rId19"/>
    <p:sldId id="276" r:id="rId20"/>
    <p:sldId id="274" r:id="rId21"/>
    <p:sldId id="275" r:id="rId2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EBFB8"/>
    <a:srgbClr val="FC7668"/>
    <a:srgbClr val="FD968B"/>
    <a:srgbClr val="E1E1E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6629" autoAdjust="0"/>
  </p:normalViewPr>
  <p:slideViewPr>
    <p:cSldViewPr>
      <p:cViewPr>
        <p:scale>
          <a:sx n="110" d="100"/>
          <a:sy n="110" d="100"/>
        </p:scale>
        <p:origin x="-581" y="1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0"/>
    </p:cViewPr>
  </p:outlineViewPr>
  <p:notesTextViewPr>
    <p:cViewPr>
      <p:scale>
        <a:sx n="100" d="100"/>
        <a:sy n="100" d="100"/>
      </p:scale>
      <p:origin x="0" y="0"/>
    </p:cViewPr>
  </p:notesText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w-amnyc-d-sag12\c$\Projects\51239A_JTMT\TimeAllocationToActivities\MDCEV_Demo_JTMT_V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w-amnyc-d-sag12\c$\Projects\51239A_JTMT\TimeAllocationToActivities\MDCEV_Demo_JTM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095587410548047E-2"/>
          <c:y val="5.1765183021472649E-2"/>
          <c:w val="0.73112558045628917"/>
          <c:h val="0.71726613426583352"/>
        </c:manualLayout>
      </c:layout>
      <c:scatterChart>
        <c:scatterStyle val="smoothMarker"/>
        <c:varyColors val="0"/>
        <c:ser>
          <c:idx val="6"/>
          <c:order val="0"/>
          <c:tx>
            <c:v>Escorting Activity</c:v>
          </c:tx>
          <c:spPr>
            <a:ln w="38100">
              <a:solidFill>
                <a:schemeClr val="bg2">
                  <a:lumMod val="10000"/>
                </a:schemeClr>
              </a:solidFill>
            </a:ln>
          </c:spPr>
          <c:marker>
            <c:symbol val="none"/>
          </c:marker>
          <c:xVal>
            <c:numRef>
              <c:f>AllOutsideGood!$A$30:$A$150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1.2000000000000002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1.7000000000000002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2.3000000000000003</c:v>
                </c:pt>
                <c:pt idx="24">
                  <c:v>2.4000000000000004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2.8000000000000003</c:v>
                </c:pt>
                <c:pt idx="29">
                  <c:v>2.9000000000000004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3.3000000000000003</c:v>
                </c:pt>
                <c:pt idx="34">
                  <c:v>3.4000000000000004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3.8000000000000003</c:v>
                </c:pt>
                <c:pt idx="39">
                  <c:v>3.9000000000000004</c:v>
                </c:pt>
                <c:pt idx="40">
                  <c:v>4</c:v>
                </c:pt>
                <c:pt idx="41">
                  <c:v>4.1000000000000005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4.6000000000000005</c:v>
                </c:pt>
                <c:pt idx="47">
                  <c:v>4.7</c:v>
                </c:pt>
                <c:pt idx="48">
                  <c:v>4.8000000000000007</c:v>
                </c:pt>
                <c:pt idx="49">
                  <c:v>4.9000000000000004</c:v>
                </c:pt>
                <c:pt idx="50">
                  <c:v>5</c:v>
                </c:pt>
                <c:pt idx="51">
                  <c:v>5.1000000000000005</c:v>
                </c:pt>
                <c:pt idx="52">
                  <c:v>5.2</c:v>
                </c:pt>
                <c:pt idx="53">
                  <c:v>5.3000000000000007</c:v>
                </c:pt>
                <c:pt idx="54">
                  <c:v>5.4</c:v>
                </c:pt>
                <c:pt idx="55">
                  <c:v>5.5</c:v>
                </c:pt>
                <c:pt idx="56">
                  <c:v>5.6000000000000005</c:v>
                </c:pt>
                <c:pt idx="57">
                  <c:v>5.7</c:v>
                </c:pt>
                <c:pt idx="58">
                  <c:v>5.8000000000000007</c:v>
                </c:pt>
                <c:pt idx="59">
                  <c:v>5.9</c:v>
                </c:pt>
                <c:pt idx="60">
                  <c:v>6</c:v>
                </c:pt>
                <c:pt idx="61">
                  <c:v>6.1000000000000005</c:v>
                </c:pt>
                <c:pt idx="62">
                  <c:v>6.2</c:v>
                </c:pt>
                <c:pt idx="63">
                  <c:v>6.3000000000000007</c:v>
                </c:pt>
                <c:pt idx="64">
                  <c:v>6.4</c:v>
                </c:pt>
                <c:pt idx="65">
                  <c:v>6.5</c:v>
                </c:pt>
                <c:pt idx="66">
                  <c:v>6.6000000000000005</c:v>
                </c:pt>
                <c:pt idx="67">
                  <c:v>6.7</c:v>
                </c:pt>
                <c:pt idx="68">
                  <c:v>6.8000000000000007</c:v>
                </c:pt>
                <c:pt idx="69">
                  <c:v>6.9</c:v>
                </c:pt>
                <c:pt idx="70">
                  <c:v>7</c:v>
                </c:pt>
                <c:pt idx="71">
                  <c:v>7.1000000000000005</c:v>
                </c:pt>
                <c:pt idx="72">
                  <c:v>7.2</c:v>
                </c:pt>
                <c:pt idx="73">
                  <c:v>7.3000000000000007</c:v>
                </c:pt>
                <c:pt idx="74">
                  <c:v>7.4</c:v>
                </c:pt>
                <c:pt idx="75">
                  <c:v>7.5</c:v>
                </c:pt>
                <c:pt idx="76">
                  <c:v>7.6000000000000005</c:v>
                </c:pt>
                <c:pt idx="77">
                  <c:v>7.7</c:v>
                </c:pt>
                <c:pt idx="78">
                  <c:v>7.8000000000000007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8.2000000000000011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8.7000000000000011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9.2000000000000011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9.6000000000000014</c:v>
                </c:pt>
                <c:pt idx="97">
                  <c:v>9.7000000000000011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  <c:pt idx="101">
                  <c:v>10.100000000000001</c:v>
                </c:pt>
                <c:pt idx="102">
                  <c:v>10.200000000000001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10.600000000000001</c:v>
                </c:pt>
                <c:pt idx="107">
                  <c:v>10.700000000000001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11.100000000000001</c:v>
                </c:pt>
                <c:pt idx="112">
                  <c:v>11.200000000000001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11.600000000000001</c:v>
                </c:pt>
                <c:pt idx="117">
                  <c:v>11.700000000000001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AllOutsideGood!$J$30:$J$150</c:f>
              <c:numCache>
                <c:formatCode>0.0000</c:formatCode>
                <c:ptCount val="121"/>
                <c:pt idx="0">
                  <c:v>3.2854288145134505</c:v>
                </c:pt>
                <c:pt idx="1">
                  <c:v>2.3467348675096869</c:v>
                </c:pt>
                <c:pt idx="2">
                  <c:v>1.8252382302853576</c:v>
                </c:pt>
                <c:pt idx="3">
                  <c:v>1.4933767338698676</c:v>
                </c:pt>
                <c:pt idx="4">
                  <c:v>1.2636264671206787</c:v>
                </c:pt>
                <c:pt idx="5">
                  <c:v>1.0951429381712705</c:v>
                </c:pt>
                <c:pt idx="6">
                  <c:v>0.96630259250407402</c:v>
                </c:pt>
                <c:pt idx="7">
                  <c:v>0.86458653013523379</c:v>
                </c:pt>
                <c:pt idx="8">
                  <c:v>0.7822449558366481</c:v>
                </c:pt>
                <c:pt idx="9">
                  <c:v>0.71422365532912002</c:v>
                </c:pt>
                <c:pt idx="10">
                  <c:v>0.65708576290279597</c:v>
                </c:pt>
                <c:pt idx="11">
                  <c:v>0.60841274342851936</c:v>
                </c:pt>
                <c:pt idx="12">
                  <c:v>0.56645324388172891</c:v>
                </c:pt>
                <c:pt idx="13">
                  <c:v>0.52990787330871769</c:v>
                </c:pt>
                <c:pt idx="14">
                  <c:v>0.49779224462334393</c:v>
                </c:pt>
                <c:pt idx="15">
                  <c:v>0.46934697350201293</c:v>
                </c:pt>
                <c:pt idx="16">
                  <c:v>0.44397686682623078</c:v>
                </c:pt>
                <c:pt idx="17">
                  <c:v>0.4212088223736058</c:v>
                </c:pt>
                <c:pt idx="18">
                  <c:v>0.40066205055050508</c:v>
                </c:pt>
                <c:pt idx="19">
                  <c:v>0.38202660633885549</c:v>
                </c:pt>
                <c:pt idx="20">
                  <c:v>0.36504764605713025</c:v>
                </c:pt>
                <c:pt idx="21">
                  <c:v>0.34951370367172202</c:v>
                </c:pt>
                <c:pt idx="22">
                  <c:v>0.33524783821573467</c:v>
                </c:pt>
                <c:pt idx="23">
                  <c:v>0.32210086416806005</c:v>
                </c:pt>
                <c:pt idx="24">
                  <c:v>0.30994611457681387</c:v>
                </c:pt>
                <c:pt idx="25">
                  <c:v>0.29867534677402163</c:v>
                </c:pt>
                <c:pt idx="26">
                  <c:v>0.28819551004510968</c:v>
                </c:pt>
                <c:pt idx="27">
                  <c:v>0.27842617072154757</c:v>
                </c:pt>
                <c:pt idx="28">
                  <c:v>0.26929744381264525</c:v>
                </c:pt>
                <c:pt idx="29">
                  <c:v>0.26074831861224468</c:v>
                </c:pt>
                <c:pt idx="30">
                  <c:v>0.25272529342417643</c:v>
                </c:pt>
                <c:pt idx="31">
                  <c:v>0.24518125481450032</c:v>
                </c:pt>
                <c:pt idx="32">
                  <c:v>0.23807455177639941</c:v>
                </c:pt>
                <c:pt idx="33">
                  <c:v>0.23136822637424811</c:v>
                </c:pt>
                <c:pt idx="34">
                  <c:v>0.22502937085714597</c:v>
                </c:pt>
                <c:pt idx="35">
                  <c:v>0.2190285876342894</c:v>
                </c:pt>
                <c:pt idx="36">
                  <c:v>0.21333953341002265</c:v>
                </c:pt>
                <c:pt idx="37">
                  <c:v>0.20793853256419989</c:v>
                </c:pt>
                <c:pt idx="38">
                  <c:v>0.20280424780952866</c:v>
                </c:pt>
                <c:pt idx="39">
                  <c:v>0.19791739846472128</c:v>
                </c:pt>
                <c:pt idx="40">
                  <c:v>0.19326051850084594</c:v>
                </c:pt>
                <c:pt idx="41">
                  <c:v>0.188817747960597</c:v>
                </c:pt>
                <c:pt idx="42">
                  <c:v>0.18457465250080882</c:v>
                </c:pt>
                <c:pt idx="43">
                  <c:v>0.18051806673156071</c:v>
                </c:pt>
                <c:pt idx="44">
                  <c:v>0.17663595776959193</c:v>
                </c:pt>
                <c:pt idx="45">
                  <c:v>0.17291730602707467</c:v>
                </c:pt>
                <c:pt idx="46">
                  <c:v>0.1693520007481662</c:v>
                </c:pt>
                <c:pt idx="47">
                  <c:v>0.16593074820779957</c:v>
                </c:pt>
                <c:pt idx="48">
                  <c:v>0.16264499081754644</c:v>
                </c:pt>
                <c:pt idx="49">
                  <c:v>0.15948683565604097</c:v>
                </c:pt>
                <c:pt idx="50">
                  <c:v>0.15644899116735483</c:v>
                </c:pt>
                <c:pt idx="51">
                  <c:v>0.15352471095861953</c:v>
                </c:pt>
                <c:pt idx="52">
                  <c:v>0.1507077437850671</c:v>
                </c:pt>
                <c:pt idx="53">
                  <c:v>0.14799228894209318</c:v>
                </c:pt>
                <c:pt idx="54">
                  <c:v>0.14537295639444578</c:v>
                </c:pt>
                <c:pt idx="55">
                  <c:v>0.142844731065847</c:v>
                </c:pt>
                <c:pt idx="56">
                  <c:v>0.14040294079121735</c:v>
                </c:pt>
                <c:pt idx="57">
                  <c:v>0.13804322750060891</c:v>
                </c:pt>
                <c:pt idx="58">
                  <c:v>0.13576152126092966</c:v>
                </c:pt>
                <c:pt idx="59">
                  <c:v>0.13355401685018303</c:v>
                </c:pt>
                <c:pt idx="60">
                  <c:v>0.13141715258058034</c:v>
                </c:pt>
                <c:pt idx="61">
                  <c:v>0.12934759112261862</c:v>
                </c:pt>
                <c:pt idx="62">
                  <c:v>0.12734220211296582</c:v>
                </c:pt>
                <c:pt idx="63">
                  <c:v>0.12539804635551621</c:v>
                </c:pt>
                <c:pt idx="64">
                  <c:v>0.12351236144791458</c:v>
                </c:pt>
                <c:pt idx="65">
                  <c:v>0.12168254868572344</c:v>
                </c:pt>
                <c:pt idx="66">
                  <c:v>0.11990616111366928</c:v>
                </c:pt>
                <c:pt idx="67">
                  <c:v>0.11818089260843682</c:v>
                </c:pt>
                <c:pt idx="68">
                  <c:v>0.11650456789058679</c:v>
                </c:pt>
                <c:pt idx="69">
                  <c:v>0.11487513337463469</c:v>
                </c:pt>
                <c:pt idx="70">
                  <c:v>0.11329064877636399</c:v>
                </c:pt>
                <c:pt idx="71">
                  <c:v>0.11174927940525721</c:v>
                </c:pt>
                <c:pt idx="72">
                  <c:v>0.11024928907767002</c:v>
                </c:pt>
                <c:pt idx="73">
                  <c:v>0.10878903359319769</c:v>
                </c:pt>
                <c:pt idx="74">
                  <c:v>0.10736695472269851</c:v>
                </c:pt>
                <c:pt idx="75">
                  <c:v>0.10598157466176064</c:v>
                </c:pt>
                <c:pt idx="76">
                  <c:v>0.10463149090810774</c:v>
                </c:pt>
                <c:pt idx="77">
                  <c:v>0.10331537152561596</c:v>
                </c:pt>
                <c:pt idx="78">
                  <c:v>0.10203195076132271</c:v>
                </c:pt>
                <c:pt idx="79">
                  <c:v>0.10078002498511031</c:v>
                </c:pt>
                <c:pt idx="80">
                  <c:v>9.955844892468485E-2</c:v>
                </c:pt>
                <c:pt idx="81">
                  <c:v>9.8366132171095924E-2</c:v>
                </c:pt>
                <c:pt idx="82">
                  <c:v>9.72020359323848E-2</c:v>
                </c:pt>
                <c:pt idx="83">
                  <c:v>9.6065170015047094E-2</c:v>
                </c:pt>
                <c:pt idx="84">
                  <c:v>9.4954590014873247E-2</c:v>
                </c:pt>
                <c:pt idx="85">
                  <c:v>9.3869394700417705E-2</c:v>
                </c:pt>
                <c:pt idx="86">
                  <c:v>9.2808723573859372E-2</c:v>
                </c:pt>
                <c:pt idx="87">
                  <c:v>9.1771754595380617E-2</c:v>
                </c:pt>
                <c:pt idx="88">
                  <c:v>9.0757702058415143E-2</c:v>
                </c:pt>
                <c:pt idx="89">
                  <c:v>8.9765814604224989E-2</c:v>
                </c:pt>
                <c:pt idx="90">
                  <c:v>8.8795373365260472E-2</c:v>
                </c:pt>
                <c:pt idx="91">
                  <c:v>8.7845690227664197E-2</c:v>
                </c:pt>
                <c:pt idx="92">
                  <c:v>8.6916106204091112E-2</c:v>
                </c:pt>
                <c:pt idx="93">
                  <c:v>8.6005989908760433E-2</c:v>
                </c:pt>
                <c:pt idx="94">
                  <c:v>8.5114736127322579E-2</c:v>
                </c:pt>
                <c:pt idx="95">
                  <c:v>8.4241764474734734E-2</c:v>
                </c:pt>
                <c:pt idx="96">
                  <c:v>8.3386518134889787E-2</c:v>
                </c:pt>
                <c:pt idx="97">
                  <c:v>8.2548462676247755E-2</c:v>
                </c:pt>
                <c:pt idx="98">
                  <c:v>8.1727084938175709E-2</c:v>
                </c:pt>
                <c:pt idx="99">
                  <c:v>8.0921891983119873E-2</c:v>
                </c:pt>
                <c:pt idx="100">
                  <c:v>8.0132410110113891E-2</c:v>
                </c:pt>
                <c:pt idx="101">
                  <c:v>7.9358183925475237E-2</c:v>
                </c:pt>
                <c:pt idx="102">
                  <c:v>7.8598775466858284E-2</c:v>
                </c:pt>
                <c:pt idx="103">
                  <c:v>7.7853763377125129E-2</c:v>
                </c:pt>
                <c:pt idx="104">
                  <c:v>7.7122742124757809E-2</c:v>
                </c:pt>
                <c:pt idx="105">
                  <c:v>7.6405321267783405E-2</c:v>
                </c:pt>
                <c:pt idx="106">
                  <c:v>7.5701124758402974E-2</c:v>
                </c:pt>
                <c:pt idx="107">
                  <c:v>7.5009790285723563E-2</c:v>
                </c:pt>
                <c:pt idx="108">
                  <c:v>7.4330968654178625E-2</c:v>
                </c:pt>
                <c:pt idx="109">
                  <c:v>7.3664323195396827E-2</c:v>
                </c:pt>
                <c:pt idx="110">
                  <c:v>7.3009529211437801E-2</c:v>
                </c:pt>
                <c:pt idx="111">
                  <c:v>7.2366273447460425E-2</c:v>
                </c:pt>
                <c:pt idx="112">
                  <c:v>7.173425359202415E-2</c:v>
                </c:pt>
                <c:pt idx="113">
                  <c:v>7.1113177803348693E-2</c:v>
                </c:pt>
                <c:pt idx="114">
                  <c:v>7.0502764259972373E-2</c:v>
                </c:pt>
                <c:pt idx="115">
                  <c:v>6.9902740734355651E-2</c:v>
                </c:pt>
                <c:pt idx="116">
                  <c:v>6.9312844188074221E-2</c:v>
                </c:pt>
                <c:pt idx="117">
                  <c:v>6.8732820387337246E-2</c:v>
                </c:pt>
                <c:pt idx="118">
                  <c:v>6.8162423537649869E-2</c:v>
                </c:pt>
                <c:pt idx="119">
                  <c:v>6.7601415936517015E-2</c:v>
                </c:pt>
                <c:pt idx="120">
                  <c:v>6.7049567643157768E-2</c:v>
                </c:pt>
              </c:numCache>
            </c:numRef>
          </c:yVal>
          <c:smooth val="1"/>
        </c:ser>
        <c:ser>
          <c:idx val="1"/>
          <c:order val="1"/>
          <c:tx>
            <c:v>Discretionary Activity</c:v>
          </c:tx>
          <c:spPr>
            <a:ln w="38100"/>
          </c:spPr>
          <c:marker>
            <c:symbol val="none"/>
          </c:marker>
          <c:xVal>
            <c:numRef>
              <c:f>AllOutsideGood!$A$30:$A$150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1.2000000000000002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1.7000000000000002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2.3000000000000003</c:v>
                </c:pt>
                <c:pt idx="24">
                  <c:v>2.4000000000000004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2.8000000000000003</c:v>
                </c:pt>
                <c:pt idx="29">
                  <c:v>2.9000000000000004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3.3000000000000003</c:v>
                </c:pt>
                <c:pt idx="34">
                  <c:v>3.4000000000000004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3.8000000000000003</c:v>
                </c:pt>
                <c:pt idx="39">
                  <c:v>3.9000000000000004</c:v>
                </c:pt>
                <c:pt idx="40">
                  <c:v>4</c:v>
                </c:pt>
                <c:pt idx="41">
                  <c:v>4.1000000000000005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4.6000000000000005</c:v>
                </c:pt>
                <c:pt idx="47">
                  <c:v>4.7</c:v>
                </c:pt>
                <c:pt idx="48">
                  <c:v>4.8000000000000007</c:v>
                </c:pt>
                <c:pt idx="49">
                  <c:v>4.9000000000000004</c:v>
                </c:pt>
                <c:pt idx="50">
                  <c:v>5</c:v>
                </c:pt>
                <c:pt idx="51">
                  <c:v>5.1000000000000005</c:v>
                </c:pt>
                <c:pt idx="52">
                  <c:v>5.2</c:v>
                </c:pt>
                <c:pt idx="53">
                  <c:v>5.3000000000000007</c:v>
                </c:pt>
                <c:pt idx="54">
                  <c:v>5.4</c:v>
                </c:pt>
                <c:pt idx="55">
                  <c:v>5.5</c:v>
                </c:pt>
                <c:pt idx="56">
                  <c:v>5.6000000000000005</c:v>
                </c:pt>
                <c:pt idx="57">
                  <c:v>5.7</c:v>
                </c:pt>
                <c:pt idx="58">
                  <c:v>5.8000000000000007</c:v>
                </c:pt>
                <c:pt idx="59">
                  <c:v>5.9</c:v>
                </c:pt>
                <c:pt idx="60">
                  <c:v>6</c:v>
                </c:pt>
                <c:pt idx="61">
                  <c:v>6.1000000000000005</c:v>
                </c:pt>
                <c:pt idx="62">
                  <c:v>6.2</c:v>
                </c:pt>
                <c:pt idx="63">
                  <c:v>6.3000000000000007</c:v>
                </c:pt>
                <c:pt idx="64">
                  <c:v>6.4</c:v>
                </c:pt>
                <c:pt idx="65">
                  <c:v>6.5</c:v>
                </c:pt>
                <c:pt idx="66">
                  <c:v>6.6000000000000005</c:v>
                </c:pt>
                <c:pt idx="67">
                  <c:v>6.7</c:v>
                </c:pt>
                <c:pt idx="68">
                  <c:v>6.8000000000000007</c:v>
                </c:pt>
                <c:pt idx="69">
                  <c:v>6.9</c:v>
                </c:pt>
                <c:pt idx="70">
                  <c:v>7</c:v>
                </c:pt>
                <c:pt idx="71">
                  <c:v>7.1000000000000005</c:v>
                </c:pt>
                <c:pt idx="72">
                  <c:v>7.2</c:v>
                </c:pt>
                <c:pt idx="73">
                  <c:v>7.3000000000000007</c:v>
                </c:pt>
                <c:pt idx="74">
                  <c:v>7.4</c:v>
                </c:pt>
                <c:pt idx="75">
                  <c:v>7.5</c:v>
                </c:pt>
                <c:pt idx="76">
                  <c:v>7.6000000000000005</c:v>
                </c:pt>
                <c:pt idx="77">
                  <c:v>7.7</c:v>
                </c:pt>
                <c:pt idx="78">
                  <c:v>7.8000000000000007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8.2000000000000011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8.7000000000000011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9.2000000000000011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9.6000000000000014</c:v>
                </c:pt>
                <c:pt idx="97">
                  <c:v>9.7000000000000011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  <c:pt idx="101">
                  <c:v>10.100000000000001</c:v>
                </c:pt>
                <c:pt idx="102">
                  <c:v>10.200000000000001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10.600000000000001</c:v>
                </c:pt>
                <c:pt idx="107">
                  <c:v>10.700000000000001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11.100000000000001</c:v>
                </c:pt>
                <c:pt idx="112">
                  <c:v>11.200000000000001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11.600000000000001</c:v>
                </c:pt>
                <c:pt idx="117">
                  <c:v>11.700000000000001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AllOutsideGood!$Q$30:$Q$150</c:f>
              <c:numCache>
                <c:formatCode>0.0000</c:formatCode>
                <c:ptCount val="121"/>
                <c:pt idx="0">
                  <c:v>2</c:v>
                </c:pt>
                <c:pt idx="1">
                  <c:v>1.8181818181818352</c:v>
                </c:pt>
                <c:pt idx="2">
                  <c:v>1.6666666666666972</c:v>
                </c:pt>
                <c:pt idx="3">
                  <c:v>1.538461538461579</c:v>
                </c:pt>
                <c:pt idx="4">
                  <c:v>1.4285714285714768</c:v>
                </c:pt>
                <c:pt idx="5">
                  <c:v>1.3333333333333874</c:v>
                </c:pt>
                <c:pt idx="6">
                  <c:v>1.2500000000000588</c:v>
                </c:pt>
                <c:pt idx="7">
                  <c:v>1.1764705882353563</c:v>
                </c:pt>
                <c:pt idx="8">
                  <c:v>1.1111111111111764</c:v>
                </c:pt>
                <c:pt idx="9">
                  <c:v>1.0526315789474361</c:v>
                </c:pt>
                <c:pt idx="10">
                  <c:v>1.0000000000000693</c:v>
                </c:pt>
                <c:pt idx="11">
                  <c:v>0.95238095238102305</c:v>
                </c:pt>
                <c:pt idx="12">
                  <c:v>0.90909090909098056</c:v>
                </c:pt>
                <c:pt idx="13">
                  <c:v>0.86956521739137682</c:v>
                </c:pt>
                <c:pt idx="14">
                  <c:v>0.83333333333340609</c:v>
                </c:pt>
                <c:pt idx="15">
                  <c:v>0.80000000000007332</c:v>
                </c:pt>
                <c:pt idx="16">
                  <c:v>0.76923076923084277</c:v>
                </c:pt>
                <c:pt idx="17">
                  <c:v>0.74074074074081431</c:v>
                </c:pt>
                <c:pt idx="18">
                  <c:v>0.71428571428578802</c:v>
                </c:pt>
                <c:pt idx="19">
                  <c:v>0.68965517241386654</c:v>
                </c:pt>
                <c:pt idx="20">
                  <c:v>0.6666666666667399</c:v>
                </c:pt>
                <c:pt idx="21">
                  <c:v>0.64516129032265368</c:v>
                </c:pt>
                <c:pt idx="22">
                  <c:v>0.62500000000007272</c:v>
                </c:pt>
                <c:pt idx="23">
                  <c:v>0.60606060606067846</c:v>
                </c:pt>
                <c:pt idx="24">
                  <c:v>0.58823529411771891</c:v>
                </c:pt>
                <c:pt idx="25">
                  <c:v>0.57142857142864301</c:v>
                </c:pt>
                <c:pt idx="26">
                  <c:v>0.55555555555562675</c:v>
                </c:pt>
                <c:pt idx="27">
                  <c:v>0.54054054054061118</c:v>
                </c:pt>
                <c:pt idx="28">
                  <c:v>0.52631578947375435</c:v>
                </c:pt>
                <c:pt idx="29">
                  <c:v>0.51282051282058261</c:v>
                </c:pt>
                <c:pt idx="30">
                  <c:v>0.50000000000006939</c:v>
                </c:pt>
                <c:pt idx="31">
                  <c:v>0.48780487804884942</c:v>
                </c:pt>
                <c:pt idx="32">
                  <c:v>0.47619047619054455</c:v>
                </c:pt>
                <c:pt idx="33">
                  <c:v>0.46511627906983521</c:v>
                </c:pt>
                <c:pt idx="34">
                  <c:v>0.45454545454552187</c:v>
                </c:pt>
                <c:pt idx="35">
                  <c:v>0.44444444444451131</c:v>
                </c:pt>
                <c:pt idx="36">
                  <c:v>0.43478260869571855</c:v>
                </c:pt>
                <c:pt idx="37">
                  <c:v>0.42553191489368286</c:v>
                </c:pt>
                <c:pt idx="38">
                  <c:v>0.41666666666673197</c:v>
                </c:pt>
                <c:pt idx="39">
                  <c:v>0.4081632653061873</c:v>
                </c:pt>
                <c:pt idx="40">
                  <c:v>0.40000000000006447</c:v>
                </c:pt>
                <c:pt idx="41">
                  <c:v>0.39215686274516187</c:v>
                </c:pt>
                <c:pt idx="42">
                  <c:v>0.38461538461544809</c:v>
                </c:pt>
                <c:pt idx="43">
                  <c:v>0.37735849056610066</c:v>
                </c:pt>
                <c:pt idx="44">
                  <c:v>0.37037037037043286</c:v>
                </c:pt>
                <c:pt idx="45">
                  <c:v>0.36363636363642565</c:v>
                </c:pt>
                <c:pt idx="46">
                  <c:v>0.3571428571429186</c:v>
                </c:pt>
                <c:pt idx="47">
                  <c:v>0.35087719298251718</c:v>
                </c:pt>
                <c:pt idx="48">
                  <c:v>0.34482758620695714</c:v>
                </c:pt>
                <c:pt idx="49">
                  <c:v>0.33898305084751784</c:v>
                </c:pt>
                <c:pt idx="50">
                  <c:v>0.3333333333333931</c:v>
                </c:pt>
                <c:pt idx="51">
                  <c:v>0.32786885245907571</c:v>
                </c:pt>
                <c:pt idx="52">
                  <c:v>0.32258064516134916</c:v>
                </c:pt>
                <c:pt idx="53">
                  <c:v>0.3174603174603759</c:v>
                </c:pt>
                <c:pt idx="54">
                  <c:v>0.31250000000005795</c:v>
                </c:pt>
                <c:pt idx="55">
                  <c:v>0.30769230769236527</c:v>
                </c:pt>
                <c:pt idx="56">
                  <c:v>0.30303030303036016</c:v>
                </c:pt>
                <c:pt idx="57">
                  <c:v>0.29850746268662393</c:v>
                </c:pt>
                <c:pt idx="58">
                  <c:v>0.29411764705887994</c:v>
                </c:pt>
                <c:pt idx="59">
                  <c:v>0.28985507246382408</c:v>
                </c:pt>
                <c:pt idx="60">
                  <c:v>0.28571428571434138</c:v>
                </c:pt>
                <c:pt idx="61">
                  <c:v>0.28169014084512567</c:v>
                </c:pt>
                <c:pt idx="62">
                  <c:v>0.27777777777783258</c:v>
                </c:pt>
                <c:pt idx="63">
                  <c:v>0.27397260273978052</c:v>
                </c:pt>
                <c:pt idx="64">
                  <c:v>0.27027027027032435</c:v>
                </c:pt>
                <c:pt idx="65">
                  <c:v>0.26666666666672045</c:v>
                </c:pt>
                <c:pt idx="66">
                  <c:v>0.26315789473689544</c:v>
                </c:pt>
                <c:pt idx="67">
                  <c:v>0.25974025974031278</c:v>
                </c:pt>
                <c:pt idx="68">
                  <c:v>0.25641025641030907</c:v>
                </c:pt>
                <c:pt idx="69">
                  <c:v>0.25316455696207762</c:v>
                </c:pt>
                <c:pt idx="70">
                  <c:v>0.25000000000005201</c:v>
                </c:pt>
                <c:pt idx="71">
                  <c:v>0.24691358024696519</c:v>
                </c:pt>
                <c:pt idx="72">
                  <c:v>0.24390243902444156</c:v>
                </c:pt>
                <c:pt idx="73">
                  <c:v>0.24096385542173779</c:v>
                </c:pt>
                <c:pt idx="74">
                  <c:v>0.23809523809528874</c:v>
                </c:pt>
                <c:pt idx="75">
                  <c:v>0.23529411764710917</c:v>
                </c:pt>
                <c:pt idx="76">
                  <c:v>0.23255813953493373</c:v>
                </c:pt>
                <c:pt idx="77">
                  <c:v>0.22988505747131413</c:v>
                </c:pt>
                <c:pt idx="78">
                  <c:v>0.2272727272727767</c:v>
                </c:pt>
                <c:pt idx="79">
                  <c:v>0.2247191011236446</c:v>
                </c:pt>
                <c:pt idx="80">
                  <c:v>0.22222222222227103</c:v>
                </c:pt>
                <c:pt idx="81">
                  <c:v>0.21978021978026832</c:v>
                </c:pt>
                <c:pt idx="82">
                  <c:v>0.21739130434787438</c:v>
                </c:pt>
                <c:pt idx="83">
                  <c:v>0.21505376344090812</c:v>
                </c:pt>
                <c:pt idx="84">
                  <c:v>0.2127659574468562</c:v>
                </c:pt>
                <c:pt idx="85">
                  <c:v>0.21052631578952105</c:v>
                </c:pt>
                <c:pt idx="86">
                  <c:v>0.20833333333338042</c:v>
                </c:pt>
                <c:pt idx="87">
                  <c:v>0.20618556701035612</c:v>
                </c:pt>
                <c:pt idx="88">
                  <c:v>0.20408163265310778</c:v>
                </c:pt>
                <c:pt idx="89">
                  <c:v>0.20202020202024831</c:v>
                </c:pt>
                <c:pt idx="90">
                  <c:v>0.20000000000004603</c:v>
                </c:pt>
                <c:pt idx="91">
                  <c:v>0.19801980198024383</c:v>
                </c:pt>
                <c:pt idx="92">
                  <c:v>0.19607843137259451</c:v>
                </c:pt>
                <c:pt idx="93">
                  <c:v>0.19417475728159869</c:v>
                </c:pt>
                <c:pt idx="94">
                  <c:v>0.19230769230773731</c:v>
                </c:pt>
                <c:pt idx="95">
                  <c:v>0.19047619047623532</c:v>
                </c:pt>
                <c:pt idx="96">
                  <c:v>0.18867924528306346</c:v>
                </c:pt>
                <c:pt idx="97">
                  <c:v>0.18691588785051155</c:v>
                </c:pt>
                <c:pt idx="98">
                  <c:v>0.18518518518522928</c:v>
                </c:pt>
                <c:pt idx="99">
                  <c:v>0.18348623853215393</c:v>
                </c:pt>
                <c:pt idx="100">
                  <c:v>0.1818181818182254</c:v>
                </c:pt>
                <c:pt idx="101">
                  <c:v>0.18018018018022355</c:v>
                </c:pt>
                <c:pt idx="102">
                  <c:v>0.17857142857147165</c:v>
                </c:pt>
                <c:pt idx="103">
                  <c:v>0.17699115044252078</c:v>
                </c:pt>
                <c:pt idx="104">
                  <c:v>0.17543859649127078</c:v>
                </c:pt>
                <c:pt idx="105">
                  <c:v>0.17391304347830336</c:v>
                </c:pt>
                <c:pt idx="106">
                  <c:v>0.17241379310349053</c:v>
                </c:pt>
                <c:pt idx="107">
                  <c:v>0.17094017094021299</c:v>
                </c:pt>
                <c:pt idx="108">
                  <c:v>0.16949152542377066</c:v>
                </c:pt>
                <c:pt idx="109">
                  <c:v>0.16806722689079795</c:v>
                </c:pt>
                <c:pt idx="110">
                  <c:v>0.16666666666670812</c:v>
                </c:pt>
                <c:pt idx="111">
                  <c:v>0.16528925619838836</c:v>
                </c:pt>
                <c:pt idx="112">
                  <c:v>0.16393442622954918</c:v>
                </c:pt>
                <c:pt idx="113">
                  <c:v>0.16260162601630093</c:v>
                </c:pt>
                <c:pt idx="114">
                  <c:v>0.16129032258068576</c:v>
                </c:pt>
                <c:pt idx="115">
                  <c:v>0.16000000000004042</c:v>
                </c:pt>
                <c:pt idx="116">
                  <c:v>0.15873015873019894</c:v>
                </c:pt>
                <c:pt idx="117">
                  <c:v>0.15748031496066991</c:v>
                </c:pt>
                <c:pt idx="118">
                  <c:v>0.15625000000003986</c:v>
                </c:pt>
                <c:pt idx="119">
                  <c:v>0.15503875968996211</c:v>
                </c:pt>
                <c:pt idx="120">
                  <c:v>0.15384615384619332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530048"/>
        <c:axId val="102651008"/>
      </c:scatterChart>
      <c:valAx>
        <c:axId val="102530048"/>
        <c:scaling>
          <c:orientation val="minMax"/>
          <c:max val="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Duration, hours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2651008"/>
        <c:crosses val="autoZero"/>
        <c:crossBetween val="midCat"/>
      </c:valAx>
      <c:valAx>
        <c:axId val="1026510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Marginal utility</a:t>
                </a:r>
              </a:p>
            </c:rich>
          </c:tx>
          <c:layout>
            <c:manualLayout>
              <c:xMode val="edge"/>
              <c:yMode val="edge"/>
              <c:x val="0"/>
              <c:y val="0.27457295531195591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crossAx val="102530048"/>
        <c:crosses val="autoZero"/>
        <c:crossBetween val="midCat"/>
        <c:majorUnit val="1"/>
      </c:valAx>
    </c:plotArea>
    <c:legend>
      <c:legendPos val="r"/>
      <c:layout>
        <c:manualLayout>
          <c:xMode val="edge"/>
          <c:yMode val="edge"/>
          <c:x val="0.81947237364560199"/>
          <c:y val="0.2466030951517808"/>
          <c:w val="0.17113791865760369"/>
          <c:h val="0.334873752667802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6"/>
          <c:order val="0"/>
          <c:tx>
            <c:strRef>
              <c:f>NoOutsideGood!$J$28</c:f>
              <c:strCache>
                <c:ptCount val="1"/>
                <c:pt idx="0">
                  <c:v>1=Escorting</c:v>
                </c:pt>
              </c:strCache>
            </c:strRef>
          </c:tx>
          <c:marker>
            <c:symbol val="none"/>
          </c:marker>
          <c:xVal>
            <c:numRef>
              <c:f>NoOutsideGood!$A$29:$A$149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1.2000000000000002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1.7000000000000002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2.3000000000000003</c:v>
                </c:pt>
                <c:pt idx="24">
                  <c:v>2.4000000000000004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2.8000000000000003</c:v>
                </c:pt>
                <c:pt idx="29">
                  <c:v>2.9000000000000004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3.3000000000000003</c:v>
                </c:pt>
                <c:pt idx="34">
                  <c:v>3.4000000000000004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3.8000000000000003</c:v>
                </c:pt>
                <c:pt idx="39">
                  <c:v>3.9000000000000004</c:v>
                </c:pt>
                <c:pt idx="40">
                  <c:v>4</c:v>
                </c:pt>
                <c:pt idx="41">
                  <c:v>4.1000000000000005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4.6000000000000005</c:v>
                </c:pt>
                <c:pt idx="47">
                  <c:v>4.7</c:v>
                </c:pt>
                <c:pt idx="48">
                  <c:v>4.8000000000000007</c:v>
                </c:pt>
                <c:pt idx="49">
                  <c:v>4.9000000000000004</c:v>
                </c:pt>
                <c:pt idx="50">
                  <c:v>5</c:v>
                </c:pt>
                <c:pt idx="51">
                  <c:v>5.1000000000000005</c:v>
                </c:pt>
                <c:pt idx="52">
                  <c:v>5.2</c:v>
                </c:pt>
                <c:pt idx="53">
                  <c:v>5.3000000000000007</c:v>
                </c:pt>
                <c:pt idx="54">
                  <c:v>5.4</c:v>
                </c:pt>
                <c:pt idx="55">
                  <c:v>5.5</c:v>
                </c:pt>
                <c:pt idx="56">
                  <c:v>5.6000000000000005</c:v>
                </c:pt>
                <c:pt idx="57">
                  <c:v>5.7</c:v>
                </c:pt>
                <c:pt idx="58">
                  <c:v>5.8000000000000007</c:v>
                </c:pt>
                <c:pt idx="59">
                  <c:v>5.9</c:v>
                </c:pt>
                <c:pt idx="60">
                  <c:v>6</c:v>
                </c:pt>
                <c:pt idx="61">
                  <c:v>6.1000000000000005</c:v>
                </c:pt>
                <c:pt idx="62">
                  <c:v>6.2</c:v>
                </c:pt>
                <c:pt idx="63">
                  <c:v>6.3000000000000007</c:v>
                </c:pt>
                <c:pt idx="64">
                  <c:v>6.4</c:v>
                </c:pt>
                <c:pt idx="65">
                  <c:v>6.5</c:v>
                </c:pt>
                <c:pt idx="66">
                  <c:v>6.6000000000000005</c:v>
                </c:pt>
                <c:pt idx="67">
                  <c:v>6.7</c:v>
                </c:pt>
                <c:pt idx="68">
                  <c:v>6.8000000000000007</c:v>
                </c:pt>
                <c:pt idx="69">
                  <c:v>6.9</c:v>
                </c:pt>
                <c:pt idx="70">
                  <c:v>7</c:v>
                </c:pt>
                <c:pt idx="71">
                  <c:v>7.1000000000000005</c:v>
                </c:pt>
                <c:pt idx="72">
                  <c:v>7.2</c:v>
                </c:pt>
                <c:pt idx="73">
                  <c:v>7.3000000000000007</c:v>
                </c:pt>
                <c:pt idx="74">
                  <c:v>7.4</c:v>
                </c:pt>
                <c:pt idx="75">
                  <c:v>7.5</c:v>
                </c:pt>
                <c:pt idx="76">
                  <c:v>7.6000000000000005</c:v>
                </c:pt>
                <c:pt idx="77">
                  <c:v>7.7</c:v>
                </c:pt>
                <c:pt idx="78">
                  <c:v>7.8000000000000007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8.2000000000000011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8.7000000000000011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9.2000000000000011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9.6000000000000014</c:v>
                </c:pt>
                <c:pt idx="97">
                  <c:v>9.7000000000000011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  <c:pt idx="101">
                  <c:v>10.100000000000001</c:v>
                </c:pt>
                <c:pt idx="102">
                  <c:v>10.200000000000001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10.600000000000001</c:v>
                </c:pt>
                <c:pt idx="107">
                  <c:v>10.700000000000001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11.100000000000001</c:v>
                </c:pt>
                <c:pt idx="112">
                  <c:v>11.200000000000001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11.600000000000001</c:v>
                </c:pt>
                <c:pt idx="117">
                  <c:v>11.700000000000001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NoOutsideGood!$J$29:$J$149</c:f>
              <c:numCache>
                <c:formatCode>0.0000</c:formatCode>
                <c:ptCount val="121"/>
                <c:pt idx="0">
                  <c:v>2.2975882825645049</c:v>
                </c:pt>
                <c:pt idx="1">
                  <c:v>1.6411344875461302</c:v>
                </c:pt>
                <c:pt idx="2">
                  <c:v>1.2764379347581334</c:v>
                </c:pt>
                <c:pt idx="3">
                  <c:v>1.0443583102566751</c:v>
                </c:pt>
                <c:pt idx="4">
                  <c:v>0.88368780098643251</c:v>
                </c:pt>
                <c:pt idx="5">
                  <c:v>0.76586276085491911</c:v>
                </c:pt>
                <c:pt idx="6">
                  <c:v>0.67576125957787814</c:v>
                </c:pt>
                <c:pt idx="7">
                  <c:v>0.60462849541179242</c:v>
                </c:pt>
                <c:pt idx="8">
                  <c:v>0.54704482918210351</c:v>
                </c:pt>
                <c:pt idx="9">
                  <c:v>0.49947571360105558</c:v>
                </c:pt>
                <c:pt idx="10">
                  <c:v>0.45951765651297505</c:v>
                </c:pt>
                <c:pt idx="11">
                  <c:v>0.4254793115860912</c:v>
                </c:pt>
                <c:pt idx="12">
                  <c:v>0.39613591078705318</c:v>
                </c:pt>
                <c:pt idx="13">
                  <c:v>0.37057875525240708</c:v>
                </c:pt>
                <c:pt idx="14">
                  <c:v>0.34811943675226331</c:v>
                </c:pt>
                <c:pt idx="15">
                  <c:v>0.32822689750927891</c:v>
                </c:pt>
                <c:pt idx="16">
                  <c:v>0.31048490304931953</c:v>
                </c:pt>
                <c:pt idx="17">
                  <c:v>0.29456260032884318</c:v>
                </c:pt>
                <c:pt idx="18">
                  <c:v>0.28019369299573027</c:v>
                </c:pt>
                <c:pt idx="19">
                  <c:v>0.26716142820523242</c:v>
                </c:pt>
                <c:pt idx="20">
                  <c:v>0.2552875869516677</c:v>
                </c:pt>
                <c:pt idx="21">
                  <c:v>0.24442428537925742</c:v>
                </c:pt>
                <c:pt idx="22">
                  <c:v>0.23444778393520704</c:v>
                </c:pt>
                <c:pt idx="23">
                  <c:v>0.22525375319265079</c:v>
                </c:pt>
                <c:pt idx="24">
                  <c:v>0.21675361156274037</c:v>
                </c:pt>
                <c:pt idx="25">
                  <c:v>0.2088716620513687</c:v>
                </c:pt>
                <c:pt idx="26">
                  <c:v>0.20154283180395299</c:v>
                </c:pt>
                <c:pt idx="27">
                  <c:v>0.19471087140381968</c:v>
                </c:pt>
                <c:pt idx="28">
                  <c:v>0.18832690840697372</c:v>
                </c:pt>
                <c:pt idx="29">
                  <c:v>0.18234827639405451</c:v>
                </c:pt>
                <c:pt idx="30">
                  <c:v>0.17673756019731496</c:v>
                </c:pt>
                <c:pt idx="31">
                  <c:v>0.17146181213172404</c:v>
                </c:pt>
                <c:pt idx="32">
                  <c:v>0.16649190453370344</c:v>
                </c:pt>
                <c:pt idx="33">
                  <c:v>0.1618019917299377</c:v>
                </c:pt>
                <c:pt idx="34">
                  <c:v>0.15736906044966581</c:v>
                </c:pt>
                <c:pt idx="35">
                  <c:v>0.1531725521710085</c:v>
                </c:pt>
                <c:pt idx="36">
                  <c:v>0.14919404432241123</c:v>
                </c:pt>
                <c:pt idx="37">
                  <c:v>0.14541697990918606</c:v>
                </c:pt>
                <c:pt idx="38">
                  <c:v>0.14182643719537927</c:v>
                </c:pt>
                <c:pt idx="39">
                  <c:v>0.1384089326846476</c:v>
                </c:pt>
                <c:pt idx="40">
                  <c:v>0.13515225191559738</c:v>
                </c:pt>
                <c:pt idx="41">
                  <c:v>0.13204530359569888</c:v>
                </c:pt>
                <c:pt idx="42">
                  <c:v>0.12907799340253748</c:v>
                </c:pt>
                <c:pt idx="43">
                  <c:v>0.12624111442665781</c:v>
                </c:pt>
                <c:pt idx="44">
                  <c:v>0.1235262517508159</c:v>
                </c:pt>
                <c:pt idx="45">
                  <c:v>0.120925699082378</c:v>
                </c:pt>
                <c:pt idx="46">
                  <c:v>0.11843238569923638</c:v>
                </c:pt>
                <c:pt idx="47">
                  <c:v>0.11603981225076723</c:v>
                </c:pt>
                <c:pt idx="48">
                  <c:v>0.11374199418639581</c:v>
                </c:pt>
                <c:pt idx="49">
                  <c:v>0.11153341177500969</c:v>
                </c:pt>
                <c:pt idx="50">
                  <c:v>0.10940896583643832</c:v>
                </c:pt>
                <c:pt idx="51">
                  <c:v>0.10736393843762661</c:v>
                </c:pt>
                <c:pt idx="52">
                  <c:v>0.10539395791583546</c:v>
                </c:pt>
                <c:pt idx="53">
                  <c:v>0.10349496768311787</c:v>
                </c:pt>
                <c:pt idx="54">
                  <c:v>0.10166319834359386</c:v>
                </c:pt>
                <c:pt idx="55">
                  <c:v>9.989514272022719E-2</c:v>
                </c:pt>
                <c:pt idx="56">
                  <c:v>9.8187533442958511E-2</c:v>
                </c:pt>
                <c:pt idx="57">
                  <c:v>9.6537322796858532E-2</c:v>
                </c:pt>
                <c:pt idx="58">
                  <c:v>9.4941664568811451E-2</c:v>
                </c:pt>
                <c:pt idx="59">
                  <c:v>9.3397897665253679E-2</c:v>
                </c:pt>
                <c:pt idx="60">
                  <c:v>9.1903531302609809E-2</c:v>
                </c:pt>
                <c:pt idx="61">
                  <c:v>9.0456231597056999E-2</c:v>
                </c:pt>
                <c:pt idx="62">
                  <c:v>8.9053809401753933E-2</c:v>
                </c:pt>
                <c:pt idx="63">
                  <c:v>8.7694209258215874E-2</c:v>
                </c:pt>
                <c:pt idx="64">
                  <c:v>8.6375499344558584E-2</c:v>
                </c:pt>
                <c:pt idx="65">
                  <c:v>8.5095862317231916E-2</c:v>
                </c:pt>
                <c:pt idx="66">
                  <c:v>8.3853586954936707E-2</c:v>
                </c:pt>
                <c:pt idx="67">
                  <c:v>8.2647060523930546E-2</c:v>
                </c:pt>
                <c:pt idx="68">
                  <c:v>8.1474761793094749E-2</c:v>
                </c:pt>
                <c:pt idx="69">
                  <c:v>8.0335254635149483E-2</c:v>
                </c:pt>
                <c:pt idx="70">
                  <c:v>7.9227182157423373E-2</c:v>
                </c:pt>
                <c:pt idx="71">
                  <c:v>7.8149261311744295E-2</c:v>
                </c:pt>
                <c:pt idx="72">
                  <c:v>7.7100277938432396E-2</c:v>
                </c:pt>
                <c:pt idx="73">
                  <c:v>7.6079082204148607E-2</c:v>
                </c:pt>
                <c:pt idx="74">
                  <c:v>7.5084584397558524E-2</c:v>
                </c:pt>
                <c:pt idx="75">
                  <c:v>7.4115751050493367E-2</c:v>
                </c:pt>
                <c:pt idx="76">
                  <c:v>7.3171601355582705E-2</c:v>
                </c:pt>
                <c:pt idx="77">
                  <c:v>7.2251203854254709E-2</c:v>
                </c:pt>
                <c:pt idx="78">
                  <c:v>7.1353673371593249E-2</c:v>
                </c:pt>
                <c:pt idx="79">
                  <c:v>7.0478168176849876E-2</c:v>
                </c:pt>
                <c:pt idx="80">
                  <c:v>6.9623887350463903E-2</c:v>
                </c:pt>
                <c:pt idx="81">
                  <c:v>6.8790068340278787E-2</c:v>
                </c:pt>
                <c:pt idx="82">
                  <c:v>6.7975984691281452E-2</c:v>
                </c:pt>
                <c:pt idx="83">
                  <c:v>6.7180943934658358E-2</c:v>
                </c:pt>
                <c:pt idx="84">
                  <c:v>6.6404285623275106E-2</c:v>
                </c:pt>
                <c:pt idx="85">
                  <c:v>6.5645379501866358E-2</c:v>
                </c:pt>
                <c:pt idx="86">
                  <c:v>6.4903623801280341E-2</c:v>
                </c:pt>
                <c:pt idx="87">
                  <c:v>6.4178443647076172E-2</c:v>
                </c:pt>
                <c:pt idx="88">
                  <c:v>6.3469289573627866E-2</c:v>
                </c:pt>
                <c:pt idx="89">
                  <c:v>6.2775636135664836E-2</c:v>
                </c:pt>
                <c:pt idx="90">
                  <c:v>6.2096980609873918E-2</c:v>
                </c:pt>
                <c:pt idx="91">
                  <c:v>6.1432841779821855E-2</c:v>
                </c:pt>
                <c:pt idx="92">
                  <c:v>6.0782758798024854E-2</c:v>
                </c:pt>
                <c:pt idx="93">
                  <c:v>6.0146290119511593E-2</c:v>
                </c:pt>
                <c:pt idx="94">
                  <c:v>5.9523012501692868E-2</c:v>
                </c:pt>
                <c:pt idx="95">
                  <c:v>5.8912520065778129E-2</c:v>
                </c:pt>
                <c:pt idx="96">
                  <c:v>5.8314423415364192E-2</c:v>
                </c:pt>
                <c:pt idx="97">
                  <c:v>5.7728348808174651E-2</c:v>
                </c:pt>
                <c:pt idx="98">
                  <c:v>5.7153937377247589E-2</c:v>
                </c:pt>
                <c:pt idx="99">
                  <c:v>5.6590844398161463E-2</c:v>
                </c:pt>
                <c:pt idx="100">
                  <c:v>5.6038738599155057E-2</c:v>
                </c:pt>
                <c:pt idx="101">
                  <c:v>5.5497301511240604E-2</c:v>
                </c:pt>
                <c:pt idx="102">
                  <c:v>5.4966226855630677E-2</c:v>
                </c:pt>
                <c:pt idx="103">
                  <c:v>5.4445219966003912E-2</c:v>
                </c:pt>
                <c:pt idx="104">
                  <c:v>5.3933997243318467E-2</c:v>
                </c:pt>
                <c:pt idx="105">
                  <c:v>5.3432285641055101E-2</c:v>
                </c:pt>
                <c:pt idx="106">
                  <c:v>5.2939822178925594E-2</c:v>
                </c:pt>
                <c:pt idx="107">
                  <c:v>5.2456353483227698E-2</c:v>
                </c:pt>
                <c:pt idx="108">
                  <c:v>5.1981635352157815E-2</c:v>
                </c:pt>
                <c:pt idx="109">
                  <c:v>5.1515432344515194E-2</c:v>
                </c:pt>
                <c:pt idx="110">
                  <c:v>5.105751739034177E-2</c:v>
                </c:pt>
                <c:pt idx="111">
                  <c:v>5.0607671422144951E-2</c:v>
                </c:pt>
                <c:pt idx="112">
                  <c:v>5.0165683025445038E-2</c:v>
                </c:pt>
                <c:pt idx="113">
                  <c:v>4.973134810747587E-2</c:v>
                </c:pt>
                <c:pt idx="114">
                  <c:v>4.9304469582948228E-2</c:v>
                </c:pt>
                <c:pt idx="115">
                  <c:v>4.8884857075859357E-2</c:v>
                </c:pt>
                <c:pt idx="116">
                  <c:v>4.8472326636400657E-2</c:v>
                </c:pt>
                <c:pt idx="117">
                  <c:v>4.8066700472079352E-2</c:v>
                </c:pt>
                <c:pt idx="118">
                  <c:v>4.7667806692228122E-2</c:v>
                </c:pt>
                <c:pt idx="119">
                  <c:v>4.7275479065131638E-2</c:v>
                </c:pt>
                <c:pt idx="120">
                  <c:v>4.688955678704898E-2</c:v>
                </c:pt>
              </c:numCache>
            </c:numRef>
          </c:yVal>
          <c:smooth val="1"/>
        </c:ser>
        <c:ser>
          <c:idx val="7"/>
          <c:order val="1"/>
          <c:tx>
            <c:strRef>
              <c:f>NoOutsideGood!$K$28</c:f>
              <c:strCache>
                <c:ptCount val="1"/>
                <c:pt idx="0">
                  <c:v>2=Shopping</c:v>
                </c:pt>
              </c:strCache>
            </c:strRef>
          </c:tx>
          <c:marker>
            <c:symbol val="none"/>
          </c:marker>
          <c:xVal>
            <c:numRef>
              <c:f>NoOutsideGood!$A$29:$A$149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1.2000000000000002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1.7000000000000002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2.3000000000000003</c:v>
                </c:pt>
                <c:pt idx="24">
                  <c:v>2.4000000000000004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2.8000000000000003</c:v>
                </c:pt>
                <c:pt idx="29">
                  <c:v>2.9000000000000004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3.3000000000000003</c:v>
                </c:pt>
                <c:pt idx="34">
                  <c:v>3.4000000000000004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3.8000000000000003</c:v>
                </c:pt>
                <c:pt idx="39">
                  <c:v>3.9000000000000004</c:v>
                </c:pt>
                <c:pt idx="40">
                  <c:v>4</c:v>
                </c:pt>
                <c:pt idx="41">
                  <c:v>4.1000000000000005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4.6000000000000005</c:v>
                </c:pt>
                <c:pt idx="47">
                  <c:v>4.7</c:v>
                </c:pt>
                <c:pt idx="48">
                  <c:v>4.8000000000000007</c:v>
                </c:pt>
                <c:pt idx="49">
                  <c:v>4.9000000000000004</c:v>
                </c:pt>
                <c:pt idx="50">
                  <c:v>5</c:v>
                </c:pt>
                <c:pt idx="51">
                  <c:v>5.1000000000000005</c:v>
                </c:pt>
                <c:pt idx="52">
                  <c:v>5.2</c:v>
                </c:pt>
                <c:pt idx="53">
                  <c:v>5.3000000000000007</c:v>
                </c:pt>
                <c:pt idx="54">
                  <c:v>5.4</c:v>
                </c:pt>
                <c:pt idx="55">
                  <c:v>5.5</c:v>
                </c:pt>
                <c:pt idx="56">
                  <c:v>5.6000000000000005</c:v>
                </c:pt>
                <c:pt idx="57">
                  <c:v>5.7</c:v>
                </c:pt>
                <c:pt idx="58">
                  <c:v>5.8000000000000007</c:v>
                </c:pt>
                <c:pt idx="59">
                  <c:v>5.9</c:v>
                </c:pt>
                <c:pt idx="60">
                  <c:v>6</c:v>
                </c:pt>
                <c:pt idx="61">
                  <c:v>6.1000000000000005</c:v>
                </c:pt>
                <c:pt idx="62">
                  <c:v>6.2</c:v>
                </c:pt>
                <c:pt idx="63">
                  <c:v>6.3000000000000007</c:v>
                </c:pt>
                <c:pt idx="64">
                  <c:v>6.4</c:v>
                </c:pt>
                <c:pt idx="65">
                  <c:v>6.5</c:v>
                </c:pt>
                <c:pt idx="66">
                  <c:v>6.6000000000000005</c:v>
                </c:pt>
                <c:pt idx="67">
                  <c:v>6.7</c:v>
                </c:pt>
                <c:pt idx="68">
                  <c:v>6.8000000000000007</c:v>
                </c:pt>
                <c:pt idx="69">
                  <c:v>6.9</c:v>
                </c:pt>
                <c:pt idx="70">
                  <c:v>7</c:v>
                </c:pt>
                <c:pt idx="71">
                  <c:v>7.1000000000000005</c:v>
                </c:pt>
                <c:pt idx="72">
                  <c:v>7.2</c:v>
                </c:pt>
                <c:pt idx="73">
                  <c:v>7.3000000000000007</c:v>
                </c:pt>
                <c:pt idx="74">
                  <c:v>7.4</c:v>
                </c:pt>
                <c:pt idx="75">
                  <c:v>7.5</c:v>
                </c:pt>
                <c:pt idx="76">
                  <c:v>7.6000000000000005</c:v>
                </c:pt>
                <c:pt idx="77">
                  <c:v>7.7</c:v>
                </c:pt>
                <c:pt idx="78">
                  <c:v>7.8000000000000007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8.2000000000000011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8.7000000000000011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9.2000000000000011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9.6000000000000014</c:v>
                </c:pt>
                <c:pt idx="97">
                  <c:v>9.7000000000000011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  <c:pt idx="101">
                  <c:v>10.100000000000001</c:v>
                </c:pt>
                <c:pt idx="102">
                  <c:v>10.200000000000001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10.600000000000001</c:v>
                </c:pt>
                <c:pt idx="107">
                  <c:v>10.700000000000001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11.100000000000001</c:v>
                </c:pt>
                <c:pt idx="112">
                  <c:v>11.200000000000001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11.600000000000001</c:v>
                </c:pt>
                <c:pt idx="117">
                  <c:v>11.700000000000001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NoOutsideGood!$K$29:$K$149</c:f>
              <c:numCache>
                <c:formatCode>0.0000</c:formatCode>
                <c:ptCount val="121"/>
                <c:pt idx="0">
                  <c:v>1.108779654312624</c:v>
                </c:pt>
                <c:pt idx="1">
                  <c:v>1.0079815039205768</c:v>
                </c:pt>
                <c:pt idx="2">
                  <c:v>0.92398304526053698</c:v>
                </c:pt>
                <c:pt idx="3">
                  <c:v>0.85290742639434869</c:v>
                </c:pt>
                <c:pt idx="4">
                  <c:v>0.7919854673661868</c:v>
                </c:pt>
                <c:pt idx="5">
                  <c:v>0.73918643620844604</c:v>
                </c:pt>
                <c:pt idx="6">
                  <c:v>0.69298728394542264</c:v>
                </c:pt>
                <c:pt idx="7">
                  <c:v>0.65222332606628397</c:v>
                </c:pt>
                <c:pt idx="8">
                  <c:v>0.61598869684038293</c:v>
                </c:pt>
                <c:pt idx="9">
                  <c:v>0.58356823911194489</c:v>
                </c:pt>
                <c:pt idx="10">
                  <c:v>0.55438982715635043</c:v>
                </c:pt>
                <c:pt idx="11">
                  <c:v>0.52799031157747922</c:v>
                </c:pt>
                <c:pt idx="12">
                  <c:v>0.50399075196032328</c:v>
                </c:pt>
                <c:pt idx="13">
                  <c:v>0.48207811057074629</c:v>
                </c:pt>
                <c:pt idx="14">
                  <c:v>0.46199152263030036</c:v>
                </c:pt>
                <c:pt idx="15">
                  <c:v>0.44351186172509027</c:v>
                </c:pt>
                <c:pt idx="16">
                  <c:v>0.42645371319720388</c:v>
                </c:pt>
                <c:pt idx="17">
                  <c:v>0.41065913122693859</c:v>
                </c:pt>
                <c:pt idx="18">
                  <c:v>0.39599273368312088</c:v>
                </c:pt>
                <c:pt idx="19">
                  <c:v>0.38233781183198001</c:v>
                </c:pt>
                <c:pt idx="20">
                  <c:v>0.36959321810424861</c:v>
                </c:pt>
                <c:pt idx="21">
                  <c:v>0.35767085622991923</c:v>
                </c:pt>
                <c:pt idx="22">
                  <c:v>0.34649364197273536</c:v>
                </c:pt>
                <c:pt idx="23">
                  <c:v>0.33599383464022925</c:v>
                </c:pt>
                <c:pt idx="24">
                  <c:v>0.32611166303316458</c:v>
                </c:pt>
                <c:pt idx="25">
                  <c:v>0.31679418694650369</c:v>
                </c:pt>
                <c:pt idx="26">
                  <c:v>0.30799434842021284</c:v>
                </c:pt>
                <c:pt idx="27">
                  <c:v>0.29967017684128888</c:v>
                </c:pt>
                <c:pt idx="28">
                  <c:v>0.29178411955599259</c:v>
                </c:pt>
                <c:pt idx="29">
                  <c:v>0.28430247546481408</c:v>
                </c:pt>
                <c:pt idx="30">
                  <c:v>0.27719491357819448</c:v>
                </c:pt>
                <c:pt idx="31">
                  <c:v>0.27043406202750747</c:v>
                </c:pt>
                <c:pt idx="32">
                  <c:v>0.26399515578875793</c:v>
                </c:pt>
                <c:pt idx="33">
                  <c:v>0.25785573356111291</c:v>
                </c:pt>
                <c:pt idx="34">
                  <c:v>0.25199537598017913</c:v>
                </c:pt>
                <c:pt idx="35">
                  <c:v>0.24639547873617573</c:v>
                </c:pt>
                <c:pt idx="36">
                  <c:v>0.24103905528538985</c:v>
                </c:pt>
                <c:pt idx="37">
                  <c:v>0.23591056474740332</c:v>
                </c:pt>
                <c:pt idx="38">
                  <c:v>0.23099576131516622</c:v>
                </c:pt>
                <c:pt idx="39">
                  <c:v>0.22628156210465311</c:v>
                </c:pt>
                <c:pt idx="40">
                  <c:v>0.22175593086256054</c:v>
                </c:pt>
                <c:pt idx="41">
                  <c:v>0.21740777535545186</c:v>
                </c:pt>
                <c:pt idx="42">
                  <c:v>0.21322685659861673</c:v>
                </c:pt>
                <c:pt idx="43">
                  <c:v>0.20920370836090735</c:v>
                </c:pt>
                <c:pt idx="44">
                  <c:v>0.20532956561348353</c:v>
                </c:pt>
                <c:pt idx="45">
                  <c:v>0.20159630078414784</c:v>
                </c:pt>
                <c:pt idx="46">
                  <c:v>0.19799636684157407</c:v>
                </c:pt>
                <c:pt idx="47">
                  <c:v>0.19452274637066963</c:v>
                </c:pt>
                <c:pt idx="48">
                  <c:v>0.19116890591600325</c:v>
                </c:pt>
                <c:pt idx="49">
                  <c:v>0.18792875496827474</c:v>
                </c:pt>
                <c:pt idx="50">
                  <c:v>0.18479660905213713</c:v>
                </c:pt>
                <c:pt idx="51">
                  <c:v>0.18176715644472535</c:v>
                </c:pt>
                <c:pt idx="52">
                  <c:v>0.17883542811497197</c:v>
                </c:pt>
                <c:pt idx="53">
                  <c:v>0.17599677052584572</c:v>
                </c:pt>
                <c:pt idx="54">
                  <c:v>0.17324682098637964</c:v>
                </c:pt>
                <c:pt idx="55">
                  <c:v>0.17058148527889716</c:v>
                </c:pt>
                <c:pt idx="56">
                  <c:v>0.16799691732012623</c:v>
                </c:pt>
                <c:pt idx="57">
                  <c:v>0.16548950064370671</c:v>
                </c:pt>
                <c:pt idx="58">
                  <c:v>0.16305583151659364</c:v>
                </c:pt>
                <c:pt idx="59">
                  <c:v>0.16069270352359974</c:v>
                </c:pt>
                <c:pt idx="60">
                  <c:v>0.15839709347326286</c:v>
                </c:pt>
                <c:pt idx="61">
                  <c:v>0.1561661484947664</c:v>
                </c:pt>
                <c:pt idx="62">
                  <c:v>0.15399717421011705</c:v>
                </c:pt>
                <c:pt idx="63">
                  <c:v>0.15188762387847185</c:v>
                </c:pt>
                <c:pt idx="64">
                  <c:v>0.14983508842065485</c:v>
                </c:pt>
                <c:pt idx="65">
                  <c:v>0.14783728724171302</c:v>
                </c:pt>
                <c:pt idx="66">
                  <c:v>0.14589205977800643</c:v>
                </c:pt>
                <c:pt idx="67">
                  <c:v>0.14399735770296759</c:v>
                </c:pt>
                <c:pt idx="68">
                  <c:v>0.14215123773241689</c:v>
                </c:pt>
                <c:pt idx="69">
                  <c:v>0.14035185497631053</c:v>
                </c:pt>
                <c:pt idx="70">
                  <c:v>0.13859745678910684</c:v>
                </c:pt>
                <c:pt idx="71">
                  <c:v>0.1368863770756612</c:v>
                </c:pt>
                <c:pt idx="72">
                  <c:v>0.13521703101376309</c:v>
                </c:pt>
                <c:pt idx="73">
                  <c:v>0.13358791015817578</c:v>
                </c:pt>
                <c:pt idx="74">
                  <c:v>0.13199757789438807</c:v>
                </c:pt>
                <c:pt idx="75">
                  <c:v>0.1304446652132778</c:v>
                </c:pt>
                <c:pt idx="76">
                  <c:v>0.12892786678056539</c:v>
                </c:pt>
                <c:pt idx="77">
                  <c:v>0.12744593727734069</c:v>
                </c:pt>
                <c:pt idx="78">
                  <c:v>0.12599768799009831</c:v>
                </c:pt>
                <c:pt idx="79">
                  <c:v>0.12458198363065913</c:v>
                </c:pt>
                <c:pt idx="80">
                  <c:v>0.1231977393680964</c:v>
                </c:pt>
                <c:pt idx="81">
                  <c:v>0.12184391805635922</c:v>
                </c:pt>
                <c:pt idx="82">
                  <c:v>0.12051952764270329</c:v>
                </c:pt>
                <c:pt idx="83">
                  <c:v>0.11922361874331946</c:v>
                </c:pt>
                <c:pt idx="84">
                  <c:v>0.11795528237370985</c:v>
                </c:pt>
                <c:pt idx="85">
                  <c:v>0.11671364782240774</c:v>
                </c:pt>
                <c:pt idx="86">
                  <c:v>0.1154978806575911</c:v>
                </c:pt>
                <c:pt idx="87">
                  <c:v>0.11430718085699752</c:v>
                </c:pt>
                <c:pt idx="88">
                  <c:v>0.11314078105233438</c:v>
                </c:pt>
                <c:pt idx="89">
                  <c:v>0.1119979448800887</c:v>
                </c:pt>
                <c:pt idx="90">
                  <c:v>0.11087796543128792</c:v>
                </c:pt>
                <c:pt idx="91">
                  <c:v>0.10978016379335451</c:v>
                </c:pt>
                <c:pt idx="92">
                  <c:v>0.10870388767773345</c:v>
                </c:pt>
                <c:pt idx="93">
                  <c:v>0.10764851012746433</c:v>
                </c:pt>
                <c:pt idx="94">
                  <c:v>0.10661342829931572</c:v>
                </c:pt>
                <c:pt idx="95">
                  <c:v>0.10559806231551286</c:v>
                </c:pt>
                <c:pt idx="96">
                  <c:v>0.10460185418046095</c:v>
                </c:pt>
                <c:pt idx="97">
                  <c:v>0.10362426675821371</c:v>
                </c:pt>
                <c:pt idx="98">
                  <c:v>0.1026647828067489</c:v>
                </c:pt>
                <c:pt idx="99">
                  <c:v>0.10172290406540266</c:v>
                </c:pt>
                <c:pt idx="100">
                  <c:v>0.1007981503920809</c:v>
                </c:pt>
                <c:pt idx="101">
                  <c:v>9.9890058947107299E-2</c:v>
                </c:pt>
                <c:pt idx="102">
                  <c:v>9.8998183420793889E-2</c:v>
                </c:pt>
                <c:pt idx="103">
                  <c:v>9.8122093302025912E-2</c:v>
                </c:pt>
                <c:pt idx="104">
                  <c:v>9.7261373185341574E-2</c:v>
                </c:pt>
                <c:pt idx="105">
                  <c:v>9.6415622114164781E-2</c:v>
                </c:pt>
                <c:pt idx="106">
                  <c:v>9.5584452958008256E-2</c:v>
                </c:pt>
                <c:pt idx="107">
                  <c:v>9.4767491821615119E-2</c:v>
                </c:pt>
                <c:pt idx="108">
                  <c:v>9.3964377484143879E-2</c:v>
                </c:pt>
                <c:pt idx="109">
                  <c:v>9.3174760866630152E-2</c:v>
                </c:pt>
                <c:pt idx="110">
                  <c:v>9.239830452607499E-2</c:v>
                </c:pt>
                <c:pt idx="111">
                  <c:v>9.1634682174619897E-2</c:v>
                </c:pt>
                <c:pt idx="112">
                  <c:v>9.0883578222368949E-2</c:v>
                </c:pt>
                <c:pt idx="113">
                  <c:v>9.0144687342512367E-2</c:v>
                </c:pt>
                <c:pt idx="114">
                  <c:v>8.9417714057492187E-2</c:v>
                </c:pt>
                <c:pt idx="115">
                  <c:v>8.8702372345032324E-2</c:v>
                </c:pt>
                <c:pt idx="116">
                  <c:v>8.7998385262928955E-2</c:v>
                </c:pt>
                <c:pt idx="117">
                  <c:v>8.7305484591567367E-2</c:v>
                </c:pt>
                <c:pt idx="118">
                  <c:v>8.6623410493195843E-2</c:v>
                </c:pt>
                <c:pt idx="119">
                  <c:v>8.5951911187047092E-2</c:v>
                </c:pt>
                <c:pt idx="120">
                  <c:v>8.5290742639454506E-2</c:v>
                </c:pt>
              </c:numCache>
            </c:numRef>
          </c:yVal>
          <c:smooth val="1"/>
        </c:ser>
        <c:ser>
          <c:idx val="8"/>
          <c:order val="2"/>
          <c:tx>
            <c:strRef>
              <c:f>NoOutsideGood!$L$28</c:f>
              <c:strCache>
                <c:ptCount val="1"/>
                <c:pt idx="0">
                  <c:v>3=Maintenance</c:v>
                </c:pt>
              </c:strCache>
            </c:strRef>
          </c:tx>
          <c:marker>
            <c:symbol val="none"/>
          </c:marker>
          <c:xVal>
            <c:numRef>
              <c:f>NoOutsideGood!$A$29:$A$149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1.2000000000000002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1.7000000000000002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2.3000000000000003</c:v>
                </c:pt>
                <c:pt idx="24">
                  <c:v>2.4000000000000004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2.8000000000000003</c:v>
                </c:pt>
                <c:pt idx="29">
                  <c:v>2.9000000000000004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3.3000000000000003</c:v>
                </c:pt>
                <c:pt idx="34">
                  <c:v>3.4000000000000004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3.8000000000000003</c:v>
                </c:pt>
                <c:pt idx="39">
                  <c:v>3.9000000000000004</c:v>
                </c:pt>
                <c:pt idx="40">
                  <c:v>4</c:v>
                </c:pt>
                <c:pt idx="41">
                  <c:v>4.1000000000000005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4.6000000000000005</c:v>
                </c:pt>
                <c:pt idx="47">
                  <c:v>4.7</c:v>
                </c:pt>
                <c:pt idx="48">
                  <c:v>4.8000000000000007</c:v>
                </c:pt>
                <c:pt idx="49">
                  <c:v>4.9000000000000004</c:v>
                </c:pt>
                <c:pt idx="50">
                  <c:v>5</c:v>
                </c:pt>
                <c:pt idx="51">
                  <c:v>5.1000000000000005</c:v>
                </c:pt>
                <c:pt idx="52">
                  <c:v>5.2</c:v>
                </c:pt>
                <c:pt idx="53">
                  <c:v>5.3000000000000007</c:v>
                </c:pt>
                <c:pt idx="54">
                  <c:v>5.4</c:v>
                </c:pt>
                <c:pt idx="55">
                  <c:v>5.5</c:v>
                </c:pt>
                <c:pt idx="56">
                  <c:v>5.6000000000000005</c:v>
                </c:pt>
                <c:pt idx="57">
                  <c:v>5.7</c:v>
                </c:pt>
                <c:pt idx="58">
                  <c:v>5.8000000000000007</c:v>
                </c:pt>
                <c:pt idx="59">
                  <c:v>5.9</c:v>
                </c:pt>
                <c:pt idx="60">
                  <c:v>6</c:v>
                </c:pt>
                <c:pt idx="61">
                  <c:v>6.1000000000000005</c:v>
                </c:pt>
                <c:pt idx="62">
                  <c:v>6.2</c:v>
                </c:pt>
                <c:pt idx="63">
                  <c:v>6.3000000000000007</c:v>
                </c:pt>
                <c:pt idx="64">
                  <c:v>6.4</c:v>
                </c:pt>
                <c:pt idx="65">
                  <c:v>6.5</c:v>
                </c:pt>
                <c:pt idx="66">
                  <c:v>6.6000000000000005</c:v>
                </c:pt>
                <c:pt idx="67">
                  <c:v>6.7</c:v>
                </c:pt>
                <c:pt idx="68">
                  <c:v>6.8000000000000007</c:v>
                </c:pt>
                <c:pt idx="69">
                  <c:v>6.9</c:v>
                </c:pt>
                <c:pt idx="70">
                  <c:v>7</c:v>
                </c:pt>
                <c:pt idx="71">
                  <c:v>7.1000000000000005</c:v>
                </c:pt>
                <c:pt idx="72">
                  <c:v>7.2</c:v>
                </c:pt>
                <c:pt idx="73">
                  <c:v>7.3000000000000007</c:v>
                </c:pt>
                <c:pt idx="74">
                  <c:v>7.4</c:v>
                </c:pt>
                <c:pt idx="75">
                  <c:v>7.5</c:v>
                </c:pt>
                <c:pt idx="76">
                  <c:v>7.6000000000000005</c:v>
                </c:pt>
                <c:pt idx="77">
                  <c:v>7.7</c:v>
                </c:pt>
                <c:pt idx="78">
                  <c:v>7.8000000000000007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8.2000000000000011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8.7000000000000011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9.2000000000000011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9.6000000000000014</c:v>
                </c:pt>
                <c:pt idx="97">
                  <c:v>9.7000000000000011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  <c:pt idx="101">
                  <c:v>10.100000000000001</c:v>
                </c:pt>
                <c:pt idx="102">
                  <c:v>10.200000000000001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10.600000000000001</c:v>
                </c:pt>
                <c:pt idx="107">
                  <c:v>10.700000000000001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11.100000000000001</c:v>
                </c:pt>
                <c:pt idx="112">
                  <c:v>11.200000000000001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11.600000000000001</c:v>
                </c:pt>
                <c:pt idx="117">
                  <c:v>11.700000000000001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NoOutsideGood!$L$29:$L$149</c:f>
              <c:numCache>
                <c:formatCode>0.0000</c:formatCode>
                <c:ptCount val="121"/>
                <c:pt idx="0">
                  <c:v>1.5085817936652095</c:v>
                </c:pt>
                <c:pt idx="1">
                  <c:v>1.3714379942411123</c:v>
                </c:pt>
                <c:pt idx="2">
                  <c:v>1.2571514947210309</c:v>
                </c:pt>
                <c:pt idx="3">
                  <c:v>1.1604475335886533</c:v>
                </c:pt>
                <c:pt idx="4">
                  <c:v>1.0775584240466145</c:v>
                </c:pt>
                <c:pt idx="5">
                  <c:v>1.005721195776847</c:v>
                </c:pt>
                <c:pt idx="6">
                  <c:v>0.94286362104080035</c:v>
                </c:pt>
                <c:pt idx="7">
                  <c:v>0.887401055097229</c:v>
                </c:pt>
                <c:pt idx="8">
                  <c:v>0.83810099648072123</c:v>
                </c:pt>
                <c:pt idx="9">
                  <c:v>0.79399041771858236</c:v>
                </c:pt>
                <c:pt idx="10">
                  <c:v>0.75429089683265704</c:v>
                </c:pt>
                <c:pt idx="11">
                  <c:v>0.71837228269777209</c:v>
                </c:pt>
                <c:pt idx="12">
                  <c:v>0.68571899712060369</c:v>
                </c:pt>
                <c:pt idx="13">
                  <c:v>0.65590512768058051</c:v>
                </c:pt>
                <c:pt idx="14">
                  <c:v>0.62857574736055888</c:v>
                </c:pt>
                <c:pt idx="15">
                  <c:v>0.60343271746613913</c:v>
                </c:pt>
                <c:pt idx="16">
                  <c:v>0.58022376679436682</c:v>
                </c:pt>
                <c:pt idx="17">
                  <c:v>0.5587339976538368</c:v>
                </c:pt>
                <c:pt idx="18">
                  <c:v>0.53877921202334478</c:v>
                </c:pt>
                <c:pt idx="19">
                  <c:v>0.52020061850530008</c:v>
                </c:pt>
                <c:pt idx="20">
                  <c:v>0.50286059788845838</c:v>
                </c:pt>
                <c:pt idx="21">
                  <c:v>0.48663928827915492</c:v>
                </c:pt>
                <c:pt idx="22">
                  <c:v>0.47143181052043281</c:v>
                </c:pt>
                <c:pt idx="23">
                  <c:v>0.45714599808042111</c:v>
                </c:pt>
                <c:pt idx="24">
                  <c:v>0.44370052754864525</c:v>
                </c:pt>
                <c:pt idx="25">
                  <c:v>0.43102336961868526</c:v>
                </c:pt>
                <c:pt idx="26">
                  <c:v>0.41905049824038965</c:v>
                </c:pt>
                <c:pt idx="27">
                  <c:v>0.40772480909875858</c:v>
                </c:pt>
                <c:pt idx="28">
                  <c:v>0.39699520885931855</c:v>
                </c:pt>
                <c:pt idx="29">
                  <c:v>0.38681584452959356</c:v>
                </c:pt>
                <c:pt idx="30">
                  <c:v>0.37714544841635472</c:v>
                </c:pt>
                <c:pt idx="31">
                  <c:v>0.36794677894278605</c:v>
                </c:pt>
                <c:pt idx="32">
                  <c:v>0.35918614134891097</c:v>
                </c:pt>
                <c:pt idx="33">
                  <c:v>0.35083297527103008</c:v>
                </c:pt>
                <c:pt idx="34">
                  <c:v>0.34285949856032566</c:v>
                </c:pt>
                <c:pt idx="35">
                  <c:v>0.33524039859231919</c:v>
                </c:pt>
                <c:pt idx="36">
                  <c:v>0.32795256384031302</c:v>
                </c:pt>
                <c:pt idx="37">
                  <c:v>0.32097484971605167</c:v>
                </c:pt>
                <c:pt idx="38">
                  <c:v>0.31428787368030126</c:v>
                </c:pt>
                <c:pt idx="39">
                  <c:v>0.30787383544192842</c:v>
                </c:pt>
                <c:pt idx="40">
                  <c:v>0.30171635873309055</c:v>
                </c:pt>
                <c:pt idx="41">
                  <c:v>0.29580035169910884</c:v>
                </c:pt>
                <c:pt idx="42">
                  <c:v>0.29011188339720356</c:v>
                </c:pt>
                <c:pt idx="43">
                  <c:v>0.28463807427650206</c:v>
                </c:pt>
                <c:pt idx="44">
                  <c:v>0.27936699882693777</c:v>
                </c:pt>
                <c:pt idx="45">
                  <c:v>0.2742875988482667</c:v>
                </c:pt>
                <c:pt idx="46">
                  <c:v>0.26938960601169093</c:v>
                </c:pt>
                <c:pt idx="47">
                  <c:v>0.2646634725728898</c:v>
                </c:pt>
                <c:pt idx="48">
                  <c:v>0.26010030925266803</c:v>
                </c:pt>
                <c:pt idx="49">
                  <c:v>0.25569182943482671</c:v>
                </c:pt>
                <c:pt idx="50">
                  <c:v>0.25143029894424668</c:v>
                </c:pt>
                <c:pt idx="51">
                  <c:v>0.24730849076483319</c:v>
                </c:pt>
                <c:pt idx="52">
                  <c:v>0.24331964413959431</c:v>
                </c:pt>
                <c:pt idx="53">
                  <c:v>0.23945742756595034</c:v>
                </c:pt>
                <c:pt idx="54">
                  <c:v>0.2357159052602327</c:v>
                </c:pt>
                <c:pt idx="55">
                  <c:v>0.23208950671776798</c:v>
                </c:pt>
                <c:pt idx="56">
                  <c:v>0.22857299904022635</c:v>
                </c:pt>
                <c:pt idx="57">
                  <c:v>0.22516146174111887</c:v>
                </c:pt>
                <c:pt idx="58">
                  <c:v>0.22185026377433806</c:v>
                </c:pt>
                <c:pt idx="59">
                  <c:v>0.21863504256021751</c:v>
                </c:pt>
                <c:pt idx="60">
                  <c:v>0.21551168480935762</c:v>
                </c:pt>
                <c:pt idx="61">
                  <c:v>0.21247630896697259</c:v>
                </c:pt>
                <c:pt idx="62">
                  <c:v>0.20952524912020931</c:v>
                </c:pt>
                <c:pt idx="63">
                  <c:v>0.20665504022815201</c:v>
                </c:pt>
                <c:pt idx="64">
                  <c:v>0.20386240454939342</c:v>
                </c:pt>
                <c:pt idx="65">
                  <c:v>0.20114423915540183</c:v>
                </c:pt>
                <c:pt idx="66">
                  <c:v>0.19849760442967307</c:v>
                </c:pt>
                <c:pt idx="67">
                  <c:v>0.19591971346305423</c:v>
                </c:pt>
                <c:pt idx="68">
                  <c:v>0.19340792226481016</c:v>
                </c:pt>
                <c:pt idx="69">
                  <c:v>0.19095972071715459</c:v>
                </c:pt>
                <c:pt idx="70">
                  <c:v>0.18857272420819043</c:v>
                </c:pt>
                <c:pt idx="71">
                  <c:v>0.1862446658846327</c:v>
                </c:pt>
                <c:pt idx="72">
                  <c:v>0.18397338947140571</c:v>
                </c:pt>
                <c:pt idx="73">
                  <c:v>0.1817568426103047</c:v>
                </c:pt>
                <c:pt idx="74">
                  <c:v>0.17959307067446789</c:v>
                </c:pt>
                <c:pt idx="75">
                  <c:v>0.17748021101947439</c:v>
                </c:pt>
                <c:pt idx="76">
                  <c:v>0.1754164876355272</c:v>
                </c:pt>
                <c:pt idx="77">
                  <c:v>0.17340020616845242</c:v>
                </c:pt>
                <c:pt idx="78">
                  <c:v>0.17142974928017474</c:v>
                </c:pt>
                <c:pt idx="79">
                  <c:v>0.16950357232197069</c:v>
                </c:pt>
                <c:pt idx="80">
                  <c:v>0.1676201992961712</c:v>
                </c:pt>
                <c:pt idx="81">
                  <c:v>0.16577821908412557</c:v>
                </c:pt>
                <c:pt idx="82">
                  <c:v>0.16397628192016789</c:v>
                </c:pt>
                <c:pt idx="83">
                  <c:v>0.16221309609306941</c:v>
                </c:pt>
                <c:pt idx="84">
                  <c:v>0.16048742485803699</c:v>
                </c:pt>
                <c:pt idx="85">
                  <c:v>0.158798083543742</c:v>
                </c:pt>
                <c:pt idx="86">
                  <c:v>0.15714393684016151</c:v>
                </c:pt>
                <c:pt idx="87">
                  <c:v>0.15552389625418064</c:v>
                </c:pt>
                <c:pt idx="88">
                  <c:v>0.15393691772097487</c:v>
                </c:pt>
                <c:pt idx="89">
                  <c:v>0.15238199936015709</c:v>
                </c:pt>
                <c:pt idx="90">
                  <c:v>0.15085817936655568</c:v>
                </c:pt>
                <c:pt idx="91">
                  <c:v>0.14936453402629291</c:v>
                </c:pt>
                <c:pt idx="92">
                  <c:v>0.14790017584956466</c:v>
                </c:pt>
                <c:pt idx="93">
                  <c:v>0.14646425181219042</c:v>
                </c:pt>
                <c:pt idx="94">
                  <c:v>0.14505594169861177</c:v>
                </c:pt>
                <c:pt idx="95">
                  <c:v>0.14367445653957758</c:v>
                </c:pt>
                <c:pt idx="96">
                  <c:v>0.14231903713826094</c:v>
                </c:pt>
                <c:pt idx="97">
                  <c:v>0.14098895267902492</c:v>
                </c:pt>
                <c:pt idx="98">
                  <c:v>0.13968349941347857</c:v>
                </c:pt>
                <c:pt idx="99">
                  <c:v>0.13840199941885961</c:v>
                </c:pt>
                <c:pt idx="100">
                  <c:v>0.13714379942414281</c:v>
                </c:pt>
                <c:pt idx="101">
                  <c:v>0.13590826969960115</c:v>
                </c:pt>
                <c:pt idx="102">
                  <c:v>0.13469480300585476</c:v>
                </c:pt>
                <c:pt idx="103">
                  <c:v>0.13350281359872346</c:v>
                </c:pt>
                <c:pt idx="104">
                  <c:v>0.13233173628645409</c:v>
                </c:pt>
                <c:pt idx="105">
                  <c:v>0.13118102553613722</c:v>
                </c:pt>
                <c:pt idx="106">
                  <c:v>0.13005015462634303</c:v>
                </c:pt>
                <c:pt idx="107">
                  <c:v>0.12893861484321201</c:v>
                </c:pt>
                <c:pt idx="108">
                  <c:v>0.12784591471742221</c:v>
                </c:pt>
                <c:pt idx="109">
                  <c:v>0.12677157929962884</c:v>
                </c:pt>
                <c:pt idx="110">
                  <c:v>0.12571514947213205</c:v>
                </c:pt>
                <c:pt idx="111">
                  <c:v>0.12467618129467653</c:v>
                </c:pt>
                <c:pt idx="112">
                  <c:v>0.12365424538242513</c:v>
                </c:pt>
                <c:pt idx="113">
                  <c:v>0.12264892631427543</c:v>
                </c:pt>
                <c:pt idx="114">
                  <c:v>0.12165982206980558</c:v>
                </c:pt>
                <c:pt idx="115">
                  <c:v>0.12068654349324724</c:v>
                </c:pt>
                <c:pt idx="116">
                  <c:v>0.11972871378298347</c:v>
                </c:pt>
                <c:pt idx="117">
                  <c:v>0.11878596800516478</c:v>
                </c:pt>
                <c:pt idx="118">
                  <c:v>0.11785795263012455</c:v>
                </c:pt>
                <c:pt idx="119">
                  <c:v>0.11694432509035621</c:v>
                </c:pt>
                <c:pt idx="120">
                  <c:v>0.11604475335889204</c:v>
                </c:pt>
              </c:numCache>
            </c:numRef>
          </c:yVal>
          <c:smooth val="1"/>
        </c:ser>
        <c:ser>
          <c:idx val="9"/>
          <c:order val="3"/>
          <c:tx>
            <c:strRef>
              <c:f>NoOutsideGood!$M$28</c:f>
              <c:strCache>
                <c:ptCount val="1"/>
                <c:pt idx="0">
                  <c:v>4=Breakfast</c:v>
                </c:pt>
              </c:strCache>
            </c:strRef>
          </c:tx>
          <c:marker>
            <c:symbol val="none"/>
          </c:marker>
          <c:xVal>
            <c:numRef>
              <c:f>NoOutsideGood!$A$29:$A$149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1.2000000000000002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1.7000000000000002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2.3000000000000003</c:v>
                </c:pt>
                <c:pt idx="24">
                  <c:v>2.4000000000000004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2.8000000000000003</c:v>
                </c:pt>
                <c:pt idx="29">
                  <c:v>2.9000000000000004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3.3000000000000003</c:v>
                </c:pt>
                <c:pt idx="34">
                  <c:v>3.4000000000000004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3.8000000000000003</c:v>
                </c:pt>
                <c:pt idx="39">
                  <c:v>3.9000000000000004</c:v>
                </c:pt>
                <c:pt idx="40">
                  <c:v>4</c:v>
                </c:pt>
                <c:pt idx="41">
                  <c:v>4.1000000000000005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4.6000000000000005</c:v>
                </c:pt>
                <c:pt idx="47">
                  <c:v>4.7</c:v>
                </c:pt>
                <c:pt idx="48">
                  <c:v>4.8000000000000007</c:v>
                </c:pt>
                <c:pt idx="49">
                  <c:v>4.9000000000000004</c:v>
                </c:pt>
                <c:pt idx="50">
                  <c:v>5</c:v>
                </c:pt>
                <c:pt idx="51">
                  <c:v>5.1000000000000005</c:v>
                </c:pt>
                <c:pt idx="52">
                  <c:v>5.2</c:v>
                </c:pt>
                <c:pt idx="53">
                  <c:v>5.3000000000000007</c:v>
                </c:pt>
                <c:pt idx="54">
                  <c:v>5.4</c:v>
                </c:pt>
                <c:pt idx="55">
                  <c:v>5.5</c:v>
                </c:pt>
                <c:pt idx="56">
                  <c:v>5.6000000000000005</c:v>
                </c:pt>
                <c:pt idx="57">
                  <c:v>5.7</c:v>
                </c:pt>
                <c:pt idx="58">
                  <c:v>5.8000000000000007</c:v>
                </c:pt>
                <c:pt idx="59">
                  <c:v>5.9</c:v>
                </c:pt>
                <c:pt idx="60">
                  <c:v>6</c:v>
                </c:pt>
                <c:pt idx="61">
                  <c:v>6.1000000000000005</c:v>
                </c:pt>
                <c:pt idx="62">
                  <c:v>6.2</c:v>
                </c:pt>
                <c:pt idx="63">
                  <c:v>6.3000000000000007</c:v>
                </c:pt>
                <c:pt idx="64">
                  <c:v>6.4</c:v>
                </c:pt>
                <c:pt idx="65">
                  <c:v>6.5</c:v>
                </c:pt>
                <c:pt idx="66">
                  <c:v>6.6000000000000005</c:v>
                </c:pt>
                <c:pt idx="67">
                  <c:v>6.7</c:v>
                </c:pt>
                <c:pt idx="68">
                  <c:v>6.8000000000000007</c:v>
                </c:pt>
                <c:pt idx="69">
                  <c:v>6.9</c:v>
                </c:pt>
                <c:pt idx="70">
                  <c:v>7</c:v>
                </c:pt>
                <c:pt idx="71">
                  <c:v>7.1000000000000005</c:v>
                </c:pt>
                <c:pt idx="72">
                  <c:v>7.2</c:v>
                </c:pt>
                <c:pt idx="73">
                  <c:v>7.3000000000000007</c:v>
                </c:pt>
                <c:pt idx="74">
                  <c:v>7.4</c:v>
                </c:pt>
                <c:pt idx="75">
                  <c:v>7.5</c:v>
                </c:pt>
                <c:pt idx="76">
                  <c:v>7.6000000000000005</c:v>
                </c:pt>
                <c:pt idx="77">
                  <c:v>7.7</c:v>
                </c:pt>
                <c:pt idx="78">
                  <c:v>7.8000000000000007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8.2000000000000011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8.7000000000000011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9.2000000000000011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9.6000000000000014</c:v>
                </c:pt>
                <c:pt idx="97">
                  <c:v>9.7000000000000011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  <c:pt idx="101">
                  <c:v>10.100000000000001</c:v>
                </c:pt>
                <c:pt idx="102">
                  <c:v>10.200000000000001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10.600000000000001</c:v>
                </c:pt>
                <c:pt idx="107">
                  <c:v>10.700000000000001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11.100000000000001</c:v>
                </c:pt>
                <c:pt idx="112">
                  <c:v>11.200000000000001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11.600000000000001</c:v>
                </c:pt>
                <c:pt idx="117">
                  <c:v>11.700000000000001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NoOutsideGood!$M$29:$M$149</c:f>
              <c:numCache>
                <c:formatCode>0.0000</c:formatCode>
                <c:ptCount val="121"/>
                <c:pt idx="0">
                  <c:v>2.0764713775371422</c:v>
                </c:pt>
                <c:pt idx="1">
                  <c:v>1.8877012523074128</c:v>
                </c:pt>
                <c:pt idx="2">
                  <c:v>1.7303928146158987</c:v>
                </c:pt>
                <c:pt idx="3">
                  <c:v>1.5972856750307141</c:v>
                </c:pt>
                <c:pt idx="4">
                  <c:v>1.4831938411005112</c:v>
                </c:pt>
                <c:pt idx="5">
                  <c:v>1.3843142516942988</c:v>
                </c:pt>
                <c:pt idx="6">
                  <c:v>1.2977946109638334</c:v>
                </c:pt>
                <c:pt idx="7">
                  <c:v>1.2214537514957515</c:v>
                </c:pt>
                <c:pt idx="8">
                  <c:v>1.1535952097463247</c:v>
                </c:pt>
                <c:pt idx="9">
                  <c:v>1.0928796723915573</c:v>
                </c:pt>
                <c:pt idx="10">
                  <c:v>1.0382356887722517</c:v>
                </c:pt>
                <c:pt idx="11">
                  <c:v>0.98879589406905788</c:v>
                </c:pt>
                <c:pt idx="12">
                  <c:v>0.9438506261570524</c:v>
                </c:pt>
                <c:pt idx="13">
                  <c:v>0.90281364241129913</c:v>
                </c:pt>
                <c:pt idx="14">
                  <c:v>0.86519640731101644</c:v>
                </c:pt>
                <c:pt idx="15">
                  <c:v>0.8305885510187494</c:v>
                </c:pt>
                <c:pt idx="16">
                  <c:v>0.79864283751818843</c:v>
                </c:pt>
                <c:pt idx="17">
                  <c:v>0.76906347316581125</c:v>
                </c:pt>
                <c:pt idx="18">
                  <c:v>0.74159692055288473</c:v>
                </c:pt>
                <c:pt idx="19">
                  <c:v>0.71602461294774111</c:v>
                </c:pt>
                <c:pt idx="20">
                  <c:v>0.69215712584960309</c:v>
                </c:pt>
                <c:pt idx="21">
                  <c:v>0.66982947662876058</c:v>
                </c:pt>
                <c:pt idx="22">
                  <c:v>0.64889730548421709</c:v>
                </c:pt>
                <c:pt idx="23">
                  <c:v>0.62923375077267318</c:v>
                </c:pt>
                <c:pt idx="24">
                  <c:v>0.6107268757500407</c:v>
                </c:pt>
                <c:pt idx="25">
                  <c:v>0.59327753644298487</c:v>
                </c:pt>
                <c:pt idx="26">
                  <c:v>0.57679760487520715</c:v>
                </c:pt>
                <c:pt idx="27">
                  <c:v>0.56120848041919891</c:v>
                </c:pt>
                <c:pt idx="28">
                  <c:v>0.54643983619771574</c:v>
                </c:pt>
                <c:pt idx="29">
                  <c:v>0.532428558346563</c:v>
                </c:pt>
                <c:pt idx="30">
                  <c:v>0.51911784438796615</c:v>
                </c:pt>
                <c:pt idx="31">
                  <c:v>0.50645643354929926</c:v>
                </c:pt>
                <c:pt idx="32">
                  <c:v>0.49439794703628154</c:v>
                </c:pt>
                <c:pt idx="33">
                  <c:v>0.48290032036107733</c:v>
                </c:pt>
                <c:pt idx="34">
                  <c:v>0.4719253130801993</c:v>
                </c:pt>
                <c:pt idx="35">
                  <c:v>0.4614380839006923</c:v>
                </c:pt>
                <c:pt idx="36">
                  <c:v>0.45140682120724979</c:v>
                </c:pt>
                <c:pt idx="37">
                  <c:v>0.44180242075608028</c:v>
                </c:pt>
                <c:pt idx="38">
                  <c:v>0.43259820365704182</c:v>
                </c:pt>
                <c:pt idx="39">
                  <c:v>0.42376966888857548</c:v>
                </c:pt>
                <c:pt idx="40">
                  <c:v>0.41529427551084697</c:v>
                </c:pt>
                <c:pt idx="41">
                  <c:v>0.40715125050087142</c:v>
                </c:pt>
                <c:pt idx="42">
                  <c:v>0.39932141876050981</c:v>
                </c:pt>
                <c:pt idx="43">
                  <c:v>0.39178705236884032</c:v>
                </c:pt>
                <c:pt idx="44">
                  <c:v>0.38453173658426881</c:v>
                </c:pt>
                <c:pt idx="45">
                  <c:v>0.37754025046459028</c:v>
                </c:pt>
                <c:pt idx="46">
                  <c:v>0.3707984602777567</c:v>
                </c:pt>
                <c:pt idx="47">
                  <c:v>0.36429322413256593</c:v>
                </c:pt>
                <c:pt idx="48">
                  <c:v>0.35801230647513976</c:v>
                </c:pt>
                <c:pt idx="49">
                  <c:v>0.35194430128067661</c:v>
                </c:pt>
                <c:pt idx="50">
                  <c:v>0.3460785629260284</c:v>
                </c:pt>
                <c:pt idx="51">
                  <c:v>0.34040514386169607</c:v>
                </c:pt>
                <c:pt idx="52">
                  <c:v>0.33491473831556756</c:v>
                </c:pt>
                <c:pt idx="53">
                  <c:v>0.32959863135820455</c:v>
                </c:pt>
                <c:pt idx="54">
                  <c:v>0.32444865274325874</c:v>
                </c:pt>
                <c:pt idx="55">
                  <c:v>0.31945713500877249</c:v>
                </c:pt>
                <c:pt idx="56">
                  <c:v>0.31461687538745198</c:v>
                </c:pt>
                <c:pt idx="57">
                  <c:v>0.30992110112796151</c:v>
                </c:pt>
                <c:pt idx="58">
                  <c:v>0.30536343787610293</c:v>
                </c:pt>
                <c:pt idx="59">
                  <c:v>0.30093788080545725</c:v>
                </c:pt>
                <c:pt idx="60">
                  <c:v>0.29663876822254392</c:v>
                </c:pt>
                <c:pt idx="61">
                  <c:v>0.29246075740252936</c:v>
                </c:pt>
                <c:pt idx="62">
                  <c:v>0.28839880243862598</c:v>
                </c:pt>
                <c:pt idx="63">
                  <c:v>0.28444813391208951</c:v>
                </c:pt>
                <c:pt idx="64">
                  <c:v>0.28060424021059432</c:v>
                </c:pt>
                <c:pt idx="65">
                  <c:v>0.27686285034113878</c:v>
                </c:pt>
                <c:pt idx="66">
                  <c:v>0.27321991809982643</c:v>
                </c:pt>
                <c:pt idx="67">
                  <c:v>0.26967160747517138</c:v>
                </c:pt>
                <c:pt idx="68">
                  <c:v>0.26621427917422519</c:v>
                </c:pt>
                <c:pt idx="69">
                  <c:v>0.26284447817203699</c:v>
                </c:pt>
                <c:pt idx="70">
                  <c:v>0.25955892219490323</c:v>
                </c:pt>
                <c:pt idx="71">
                  <c:v>0.25635449105671076</c:v>
                </c:pt>
                <c:pt idx="72">
                  <c:v>0.25322821677554735</c:v>
                </c:pt>
                <c:pt idx="73">
                  <c:v>0.25017727440477305</c:v>
                </c:pt>
                <c:pt idx="74">
                  <c:v>0.24719897351901712</c:v>
                </c:pt>
                <c:pt idx="75">
                  <c:v>0.24429075030116121</c:v>
                </c:pt>
                <c:pt idx="76">
                  <c:v>0.24145016018139456</c:v>
                </c:pt>
                <c:pt idx="77">
                  <c:v>0.23867487098392148</c:v>
                </c:pt>
                <c:pt idx="78">
                  <c:v>0.23596265654093612</c:v>
                </c:pt>
                <c:pt idx="79">
                  <c:v>0.23331139073711887</c:v>
                </c:pt>
                <c:pt idx="80">
                  <c:v>0.23071904195116405</c:v>
                </c:pt>
                <c:pt idx="81">
                  <c:v>0.22818366786380156</c:v>
                </c:pt>
                <c:pt idx="82">
                  <c:v>0.22570341060442503</c:v>
                </c:pt>
                <c:pt idx="83">
                  <c:v>0.22327649221084142</c:v>
                </c:pt>
                <c:pt idx="84">
                  <c:v>0.22090121037882321</c:v>
                </c:pt>
                <c:pt idx="85">
                  <c:v>0.21857593448011062</c:v>
                </c:pt>
                <c:pt idx="86">
                  <c:v>0.21629910182928772</c:v>
                </c:pt>
                <c:pt idx="87">
                  <c:v>0.21406921418157446</c:v>
                </c:pt>
                <c:pt idx="88">
                  <c:v>0.21188483444503889</c:v>
                </c:pt>
                <c:pt idx="89">
                  <c:v>0.2097445835920696</c:v>
                </c:pt>
                <c:pt idx="90">
                  <c:v>0.20764713775615951</c:v>
                </c:pt>
                <c:pt idx="91">
                  <c:v>0.20559122550115855</c:v>
                </c:pt>
                <c:pt idx="92">
                  <c:v>0.20357562525115735</c:v>
                </c:pt>
                <c:pt idx="93">
                  <c:v>0.20159916287008836</c:v>
                </c:pt>
                <c:pt idx="94">
                  <c:v>0.1996607093809627</c:v>
                </c:pt>
                <c:pt idx="95">
                  <c:v>0.19775917881543939</c:v>
                </c:pt>
                <c:pt idx="96">
                  <c:v>0.19589352618511455</c:v>
                </c:pt>
                <c:pt idx="97">
                  <c:v>0.19406274556657141</c:v>
                </c:pt>
                <c:pt idx="98">
                  <c:v>0.19226586829281606</c:v>
                </c:pt>
                <c:pt idx="99">
                  <c:v>0.19050196124426708</c:v>
                </c:pt>
                <c:pt idx="100">
                  <c:v>0.18877012523296433</c:v>
                </c:pt>
                <c:pt idx="101">
                  <c:v>0.18706949347411747</c:v>
                </c:pt>
                <c:pt idx="102">
                  <c:v>0.18539923013953555</c:v>
                </c:pt>
                <c:pt idx="103">
                  <c:v>0.18375852898786668</c:v>
                </c:pt>
                <c:pt idx="104">
                  <c:v>0.18214661206692867</c:v>
                </c:pt>
                <c:pt idx="105">
                  <c:v>0.1805627284837461</c:v>
                </c:pt>
                <c:pt idx="106">
                  <c:v>0.17900615323820451</c:v>
                </c:pt>
                <c:pt idx="107">
                  <c:v>0.17747618611651819</c:v>
                </c:pt>
                <c:pt idx="108">
                  <c:v>0.17597215064096208</c:v>
                </c:pt>
                <c:pt idx="109">
                  <c:v>0.17449339307255826</c:v>
                </c:pt>
                <c:pt idx="110">
                  <c:v>0.17303928146362765</c:v>
                </c:pt>
                <c:pt idx="111">
                  <c:v>0.171609204757324</c:v>
                </c:pt>
                <c:pt idx="112">
                  <c:v>0.17020257193145139</c:v>
                </c:pt>
                <c:pt idx="113">
                  <c:v>0.16881881118404823</c:v>
                </c:pt>
                <c:pt idx="114">
                  <c:v>0.16745736915837747</c:v>
                </c:pt>
                <c:pt idx="115">
                  <c:v>0.1661177102051172</c:v>
                </c:pt>
                <c:pt idx="116">
                  <c:v>0.16479931567968648</c:v>
                </c:pt>
                <c:pt idx="117">
                  <c:v>0.16350168327276643</c:v>
                </c:pt>
                <c:pt idx="118">
                  <c:v>0.16222432637220446</c:v>
                </c:pt>
                <c:pt idx="119">
                  <c:v>0.16096677345459687</c:v>
                </c:pt>
                <c:pt idx="120">
                  <c:v>0.15972856750495248</c:v>
                </c:pt>
              </c:numCache>
            </c:numRef>
          </c:yVal>
          <c:smooth val="1"/>
        </c:ser>
        <c:ser>
          <c:idx val="10"/>
          <c:order val="4"/>
          <c:tx>
            <c:strRef>
              <c:f>NoOutsideGood!$N$28</c:f>
              <c:strCache>
                <c:ptCount val="1"/>
                <c:pt idx="0">
                  <c:v>5=Lunch</c:v>
                </c:pt>
              </c:strCache>
            </c:strRef>
          </c:tx>
          <c:marker>
            <c:symbol val="none"/>
          </c:marker>
          <c:xVal>
            <c:numRef>
              <c:f>NoOutsideGood!$A$29:$A$149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1.2000000000000002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1.7000000000000002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2.3000000000000003</c:v>
                </c:pt>
                <c:pt idx="24">
                  <c:v>2.4000000000000004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2.8000000000000003</c:v>
                </c:pt>
                <c:pt idx="29">
                  <c:v>2.9000000000000004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3.3000000000000003</c:v>
                </c:pt>
                <c:pt idx="34">
                  <c:v>3.4000000000000004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3.8000000000000003</c:v>
                </c:pt>
                <c:pt idx="39">
                  <c:v>3.9000000000000004</c:v>
                </c:pt>
                <c:pt idx="40">
                  <c:v>4</c:v>
                </c:pt>
                <c:pt idx="41">
                  <c:v>4.1000000000000005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4.6000000000000005</c:v>
                </c:pt>
                <c:pt idx="47">
                  <c:v>4.7</c:v>
                </c:pt>
                <c:pt idx="48">
                  <c:v>4.8000000000000007</c:v>
                </c:pt>
                <c:pt idx="49">
                  <c:v>4.9000000000000004</c:v>
                </c:pt>
                <c:pt idx="50">
                  <c:v>5</c:v>
                </c:pt>
                <c:pt idx="51">
                  <c:v>5.1000000000000005</c:v>
                </c:pt>
                <c:pt idx="52">
                  <c:v>5.2</c:v>
                </c:pt>
                <c:pt idx="53">
                  <c:v>5.3000000000000007</c:v>
                </c:pt>
                <c:pt idx="54">
                  <c:v>5.4</c:v>
                </c:pt>
                <c:pt idx="55">
                  <c:v>5.5</c:v>
                </c:pt>
                <c:pt idx="56">
                  <c:v>5.6000000000000005</c:v>
                </c:pt>
                <c:pt idx="57">
                  <c:v>5.7</c:v>
                </c:pt>
                <c:pt idx="58">
                  <c:v>5.8000000000000007</c:v>
                </c:pt>
                <c:pt idx="59">
                  <c:v>5.9</c:v>
                </c:pt>
                <c:pt idx="60">
                  <c:v>6</c:v>
                </c:pt>
                <c:pt idx="61">
                  <c:v>6.1000000000000005</c:v>
                </c:pt>
                <c:pt idx="62">
                  <c:v>6.2</c:v>
                </c:pt>
                <c:pt idx="63">
                  <c:v>6.3000000000000007</c:v>
                </c:pt>
                <c:pt idx="64">
                  <c:v>6.4</c:v>
                </c:pt>
                <c:pt idx="65">
                  <c:v>6.5</c:v>
                </c:pt>
                <c:pt idx="66">
                  <c:v>6.6000000000000005</c:v>
                </c:pt>
                <c:pt idx="67">
                  <c:v>6.7</c:v>
                </c:pt>
                <c:pt idx="68">
                  <c:v>6.8000000000000007</c:v>
                </c:pt>
                <c:pt idx="69">
                  <c:v>6.9</c:v>
                </c:pt>
                <c:pt idx="70">
                  <c:v>7</c:v>
                </c:pt>
                <c:pt idx="71">
                  <c:v>7.1000000000000005</c:v>
                </c:pt>
                <c:pt idx="72">
                  <c:v>7.2</c:v>
                </c:pt>
                <c:pt idx="73">
                  <c:v>7.3000000000000007</c:v>
                </c:pt>
                <c:pt idx="74">
                  <c:v>7.4</c:v>
                </c:pt>
                <c:pt idx="75">
                  <c:v>7.5</c:v>
                </c:pt>
                <c:pt idx="76">
                  <c:v>7.6000000000000005</c:v>
                </c:pt>
                <c:pt idx="77">
                  <c:v>7.7</c:v>
                </c:pt>
                <c:pt idx="78">
                  <c:v>7.8000000000000007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8.2000000000000011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8.7000000000000011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9.2000000000000011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9.6000000000000014</c:v>
                </c:pt>
                <c:pt idx="97">
                  <c:v>9.7000000000000011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  <c:pt idx="101">
                  <c:v>10.100000000000001</c:v>
                </c:pt>
                <c:pt idx="102">
                  <c:v>10.200000000000001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10.600000000000001</c:v>
                </c:pt>
                <c:pt idx="107">
                  <c:v>10.700000000000001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11.100000000000001</c:v>
                </c:pt>
                <c:pt idx="112">
                  <c:v>11.200000000000001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11.600000000000001</c:v>
                </c:pt>
                <c:pt idx="117">
                  <c:v>11.700000000000001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NoOutsideGood!$N$29:$N$149</c:f>
              <c:numCache>
                <c:formatCode>0.0000</c:formatCode>
                <c:ptCount val="121"/>
                <c:pt idx="0">
                  <c:v>1.90573926706301</c:v>
                </c:pt>
                <c:pt idx="1">
                  <c:v>1.7324902427845545</c:v>
                </c:pt>
                <c:pt idx="2">
                  <c:v>1.5881160558858418</c:v>
                </c:pt>
                <c:pt idx="3">
                  <c:v>1.4659532823561614</c:v>
                </c:pt>
                <c:pt idx="4">
                  <c:v>1.3612423336164357</c:v>
                </c:pt>
                <c:pt idx="5">
                  <c:v>1.2704928447086732</c:v>
                </c:pt>
                <c:pt idx="6">
                  <c:v>1.1910870419143813</c:v>
                </c:pt>
                <c:pt idx="7">
                  <c:v>1.1210230982723586</c:v>
                </c:pt>
                <c:pt idx="8">
                  <c:v>1.0587440372572279</c:v>
                </c:pt>
                <c:pt idx="9">
                  <c:v>1.0030206668752684</c:v>
                </c:pt>
                <c:pt idx="10">
                  <c:v>0.952869633531505</c:v>
                </c:pt>
                <c:pt idx="11">
                  <c:v>0.90749488907762377</c:v>
                </c:pt>
                <c:pt idx="12">
                  <c:v>0.86624512139227727</c:v>
                </c:pt>
                <c:pt idx="13">
                  <c:v>0.8285822900273957</c:v>
                </c:pt>
                <c:pt idx="14">
                  <c:v>0.7940580279429208</c:v>
                </c:pt>
                <c:pt idx="15">
                  <c:v>0.76229570682520409</c:v>
                </c:pt>
                <c:pt idx="16">
                  <c:v>0.7329766411780807</c:v>
                </c:pt>
                <c:pt idx="17">
                  <c:v>0.70582935817148518</c:v>
                </c:pt>
                <c:pt idx="18">
                  <c:v>0.68062116680821783</c:v>
                </c:pt>
                <c:pt idx="19">
                  <c:v>0.65715147140103791</c:v>
                </c:pt>
                <c:pt idx="20">
                  <c:v>0.63524642235433659</c:v>
                </c:pt>
                <c:pt idx="21">
                  <c:v>0.61475460227839029</c:v>
                </c:pt>
                <c:pt idx="22">
                  <c:v>0.59554352095719065</c:v>
                </c:pt>
                <c:pt idx="23">
                  <c:v>0.57749674759485148</c:v>
                </c:pt>
                <c:pt idx="24">
                  <c:v>0.56051154913617929</c:v>
                </c:pt>
                <c:pt idx="25">
                  <c:v>0.54449693344657424</c:v>
                </c:pt>
                <c:pt idx="26">
                  <c:v>0.52937201862861394</c:v>
                </c:pt>
                <c:pt idx="27">
                  <c:v>0.51506466677378637</c:v>
                </c:pt>
                <c:pt idx="28">
                  <c:v>0.50151033343763418</c:v>
                </c:pt>
                <c:pt idx="29">
                  <c:v>0.48865109411872049</c:v>
                </c:pt>
                <c:pt idx="30">
                  <c:v>0.4764348167657525</c:v>
                </c:pt>
                <c:pt idx="31">
                  <c:v>0.46481445538122201</c:v>
                </c:pt>
                <c:pt idx="32">
                  <c:v>0.45374744453881188</c:v>
                </c:pt>
                <c:pt idx="33">
                  <c:v>0.44319517838674644</c:v>
                </c:pt>
                <c:pt idx="34">
                  <c:v>0.43312256069613864</c:v>
                </c:pt>
                <c:pt idx="35">
                  <c:v>0.42349761490289106</c:v>
                </c:pt>
                <c:pt idx="36">
                  <c:v>0.41429114501369785</c:v>
                </c:pt>
                <c:pt idx="37">
                  <c:v>0.40547643980064041</c:v>
                </c:pt>
                <c:pt idx="38">
                  <c:v>0.3970290139714604</c:v>
                </c:pt>
                <c:pt idx="39">
                  <c:v>0.38892638103326732</c:v>
                </c:pt>
                <c:pt idx="40">
                  <c:v>0.38114785341260204</c:v>
                </c:pt>
                <c:pt idx="41">
                  <c:v>0.37367436609078619</c:v>
                </c:pt>
                <c:pt idx="42">
                  <c:v>0.36648832058904035</c:v>
                </c:pt>
                <c:pt idx="43">
                  <c:v>0.35957344661566232</c:v>
                </c:pt>
                <c:pt idx="44">
                  <c:v>0.35291467908574259</c:v>
                </c:pt>
                <c:pt idx="45">
                  <c:v>0.34649804855691091</c:v>
                </c:pt>
                <c:pt idx="46">
                  <c:v>0.34031058340410886</c:v>
                </c:pt>
                <c:pt idx="47">
                  <c:v>0.33434022229175614</c:v>
                </c:pt>
                <c:pt idx="48">
                  <c:v>0.32857573570051896</c:v>
                </c:pt>
                <c:pt idx="49">
                  <c:v>0.32300665543440849</c:v>
                </c:pt>
                <c:pt idx="50">
                  <c:v>0.3176232111771683</c:v>
                </c:pt>
                <c:pt idx="51">
                  <c:v>0.312416273289018</c:v>
                </c:pt>
                <c:pt idx="52">
                  <c:v>0.30737730113919515</c:v>
                </c:pt>
                <c:pt idx="53">
                  <c:v>0.30249829635920794</c:v>
                </c:pt>
                <c:pt idx="54">
                  <c:v>0.29777176047859533</c:v>
                </c:pt>
                <c:pt idx="55">
                  <c:v>0.29319065647123232</c:v>
                </c:pt>
                <c:pt idx="56">
                  <c:v>0.28874837379742574</c:v>
                </c:pt>
                <c:pt idx="57">
                  <c:v>0.28443869657656862</c:v>
                </c:pt>
                <c:pt idx="58">
                  <c:v>0.28025577456808964</c:v>
                </c:pt>
                <c:pt idx="59">
                  <c:v>0.27619409667579858</c:v>
                </c:pt>
                <c:pt idx="60">
                  <c:v>0.27224846672328712</c:v>
                </c:pt>
                <c:pt idx="61">
                  <c:v>0.26841398127648025</c:v>
                </c:pt>
                <c:pt idx="62">
                  <c:v>0.26468600931430697</c:v>
                </c:pt>
                <c:pt idx="63">
                  <c:v>0.26106017357027533</c:v>
                </c:pt>
                <c:pt idx="64">
                  <c:v>0.25753233338689319</c:v>
                </c:pt>
                <c:pt idx="65">
                  <c:v>0.25409856894173466</c:v>
                </c:pt>
                <c:pt idx="66">
                  <c:v>0.25075516671881709</c:v>
                </c:pt>
                <c:pt idx="67">
                  <c:v>0.24749860611207919</c:v>
                </c:pt>
                <c:pt idx="68">
                  <c:v>0.24432554705936024</c:v>
                </c:pt>
                <c:pt idx="69">
                  <c:v>0.24123281861557086</c:v>
                </c:pt>
                <c:pt idx="70">
                  <c:v>0.23821740838287625</c:v>
                </c:pt>
                <c:pt idx="71">
                  <c:v>0.23527645272382836</c:v>
                </c:pt>
                <c:pt idx="72">
                  <c:v>0.23240722769061101</c:v>
                </c:pt>
                <c:pt idx="73">
                  <c:v>0.22960714061000118</c:v>
                </c:pt>
                <c:pt idx="74">
                  <c:v>0.22687372226940594</c:v>
                </c:pt>
                <c:pt idx="75">
                  <c:v>0.22420461965447175</c:v>
                </c:pt>
                <c:pt idx="76">
                  <c:v>0.22159758919337322</c:v>
                </c:pt>
                <c:pt idx="77">
                  <c:v>0.21905049046701267</c:v>
                </c:pt>
                <c:pt idx="78">
                  <c:v>0.21656128034806932</c:v>
                </c:pt>
                <c:pt idx="79">
                  <c:v>0.21412800753516967</c:v>
                </c:pt>
                <c:pt idx="80">
                  <c:v>0.21174880745144553</c:v>
                </c:pt>
                <c:pt idx="81">
                  <c:v>0.20942189747945164</c:v>
                </c:pt>
                <c:pt idx="82">
                  <c:v>0.20714557250684887</c:v>
                </c:pt>
                <c:pt idx="83">
                  <c:v>0.20491820075946343</c:v>
                </c:pt>
                <c:pt idx="84">
                  <c:v>0.2027382199003202</c:v>
                </c:pt>
                <c:pt idx="85">
                  <c:v>0.20060413337505367</c:v>
                </c:pt>
                <c:pt idx="86">
                  <c:v>0.19851450698573023</c:v>
                </c:pt>
                <c:pt idx="87">
                  <c:v>0.19646796567659897</c:v>
                </c:pt>
                <c:pt idx="88">
                  <c:v>0.19446319051663366</c:v>
                </c:pt>
                <c:pt idx="89">
                  <c:v>0.19249891586495049</c:v>
                </c:pt>
                <c:pt idx="90">
                  <c:v>0.19057392670630102</c:v>
                </c:pt>
                <c:pt idx="91">
                  <c:v>0.18868705614485248</c:v>
                </c:pt>
                <c:pt idx="92">
                  <c:v>0.1868371830453931</c:v>
                </c:pt>
                <c:pt idx="93">
                  <c:v>0.18502322981194272</c:v>
                </c:pt>
                <c:pt idx="94">
                  <c:v>0.18324416029452018</c:v>
                </c:pt>
                <c:pt idx="95">
                  <c:v>0.18149897781552476</c:v>
                </c:pt>
                <c:pt idx="96">
                  <c:v>0.17978672330783113</c:v>
                </c:pt>
                <c:pt idx="97">
                  <c:v>0.17810647355729065</c:v>
                </c:pt>
                <c:pt idx="98">
                  <c:v>0.17645733954287129</c:v>
                </c:pt>
                <c:pt idx="99">
                  <c:v>0.17483846486816604</c:v>
                </c:pt>
                <c:pt idx="100">
                  <c:v>0.17324902427845545</c:v>
                </c:pt>
                <c:pt idx="101">
                  <c:v>0.17168822225792879</c:v>
                </c:pt>
                <c:pt idx="102">
                  <c:v>0.17015529170205443</c:v>
                </c:pt>
                <c:pt idx="103">
                  <c:v>0.16864949266044335</c:v>
                </c:pt>
                <c:pt idx="104">
                  <c:v>0.16717011114587807</c:v>
                </c:pt>
                <c:pt idx="105">
                  <c:v>0.16571645800547913</c:v>
                </c:pt>
                <c:pt idx="106">
                  <c:v>0.16428786785025948</c:v>
                </c:pt>
                <c:pt idx="107">
                  <c:v>0.16288369803957348</c:v>
                </c:pt>
                <c:pt idx="108">
                  <c:v>0.16150332771720424</c:v>
                </c:pt>
                <c:pt idx="109">
                  <c:v>0.16014615689605124</c:v>
                </c:pt>
                <c:pt idx="110">
                  <c:v>0.15881160558858415</c:v>
                </c:pt>
                <c:pt idx="111">
                  <c:v>0.15749911298041402</c:v>
                </c:pt>
                <c:pt idx="112">
                  <c:v>0.156208136644509</c:v>
                </c:pt>
                <c:pt idx="113">
                  <c:v>0.15493815179374065</c:v>
                </c:pt>
                <c:pt idx="114">
                  <c:v>0.15368865056959757</c:v>
                </c:pt>
                <c:pt idx="115">
                  <c:v>0.1524591413650408</c:v>
                </c:pt>
                <c:pt idx="116">
                  <c:v>0.15124914817960397</c:v>
                </c:pt>
                <c:pt idx="117">
                  <c:v>0.15005821000496142</c:v>
                </c:pt>
                <c:pt idx="118">
                  <c:v>0.14888588023929766</c:v>
                </c:pt>
                <c:pt idx="119">
                  <c:v>0.1477317261289155</c:v>
                </c:pt>
                <c:pt idx="120">
                  <c:v>0.14659532823561616</c:v>
                </c:pt>
              </c:numCache>
            </c:numRef>
          </c:yVal>
          <c:smooth val="1"/>
        </c:ser>
        <c:ser>
          <c:idx val="11"/>
          <c:order val="5"/>
          <c:tx>
            <c:strRef>
              <c:f>NoOutsideGood!$O$28</c:f>
              <c:strCache>
                <c:ptCount val="1"/>
                <c:pt idx="0">
                  <c:v>6=Dinner</c:v>
                </c:pt>
              </c:strCache>
            </c:strRef>
          </c:tx>
          <c:marker>
            <c:symbol val="none"/>
          </c:marker>
          <c:xVal>
            <c:numRef>
              <c:f>NoOutsideGood!$A$29:$A$149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1.2000000000000002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1.7000000000000002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2.3000000000000003</c:v>
                </c:pt>
                <c:pt idx="24">
                  <c:v>2.4000000000000004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2.8000000000000003</c:v>
                </c:pt>
                <c:pt idx="29">
                  <c:v>2.9000000000000004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3.3000000000000003</c:v>
                </c:pt>
                <c:pt idx="34">
                  <c:v>3.4000000000000004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3.8000000000000003</c:v>
                </c:pt>
                <c:pt idx="39">
                  <c:v>3.9000000000000004</c:v>
                </c:pt>
                <c:pt idx="40">
                  <c:v>4</c:v>
                </c:pt>
                <c:pt idx="41">
                  <c:v>4.1000000000000005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4.6000000000000005</c:v>
                </c:pt>
                <c:pt idx="47">
                  <c:v>4.7</c:v>
                </c:pt>
                <c:pt idx="48">
                  <c:v>4.8000000000000007</c:v>
                </c:pt>
                <c:pt idx="49">
                  <c:v>4.9000000000000004</c:v>
                </c:pt>
                <c:pt idx="50">
                  <c:v>5</c:v>
                </c:pt>
                <c:pt idx="51">
                  <c:v>5.1000000000000005</c:v>
                </c:pt>
                <c:pt idx="52">
                  <c:v>5.2</c:v>
                </c:pt>
                <c:pt idx="53">
                  <c:v>5.3000000000000007</c:v>
                </c:pt>
                <c:pt idx="54">
                  <c:v>5.4</c:v>
                </c:pt>
                <c:pt idx="55">
                  <c:v>5.5</c:v>
                </c:pt>
                <c:pt idx="56">
                  <c:v>5.6000000000000005</c:v>
                </c:pt>
                <c:pt idx="57">
                  <c:v>5.7</c:v>
                </c:pt>
                <c:pt idx="58">
                  <c:v>5.8000000000000007</c:v>
                </c:pt>
                <c:pt idx="59">
                  <c:v>5.9</c:v>
                </c:pt>
                <c:pt idx="60">
                  <c:v>6</c:v>
                </c:pt>
                <c:pt idx="61">
                  <c:v>6.1000000000000005</c:v>
                </c:pt>
                <c:pt idx="62">
                  <c:v>6.2</c:v>
                </c:pt>
                <c:pt idx="63">
                  <c:v>6.3000000000000007</c:v>
                </c:pt>
                <c:pt idx="64">
                  <c:v>6.4</c:v>
                </c:pt>
                <c:pt idx="65">
                  <c:v>6.5</c:v>
                </c:pt>
                <c:pt idx="66">
                  <c:v>6.6000000000000005</c:v>
                </c:pt>
                <c:pt idx="67">
                  <c:v>6.7</c:v>
                </c:pt>
                <c:pt idx="68">
                  <c:v>6.8000000000000007</c:v>
                </c:pt>
                <c:pt idx="69">
                  <c:v>6.9</c:v>
                </c:pt>
                <c:pt idx="70">
                  <c:v>7</c:v>
                </c:pt>
                <c:pt idx="71">
                  <c:v>7.1000000000000005</c:v>
                </c:pt>
                <c:pt idx="72">
                  <c:v>7.2</c:v>
                </c:pt>
                <c:pt idx="73">
                  <c:v>7.3000000000000007</c:v>
                </c:pt>
                <c:pt idx="74">
                  <c:v>7.4</c:v>
                </c:pt>
                <c:pt idx="75">
                  <c:v>7.5</c:v>
                </c:pt>
                <c:pt idx="76">
                  <c:v>7.6000000000000005</c:v>
                </c:pt>
                <c:pt idx="77">
                  <c:v>7.7</c:v>
                </c:pt>
                <c:pt idx="78">
                  <c:v>7.8000000000000007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8.2000000000000011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8.7000000000000011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9.2000000000000011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9.6000000000000014</c:v>
                </c:pt>
                <c:pt idx="97">
                  <c:v>9.7000000000000011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  <c:pt idx="101">
                  <c:v>10.100000000000001</c:v>
                </c:pt>
                <c:pt idx="102">
                  <c:v>10.200000000000001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10.600000000000001</c:v>
                </c:pt>
                <c:pt idx="107">
                  <c:v>10.700000000000001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11.100000000000001</c:v>
                </c:pt>
                <c:pt idx="112">
                  <c:v>11.200000000000001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11.600000000000001</c:v>
                </c:pt>
                <c:pt idx="117">
                  <c:v>11.700000000000001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NoOutsideGood!$O$29:$O$149</c:f>
              <c:numCache>
                <c:formatCode>0.0000</c:formatCode>
                <c:ptCount val="121"/>
                <c:pt idx="0">
                  <c:v>3.5208414171224915</c:v>
                </c:pt>
                <c:pt idx="1">
                  <c:v>3.2007649246568102</c:v>
                </c:pt>
                <c:pt idx="2">
                  <c:v>2.9340345142687432</c:v>
                </c:pt>
                <c:pt idx="3">
                  <c:v>2.7083395516326854</c:v>
                </c:pt>
                <c:pt idx="4">
                  <c:v>2.5148867265160653</c:v>
                </c:pt>
                <c:pt idx="5">
                  <c:v>2.3472276114149944</c:v>
                </c:pt>
                <c:pt idx="6">
                  <c:v>2.2005258857015573</c:v>
                </c:pt>
                <c:pt idx="7">
                  <c:v>2.0710831865426416</c:v>
                </c:pt>
                <c:pt idx="8">
                  <c:v>1.9560230095124953</c:v>
                </c:pt>
                <c:pt idx="9">
                  <c:v>1.853074430064469</c:v>
                </c:pt>
                <c:pt idx="10">
                  <c:v>1.7604207085612458</c:v>
                </c:pt>
                <c:pt idx="11">
                  <c:v>1.6765911510107101</c:v>
                </c:pt>
                <c:pt idx="12">
                  <c:v>1.6003824623284051</c:v>
                </c:pt>
                <c:pt idx="13">
                  <c:v>1.5308006161402139</c:v>
                </c:pt>
                <c:pt idx="14">
                  <c:v>1.4670172571343714</c:v>
                </c:pt>
                <c:pt idx="15">
                  <c:v>1.4083365668489967</c:v>
                </c:pt>
                <c:pt idx="16">
                  <c:v>1.3541697758163427</c:v>
                </c:pt>
                <c:pt idx="17">
                  <c:v>1.3040153396749967</c:v>
                </c:pt>
                <c:pt idx="18">
                  <c:v>1.2574433632580326</c:v>
                </c:pt>
                <c:pt idx="19">
                  <c:v>1.2140832472836176</c:v>
                </c:pt>
                <c:pt idx="20">
                  <c:v>1.1736138057074972</c:v>
                </c:pt>
                <c:pt idx="21">
                  <c:v>1.1357552958459649</c:v>
                </c:pt>
                <c:pt idx="22">
                  <c:v>1.1002629428507786</c:v>
                </c:pt>
                <c:pt idx="23">
                  <c:v>1.06692164155227</c:v>
                </c:pt>
                <c:pt idx="24">
                  <c:v>1.0355415932713208</c:v>
                </c:pt>
                <c:pt idx="25">
                  <c:v>1.0059546906064261</c:v>
                </c:pt>
                <c:pt idx="26">
                  <c:v>0.97801150475624765</c:v>
                </c:pt>
                <c:pt idx="27">
                  <c:v>0.95157876138445707</c:v>
                </c:pt>
                <c:pt idx="28">
                  <c:v>0.92653721503223452</c:v>
                </c:pt>
                <c:pt idx="29">
                  <c:v>0.90277985054422849</c:v>
                </c:pt>
                <c:pt idx="30">
                  <c:v>0.88021035428062289</c:v>
                </c:pt>
                <c:pt idx="31">
                  <c:v>0.85874180905426634</c:v>
                </c:pt>
                <c:pt idx="32">
                  <c:v>0.83829557550535505</c:v>
                </c:pt>
                <c:pt idx="33">
                  <c:v>0.81880032956337001</c:v>
                </c:pt>
                <c:pt idx="34">
                  <c:v>0.80019123116420254</c:v>
                </c:pt>
                <c:pt idx="35">
                  <c:v>0.78240920380499812</c:v>
                </c:pt>
                <c:pt idx="36">
                  <c:v>0.76540030807010695</c:v>
                </c:pt>
                <c:pt idx="37">
                  <c:v>0.74911519513244507</c:v>
                </c:pt>
                <c:pt idx="38">
                  <c:v>0.73350862856718568</c:v>
                </c:pt>
                <c:pt idx="39">
                  <c:v>0.71853906471887574</c:v>
                </c:pt>
                <c:pt idx="40">
                  <c:v>0.70416828342449833</c:v>
                </c:pt>
                <c:pt idx="41">
                  <c:v>0.69036106218088056</c:v>
                </c:pt>
                <c:pt idx="42">
                  <c:v>0.67708488790817134</c:v>
                </c:pt>
                <c:pt idx="43">
                  <c:v>0.66430970134386635</c:v>
                </c:pt>
                <c:pt idx="44">
                  <c:v>0.65200766983749836</c:v>
                </c:pt>
                <c:pt idx="45">
                  <c:v>0.64015298493136208</c:v>
                </c:pt>
                <c:pt idx="46">
                  <c:v>0.62872168162901632</c:v>
                </c:pt>
                <c:pt idx="47">
                  <c:v>0.61769147668815638</c:v>
                </c:pt>
                <c:pt idx="48">
                  <c:v>0.6070416236418088</c:v>
                </c:pt>
                <c:pt idx="49">
                  <c:v>0.59675278256313413</c:v>
                </c:pt>
                <c:pt idx="50">
                  <c:v>0.58680690285374859</c:v>
                </c:pt>
                <c:pt idx="51">
                  <c:v>0.57718711756106411</c:v>
                </c:pt>
                <c:pt idx="52">
                  <c:v>0.56787764792298245</c:v>
                </c:pt>
                <c:pt idx="53">
                  <c:v>0.55886371700357007</c:v>
                </c:pt>
                <c:pt idx="54">
                  <c:v>0.55013147142538932</c:v>
                </c:pt>
                <c:pt idx="55">
                  <c:v>0.54166791032653716</c:v>
                </c:pt>
                <c:pt idx="56">
                  <c:v>0.53346082077613499</c:v>
                </c:pt>
                <c:pt idx="57">
                  <c:v>0.5254987189735062</c:v>
                </c:pt>
                <c:pt idx="58">
                  <c:v>0.51777079663566039</c:v>
                </c:pt>
                <c:pt idx="59">
                  <c:v>0.51026687204673793</c:v>
                </c:pt>
                <c:pt idx="60">
                  <c:v>0.50297734530321303</c:v>
                </c:pt>
                <c:pt idx="61">
                  <c:v>0.49589315734119593</c:v>
                </c:pt>
                <c:pt idx="62">
                  <c:v>0.48900575237812383</c:v>
                </c:pt>
                <c:pt idx="63">
                  <c:v>0.48230704344143716</c:v>
                </c:pt>
                <c:pt idx="64">
                  <c:v>0.47578938069222854</c:v>
                </c:pt>
                <c:pt idx="65">
                  <c:v>0.46944552228299885</c:v>
                </c:pt>
                <c:pt idx="66">
                  <c:v>0.46326860751611726</c:v>
                </c:pt>
                <c:pt idx="67">
                  <c:v>0.45725213209383003</c:v>
                </c:pt>
                <c:pt idx="68">
                  <c:v>0.45138992527211425</c:v>
                </c:pt>
                <c:pt idx="69">
                  <c:v>0.44567612874968243</c:v>
                </c:pt>
                <c:pt idx="70">
                  <c:v>0.44010517714031144</c:v>
                </c:pt>
                <c:pt idx="71">
                  <c:v>0.43467177989166556</c:v>
                </c:pt>
                <c:pt idx="72">
                  <c:v>0.42937090452713317</c:v>
                </c:pt>
                <c:pt idx="73">
                  <c:v>0.42419776109909529</c:v>
                </c:pt>
                <c:pt idx="74">
                  <c:v>0.41914778775267753</c:v>
                </c:pt>
                <c:pt idx="75">
                  <c:v>0.41421663730852842</c:v>
                </c:pt>
                <c:pt idx="76">
                  <c:v>0.40940016478168501</c:v>
                </c:pt>
                <c:pt idx="77">
                  <c:v>0.40469441576120596</c:v>
                </c:pt>
                <c:pt idx="78">
                  <c:v>0.40009561558210127</c:v>
                </c:pt>
                <c:pt idx="79">
                  <c:v>0.39560015922724623</c:v>
                </c:pt>
                <c:pt idx="80">
                  <c:v>0.39120460190249906</c:v>
                </c:pt>
                <c:pt idx="81">
                  <c:v>0.38690565023324081</c:v>
                </c:pt>
                <c:pt idx="82">
                  <c:v>0.38270015403505336</c:v>
                </c:pt>
                <c:pt idx="83">
                  <c:v>0.37858509861532164</c:v>
                </c:pt>
                <c:pt idx="84">
                  <c:v>0.37455759756622253</c:v>
                </c:pt>
                <c:pt idx="85">
                  <c:v>0.37061488601289383</c:v>
                </c:pt>
                <c:pt idx="86">
                  <c:v>0.3667543142835929</c:v>
                </c:pt>
                <c:pt idx="87">
                  <c:v>0.36297334197139086</c:v>
                </c:pt>
                <c:pt idx="88">
                  <c:v>0.35926953235943787</c:v>
                </c:pt>
                <c:pt idx="89">
                  <c:v>0.35564054718409005</c:v>
                </c:pt>
                <c:pt idx="90">
                  <c:v>0.35208414171224917</c:v>
                </c:pt>
                <c:pt idx="91">
                  <c:v>0.34859816011113781</c:v>
                </c:pt>
                <c:pt idx="92">
                  <c:v>0.34518053109044028</c:v>
                </c:pt>
                <c:pt idx="93">
                  <c:v>0.34182926379830014</c:v>
                </c:pt>
                <c:pt idx="94">
                  <c:v>0.33854244395408567</c:v>
                </c:pt>
                <c:pt idx="95">
                  <c:v>0.33531823020214202</c:v>
                </c:pt>
                <c:pt idx="96">
                  <c:v>0.33215485067193312</c:v>
                </c:pt>
                <c:pt idx="97">
                  <c:v>0.32905059973107398</c:v>
                </c:pt>
                <c:pt idx="98">
                  <c:v>0.32600383491874918</c:v>
                </c:pt>
                <c:pt idx="99">
                  <c:v>0.323012974047935</c:v>
                </c:pt>
                <c:pt idx="100">
                  <c:v>0.32007649246568104</c:v>
                </c:pt>
                <c:pt idx="101">
                  <c:v>0.31719292046148567</c:v>
                </c:pt>
                <c:pt idx="102">
                  <c:v>0.31436084081450816</c:v>
                </c:pt>
                <c:pt idx="103">
                  <c:v>0.31157888647101695</c:v>
                </c:pt>
                <c:pt idx="104">
                  <c:v>0.30884573834407819</c:v>
                </c:pt>
                <c:pt idx="105">
                  <c:v>0.30616012322804276</c:v>
                </c:pt>
                <c:pt idx="106">
                  <c:v>0.3035208118209044</c:v>
                </c:pt>
                <c:pt idx="107">
                  <c:v>0.30092661684807614</c:v>
                </c:pt>
                <c:pt idx="108">
                  <c:v>0.29837639128156707</c:v>
                </c:pt>
                <c:pt idx="109">
                  <c:v>0.29586902664894882</c:v>
                </c:pt>
                <c:pt idx="110">
                  <c:v>0.2934034514268743</c:v>
                </c:pt>
                <c:pt idx="111">
                  <c:v>0.29097862951425546</c:v>
                </c:pt>
                <c:pt idx="112">
                  <c:v>0.28859355878053206</c:v>
                </c:pt>
                <c:pt idx="113">
                  <c:v>0.28624726968475539</c:v>
                </c:pt>
                <c:pt idx="114">
                  <c:v>0.28393882396149123</c:v>
                </c:pt>
                <c:pt idx="115">
                  <c:v>0.28166731336979933</c:v>
                </c:pt>
                <c:pt idx="116">
                  <c:v>0.27943185850178504</c:v>
                </c:pt>
                <c:pt idx="117">
                  <c:v>0.27723160764744026</c:v>
                </c:pt>
                <c:pt idx="118">
                  <c:v>0.27506573571269466</c:v>
                </c:pt>
                <c:pt idx="119">
                  <c:v>0.27293344318779006</c:v>
                </c:pt>
                <c:pt idx="120">
                  <c:v>0.27083395516326858</c:v>
                </c:pt>
              </c:numCache>
            </c:numRef>
          </c:yVal>
          <c:smooth val="1"/>
        </c:ser>
        <c:ser>
          <c:idx val="0"/>
          <c:order val="6"/>
          <c:tx>
            <c:strRef>
              <c:f>NoOutsideGood!$P$28</c:f>
              <c:strCache>
                <c:ptCount val="1"/>
                <c:pt idx="0">
                  <c:v>7=Visiting</c:v>
                </c:pt>
              </c:strCache>
            </c:strRef>
          </c:tx>
          <c:spPr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marker>
            <c:symbol val="none"/>
          </c:marker>
          <c:xVal>
            <c:numRef>
              <c:f>NoOutsideGood!$A$29:$A$149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1.2000000000000002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1.7000000000000002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2.3000000000000003</c:v>
                </c:pt>
                <c:pt idx="24">
                  <c:v>2.4000000000000004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2.8000000000000003</c:v>
                </c:pt>
                <c:pt idx="29">
                  <c:v>2.9000000000000004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3.3000000000000003</c:v>
                </c:pt>
                <c:pt idx="34">
                  <c:v>3.4000000000000004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3.8000000000000003</c:v>
                </c:pt>
                <c:pt idx="39">
                  <c:v>3.9000000000000004</c:v>
                </c:pt>
                <c:pt idx="40">
                  <c:v>4</c:v>
                </c:pt>
                <c:pt idx="41">
                  <c:v>4.1000000000000005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4.6000000000000005</c:v>
                </c:pt>
                <c:pt idx="47">
                  <c:v>4.7</c:v>
                </c:pt>
                <c:pt idx="48">
                  <c:v>4.8000000000000007</c:v>
                </c:pt>
                <c:pt idx="49">
                  <c:v>4.9000000000000004</c:v>
                </c:pt>
                <c:pt idx="50">
                  <c:v>5</c:v>
                </c:pt>
                <c:pt idx="51">
                  <c:v>5.1000000000000005</c:v>
                </c:pt>
                <c:pt idx="52">
                  <c:v>5.2</c:v>
                </c:pt>
                <c:pt idx="53">
                  <c:v>5.3000000000000007</c:v>
                </c:pt>
                <c:pt idx="54">
                  <c:v>5.4</c:v>
                </c:pt>
                <c:pt idx="55">
                  <c:v>5.5</c:v>
                </c:pt>
                <c:pt idx="56">
                  <c:v>5.6000000000000005</c:v>
                </c:pt>
                <c:pt idx="57">
                  <c:v>5.7</c:v>
                </c:pt>
                <c:pt idx="58">
                  <c:v>5.8000000000000007</c:v>
                </c:pt>
                <c:pt idx="59">
                  <c:v>5.9</c:v>
                </c:pt>
                <c:pt idx="60">
                  <c:v>6</c:v>
                </c:pt>
                <c:pt idx="61">
                  <c:v>6.1000000000000005</c:v>
                </c:pt>
                <c:pt idx="62">
                  <c:v>6.2</c:v>
                </c:pt>
                <c:pt idx="63">
                  <c:v>6.3000000000000007</c:v>
                </c:pt>
                <c:pt idx="64">
                  <c:v>6.4</c:v>
                </c:pt>
                <c:pt idx="65">
                  <c:v>6.5</c:v>
                </c:pt>
                <c:pt idx="66">
                  <c:v>6.6000000000000005</c:v>
                </c:pt>
                <c:pt idx="67">
                  <c:v>6.7</c:v>
                </c:pt>
                <c:pt idx="68">
                  <c:v>6.8000000000000007</c:v>
                </c:pt>
                <c:pt idx="69">
                  <c:v>6.9</c:v>
                </c:pt>
                <c:pt idx="70">
                  <c:v>7</c:v>
                </c:pt>
                <c:pt idx="71">
                  <c:v>7.1000000000000005</c:v>
                </c:pt>
                <c:pt idx="72">
                  <c:v>7.2</c:v>
                </c:pt>
                <c:pt idx="73">
                  <c:v>7.3000000000000007</c:v>
                </c:pt>
                <c:pt idx="74">
                  <c:v>7.4</c:v>
                </c:pt>
                <c:pt idx="75">
                  <c:v>7.5</c:v>
                </c:pt>
                <c:pt idx="76">
                  <c:v>7.6000000000000005</c:v>
                </c:pt>
                <c:pt idx="77">
                  <c:v>7.7</c:v>
                </c:pt>
                <c:pt idx="78">
                  <c:v>7.8000000000000007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8.2000000000000011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8.7000000000000011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9.2000000000000011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9.6000000000000014</c:v>
                </c:pt>
                <c:pt idx="97">
                  <c:v>9.7000000000000011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  <c:pt idx="101">
                  <c:v>10.100000000000001</c:v>
                </c:pt>
                <c:pt idx="102">
                  <c:v>10.200000000000001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10.600000000000001</c:v>
                </c:pt>
                <c:pt idx="107">
                  <c:v>10.700000000000001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11.100000000000001</c:v>
                </c:pt>
                <c:pt idx="112">
                  <c:v>11.200000000000001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11.600000000000001</c:v>
                </c:pt>
                <c:pt idx="117">
                  <c:v>11.700000000000001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NoOutsideGood!$P$29:$P$149</c:f>
              <c:numCache>
                <c:formatCode>0.0000</c:formatCode>
                <c:ptCount val="121"/>
                <c:pt idx="0">
                  <c:v>2.7204573240040038</c:v>
                </c:pt>
                <c:pt idx="1">
                  <c:v>2.4731430218218216</c:v>
                </c:pt>
                <c:pt idx="2">
                  <c:v>2.2670477700033365</c:v>
                </c:pt>
                <c:pt idx="3">
                  <c:v>2.0926594800030798</c:v>
                </c:pt>
                <c:pt idx="4">
                  <c:v>1.9431838028600028</c:v>
                </c:pt>
                <c:pt idx="5">
                  <c:v>1.8136382160026692</c:v>
                </c:pt>
                <c:pt idx="6">
                  <c:v>1.7002858275025023</c:v>
                </c:pt>
                <c:pt idx="7">
                  <c:v>1.600269014120002</c:v>
                </c:pt>
                <c:pt idx="8">
                  <c:v>1.5113651800022243</c:v>
                </c:pt>
                <c:pt idx="9">
                  <c:v>1.4318196442126334</c:v>
                </c:pt>
                <c:pt idx="10">
                  <c:v>1.3602286620020019</c:v>
                </c:pt>
                <c:pt idx="11">
                  <c:v>1.2954558685733351</c:v>
                </c:pt>
                <c:pt idx="12">
                  <c:v>1.2365715109109108</c:v>
                </c:pt>
                <c:pt idx="13">
                  <c:v>1.1828075321756539</c:v>
                </c:pt>
                <c:pt idx="14">
                  <c:v>1.1335238850016682</c:v>
                </c:pt>
                <c:pt idx="15">
                  <c:v>1.0881829296016015</c:v>
                </c:pt>
                <c:pt idx="16">
                  <c:v>1.0463297400015399</c:v>
                </c:pt>
                <c:pt idx="17">
                  <c:v>1.0075767866681495</c:v>
                </c:pt>
                <c:pt idx="18">
                  <c:v>0.9715919014300014</c:v>
                </c:pt>
                <c:pt idx="19">
                  <c:v>0.93808873241517365</c:v>
                </c:pt>
                <c:pt idx="20">
                  <c:v>0.90681910800133458</c:v>
                </c:pt>
                <c:pt idx="21">
                  <c:v>0.87756687871096895</c:v>
                </c:pt>
                <c:pt idx="22">
                  <c:v>0.85014291375125117</c:v>
                </c:pt>
                <c:pt idx="23">
                  <c:v>0.82438100727394037</c:v>
                </c:pt>
                <c:pt idx="24">
                  <c:v>0.800134507060001</c:v>
                </c:pt>
                <c:pt idx="25">
                  <c:v>0.77727352114400106</c:v>
                </c:pt>
                <c:pt idx="26">
                  <c:v>0.75568259000111215</c:v>
                </c:pt>
                <c:pt idx="27">
                  <c:v>0.7352587362172982</c:v>
                </c:pt>
                <c:pt idx="28">
                  <c:v>0.71590982210631671</c:v>
                </c:pt>
                <c:pt idx="29">
                  <c:v>0.69755316000102652</c:v>
                </c:pt>
                <c:pt idx="30">
                  <c:v>0.68011433100100094</c:v>
                </c:pt>
                <c:pt idx="31">
                  <c:v>0.66352617658634239</c:v>
                </c:pt>
                <c:pt idx="32">
                  <c:v>0.64772793428666753</c:v>
                </c:pt>
                <c:pt idx="33">
                  <c:v>0.63266449395441937</c:v>
                </c:pt>
                <c:pt idx="34">
                  <c:v>0.61828575545545539</c:v>
                </c:pt>
                <c:pt idx="35">
                  <c:v>0.60454607200088972</c:v>
                </c:pt>
                <c:pt idx="36">
                  <c:v>0.59140376608782697</c:v>
                </c:pt>
                <c:pt idx="37">
                  <c:v>0.57882070723489443</c:v>
                </c:pt>
                <c:pt idx="38">
                  <c:v>0.56676194250083411</c:v>
                </c:pt>
                <c:pt idx="39">
                  <c:v>0.55519537224571502</c:v>
                </c:pt>
                <c:pt idx="40">
                  <c:v>0.54409146480080073</c:v>
                </c:pt>
                <c:pt idx="41">
                  <c:v>0.53342300470666737</c:v>
                </c:pt>
                <c:pt idx="42">
                  <c:v>0.52316487000076994</c:v>
                </c:pt>
                <c:pt idx="43">
                  <c:v>0.5132938347177366</c:v>
                </c:pt>
                <c:pt idx="44">
                  <c:v>0.50378839333407477</c:v>
                </c:pt>
                <c:pt idx="45">
                  <c:v>0.49462860436436434</c:v>
                </c:pt>
                <c:pt idx="46">
                  <c:v>0.48579595071500059</c:v>
                </c:pt>
                <c:pt idx="47">
                  <c:v>0.47727321473754447</c:v>
                </c:pt>
                <c:pt idx="48">
                  <c:v>0.46904436620758683</c:v>
                </c:pt>
                <c:pt idx="49">
                  <c:v>0.46109446169559382</c:v>
                </c:pt>
                <c:pt idx="50">
                  <c:v>0.45340955400066729</c:v>
                </c:pt>
                <c:pt idx="51">
                  <c:v>0.44597661049245962</c:v>
                </c:pt>
                <c:pt idx="52">
                  <c:v>0.43878343935548447</c:v>
                </c:pt>
                <c:pt idx="53">
                  <c:v>0.43181862285777833</c:v>
                </c:pt>
                <c:pt idx="54">
                  <c:v>0.42507145687562559</c:v>
                </c:pt>
                <c:pt idx="55">
                  <c:v>0.41853189600061597</c:v>
                </c:pt>
                <c:pt idx="56">
                  <c:v>0.41219050363697018</c:v>
                </c:pt>
                <c:pt idx="57">
                  <c:v>0.40603840656776174</c:v>
                </c:pt>
                <c:pt idx="58">
                  <c:v>0.4000672535300005</c:v>
                </c:pt>
                <c:pt idx="59">
                  <c:v>0.39426917739188461</c:v>
                </c:pt>
                <c:pt idx="60">
                  <c:v>0.38863676057200053</c:v>
                </c:pt>
                <c:pt idx="61">
                  <c:v>0.38316300338084552</c:v>
                </c:pt>
                <c:pt idx="62">
                  <c:v>0.37784129500055608</c:v>
                </c:pt>
                <c:pt idx="63">
                  <c:v>0.3726653868498635</c:v>
                </c:pt>
                <c:pt idx="64">
                  <c:v>0.3676293681086491</c:v>
                </c:pt>
                <c:pt idx="65">
                  <c:v>0.36272764320053386</c:v>
                </c:pt>
                <c:pt idx="66">
                  <c:v>0.35795491105315835</c:v>
                </c:pt>
                <c:pt idx="67">
                  <c:v>0.3533061459745459</c:v>
                </c:pt>
                <c:pt idx="68">
                  <c:v>0.34877658000051326</c:v>
                </c:pt>
                <c:pt idx="69">
                  <c:v>0.34436168658278521</c:v>
                </c:pt>
                <c:pt idx="70">
                  <c:v>0.34005716550050047</c:v>
                </c:pt>
                <c:pt idx="71">
                  <c:v>0.33585892888938312</c:v>
                </c:pt>
                <c:pt idx="72">
                  <c:v>0.33176308829317119</c:v>
                </c:pt>
                <c:pt idx="73">
                  <c:v>0.32776594265108477</c:v>
                </c:pt>
                <c:pt idx="74">
                  <c:v>0.32386396714333376</c:v>
                </c:pt>
                <c:pt idx="75">
                  <c:v>0.32005380282400042</c:v>
                </c:pt>
                <c:pt idx="76">
                  <c:v>0.31633224697720969</c:v>
                </c:pt>
                <c:pt idx="77">
                  <c:v>0.31269624413839125</c:v>
                </c:pt>
                <c:pt idx="78">
                  <c:v>0.30914287772772769</c:v>
                </c:pt>
                <c:pt idx="79">
                  <c:v>0.30566936224764085</c:v>
                </c:pt>
                <c:pt idx="80">
                  <c:v>0.30227303600044486</c:v>
                </c:pt>
                <c:pt idx="81">
                  <c:v>0.29895135428615427</c:v>
                </c:pt>
                <c:pt idx="82">
                  <c:v>0.29570188304391343</c:v>
                </c:pt>
                <c:pt idx="83">
                  <c:v>0.29252229290365628</c:v>
                </c:pt>
                <c:pt idx="84">
                  <c:v>0.28941035361744721</c:v>
                </c:pt>
                <c:pt idx="85">
                  <c:v>0.2863639288425267</c:v>
                </c:pt>
                <c:pt idx="86">
                  <c:v>0.28338097125041706</c:v>
                </c:pt>
                <c:pt idx="87">
                  <c:v>0.28045951793855706</c:v>
                </c:pt>
                <c:pt idx="88">
                  <c:v>0.27759768612285751</c:v>
                </c:pt>
                <c:pt idx="89">
                  <c:v>0.27479366909131353</c:v>
                </c:pt>
                <c:pt idx="90">
                  <c:v>0.27204573240040036</c:v>
                </c:pt>
                <c:pt idx="91">
                  <c:v>0.26935221029742612</c:v>
                </c:pt>
                <c:pt idx="92">
                  <c:v>0.26671150235333368</c:v>
                </c:pt>
                <c:pt idx="93">
                  <c:v>0.26412207029165086</c:v>
                </c:pt>
                <c:pt idx="94">
                  <c:v>0.26158243500038497</c:v>
                </c:pt>
                <c:pt idx="95">
                  <c:v>0.259091173714667</c:v>
                </c:pt>
                <c:pt idx="96">
                  <c:v>0.25664691735886824</c:v>
                </c:pt>
                <c:pt idx="97">
                  <c:v>0.25424834803775737</c:v>
                </c:pt>
                <c:pt idx="98">
                  <c:v>0.25189419666703738</c:v>
                </c:pt>
                <c:pt idx="99">
                  <c:v>0.24958324073431223</c:v>
                </c:pt>
                <c:pt idx="100">
                  <c:v>0.24731430218218217</c:v>
                </c:pt>
                <c:pt idx="101">
                  <c:v>0.24508624540576607</c:v>
                </c:pt>
                <c:pt idx="102">
                  <c:v>0.2428979753575003</c:v>
                </c:pt>
                <c:pt idx="103">
                  <c:v>0.24074843575256671</c:v>
                </c:pt>
                <c:pt idx="104">
                  <c:v>0.23863660736877224</c:v>
                </c:pt>
                <c:pt idx="105">
                  <c:v>0.23656150643513074</c:v>
                </c:pt>
                <c:pt idx="106">
                  <c:v>0.23452218310379341</c:v>
                </c:pt>
                <c:pt idx="107">
                  <c:v>0.23251772000034215</c:v>
                </c:pt>
                <c:pt idx="108">
                  <c:v>0.23054723084779691</c:v>
                </c:pt>
                <c:pt idx="109">
                  <c:v>0.22860985916000029</c:v>
                </c:pt>
                <c:pt idx="110">
                  <c:v>0.22670477700033365</c:v>
                </c:pt>
                <c:pt idx="111">
                  <c:v>0.22483118380198375</c:v>
                </c:pt>
                <c:pt idx="112">
                  <c:v>0.22298830524622981</c:v>
                </c:pt>
                <c:pt idx="113">
                  <c:v>0.22117539219544746</c:v>
                </c:pt>
                <c:pt idx="114">
                  <c:v>0.21939171967774224</c:v>
                </c:pt>
                <c:pt idx="115">
                  <c:v>0.21763658592032031</c:v>
                </c:pt>
                <c:pt idx="116">
                  <c:v>0.21590931142888917</c:v>
                </c:pt>
                <c:pt idx="117">
                  <c:v>0.21420923811055148</c:v>
                </c:pt>
                <c:pt idx="118">
                  <c:v>0.21253572843781279</c:v>
                </c:pt>
                <c:pt idx="119">
                  <c:v>0.21088816465147314</c:v>
                </c:pt>
                <c:pt idx="120">
                  <c:v>0.20926594800030798</c:v>
                </c:pt>
              </c:numCache>
            </c:numRef>
          </c:yVal>
          <c:smooth val="1"/>
        </c:ser>
        <c:ser>
          <c:idx val="1"/>
          <c:order val="7"/>
          <c:tx>
            <c:strRef>
              <c:f>NoOutsideGood!$Q$28</c:f>
              <c:strCache>
                <c:ptCount val="1"/>
                <c:pt idx="0">
                  <c:v>8=Discretionary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NoOutsideGood!$A$29:$A$149</c:f>
              <c:numCache>
                <c:formatCode>General</c:formatCode>
                <c:ptCount val="12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0.30000000000000004</c:v>
                </c:pt>
                <c:pt idx="4">
                  <c:v>0.4</c:v>
                </c:pt>
                <c:pt idx="5">
                  <c:v>0.5</c:v>
                </c:pt>
                <c:pt idx="6">
                  <c:v>0.60000000000000009</c:v>
                </c:pt>
                <c:pt idx="7">
                  <c:v>0.70000000000000007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1.2000000000000002</c:v>
                </c:pt>
                <c:pt idx="13">
                  <c:v>1.3</c:v>
                </c:pt>
                <c:pt idx="14">
                  <c:v>1.4000000000000001</c:v>
                </c:pt>
                <c:pt idx="15">
                  <c:v>1.5</c:v>
                </c:pt>
                <c:pt idx="16">
                  <c:v>1.6</c:v>
                </c:pt>
                <c:pt idx="17">
                  <c:v>1.7000000000000002</c:v>
                </c:pt>
                <c:pt idx="18">
                  <c:v>1.8</c:v>
                </c:pt>
                <c:pt idx="19">
                  <c:v>1.9000000000000001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2.3000000000000003</c:v>
                </c:pt>
                <c:pt idx="24">
                  <c:v>2.4000000000000004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2.8000000000000003</c:v>
                </c:pt>
                <c:pt idx="29">
                  <c:v>2.9000000000000004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3.3000000000000003</c:v>
                </c:pt>
                <c:pt idx="34">
                  <c:v>3.4000000000000004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3.8000000000000003</c:v>
                </c:pt>
                <c:pt idx="39">
                  <c:v>3.9000000000000004</c:v>
                </c:pt>
                <c:pt idx="40">
                  <c:v>4</c:v>
                </c:pt>
                <c:pt idx="41">
                  <c:v>4.1000000000000005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4.6000000000000005</c:v>
                </c:pt>
                <c:pt idx="47">
                  <c:v>4.7</c:v>
                </c:pt>
                <c:pt idx="48">
                  <c:v>4.8000000000000007</c:v>
                </c:pt>
                <c:pt idx="49">
                  <c:v>4.9000000000000004</c:v>
                </c:pt>
                <c:pt idx="50">
                  <c:v>5</c:v>
                </c:pt>
                <c:pt idx="51">
                  <c:v>5.1000000000000005</c:v>
                </c:pt>
                <c:pt idx="52">
                  <c:v>5.2</c:v>
                </c:pt>
                <c:pt idx="53">
                  <c:v>5.3000000000000007</c:v>
                </c:pt>
                <c:pt idx="54">
                  <c:v>5.4</c:v>
                </c:pt>
                <c:pt idx="55">
                  <c:v>5.5</c:v>
                </c:pt>
                <c:pt idx="56">
                  <c:v>5.6000000000000005</c:v>
                </c:pt>
                <c:pt idx="57">
                  <c:v>5.7</c:v>
                </c:pt>
                <c:pt idx="58">
                  <c:v>5.8000000000000007</c:v>
                </c:pt>
                <c:pt idx="59">
                  <c:v>5.9</c:v>
                </c:pt>
                <c:pt idx="60">
                  <c:v>6</c:v>
                </c:pt>
                <c:pt idx="61">
                  <c:v>6.1000000000000005</c:v>
                </c:pt>
                <c:pt idx="62">
                  <c:v>6.2</c:v>
                </c:pt>
                <c:pt idx="63">
                  <c:v>6.3000000000000007</c:v>
                </c:pt>
                <c:pt idx="64">
                  <c:v>6.4</c:v>
                </c:pt>
                <c:pt idx="65">
                  <c:v>6.5</c:v>
                </c:pt>
                <c:pt idx="66">
                  <c:v>6.6000000000000005</c:v>
                </c:pt>
                <c:pt idx="67">
                  <c:v>6.7</c:v>
                </c:pt>
                <c:pt idx="68">
                  <c:v>6.8000000000000007</c:v>
                </c:pt>
                <c:pt idx="69">
                  <c:v>6.9</c:v>
                </c:pt>
                <c:pt idx="70">
                  <c:v>7</c:v>
                </c:pt>
                <c:pt idx="71">
                  <c:v>7.1000000000000005</c:v>
                </c:pt>
                <c:pt idx="72">
                  <c:v>7.2</c:v>
                </c:pt>
                <c:pt idx="73">
                  <c:v>7.3000000000000007</c:v>
                </c:pt>
                <c:pt idx="74">
                  <c:v>7.4</c:v>
                </c:pt>
                <c:pt idx="75">
                  <c:v>7.5</c:v>
                </c:pt>
                <c:pt idx="76">
                  <c:v>7.6000000000000005</c:v>
                </c:pt>
                <c:pt idx="77">
                  <c:v>7.7</c:v>
                </c:pt>
                <c:pt idx="78">
                  <c:v>7.8000000000000007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8.2000000000000011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8.7000000000000011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9.2000000000000011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9.6000000000000014</c:v>
                </c:pt>
                <c:pt idx="97">
                  <c:v>9.7000000000000011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  <c:pt idx="101">
                  <c:v>10.100000000000001</c:v>
                </c:pt>
                <c:pt idx="102">
                  <c:v>10.200000000000001</c:v>
                </c:pt>
                <c:pt idx="103">
                  <c:v>10.3</c:v>
                </c:pt>
                <c:pt idx="104">
                  <c:v>10.4</c:v>
                </c:pt>
                <c:pt idx="105">
                  <c:v>10.5</c:v>
                </c:pt>
                <c:pt idx="106">
                  <c:v>10.600000000000001</c:v>
                </c:pt>
                <c:pt idx="107">
                  <c:v>10.700000000000001</c:v>
                </c:pt>
                <c:pt idx="108">
                  <c:v>10.8</c:v>
                </c:pt>
                <c:pt idx="109">
                  <c:v>10.9</c:v>
                </c:pt>
                <c:pt idx="110">
                  <c:v>11</c:v>
                </c:pt>
                <c:pt idx="111">
                  <c:v>11.100000000000001</c:v>
                </c:pt>
                <c:pt idx="112">
                  <c:v>11.200000000000001</c:v>
                </c:pt>
                <c:pt idx="113">
                  <c:v>11.3</c:v>
                </c:pt>
                <c:pt idx="114">
                  <c:v>11.4</c:v>
                </c:pt>
                <c:pt idx="115">
                  <c:v>11.5</c:v>
                </c:pt>
                <c:pt idx="116">
                  <c:v>11.600000000000001</c:v>
                </c:pt>
                <c:pt idx="117">
                  <c:v>11.700000000000001</c:v>
                </c:pt>
                <c:pt idx="118">
                  <c:v>11.8</c:v>
                </c:pt>
                <c:pt idx="119">
                  <c:v>11.9</c:v>
                </c:pt>
                <c:pt idx="120">
                  <c:v>12</c:v>
                </c:pt>
              </c:numCache>
            </c:numRef>
          </c:xVal>
          <c:yVal>
            <c:numRef>
              <c:f>NoOutsideGood!$Q$29:$Q$149</c:f>
              <c:numCache>
                <c:formatCode>0.0000</c:formatCode>
                <c:ptCount val="121"/>
                <c:pt idx="0">
                  <c:v>1</c:v>
                </c:pt>
                <c:pt idx="1">
                  <c:v>0.96774193548387089</c:v>
                </c:pt>
                <c:pt idx="2">
                  <c:v>0.9375</c:v>
                </c:pt>
                <c:pt idx="3">
                  <c:v>0.90909090909090906</c:v>
                </c:pt>
                <c:pt idx="4">
                  <c:v>0.88235294117647056</c:v>
                </c:pt>
                <c:pt idx="5">
                  <c:v>0.8571428571428571</c:v>
                </c:pt>
                <c:pt idx="6">
                  <c:v>0.83333333333333337</c:v>
                </c:pt>
                <c:pt idx="7">
                  <c:v>0.81081081081081074</c:v>
                </c:pt>
                <c:pt idx="8">
                  <c:v>0.78947368421052633</c:v>
                </c:pt>
                <c:pt idx="9">
                  <c:v>0.76923076923076916</c:v>
                </c:pt>
                <c:pt idx="10">
                  <c:v>0.75</c:v>
                </c:pt>
                <c:pt idx="11">
                  <c:v>0.73170731707317072</c:v>
                </c:pt>
                <c:pt idx="12">
                  <c:v>0.71428571428571419</c:v>
                </c:pt>
                <c:pt idx="13">
                  <c:v>0.69767441860465118</c:v>
                </c:pt>
                <c:pt idx="14">
                  <c:v>0.68181818181818177</c:v>
                </c:pt>
                <c:pt idx="15">
                  <c:v>0.66666666666666663</c:v>
                </c:pt>
                <c:pt idx="16">
                  <c:v>0.65217391304347827</c:v>
                </c:pt>
                <c:pt idx="17">
                  <c:v>0.63829787234042545</c:v>
                </c:pt>
                <c:pt idx="18">
                  <c:v>0.625</c:v>
                </c:pt>
                <c:pt idx="19">
                  <c:v>0.61224489795918369</c:v>
                </c:pt>
                <c:pt idx="20">
                  <c:v>0.60000000000000009</c:v>
                </c:pt>
                <c:pt idx="21">
                  <c:v>0.58823529411764697</c:v>
                </c:pt>
                <c:pt idx="22">
                  <c:v>0.57692307692307687</c:v>
                </c:pt>
                <c:pt idx="23">
                  <c:v>0.56603773584905659</c:v>
                </c:pt>
                <c:pt idx="24">
                  <c:v>0.55555555555555547</c:v>
                </c:pt>
                <c:pt idx="25">
                  <c:v>0.54545454545454541</c:v>
                </c:pt>
                <c:pt idx="26">
                  <c:v>0.5357142857142857</c:v>
                </c:pt>
                <c:pt idx="27">
                  <c:v>0.52631578947368418</c:v>
                </c:pt>
                <c:pt idx="28">
                  <c:v>0.51724137931034475</c:v>
                </c:pt>
                <c:pt idx="29">
                  <c:v>0.50847457627118642</c:v>
                </c:pt>
                <c:pt idx="30">
                  <c:v>0.5</c:v>
                </c:pt>
                <c:pt idx="31">
                  <c:v>0.49180327868852464</c:v>
                </c:pt>
                <c:pt idx="32">
                  <c:v>0.48387096774193555</c:v>
                </c:pt>
                <c:pt idx="33">
                  <c:v>0.47619047619047616</c:v>
                </c:pt>
                <c:pt idx="34">
                  <c:v>0.46874999999999989</c:v>
                </c:pt>
                <c:pt idx="35">
                  <c:v>0.46153846153846145</c:v>
                </c:pt>
                <c:pt idx="36">
                  <c:v>0.45454545454545453</c:v>
                </c:pt>
                <c:pt idx="37">
                  <c:v>0.44776119402985076</c:v>
                </c:pt>
                <c:pt idx="38">
                  <c:v>0.44117647058823528</c:v>
                </c:pt>
                <c:pt idx="39">
                  <c:v>0.43478260869565222</c:v>
                </c:pt>
                <c:pt idx="40">
                  <c:v>0.4285714285714286</c:v>
                </c:pt>
                <c:pt idx="41">
                  <c:v>0.42253521126760557</c:v>
                </c:pt>
                <c:pt idx="42">
                  <c:v>0.41666666666666663</c:v>
                </c:pt>
                <c:pt idx="43">
                  <c:v>0.41095890410958902</c:v>
                </c:pt>
                <c:pt idx="44">
                  <c:v>0.40540540540540537</c:v>
                </c:pt>
                <c:pt idx="45">
                  <c:v>0.4</c:v>
                </c:pt>
                <c:pt idx="46">
                  <c:v>0.39473684210526316</c:v>
                </c:pt>
                <c:pt idx="47">
                  <c:v>0.38961038961038963</c:v>
                </c:pt>
                <c:pt idx="48">
                  <c:v>0.38461538461538453</c:v>
                </c:pt>
                <c:pt idx="49">
                  <c:v>0.37974683544303789</c:v>
                </c:pt>
                <c:pt idx="50">
                  <c:v>0.37499999999999994</c:v>
                </c:pt>
                <c:pt idx="51">
                  <c:v>0.37037037037037035</c:v>
                </c:pt>
                <c:pt idx="52">
                  <c:v>0.36585365853658536</c:v>
                </c:pt>
                <c:pt idx="53">
                  <c:v>0.36144578313253012</c:v>
                </c:pt>
                <c:pt idx="54">
                  <c:v>0.35714285714285715</c:v>
                </c:pt>
                <c:pt idx="55">
                  <c:v>0.35294117647058826</c:v>
                </c:pt>
                <c:pt idx="56">
                  <c:v>0.34883720930232553</c:v>
                </c:pt>
                <c:pt idx="57">
                  <c:v>0.34482758620689652</c:v>
                </c:pt>
                <c:pt idx="58">
                  <c:v>0.34090909090909088</c:v>
                </c:pt>
                <c:pt idx="59">
                  <c:v>0.33707865168539325</c:v>
                </c:pt>
                <c:pt idx="60">
                  <c:v>0.33333333333333331</c:v>
                </c:pt>
                <c:pt idx="61">
                  <c:v>0.32967032967032961</c:v>
                </c:pt>
                <c:pt idx="62">
                  <c:v>0.32608695652173914</c:v>
                </c:pt>
                <c:pt idx="63">
                  <c:v>0.32258064516129031</c:v>
                </c:pt>
                <c:pt idx="64">
                  <c:v>0.31914893617021278</c:v>
                </c:pt>
                <c:pt idx="65">
                  <c:v>0.31578947368421056</c:v>
                </c:pt>
                <c:pt idx="66">
                  <c:v>0.3125</c:v>
                </c:pt>
                <c:pt idx="67">
                  <c:v>0.30927835051546393</c:v>
                </c:pt>
                <c:pt idx="68">
                  <c:v>0.30612244897959179</c:v>
                </c:pt>
                <c:pt idx="69">
                  <c:v>0.30303030303030298</c:v>
                </c:pt>
                <c:pt idx="70">
                  <c:v>0.3</c:v>
                </c:pt>
                <c:pt idx="71">
                  <c:v>0.29702970297029702</c:v>
                </c:pt>
                <c:pt idx="72">
                  <c:v>0.29411764705882354</c:v>
                </c:pt>
                <c:pt idx="73">
                  <c:v>0.29126213592233008</c:v>
                </c:pt>
                <c:pt idx="74">
                  <c:v>0.28846153846153844</c:v>
                </c:pt>
                <c:pt idx="75">
                  <c:v>0.2857142857142857</c:v>
                </c:pt>
                <c:pt idx="76">
                  <c:v>0.28301886792452829</c:v>
                </c:pt>
                <c:pt idx="77">
                  <c:v>0.28037383177570091</c:v>
                </c:pt>
                <c:pt idx="78">
                  <c:v>0.27777777777777779</c:v>
                </c:pt>
                <c:pt idx="79">
                  <c:v>0.27522935779816515</c:v>
                </c:pt>
                <c:pt idx="80">
                  <c:v>0.27272727272727276</c:v>
                </c:pt>
                <c:pt idx="81">
                  <c:v>0.27027027027027029</c:v>
                </c:pt>
                <c:pt idx="82">
                  <c:v>0.26785714285714279</c:v>
                </c:pt>
                <c:pt idx="83">
                  <c:v>0.26548672566371678</c:v>
                </c:pt>
                <c:pt idx="84">
                  <c:v>0.26315789473684209</c:v>
                </c:pt>
                <c:pt idx="85">
                  <c:v>0.2608695652173913</c:v>
                </c:pt>
                <c:pt idx="86">
                  <c:v>0.25862068965517243</c:v>
                </c:pt>
                <c:pt idx="87">
                  <c:v>0.25641025641025639</c:v>
                </c:pt>
                <c:pt idx="88">
                  <c:v>0.25423728813559321</c:v>
                </c:pt>
                <c:pt idx="89">
                  <c:v>0.25210084033613445</c:v>
                </c:pt>
                <c:pt idx="90">
                  <c:v>0.25</c:v>
                </c:pt>
                <c:pt idx="91">
                  <c:v>0.24793388429752067</c:v>
                </c:pt>
                <c:pt idx="92">
                  <c:v>0.24590163934426232</c:v>
                </c:pt>
                <c:pt idx="93">
                  <c:v>0.24390243902439027</c:v>
                </c:pt>
                <c:pt idx="94">
                  <c:v>0.24193548387096778</c:v>
                </c:pt>
                <c:pt idx="95">
                  <c:v>0.24000000000000005</c:v>
                </c:pt>
                <c:pt idx="96">
                  <c:v>0.23809523809523803</c:v>
                </c:pt>
                <c:pt idx="97">
                  <c:v>0.23622047244094482</c:v>
                </c:pt>
                <c:pt idx="98">
                  <c:v>0.23437499999999994</c:v>
                </c:pt>
                <c:pt idx="99">
                  <c:v>0.23255813953488369</c:v>
                </c:pt>
                <c:pt idx="100">
                  <c:v>0.23076923076923073</c:v>
                </c:pt>
                <c:pt idx="101">
                  <c:v>0.22900763358778622</c:v>
                </c:pt>
                <c:pt idx="102">
                  <c:v>0.22727272727272727</c:v>
                </c:pt>
                <c:pt idx="103">
                  <c:v>0.22556390977443608</c:v>
                </c:pt>
                <c:pt idx="104">
                  <c:v>0.22388059701492538</c:v>
                </c:pt>
                <c:pt idx="105">
                  <c:v>0.22222222222222221</c:v>
                </c:pt>
                <c:pt idx="106">
                  <c:v>0.22058823529411764</c:v>
                </c:pt>
                <c:pt idx="107">
                  <c:v>0.21897810218978103</c:v>
                </c:pt>
                <c:pt idx="108">
                  <c:v>0.21739130434782611</c:v>
                </c:pt>
                <c:pt idx="109">
                  <c:v>0.21582733812949642</c:v>
                </c:pt>
                <c:pt idx="110">
                  <c:v>0.2142857142857143</c:v>
                </c:pt>
                <c:pt idx="111">
                  <c:v>0.21276595744680846</c:v>
                </c:pt>
                <c:pt idx="112">
                  <c:v>0.21126760563380279</c:v>
                </c:pt>
                <c:pt idx="113">
                  <c:v>0.20979020979020976</c:v>
                </c:pt>
                <c:pt idx="114">
                  <c:v>0.20833333333333331</c:v>
                </c:pt>
                <c:pt idx="115">
                  <c:v>0.2068965517241379</c:v>
                </c:pt>
                <c:pt idx="116">
                  <c:v>0.20547945205479451</c:v>
                </c:pt>
                <c:pt idx="117">
                  <c:v>0.2040816326530612</c:v>
                </c:pt>
                <c:pt idx="118">
                  <c:v>0.20270270270270269</c:v>
                </c:pt>
                <c:pt idx="119">
                  <c:v>0.20134228187919462</c:v>
                </c:pt>
                <c:pt idx="120">
                  <c:v>0.2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962304"/>
        <c:axId val="104972672"/>
      </c:scatterChart>
      <c:valAx>
        <c:axId val="104962304"/>
        <c:scaling>
          <c:orientation val="minMax"/>
          <c:max val="12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Duration, hours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4972672"/>
        <c:crosses val="autoZero"/>
        <c:crossBetween val="midCat"/>
      </c:valAx>
      <c:valAx>
        <c:axId val="10497267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Marginal utility</a:t>
                </a:r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crossAx val="104962304"/>
        <c:crosses val="autoZero"/>
        <c:crossBetween val="midCat"/>
        <c:majorUnit val="1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tx1">
              <a:lumMod val="50000"/>
            </a:schemeClr>
          </a:solidFill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E00CBD54-5B00-4AA2-9E26-80894BDA9755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DE41B55-1AB7-4270-84C8-BC2C8048F9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7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00500"/>
            <a:ext cx="7772400" cy="1142999"/>
          </a:xfrm>
        </p:spPr>
        <p:txBody>
          <a:bodyPr anchor="b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43500"/>
            <a:ext cx="6400800" cy="8001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00500"/>
            <a:ext cx="7772400" cy="1142999"/>
          </a:xfrm>
        </p:spPr>
        <p:txBody>
          <a:bodyPr anchor="b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43500"/>
            <a:ext cx="6400800" cy="8001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14400" y="342900"/>
            <a:ext cx="7315200" cy="3543300"/>
          </a:xfrm>
          <a:ln w="101600">
            <a:solidFill>
              <a:srgbClr val="E1E1E1"/>
            </a:solidFill>
            <a:miter lim="800000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6243224"/>
            <a:ext cx="9144000" cy="64008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00300" y="6400800"/>
            <a:ext cx="4343400" cy="3206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TPAC, 2015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35676"/>
            <a:ext cx="533180" cy="649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 descr="C:\Users\vyasg\Desktop\logo_pb_home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78311" y="6304256"/>
            <a:ext cx="1712421" cy="457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7332956" y="6614146"/>
            <a:ext cx="17844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i="1" dirty="0" smtClean="0">
                <a:solidFill>
                  <a:schemeClr val="bg1"/>
                </a:solidFill>
              </a:rPr>
              <a:t>Systems Analysis</a:t>
            </a:r>
            <a:r>
              <a:rPr lang="en-US" sz="1050" b="1" i="1" baseline="0" dirty="0" smtClean="0">
                <a:solidFill>
                  <a:schemeClr val="bg1"/>
                </a:solidFill>
              </a:rPr>
              <a:t> Group</a:t>
            </a:r>
            <a:endParaRPr lang="en-US" sz="1050" b="1" i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/>
        </a:buClr>
        <a:buFont typeface="Arial" pitchFamily="34" charset="0"/>
        <a:buChar char="•"/>
        <a:defRPr sz="32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/>
        </a:buClr>
        <a:buFont typeface="Arial" pitchFamily="34" charset="0"/>
        <a:buChar char="•"/>
        <a:defRPr sz="2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4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4003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Application </a:t>
            </a:r>
            <a:r>
              <a:rPr lang="en-US" sz="3200" b="1" dirty="0" smtClean="0"/>
              <a:t>Experience </a:t>
            </a:r>
            <a:r>
              <a:rPr lang="en-US" sz="3200" b="1" dirty="0"/>
              <a:t>of Multiple Discrete Continuous Extreme Value (MDCEV) </a:t>
            </a:r>
            <a:r>
              <a:rPr lang="en-US" sz="3200" b="1" dirty="0" smtClean="0"/>
              <a:t>Model </a:t>
            </a:r>
            <a:r>
              <a:rPr lang="en-US" sz="3200" b="1" dirty="0"/>
              <a:t>for </a:t>
            </a:r>
            <a:r>
              <a:rPr lang="en-US" sz="3200" b="1" dirty="0" smtClean="0"/>
              <a:t>Activity Duration and Trip Departure Prediction </a:t>
            </a:r>
            <a:r>
              <a:rPr lang="en-US" sz="3200" b="1" dirty="0"/>
              <a:t>in the Jerusalem ABM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1028700"/>
          </a:xfrm>
        </p:spPr>
        <p:txBody>
          <a:bodyPr>
            <a:noAutofit/>
          </a:bodyPr>
          <a:lstStyle/>
          <a:p>
            <a:r>
              <a:rPr lang="en-US" sz="1800" i="1" dirty="0" smtClean="0"/>
              <a:t>Gaurav Vyas, Peter Vovsha (Parsons Brinckerhoff)</a:t>
            </a:r>
          </a:p>
          <a:p>
            <a:r>
              <a:rPr lang="en-US" sz="1800" i="1" dirty="0" smtClean="0"/>
              <a:t>Danny Givon, Yehoshua Birotker (Jerusalem Transportation Master Team)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71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Allocate total activity time on the tour among different activities/stops:</a:t>
            </a:r>
          </a:p>
          <a:p>
            <a:pPr lvl="1"/>
            <a:r>
              <a:rPr lang="en-US" dirty="0" smtClean="0"/>
              <a:t>Given the travel time, activity durations fully define trip departure times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117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638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Home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5651613"/>
            <a:ext cx="128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Shopping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1675" y="5662136"/>
            <a:ext cx="128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Maint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81700" y="5662136"/>
            <a:ext cx="128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Eat-out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6375" y="5688568"/>
            <a:ext cx="128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Home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01000" y="5117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28700" y="5117068"/>
            <a:ext cx="69723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14600" y="5117068"/>
            <a:ext cx="1143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57700" y="5117068"/>
            <a:ext cx="9144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43600" y="5117068"/>
            <a:ext cx="9144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14" idx="1"/>
            <a:endCxn id="14" idx="3"/>
          </p:cNvCxnSpPr>
          <p:nvPr/>
        </p:nvCxnSpPr>
        <p:spPr>
          <a:xfrm>
            <a:off x="2514600" y="5301734"/>
            <a:ext cx="1143000" cy="0"/>
          </a:xfrm>
          <a:prstGeom prst="straightConnector1">
            <a:avLst/>
          </a:prstGeom>
          <a:ln w="22225">
            <a:solidFill>
              <a:schemeClr val="accent4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5" idx="1"/>
          </p:cNvCxnSpPr>
          <p:nvPr/>
        </p:nvCxnSpPr>
        <p:spPr>
          <a:xfrm>
            <a:off x="4457700" y="5301734"/>
            <a:ext cx="914400" cy="0"/>
          </a:xfrm>
          <a:prstGeom prst="straightConnector1">
            <a:avLst/>
          </a:prstGeom>
          <a:ln w="22225">
            <a:solidFill>
              <a:schemeClr val="accent4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6" idx="1"/>
            <a:endCxn id="16" idx="3"/>
          </p:cNvCxnSpPr>
          <p:nvPr/>
        </p:nvCxnSpPr>
        <p:spPr>
          <a:xfrm>
            <a:off x="5943600" y="5301734"/>
            <a:ext cx="914400" cy="0"/>
          </a:xfrm>
          <a:prstGeom prst="straightConnector1">
            <a:avLst/>
          </a:prstGeom>
          <a:ln w="22225">
            <a:solidFill>
              <a:schemeClr val="accent4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14400" y="4000500"/>
            <a:ext cx="148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Travel time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70216" y="4000500"/>
            <a:ext cx="148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Activity time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57350" y="4369832"/>
            <a:ext cx="0" cy="747236"/>
          </a:xfrm>
          <a:prstGeom prst="straightConnector1">
            <a:avLst/>
          </a:prstGeom>
          <a:ln w="25400">
            <a:solidFill>
              <a:schemeClr val="tx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657350" y="4369832"/>
            <a:ext cx="2343150" cy="747236"/>
          </a:xfrm>
          <a:prstGeom prst="straightConnector1">
            <a:avLst/>
          </a:prstGeom>
          <a:ln w="25400">
            <a:solidFill>
              <a:schemeClr val="tx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6" idx="2"/>
          </p:cNvCxnSpPr>
          <p:nvPr/>
        </p:nvCxnSpPr>
        <p:spPr>
          <a:xfrm>
            <a:off x="1657350" y="4369832"/>
            <a:ext cx="3943350" cy="747236"/>
          </a:xfrm>
          <a:prstGeom prst="straightConnector1">
            <a:avLst/>
          </a:prstGeom>
          <a:ln w="25400">
            <a:solidFill>
              <a:schemeClr val="tx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657350" y="4369832"/>
            <a:ext cx="5886450" cy="747236"/>
          </a:xfrm>
          <a:prstGeom prst="straightConnector1">
            <a:avLst/>
          </a:prstGeom>
          <a:ln w="25400">
            <a:solidFill>
              <a:schemeClr val="tx1">
                <a:lumMod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7" idx="2"/>
          </p:cNvCxnSpPr>
          <p:nvPr/>
        </p:nvCxnSpPr>
        <p:spPr>
          <a:xfrm flipH="1">
            <a:off x="3141516" y="4369832"/>
            <a:ext cx="1771650" cy="93190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7" idx="2"/>
          </p:cNvCxnSpPr>
          <p:nvPr/>
        </p:nvCxnSpPr>
        <p:spPr>
          <a:xfrm>
            <a:off x="4913166" y="4369832"/>
            <a:ext cx="1734" cy="93190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7" idx="2"/>
          </p:cNvCxnSpPr>
          <p:nvPr/>
        </p:nvCxnSpPr>
        <p:spPr>
          <a:xfrm>
            <a:off x="4913166" y="4369832"/>
            <a:ext cx="1487634" cy="931902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629400" y="3974068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Trip Departure time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3650673" y="5029200"/>
            <a:ext cx="0" cy="632936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372100" y="5029200"/>
            <a:ext cx="0" cy="632936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858000" y="5029200"/>
            <a:ext cx="0" cy="632936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2" idx="2"/>
            <a:endCxn id="14" idx="3"/>
          </p:cNvCxnSpPr>
          <p:nvPr/>
        </p:nvCxnSpPr>
        <p:spPr>
          <a:xfrm flipH="1">
            <a:off x="3657600" y="4343400"/>
            <a:ext cx="4057650" cy="9583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2" idx="2"/>
            <a:endCxn id="15" idx="3"/>
          </p:cNvCxnSpPr>
          <p:nvPr/>
        </p:nvCxnSpPr>
        <p:spPr>
          <a:xfrm flipH="1">
            <a:off x="5372100" y="4343400"/>
            <a:ext cx="2343150" cy="9583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16" idx="3"/>
          </p:cNvCxnSpPr>
          <p:nvPr/>
        </p:nvCxnSpPr>
        <p:spPr>
          <a:xfrm flipH="1">
            <a:off x="6858000" y="4343400"/>
            <a:ext cx="857250" cy="958334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ight Arrow 61"/>
          <p:cNvSpPr/>
          <p:nvPr/>
        </p:nvSpPr>
        <p:spPr>
          <a:xfrm>
            <a:off x="5749635" y="4000500"/>
            <a:ext cx="685800" cy="369332"/>
          </a:xfrm>
          <a:prstGeom prst="rightArrow">
            <a:avLst/>
          </a:prstGeom>
          <a:gradFill>
            <a:gsLst>
              <a:gs pos="46875">
                <a:srgbClr val="BEE3F1"/>
              </a:gs>
              <a:gs pos="43750">
                <a:srgbClr val="BBE2F1"/>
              </a:gs>
              <a:gs pos="37500">
                <a:srgbClr val="B6E0F0"/>
              </a:gs>
              <a:gs pos="25000">
                <a:srgbClr val="ACDCEE"/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budget </a:t>
            </a:r>
            <a:r>
              <a:rPr lang="en-US" dirty="0" smtClean="0"/>
              <a:t>allocation problem</a:t>
            </a:r>
          </a:p>
          <a:p>
            <a:r>
              <a:rPr lang="en-US" dirty="0" smtClean="0"/>
              <a:t>A few budget allocation models in the literature</a:t>
            </a:r>
          </a:p>
          <a:p>
            <a:r>
              <a:rPr lang="en-US" dirty="0" smtClean="0"/>
              <a:t>Model used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/>
              <a:t>Multiple Discrete Continuous Extreme Value (MDCEV) </a:t>
            </a:r>
            <a:r>
              <a:rPr lang="en-US" dirty="0" smtClean="0"/>
              <a:t>by Bhat (2008)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MDCEV?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Selects from available alternatives (discrete component) and allocates provided </a:t>
            </a:r>
            <a:r>
              <a:rPr lang="en-US" dirty="0" smtClean="0"/>
              <a:t>budget/time </a:t>
            </a:r>
            <a:r>
              <a:rPr lang="en-US" dirty="0" smtClean="0"/>
              <a:t>(continuous component) among chosen </a:t>
            </a:r>
            <a:r>
              <a:rPr lang="en-US" dirty="0" smtClean="0"/>
              <a:t>alternatives </a:t>
            </a:r>
            <a:endParaRPr lang="en-US" dirty="0" smtClean="0"/>
          </a:p>
          <a:p>
            <a:r>
              <a:rPr lang="en-US" dirty="0" smtClean="0"/>
              <a:t>For instance:</a:t>
            </a:r>
          </a:p>
          <a:p>
            <a:pPr lvl="1"/>
            <a:r>
              <a:rPr lang="en-US" dirty="0" smtClean="0"/>
              <a:t>Monday, TPAC 2015</a:t>
            </a:r>
          </a:p>
          <a:p>
            <a:pPr lvl="1"/>
            <a:r>
              <a:rPr lang="en-US" dirty="0" smtClean="0"/>
              <a:t>Time frame </a:t>
            </a:r>
            <a:r>
              <a:rPr lang="en-US" dirty="0" smtClean="0">
                <a:sym typeface="Wingdings" panose="05000000000000000000" pitchFamily="2" charset="2"/>
              </a:rPr>
              <a:t> 8:30 AM – 5:00 PM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Given the limited time frame, what sessions one wants to join (discrete component) and for how long (continuous component)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3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MDCEV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Generic </a:t>
                </a:r>
                <a:r>
                  <a:rPr lang="en-US" dirty="0"/>
                  <a:t>form of the utility </a:t>
                </a:r>
                <a:r>
                  <a:rPr lang="en-US" dirty="0" smtClean="0"/>
                  <a:t>function for activity duration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3 important parameters: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: Base line utility for alternative </a:t>
                </a:r>
                <a:r>
                  <a:rPr lang="en-US" i="1" dirty="0" smtClean="0"/>
                  <a:t>k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: Satiation parameter </a:t>
                </a:r>
                <a:r>
                  <a:rPr lang="en-US" dirty="0"/>
                  <a:t>for alternative </a:t>
                </a:r>
                <a:r>
                  <a:rPr lang="en-US" i="1" dirty="0" smtClean="0"/>
                  <a:t>k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  <a:ea typeface="Cambria Math"/>
                          </a:rPr>
                          <m:t>𝛾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: </a:t>
                </a:r>
                <a:r>
                  <a:rPr lang="en-US" dirty="0" smtClean="0"/>
                  <a:t>Translation parameter </a:t>
                </a:r>
                <a:r>
                  <a:rPr lang="en-US" dirty="0"/>
                  <a:t>for alternative </a:t>
                </a:r>
                <a:r>
                  <a:rPr lang="en-US" i="1" dirty="0"/>
                  <a:t>k</a:t>
                </a:r>
              </a:p>
              <a:p>
                <a:pPr lvl="1"/>
                <a:endParaRPr lang="en-US" i="1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2296" t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562970"/>
              </p:ext>
            </p:extLst>
          </p:nvPr>
        </p:nvGraphicFramePr>
        <p:xfrm>
          <a:off x="1719072" y="2286000"/>
          <a:ext cx="5705856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" r:id="rId4" imgW="2133600" imgH="558800" progId="Equation.3">
                  <p:embed/>
                </p:oleObj>
              </mc:Choice>
              <mc:Fallback>
                <p:oleObj r:id="rId4" imgW="2133600" imgH="558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072" y="2286000"/>
                        <a:ext cx="5705856" cy="148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61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MDCEV?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Satiation </a:t>
            </a:r>
            <a:r>
              <a:rPr lang="en-US" sz="2800" dirty="0" smtClean="0"/>
              <a:t>effects: Diminishing marginal utility that leads to multiple discrete choices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1849219"/>
              </p:ext>
            </p:extLst>
          </p:nvPr>
        </p:nvGraphicFramePr>
        <p:xfrm>
          <a:off x="114300" y="2514600"/>
          <a:ext cx="8915400" cy="3693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800100" y="4023360"/>
            <a:ext cx="457200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1015254" y="3025140"/>
            <a:ext cx="13446" cy="234696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80575" y="5033546"/>
            <a:ext cx="1028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0.25 </a:t>
            </a:r>
            <a:r>
              <a:rPr lang="en-US" sz="1600" dirty="0" err="1" smtClean="0">
                <a:solidFill>
                  <a:srgbClr val="FF0000"/>
                </a:solidFill>
              </a:rPr>
              <a:t>hrs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5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Application: Classic MDCEV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activity participation set (discrete component)</a:t>
            </a:r>
          </a:p>
          <a:p>
            <a:r>
              <a:rPr lang="en-US" dirty="0"/>
              <a:t>Defines </a:t>
            </a:r>
            <a:r>
              <a:rPr lang="en-US" dirty="0" smtClean="0"/>
              <a:t>duration of chosen activities (continuous component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Non-chosen alternatives have zero duration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66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Application: Tour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activity participation set is already known (discrete component is fixed)</a:t>
            </a:r>
          </a:p>
          <a:p>
            <a:r>
              <a:rPr lang="en-US" dirty="0" smtClean="0"/>
              <a:t>A minimum value of activity duration (~5 min) allocated to each stop</a:t>
            </a:r>
          </a:p>
          <a:p>
            <a:r>
              <a:rPr lang="en-US" dirty="0" smtClean="0"/>
              <a:t>MDCEV then applied for the rest of activity time on the </a:t>
            </a:r>
            <a:r>
              <a:rPr lang="en-US" dirty="0" smtClean="0"/>
              <a:t>tour</a:t>
            </a:r>
          </a:p>
          <a:p>
            <a:r>
              <a:rPr lang="en-US" dirty="0" smtClean="0"/>
              <a:t>MDCEV serves as time allocation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HTS Jerusalem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100% GPS-Prompted Recall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156823"/>
              </p:ext>
            </p:extLst>
          </p:nvPr>
        </p:nvGraphicFramePr>
        <p:xfrm>
          <a:off x="457200" y="240030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Population Sector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Number of households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Average household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size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Secular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4,887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3.19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Orthodox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2,119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Arab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1,224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5.62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8,230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4.03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14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Estimation and Application Results for </a:t>
            </a:r>
            <a:r>
              <a:rPr lang="en-US" sz="3200" dirty="0"/>
              <a:t>L</a:t>
            </a:r>
            <a:r>
              <a:rPr lang="en-US" sz="3200" dirty="0" smtClean="0"/>
              <a:t>ong (daily) Non-Mandatory Tour (constants only)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152024"/>
              </p:ext>
            </p:extLst>
          </p:nvPr>
        </p:nvGraphicFramePr>
        <p:xfrm>
          <a:off x="228600" y="1257300"/>
          <a:ext cx="8801099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74650"/>
              </p:ext>
            </p:extLst>
          </p:nvPr>
        </p:nvGraphicFramePr>
        <p:xfrm>
          <a:off x="3200400" y="1478280"/>
          <a:ext cx="3314700" cy="3093720"/>
        </p:xfrm>
        <a:graphic>
          <a:graphicData uri="http://schemas.openxmlformats.org/drawingml/2006/table">
            <a:tbl>
              <a:tblPr/>
              <a:tblGrid>
                <a:gridCol w="1702756"/>
                <a:gridCol w="1611944"/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Activities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 allocated (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1=Escorting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2=Shopping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3=Maintenance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4=Breakfast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5=Lunch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6=Dinner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7=Visiting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8=Discretionary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7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Estimation </a:t>
            </a:r>
            <a:r>
              <a:rPr lang="en-US" dirty="0" smtClean="0"/>
              <a:t>Results (key findings)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227914"/>
              </p:ext>
            </p:extLst>
          </p:nvPr>
        </p:nvGraphicFramePr>
        <p:xfrm>
          <a:off x="114297" y="1371601"/>
          <a:ext cx="8915406" cy="4634591"/>
        </p:xfrm>
        <a:graphic>
          <a:graphicData uri="http://schemas.openxmlformats.org/drawingml/2006/table">
            <a:tbl>
              <a:tblPr/>
              <a:tblGrid>
                <a:gridCol w="1943103"/>
                <a:gridCol w="1028700"/>
                <a:gridCol w="947229"/>
                <a:gridCol w="881571"/>
                <a:gridCol w="914400"/>
                <a:gridCol w="608533"/>
                <a:gridCol w="648767"/>
                <a:gridCol w="685800"/>
                <a:gridCol w="1257303"/>
              </a:tblGrid>
              <a:tr h="9552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Explanatory variables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Escorting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Shopping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Maint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Breakfast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Lunch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Dinner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Visiting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Discretionary (base)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Individual effects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Orthodox female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Secular female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Full-time worker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Part-time worker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8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Decreases with age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Household effects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Lower income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Tour characteristics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 activity is primary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 the tour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70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Modeling Trip Departure Time: Why?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Trip Departure Time Models:</a:t>
            </a:r>
          </a:p>
          <a:p>
            <a:pPr lvl="1"/>
            <a:r>
              <a:rPr lang="en-US" dirty="0" smtClean="0"/>
              <a:t>Important component </a:t>
            </a:r>
            <a:r>
              <a:rPr lang="en-US" dirty="0" smtClean="0"/>
              <a:t>of Travel Demand Models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irectly </a:t>
            </a:r>
            <a:r>
              <a:rPr lang="en-US" dirty="0"/>
              <a:t>impact </a:t>
            </a:r>
            <a:r>
              <a:rPr lang="en-US" dirty="0" smtClean="0"/>
              <a:t>temporal </a:t>
            </a:r>
            <a:r>
              <a:rPr lang="en-US" dirty="0"/>
              <a:t>distribution of flows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network</a:t>
            </a:r>
          </a:p>
          <a:p>
            <a:pPr lvl="1"/>
            <a:r>
              <a:rPr lang="en-US" dirty="0" smtClean="0"/>
              <a:t>Essential </a:t>
            </a:r>
            <a:r>
              <a:rPr lang="en-US" dirty="0" smtClean="0"/>
              <a:t>for integration with Dynamic Traffic Assignment (DTA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</p:spTree>
    <p:extLst>
      <p:ext uri="{BB962C8B-B14F-4D97-AF65-F5344CB8AC3E}">
        <p14:creationId xmlns:p14="http://schemas.microsoft.com/office/powerpoint/2010/main" val="12592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Application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43100" y="2743200"/>
            <a:ext cx="33147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Time allocation to activities on the tour (MDCEV)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43100" y="4229100"/>
            <a:ext cx="33147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Trip mode choice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8" name="Elbow Connector 7"/>
          <p:cNvCxnSpPr>
            <a:stCxn id="18" idx="3"/>
            <a:endCxn id="5" idx="3"/>
          </p:cNvCxnSpPr>
          <p:nvPr/>
        </p:nvCxnSpPr>
        <p:spPr>
          <a:xfrm flipH="1" flipV="1">
            <a:off x="5257800" y="3028950"/>
            <a:ext cx="12700" cy="2514600"/>
          </a:xfrm>
          <a:prstGeom prst="bentConnector3">
            <a:avLst>
              <a:gd name="adj1" fmla="val -14475000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>
            <a:off x="3600450" y="3314700"/>
            <a:ext cx="0" cy="9144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86600" y="3046274"/>
            <a:ext cx="19431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50000"/>
                  </a:schemeClr>
                </a:solidFill>
              </a:rPr>
              <a:t>Adjusted total activity time after account for known travel time</a:t>
            </a:r>
            <a:endParaRPr lang="en-US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1600200"/>
            <a:ext cx="674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tx1">
                    <a:lumMod val="50000"/>
                  </a:schemeClr>
                </a:solidFill>
              </a:rPr>
              <a:t>Total activity time in the tour for MDCEV = Tour end – tour start –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total distance * (2 minute per mile) – 5 (</a:t>
            </a:r>
            <a:r>
              <a:rPr lang="en-US" i="1" dirty="0" err="1" smtClean="0">
                <a:solidFill>
                  <a:schemeClr val="accent4">
                    <a:lumMod val="75000"/>
                  </a:schemeClr>
                </a:solidFill>
              </a:rPr>
              <a:t>mins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/activity) * # stops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7" name="Straight Arrow Connector 16"/>
          <p:cNvCxnSpPr>
            <a:stCxn id="15" idx="2"/>
            <a:endCxn id="5" idx="0"/>
          </p:cNvCxnSpPr>
          <p:nvPr/>
        </p:nvCxnSpPr>
        <p:spPr>
          <a:xfrm>
            <a:off x="3600450" y="2246531"/>
            <a:ext cx="0" cy="496669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955800" y="5257800"/>
            <a:ext cx="33147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Highway and Transit Assignment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19" name="Straight Arrow Connector 18"/>
          <p:cNvCxnSpPr>
            <a:stCxn id="6" idx="2"/>
            <a:endCxn id="18" idx="0"/>
          </p:cNvCxnSpPr>
          <p:nvPr/>
        </p:nvCxnSpPr>
        <p:spPr>
          <a:xfrm>
            <a:off x="3600450" y="4800600"/>
            <a:ext cx="12700" cy="4572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8" idx="3"/>
            <a:endCxn id="6" idx="3"/>
          </p:cNvCxnSpPr>
          <p:nvPr/>
        </p:nvCxnSpPr>
        <p:spPr>
          <a:xfrm flipH="1" flipV="1">
            <a:off x="5257800" y="4514850"/>
            <a:ext cx="12700" cy="1028700"/>
          </a:xfrm>
          <a:prstGeom prst="bentConnector3">
            <a:avLst>
              <a:gd name="adj1" fmla="val -4650000"/>
            </a:avLst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829300" y="4572000"/>
            <a:ext cx="1028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50000"/>
                  </a:schemeClr>
                </a:solidFill>
              </a:rPr>
              <a:t>Known travel time</a:t>
            </a:r>
            <a:endParaRPr lang="en-US" i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98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Trip departure time for all stops </a:t>
            </a:r>
            <a:r>
              <a:rPr lang="en-US" dirty="0" smtClean="0"/>
              <a:t>on the tour should </a:t>
            </a:r>
            <a:r>
              <a:rPr lang="en-US" dirty="0" smtClean="0"/>
              <a:t>be modeled jointly</a:t>
            </a:r>
          </a:p>
          <a:p>
            <a:r>
              <a:rPr lang="en-US" dirty="0" smtClean="0"/>
              <a:t>Continuous time is preferred for ABM-DTA integration</a:t>
            </a:r>
          </a:p>
          <a:p>
            <a:r>
              <a:rPr lang="en-US" dirty="0" smtClean="0"/>
              <a:t>MDCEV is a valuable tool for the problem </a:t>
            </a:r>
            <a:r>
              <a:rPr lang="en-US" dirty="0" smtClean="0"/>
              <a:t>statement</a:t>
            </a:r>
          </a:p>
          <a:p>
            <a:r>
              <a:rPr lang="en-US" dirty="0" smtClean="0"/>
              <a:t>Further testing of the model in the equilibrium context with DTA is needed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25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Modeling Trip Departure Time: Existing Methods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Sequence of </a:t>
            </a:r>
            <a:r>
              <a:rPr lang="en-US" dirty="0"/>
              <a:t>regression or hazard duration </a:t>
            </a:r>
            <a:r>
              <a:rPr lang="en-US" dirty="0" smtClean="0"/>
              <a:t>models:</a:t>
            </a:r>
          </a:p>
          <a:p>
            <a:pPr lvl="1"/>
            <a:r>
              <a:rPr lang="en-US" dirty="0" smtClean="0"/>
              <a:t>For activity duration and trip departure time</a:t>
            </a:r>
          </a:p>
          <a:p>
            <a:pPr lvl="1"/>
            <a:r>
              <a:rPr lang="en-US" dirty="0" smtClean="0"/>
              <a:t>Pros:</a:t>
            </a:r>
          </a:p>
          <a:p>
            <a:pPr lvl="2"/>
            <a:r>
              <a:rPr lang="en-US" dirty="0" smtClean="0"/>
              <a:t>Continuous time </a:t>
            </a:r>
          </a:p>
          <a:p>
            <a:pPr lvl="1"/>
            <a:r>
              <a:rPr lang="en-US" dirty="0" smtClean="0"/>
              <a:t>Cons:</a:t>
            </a:r>
          </a:p>
          <a:p>
            <a:pPr lvl="2"/>
            <a:r>
              <a:rPr lang="en-US" dirty="0" smtClean="0"/>
              <a:t>Scheduling </a:t>
            </a:r>
            <a:r>
              <a:rPr lang="en-US" dirty="0"/>
              <a:t>decisions for </a:t>
            </a:r>
            <a:r>
              <a:rPr lang="en-US" dirty="0" smtClean="0"/>
              <a:t>activities </a:t>
            </a:r>
            <a:r>
              <a:rPr lang="en-US" dirty="0"/>
              <a:t>are </a:t>
            </a:r>
            <a:r>
              <a:rPr lang="en-US" dirty="0" smtClean="0"/>
              <a:t>strictly sequential </a:t>
            </a:r>
            <a:r>
              <a:rPr lang="en-US" dirty="0" smtClean="0"/>
              <a:t>w/o </a:t>
            </a:r>
            <a:r>
              <a:rPr lang="en-US" dirty="0" smtClean="0"/>
              <a:t>forward </a:t>
            </a:r>
            <a:r>
              <a:rPr lang="en-US" dirty="0" smtClean="0"/>
              <a:t>thinking and necessary time reservations</a:t>
            </a:r>
            <a:endParaRPr lang="en-US" dirty="0" smtClean="0"/>
          </a:p>
          <a:p>
            <a:pPr marL="457200" lvl="2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</p:spTree>
    <p:extLst>
      <p:ext uri="{BB962C8B-B14F-4D97-AF65-F5344CB8AC3E}">
        <p14:creationId xmlns:p14="http://schemas.microsoft.com/office/powerpoint/2010/main" val="279764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Modeling Trip Departure Time: Existing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Discrete choice approach:</a:t>
            </a:r>
          </a:p>
          <a:p>
            <a:pPr lvl="1"/>
            <a:r>
              <a:rPr lang="en-US" dirty="0" smtClean="0"/>
              <a:t>Joint </a:t>
            </a:r>
            <a:r>
              <a:rPr lang="en-US" dirty="0" smtClean="0"/>
              <a:t>activity departure </a:t>
            </a:r>
            <a:r>
              <a:rPr lang="en-US" dirty="0" smtClean="0"/>
              <a:t>time model for all stops on tour</a:t>
            </a:r>
          </a:p>
          <a:p>
            <a:pPr lvl="1"/>
            <a:r>
              <a:rPr lang="en-US" dirty="0" smtClean="0"/>
              <a:t>Discretized time by departure time/duration bins</a:t>
            </a:r>
          </a:p>
          <a:p>
            <a:pPr lvl="1"/>
            <a:r>
              <a:rPr lang="en-US" dirty="0" smtClean="0"/>
              <a:t>Pros:</a:t>
            </a:r>
          </a:p>
          <a:p>
            <a:pPr lvl="2"/>
            <a:r>
              <a:rPr lang="en-US" dirty="0" smtClean="0"/>
              <a:t>Joint scheduling </a:t>
            </a:r>
            <a:r>
              <a:rPr lang="en-US" dirty="0"/>
              <a:t>decision for all </a:t>
            </a:r>
            <a:r>
              <a:rPr lang="en-US" dirty="0" smtClean="0"/>
              <a:t>stops</a:t>
            </a:r>
            <a:endParaRPr lang="en-US" dirty="0" smtClean="0"/>
          </a:p>
          <a:p>
            <a:pPr lvl="1"/>
            <a:r>
              <a:rPr lang="en-US" dirty="0" smtClean="0"/>
              <a:t>Cons: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umber </a:t>
            </a:r>
            <a:r>
              <a:rPr lang="en-US" dirty="0"/>
              <a:t>of alternatives </a:t>
            </a:r>
            <a:r>
              <a:rPr lang="en-US" dirty="0" smtClean="0"/>
              <a:t>explodes when the number </a:t>
            </a:r>
            <a:r>
              <a:rPr lang="en-US" dirty="0"/>
              <a:t>of </a:t>
            </a:r>
            <a:r>
              <a:rPr lang="en-US" dirty="0" smtClean="0"/>
              <a:t>duration bins and/or stops increase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TPAC, 2015</a:t>
            </a:r>
          </a:p>
        </p:txBody>
      </p:sp>
    </p:spTree>
    <p:extLst>
      <p:ext uri="{BB962C8B-B14F-4D97-AF65-F5344CB8AC3E}">
        <p14:creationId xmlns:p14="http://schemas.microsoft.com/office/powerpoint/2010/main" val="232029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Model trip </a:t>
            </a:r>
            <a:r>
              <a:rPr lang="en-US" dirty="0"/>
              <a:t>departure </a:t>
            </a:r>
            <a:r>
              <a:rPr lang="en-US" dirty="0" smtClean="0"/>
              <a:t>and activity</a:t>
            </a:r>
            <a:r>
              <a:rPr lang="en-US" dirty="0" smtClean="0"/>
              <a:t> duration </a:t>
            </a:r>
            <a:r>
              <a:rPr lang="en-US" dirty="0" smtClean="0"/>
              <a:t>jointly </a:t>
            </a:r>
            <a:r>
              <a:rPr lang="en-US" dirty="0" smtClean="0"/>
              <a:t>for </a:t>
            </a:r>
            <a:r>
              <a:rPr lang="en-US" dirty="0"/>
              <a:t>all </a:t>
            </a:r>
            <a:r>
              <a:rPr lang="en-US" dirty="0" smtClean="0"/>
              <a:t>stops </a:t>
            </a:r>
            <a:r>
              <a:rPr lang="en-US" dirty="0"/>
              <a:t>on the </a:t>
            </a:r>
            <a:r>
              <a:rPr lang="en-US" dirty="0" smtClean="0"/>
              <a:t>tour</a:t>
            </a:r>
          </a:p>
          <a:p>
            <a:r>
              <a:rPr lang="en-US" dirty="0" smtClean="0"/>
              <a:t>Incorporate continuous </a:t>
            </a:r>
            <a:r>
              <a:rPr lang="en-US" dirty="0" smtClean="0"/>
              <a:t>time preferred </a:t>
            </a:r>
            <a:r>
              <a:rPr lang="en-US" dirty="0" smtClean="0"/>
              <a:t>for a </a:t>
            </a:r>
            <a:r>
              <a:rPr lang="en-US" dirty="0"/>
              <a:t>s</a:t>
            </a:r>
            <a:r>
              <a:rPr lang="en-US" dirty="0" smtClean="0"/>
              <a:t>eamless ABM-DTA integration</a:t>
            </a:r>
          </a:p>
          <a:p>
            <a:pPr lvl="1"/>
            <a:r>
              <a:rPr lang="en-US" dirty="0"/>
              <a:t>Crude discrete departure time results in “lumpiness” of trip loadings for DTA</a:t>
            </a:r>
          </a:p>
          <a:p>
            <a:pPr lvl="1"/>
            <a:r>
              <a:rPr lang="en-US" dirty="0"/>
              <a:t>Post randomization is arbitrary and violates individual schedule consistency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8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2500" cy="4525963"/>
          </a:xfrm>
        </p:spPr>
        <p:txBody>
          <a:bodyPr/>
          <a:lstStyle/>
          <a:p>
            <a:r>
              <a:rPr lang="en-US" dirty="0" smtClean="0"/>
              <a:t>The information known for the tour (example):</a:t>
            </a:r>
          </a:p>
          <a:p>
            <a:pPr lvl="1"/>
            <a:r>
              <a:rPr lang="en-US" dirty="0" smtClean="0"/>
              <a:t>Activities set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{Shopping, Maintenance, Eat Out}</a:t>
            </a:r>
          </a:p>
          <a:p>
            <a:pPr lvl="1"/>
            <a:r>
              <a:rPr lang="en-US" dirty="0" smtClean="0"/>
              <a:t>Sequence: Home </a:t>
            </a:r>
            <a:r>
              <a:rPr lang="en-US" dirty="0" smtClean="0">
                <a:sym typeface="Wingdings" panose="05000000000000000000" pitchFamily="2" charset="2"/>
              </a:rPr>
              <a:t> Shopping  Maintenance  Eat Out  </a:t>
            </a:r>
            <a:r>
              <a:rPr lang="en-US" dirty="0" smtClean="0">
                <a:sym typeface="Wingdings" panose="05000000000000000000" pitchFamily="2" charset="2"/>
              </a:rPr>
              <a:t>Home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Location of activities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Tour start and end time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3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750" y="238808"/>
            <a:ext cx="6520500" cy="593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31219" y="4479340"/>
            <a:ext cx="747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Home</a:t>
            </a:r>
            <a:endParaRPr lang="en-US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74265" y="3682944"/>
            <a:ext cx="1347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Shopping</a:t>
            </a:r>
            <a:endParaRPr lang="en-US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90946" y="575846"/>
            <a:ext cx="1500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Maintenance</a:t>
            </a:r>
            <a:endParaRPr lang="en-US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5" name="Picture 3" descr="C:\Papers\TPAC2015\p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025"/>
          <a:stretch/>
        </p:blipFill>
        <p:spPr bwMode="auto">
          <a:xfrm>
            <a:off x="5181592" y="3996154"/>
            <a:ext cx="219075" cy="40481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736305" y="4479340"/>
            <a:ext cx="1500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Eat Out</a:t>
            </a:r>
            <a:endParaRPr lang="en-US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7" name="Picture 3" descr="C:\Papers\TPAC2015\p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025"/>
          <a:stretch/>
        </p:blipFill>
        <p:spPr bwMode="auto">
          <a:xfrm>
            <a:off x="2286000" y="3793747"/>
            <a:ext cx="219075" cy="40481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Papers\TPAC2015\p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025"/>
          <a:stretch/>
        </p:blipFill>
        <p:spPr bwMode="auto">
          <a:xfrm>
            <a:off x="4104083" y="3196319"/>
            <a:ext cx="219075" cy="40481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>
            <a:stCxn id="17" idx="2"/>
            <a:endCxn id="18" idx="2"/>
          </p:cNvCxnSpPr>
          <p:nvPr/>
        </p:nvCxnSpPr>
        <p:spPr>
          <a:xfrm flipV="1">
            <a:off x="2395538" y="3601132"/>
            <a:ext cx="1818083" cy="59742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 descr="C:\Papers\TPAC2015\p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025"/>
          <a:stretch/>
        </p:blipFill>
        <p:spPr bwMode="auto">
          <a:xfrm>
            <a:off x="4424361" y="914400"/>
            <a:ext cx="219075" cy="40481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traight Arrow Connector 20"/>
          <p:cNvCxnSpPr>
            <a:stCxn id="18" idx="2"/>
            <a:endCxn id="19" idx="2"/>
          </p:cNvCxnSpPr>
          <p:nvPr/>
        </p:nvCxnSpPr>
        <p:spPr>
          <a:xfrm flipV="1">
            <a:off x="4213621" y="1319213"/>
            <a:ext cx="320278" cy="2281919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2"/>
            <a:endCxn id="15" idx="0"/>
          </p:cNvCxnSpPr>
          <p:nvPr/>
        </p:nvCxnSpPr>
        <p:spPr>
          <a:xfrm>
            <a:off x="4533899" y="1319213"/>
            <a:ext cx="757231" cy="2676941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5" idx="2"/>
            <a:endCxn id="17" idx="2"/>
          </p:cNvCxnSpPr>
          <p:nvPr/>
        </p:nvCxnSpPr>
        <p:spPr>
          <a:xfrm flipH="1" flipV="1">
            <a:off x="2395538" y="4198560"/>
            <a:ext cx="2895592" cy="202407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TextBox 1027"/>
          <p:cNvSpPr txBox="1"/>
          <p:nvPr/>
        </p:nvSpPr>
        <p:spPr>
          <a:xfrm>
            <a:off x="1485899" y="3501359"/>
            <a:ext cx="1559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1">
                    <a:lumMod val="50000"/>
                  </a:schemeClr>
                </a:solidFill>
              </a:rPr>
              <a:t>Dep</a:t>
            </a: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 5:00 PM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21859" y="3085861"/>
            <a:ext cx="1559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Dep</a:t>
            </a:r>
            <a:r>
              <a:rPr lang="en-US" sz="1600" dirty="0" smtClean="0">
                <a:solidFill>
                  <a:srgbClr val="FF0000"/>
                </a:solidFill>
              </a:rPr>
              <a:t> ?, </a:t>
            </a:r>
          </a:p>
          <a:p>
            <a:r>
              <a:rPr lang="en-US" sz="1600" dirty="0" err="1" smtClean="0">
                <a:solidFill>
                  <a:srgbClr val="FF0000"/>
                </a:solidFill>
              </a:rPr>
              <a:t>Arr</a:t>
            </a:r>
            <a:r>
              <a:rPr lang="en-US" sz="1600" dirty="0" smtClean="0">
                <a:solidFill>
                  <a:srgbClr val="FF0000"/>
                </a:solidFill>
              </a:rPr>
              <a:t> ?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66849" y="4231690"/>
            <a:ext cx="1559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1">
                    <a:lumMod val="50000"/>
                  </a:schemeClr>
                </a:solidFill>
              </a:rPr>
              <a:t>Arr</a:t>
            </a: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 9:00 PM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71900" y="1114766"/>
            <a:ext cx="1559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Dep</a:t>
            </a:r>
            <a:r>
              <a:rPr lang="en-US" sz="1600" dirty="0" smtClean="0">
                <a:solidFill>
                  <a:srgbClr val="FF0000"/>
                </a:solidFill>
              </a:rPr>
              <a:t> ?, </a:t>
            </a:r>
          </a:p>
          <a:p>
            <a:r>
              <a:rPr lang="en-US" sz="1600" dirty="0" err="1" smtClean="0">
                <a:solidFill>
                  <a:srgbClr val="FF0000"/>
                </a:solidFill>
              </a:rPr>
              <a:t>Arr</a:t>
            </a:r>
            <a:r>
              <a:rPr lang="en-US" sz="1600" dirty="0" smtClean="0">
                <a:solidFill>
                  <a:srgbClr val="FF0000"/>
                </a:solidFill>
              </a:rPr>
              <a:t> ?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55385" y="4751219"/>
            <a:ext cx="1559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Dep</a:t>
            </a:r>
            <a:r>
              <a:rPr lang="en-US" sz="1600" dirty="0" smtClean="0">
                <a:solidFill>
                  <a:srgbClr val="FF0000"/>
                </a:solidFill>
              </a:rPr>
              <a:t> ?, </a:t>
            </a:r>
          </a:p>
          <a:p>
            <a:r>
              <a:rPr lang="en-US" sz="1600" dirty="0" err="1" smtClean="0">
                <a:solidFill>
                  <a:srgbClr val="FF0000"/>
                </a:solidFill>
              </a:rPr>
              <a:t>Arr</a:t>
            </a:r>
            <a:r>
              <a:rPr lang="en-US" sz="1600" dirty="0" smtClean="0">
                <a:solidFill>
                  <a:srgbClr val="FF0000"/>
                </a:solidFill>
              </a:rPr>
              <a:t> ?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30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38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Trip mode is not known at 1</a:t>
            </a:r>
            <a:r>
              <a:rPr lang="en-US" baseline="30000" dirty="0" smtClean="0"/>
              <a:t>st</a:t>
            </a:r>
            <a:r>
              <a:rPr lang="en-US" dirty="0" smtClean="0"/>
              <a:t> iteration:</a:t>
            </a:r>
          </a:p>
          <a:p>
            <a:pPr lvl="1"/>
            <a:r>
              <a:rPr lang="en-US" dirty="0" smtClean="0"/>
              <a:t>2 min/mile as preliminary estimate of travel time</a:t>
            </a:r>
          </a:p>
          <a:p>
            <a:r>
              <a:rPr lang="en-US" dirty="0" smtClean="0"/>
              <a:t>Trip mode known for 2</a:t>
            </a:r>
            <a:r>
              <a:rPr lang="en-US" baseline="30000" dirty="0" smtClean="0"/>
              <a:t>nd</a:t>
            </a:r>
            <a:r>
              <a:rPr lang="en-US" dirty="0" smtClean="0"/>
              <a:t> and subsequent iteration:</a:t>
            </a:r>
          </a:p>
          <a:p>
            <a:pPr lvl="1"/>
            <a:r>
              <a:rPr lang="en-US" dirty="0" smtClean="0"/>
              <a:t>Simulated travel time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78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TPAC, 2015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750" y="238808"/>
            <a:ext cx="6520500" cy="593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31219" y="4479340"/>
            <a:ext cx="747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Home</a:t>
            </a:r>
            <a:endParaRPr lang="en-US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74265" y="3682944"/>
            <a:ext cx="1347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Shopping</a:t>
            </a:r>
            <a:endParaRPr lang="en-US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90946" y="575846"/>
            <a:ext cx="1500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Maintenance</a:t>
            </a:r>
            <a:endParaRPr lang="en-US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5" name="Picture 3" descr="C:\Papers\TPAC2015\p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025"/>
          <a:stretch/>
        </p:blipFill>
        <p:spPr bwMode="auto">
          <a:xfrm>
            <a:off x="5181592" y="3996154"/>
            <a:ext cx="219075" cy="40481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736305" y="4479340"/>
            <a:ext cx="1500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Eat Out</a:t>
            </a:r>
            <a:endParaRPr lang="en-US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7" name="Picture 3" descr="C:\Papers\TPAC2015\p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025"/>
          <a:stretch/>
        </p:blipFill>
        <p:spPr bwMode="auto">
          <a:xfrm>
            <a:off x="2286000" y="3793747"/>
            <a:ext cx="219075" cy="40481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Papers\TPAC2015\p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025"/>
          <a:stretch/>
        </p:blipFill>
        <p:spPr bwMode="auto">
          <a:xfrm>
            <a:off x="4104083" y="3196319"/>
            <a:ext cx="219075" cy="40481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>
            <a:stCxn id="17" idx="2"/>
            <a:endCxn id="18" idx="2"/>
          </p:cNvCxnSpPr>
          <p:nvPr/>
        </p:nvCxnSpPr>
        <p:spPr>
          <a:xfrm flipV="1">
            <a:off x="2395538" y="3601132"/>
            <a:ext cx="1818083" cy="59742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 descr="C:\Papers\TPAC2015\pin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025"/>
          <a:stretch/>
        </p:blipFill>
        <p:spPr bwMode="auto">
          <a:xfrm>
            <a:off x="4424361" y="914400"/>
            <a:ext cx="219075" cy="40481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traight Arrow Connector 20"/>
          <p:cNvCxnSpPr>
            <a:stCxn id="18" idx="2"/>
            <a:endCxn id="19" idx="2"/>
          </p:cNvCxnSpPr>
          <p:nvPr/>
        </p:nvCxnSpPr>
        <p:spPr>
          <a:xfrm flipV="1">
            <a:off x="4213621" y="1319213"/>
            <a:ext cx="320278" cy="2281919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2"/>
            <a:endCxn id="15" idx="0"/>
          </p:cNvCxnSpPr>
          <p:nvPr/>
        </p:nvCxnSpPr>
        <p:spPr>
          <a:xfrm>
            <a:off x="4533899" y="1319213"/>
            <a:ext cx="757231" cy="2676941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5" idx="2"/>
            <a:endCxn id="17" idx="2"/>
          </p:cNvCxnSpPr>
          <p:nvPr/>
        </p:nvCxnSpPr>
        <p:spPr>
          <a:xfrm flipH="1" flipV="1">
            <a:off x="2395538" y="4198560"/>
            <a:ext cx="2895592" cy="202407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TextBox 1027"/>
          <p:cNvSpPr txBox="1"/>
          <p:nvPr/>
        </p:nvSpPr>
        <p:spPr>
          <a:xfrm>
            <a:off x="1485899" y="3501359"/>
            <a:ext cx="1559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1">
                    <a:lumMod val="50000"/>
                  </a:schemeClr>
                </a:solidFill>
              </a:rPr>
              <a:t>Dep</a:t>
            </a: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 5:00 PM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00400" y="3090446"/>
            <a:ext cx="1559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Act </a:t>
            </a:r>
            <a:r>
              <a:rPr lang="en-US" sz="1600" dirty="0" err="1" smtClean="0">
                <a:solidFill>
                  <a:srgbClr val="FF0000"/>
                </a:solidFill>
              </a:rPr>
              <a:t>Dur</a:t>
            </a:r>
            <a:r>
              <a:rPr lang="en-US" sz="1600" dirty="0" smtClean="0">
                <a:solidFill>
                  <a:srgbClr val="FF0000"/>
                </a:solidFill>
              </a:rPr>
              <a:t>?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66849" y="4231690"/>
            <a:ext cx="1559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1">
                    <a:lumMod val="50000"/>
                  </a:schemeClr>
                </a:solidFill>
              </a:rPr>
              <a:t>Arr</a:t>
            </a:r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 9:00 PM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71900" y="1114766"/>
            <a:ext cx="1559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Act </a:t>
            </a:r>
            <a:r>
              <a:rPr lang="en-US" sz="1600" dirty="0" err="1">
                <a:solidFill>
                  <a:srgbClr val="FF0000"/>
                </a:solidFill>
              </a:rPr>
              <a:t>Dur</a:t>
            </a:r>
            <a:r>
              <a:rPr lang="en-US" sz="16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955385" y="4751219"/>
            <a:ext cx="1559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Act </a:t>
            </a:r>
            <a:r>
              <a:rPr lang="en-US" sz="1600" dirty="0" err="1">
                <a:solidFill>
                  <a:srgbClr val="FF0000"/>
                </a:solidFill>
              </a:rPr>
              <a:t>Dur</a:t>
            </a:r>
            <a:r>
              <a:rPr lang="en-US" sz="16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2" name="TextBox 21"/>
          <p:cNvSpPr txBox="1"/>
          <p:nvPr/>
        </p:nvSpPr>
        <p:spPr>
          <a:xfrm rot="20563739">
            <a:off x="2714546" y="3554425"/>
            <a:ext cx="1500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</a:rPr>
              <a:t>Travel time</a:t>
            </a:r>
            <a:endParaRPr lang="en-US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6734893">
            <a:off x="3474444" y="2000066"/>
            <a:ext cx="1500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</a:rPr>
              <a:t>Travel time</a:t>
            </a:r>
            <a:endParaRPr lang="en-US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4490533">
            <a:off x="4291827" y="2167332"/>
            <a:ext cx="1500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</a:rPr>
              <a:t>Travel time</a:t>
            </a:r>
            <a:endParaRPr lang="en-US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49840">
            <a:off x="3316676" y="4386947"/>
            <a:ext cx="1500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</a:rPr>
              <a:t>Travel time</a:t>
            </a:r>
            <a:endParaRPr lang="en-US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8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1028" grpId="0"/>
      <p:bldP spid="38" grpId="0"/>
      <p:bldP spid="37" grpId="0"/>
      <p:bldP spid="40" grpId="0"/>
      <p:bldP spid="41" grpId="0"/>
      <p:bldP spid="22" grpId="0"/>
      <p:bldP spid="24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2011 PB Corporate">
      <a:dk1>
        <a:srgbClr val="5B6268"/>
      </a:dk1>
      <a:lt1>
        <a:sysClr val="window" lastClr="FFFFFF"/>
      </a:lt1>
      <a:dk2>
        <a:srgbClr val="005D94"/>
      </a:dk2>
      <a:lt2>
        <a:srgbClr val="F4F4F4"/>
      </a:lt2>
      <a:accent1>
        <a:srgbClr val="4BACC6"/>
      </a:accent1>
      <a:accent2>
        <a:srgbClr val="FCBC37"/>
      </a:accent2>
      <a:accent3>
        <a:srgbClr val="0065A2"/>
      </a:accent3>
      <a:accent4>
        <a:srgbClr val="9BBB59"/>
      </a:accent4>
      <a:accent5>
        <a:srgbClr val="8064A2"/>
      </a:accent5>
      <a:accent6>
        <a:srgbClr val="FF7137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24111</TotalTime>
  <Words>919</Words>
  <Application>Microsoft Office PowerPoint</Application>
  <PresentationFormat>On-screen Show (4:3)</PresentationFormat>
  <Paragraphs>280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Microsoft Equation 3.0</vt:lpstr>
      <vt:lpstr>Application Experience of Multiple Discrete Continuous Extreme Value (MDCEV) Model for Activity Duration and Trip Departure Prediction in the Jerusalem ABM</vt:lpstr>
      <vt:lpstr>Modeling Trip Departure Time: Why?</vt:lpstr>
      <vt:lpstr>Modeling Trip Departure Time: Existing Methods</vt:lpstr>
      <vt:lpstr>Modeling Trip Departure Time: Existing Methods</vt:lpstr>
      <vt:lpstr>Desired features</vt:lpstr>
      <vt:lpstr>Problem Statement</vt:lpstr>
      <vt:lpstr>PowerPoint Presentation</vt:lpstr>
      <vt:lpstr>Problem Statement</vt:lpstr>
      <vt:lpstr>PowerPoint Presentation</vt:lpstr>
      <vt:lpstr>Problem Statement</vt:lpstr>
      <vt:lpstr>Methodology</vt:lpstr>
      <vt:lpstr>What is MDCEV?</vt:lpstr>
      <vt:lpstr>MDCEV</vt:lpstr>
      <vt:lpstr>Why MDCEV?</vt:lpstr>
      <vt:lpstr>Model Application: Classic MDCEV</vt:lpstr>
      <vt:lpstr>Model Application: Tour Context</vt:lpstr>
      <vt:lpstr>HTS Jerusalem 2010</vt:lpstr>
      <vt:lpstr>Estimation and Application Results for Long (daily) Non-Mandatory Tour (constants only)</vt:lpstr>
      <vt:lpstr>Estimation Results (key findings)</vt:lpstr>
      <vt:lpstr>Model Application</vt:lpstr>
      <vt:lpstr>Conclusion</vt:lpstr>
    </vt:vector>
  </TitlesOfParts>
  <Company>Parsons Brinckerhoff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Cameron Booth</dc:creator>
  <cp:lastModifiedBy>Vyas, Gaurav</cp:lastModifiedBy>
  <cp:revision>519</cp:revision>
  <dcterms:created xsi:type="dcterms:W3CDTF">2011-06-23T21:28:02Z</dcterms:created>
  <dcterms:modified xsi:type="dcterms:W3CDTF">2015-05-17T23:54:48Z</dcterms:modified>
</cp:coreProperties>
</file>