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73" r:id="rId5"/>
  </p:sldMasterIdLst>
  <p:sldIdLst>
    <p:sldId id="256" r:id="rId6"/>
    <p:sldId id="257" r:id="rId7"/>
    <p:sldId id="258" r:id="rId8"/>
    <p:sldId id="270" r:id="rId9"/>
    <p:sldId id="273" r:id="rId10"/>
    <p:sldId id="274" r:id="rId11"/>
    <p:sldId id="271" r:id="rId12"/>
    <p:sldId id="272" r:id="rId13"/>
    <p:sldId id="261" r:id="rId14"/>
    <p:sldId id="262" r:id="rId15"/>
    <p:sldId id="263" r:id="rId16"/>
    <p:sldId id="264" r:id="rId17"/>
    <p:sldId id="268" r:id="rId18"/>
    <p:sldId id="265" r:id="rId19"/>
    <p:sldId id="269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57"/>
    <a:srgbClr val="003399"/>
    <a:srgbClr val="DCDDDE"/>
    <a:srgbClr val="B2BB1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B_Scenarios\Clearance%20Tim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B_Scenarios\Clearance%20Tim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RB_Scenarios\Clearance%20Tim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Random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Sheet1!$A$18:$A$29</c:f>
              <c:numCache>
                <c:formatCode>General</c:formatCode>
                <c:ptCount val="12"/>
                <c:pt idx="0">
                  <c:v>143509</c:v>
                </c:pt>
                <c:pt idx="1">
                  <c:v>434763</c:v>
                </c:pt>
              </c:numCache>
            </c:numRef>
          </c:cat>
          <c:val>
            <c:numRef>
              <c:f>Sheet1!$B$18:$B$29</c:f>
              <c:numCache>
                <c:formatCode>General</c:formatCode>
                <c:ptCount val="12"/>
                <c:pt idx="0">
                  <c:v>30.5</c:v>
                </c:pt>
                <c:pt idx="1">
                  <c:v>40.5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445969224"/>
        <c:axId val="445969616"/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5969224"/>
        <c:axId val="445969616"/>
        <c:extLst>
          <c:ext xmlns:c15="http://schemas.microsoft.com/office/drawing/2012/chart" uri="{02D57815-91ED-43cb-92C2-25804820EDAC}">
            <c15:filteredLineSeries>
              <c15:ser>
                <c:idx val="2"/>
                <c:order val="1"/>
                <c:tx>
                  <c:v>Average</c:v>
                </c:tx>
                <c:spPr>
                  <a:ln w="25400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Sheet1!$D$3:$D$14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34.958333333333336</c:v>
                      </c:pt>
                      <c:pt idx="1">
                        <c:v>34.958333333333336</c:v>
                      </c:pt>
                      <c:pt idx="2">
                        <c:v>34.958333333333336</c:v>
                      </c:pt>
                      <c:pt idx="3">
                        <c:v>34.958333333333336</c:v>
                      </c:pt>
                      <c:pt idx="4">
                        <c:v>34.958333333333336</c:v>
                      </c:pt>
                      <c:pt idx="5">
                        <c:v>34.958333333333336</c:v>
                      </c:pt>
                      <c:pt idx="6">
                        <c:v>34.958333333333336</c:v>
                      </c:pt>
                      <c:pt idx="7">
                        <c:v>34.958333333333336</c:v>
                      </c:pt>
                      <c:pt idx="8">
                        <c:v>34.958333333333336</c:v>
                      </c:pt>
                      <c:pt idx="9">
                        <c:v>34.958333333333336</c:v>
                      </c:pt>
                      <c:pt idx="10">
                        <c:v>34.958333333333336</c:v>
                      </c:pt>
                      <c:pt idx="11">
                        <c:v>34.958333333333336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1"/>
                <c:order val="2"/>
                <c:tx>
                  <c:v>Uniform</c:v>
                </c:tx>
                <c:spPr>
                  <a:ln w="25400" cap="rnd">
                    <a:solidFill>
                      <a:srgbClr val="FFC000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Sheet1!$C$3:$C$14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31.5</c:v>
                      </c:pt>
                      <c:pt idx="1">
                        <c:v>31.5</c:v>
                      </c:pt>
                      <c:pt idx="2">
                        <c:v>31.5</c:v>
                      </c:pt>
                      <c:pt idx="3">
                        <c:v>31.5</c:v>
                      </c:pt>
                      <c:pt idx="4">
                        <c:v>31.5</c:v>
                      </c:pt>
                      <c:pt idx="5">
                        <c:v>31.5</c:v>
                      </c:pt>
                      <c:pt idx="6">
                        <c:v>31.5</c:v>
                      </c:pt>
                      <c:pt idx="7">
                        <c:v>31.5</c:v>
                      </c:pt>
                      <c:pt idx="8">
                        <c:v>31.5</c:v>
                      </c:pt>
                      <c:pt idx="9">
                        <c:v>31.5</c:v>
                      </c:pt>
                      <c:pt idx="10">
                        <c:v>31.5</c:v>
                      </c:pt>
                      <c:pt idx="11">
                        <c:v>31.5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445969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Random Seeds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69616"/>
        <c:crosses val="autoZero"/>
        <c:auto val="1"/>
        <c:lblAlgn val="ctr"/>
        <c:lblOffset val="100"/>
        <c:noMultiLvlLbl val="0"/>
      </c:catAx>
      <c:valAx>
        <c:axId val="445969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Clearance Time 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96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Random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Sheet1!$A$3:$A$14</c:f>
              <c:numCache>
                <c:formatCode>General</c:formatCode>
                <c:ptCount val="12"/>
                <c:pt idx="0">
                  <c:v>143509</c:v>
                </c:pt>
                <c:pt idx="1">
                  <c:v>434763</c:v>
                </c:pt>
                <c:pt idx="2">
                  <c:v>239447</c:v>
                </c:pt>
                <c:pt idx="3">
                  <c:v>126081</c:v>
                </c:pt>
                <c:pt idx="4">
                  <c:v>512294</c:v>
                </c:pt>
                <c:pt idx="5">
                  <c:v>553615</c:v>
                </c:pt>
                <c:pt idx="6">
                  <c:v>658121</c:v>
                </c:pt>
                <c:pt idx="7">
                  <c:v>773856</c:v>
                </c:pt>
                <c:pt idx="8">
                  <c:v>827432</c:v>
                </c:pt>
                <c:pt idx="9">
                  <c:v>914195</c:v>
                </c:pt>
                <c:pt idx="10">
                  <c:v>929799</c:v>
                </c:pt>
                <c:pt idx="11">
                  <c:v>932741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30.5</c:v>
                </c:pt>
                <c:pt idx="1">
                  <c:v>40.5</c:v>
                </c:pt>
                <c:pt idx="2">
                  <c:v>33.5</c:v>
                </c:pt>
                <c:pt idx="3">
                  <c:v>31.5</c:v>
                </c:pt>
                <c:pt idx="4">
                  <c:v>32.5</c:v>
                </c:pt>
                <c:pt idx="5">
                  <c:v>33.5</c:v>
                </c:pt>
                <c:pt idx="6">
                  <c:v>38.5</c:v>
                </c:pt>
                <c:pt idx="7">
                  <c:v>35</c:v>
                </c:pt>
                <c:pt idx="8">
                  <c:v>34</c:v>
                </c:pt>
                <c:pt idx="9">
                  <c:v>37.5</c:v>
                </c:pt>
                <c:pt idx="10">
                  <c:v>38</c:v>
                </c:pt>
                <c:pt idx="11">
                  <c:v>34.5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291768192"/>
        <c:axId val="446576224"/>
      </c:barChar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768192"/>
        <c:axId val="446576224"/>
        <c:extLst>
          <c:ext xmlns:c15="http://schemas.microsoft.com/office/drawing/2012/chart" uri="{02D57815-91ED-43cb-92C2-25804820EDAC}">
            <c15:filteredLineSeries>
              <c15:ser>
                <c:idx val="2"/>
                <c:order val="1"/>
                <c:tx>
                  <c:v>Average</c:v>
                </c:tx>
                <c:spPr>
                  <a:ln w="25400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Sheet1!$D$3:$D$14</c15:sqref>
                        </c15:formulaRef>
                      </c:ext>
                    </c:extLst>
                    <c:numCache>
                      <c:formatCode>0.0</c:formatCode>
                      <c:ptCount val="12"/>
                      <c:pt idx="0">
                        <c:v>34.958333333333336</c:v>
                      </c:pt>
                      <c:pt idx="1">
                        <c:v>34.958333333333336</c:v>
                      </c:pt>
                      <c:pt idx="2">
                        <c:v>34.958333333333336</c:v>
                      </c:pt>
                      <c:pt idx="3">
                        <c:v>34.958333333333336</c:v>
                      </c:pt>
                      <c:pt idx="4">
                        <c:v>34.958333333333336</c:v>
                      </c:pt>
                      <c:pt idx="5">
                        <c:v>34.958333333333336</c:v>
                      </c:pt>
                      <c:pt idx="6">
                        <c:v>34.958333333333336</c:v>
                      </c:pt>
                      <c:pt idx="7">
                        <c:v>34.958333333333336</c:v>
                      </c:pt>
                      <c:pt idx="8">
                        <c:v>34.958333333333336</c:v>
                      </c:pt>
                      <c:pt idx="9">
                        <c:v>34.958333333333336</c:v>
                      </c:pt>
                      <c:pt idx="10">
                        <c:v>34.958333333333336</c:v>
                      </c:pt>
                      <c:pt idx="11">
                        <c:v>34.958333333333336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1"/>
                <c:order val="2"/>
                <c:tx>
                  <c:v>Uniform</c:v>
                </c:tx>
                <c:spPr>
                  <a:ln w="25400" cap="rnd">
                    <a:solidFill>
                      <a:srgbClr val="FFC000"/>
                    </a:solidFill>
                    <a:round/>
                  </a:ln>
                  <a:effectLst/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Sheet1!$C$3:$C$14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31.5</c:v>
                      </c:pt>
                      <c:pt idx="1">
                        <c:v>31.5</c:v>
                      </c:pt>
                      <c:pt idx="2">
                        <c:v>31.5</c:v>
                      </c:pt>
                      <c:pt idx="3">
                        <c:v>31.5</c:v>
                      </c:pt>
                      <c:pt idx="4">
                        <c:v>31.5</c:v>
                      </c:pt>
                      <c:pt idx="5">
                        <c:v>31.5</c:v>
                      </c:pt>
                      <c:pt idx="6">
                        <c:v>31.5</c:v>
                      </c:pt>
                      <c:pt idx="7">
                        <c:v>31.5</c:v>
                      </c:pt>
                      <c:pt idx="8">
                        <c:v>31.5</c:v>
                      </c:pt>
                      <c:pt idx="9">
                        <c:v>31.5</c:v>
                      </c:pt>
                      <c:pt idx="10">
                        <c:v>31.5</c:v>
                      </c:pt>
                      <c:pt idx="11">
                        <c:v>31.5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2917681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Random Seeds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576224"/>
        <c:crosses val="autoZero"/>
        <c:auto val="1"/>
        <c:lblAlgn val="ctr"/>
        <c:lblOffset val="100"/>
        <c:noMultiLvlLbl val="0"/>
      </c:catAx>
      <c:valAx>
        <c:axId val="4465762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Clearance Time 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768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Sheet1!$B$6:$B$35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Sheet1!$M$6:$M$35</c:f>
              <c:numCache>
                <c:formatCode>General</c:formatCode>
                <c:ptCount val="30"/>
                <c:pt idx="0">
                  <c:v>4.9065420560747661</c:v>
                </c:pt>
                <c:pt idx="1">
                  <c:v>3.5046728971962615</c:v>
                </c:pt>
                <c:pt idx="2">
                  <c:v>4.9065420560747661</c:v>
                </c:pt>
                <c:pt idx="3">
                  <c:v>4.9065420560747661</c:v>
                </c:pt>
                <c:pt idx="4">
                  <c:v>4.2056074766355138</c:v>
                </c:pt>
                <c:pt idx="5">
                  <c:v>6.3084112149532707</c:v>
                </c:pt>
                <c:pt idx="6">
                  <c:v>4.9065420560747661</c:v>
                </c:pt>
                <c:pt idx="7">
                  <c:v>7.009345794392523</c:v>
                </c:pt>
                <c:pt idx="8">
                  <c:v>4.9065420560747661</c:v>
                </c:pt>
                <c:pt idx="9">
                  <c:v>6.3084112149532707</c:v>
                </c:pt>
                <c:pt idx="10">
                  <c:v>3.5046728971962615</c:v>
                </c:pt>
                <c:pt idx="11">
                  <c:v>4.9065420560747661</c:v>
                </c:pt>
                <c:pt idx="12">
                  <c:v>4.9065420560747661</c:v>
                </c:pt>
                <c:pt idx="13">
                  <c:v>4.9065420560747661</c:v>
                </c:pt>
                <c:pt idx="14">
                  <c:v>4.9065420560747661</c:v>
                </c:pt>
                <c:pt idx="16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2046072"/>
        <c:axId val="446392512"/>
      </c:scatterChart>
      <c:valAx>
        <c:axId val="442046072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392512"/>
        <c:crosses val="autoZero"/>
        <c:crossBetween val="midCat"/>
      </c:valAx>
      <c:valAx>
        <c:axId val="44639251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0460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Sheet1!$B$6:$B$35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Sheet1!$M$6:$M$35</c:f>
              <c:numCache>
                <c:formatCode>General</c:formatCode>
                <c:ptCount val="30"/>
                <c:pt idx="0">
                  <c:v>4.9065420560747661</c:v>
                </c:pt>
                <c:pt idx="1">
                  <c:v>3.5046728971962615</c:v>
                </c:pt>
                <c:pt idx="2">
                  <c:v>4.9065420560747661</c:v>
                </c:pt>
                <c:pt idx="3">
                  <c:v>4.9065420560747661</c:v>
                </c:pt>
                <c:pt idx="4">
                  <c:v>4.2056074766355138</c:v>
                </c:pt>
                <c:pt idx="5">
                  <c:v>6.3084112149532707</c:v>
                </c:pt>
                <c:pt idx="6">
                  <c:v>4.9065420560747661</c:v>
                </c:pt>
                <c:pt idx="7">
                  <c:v>7.009345794392523</c:v>
                </c:pt>
                <c:pt idx="8">
                  <c:v>4.9065420560747661</c:v>
                </c:pt>
                <c:pt idx="9">
                  <c:v>6.3084112149532707</c:v>
                </c:pt>
                <c:pt idx="10">
                  <c:v>3.5046728971962615</c:v>
                </c:pt>
                <c:pt idx="11">
                  <c:v>4.9065420560747661</c:v>
                </c:pt>
                <c:pt idx="12">
                  <c:v>4.9065420560747661</c:v>
                </c:pt>
                <c:pt idx="13">
                  <c:v>4.9065420560747661</c:v>
                </c:pt>
                <c:pt idx="14">
                  <c:v>4.9065420560747661</c:v>
                </c:pt>
                <c:pt idx="16">
                  <c:v>5</c:v>
                </c:pt>
              </c:numCache>
            </c:numRef>
          </c:yVal>
          <c:smooth val="1"/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Sheet1!$N$6:$N$20</c:f>
              <c:numCache>
                <c:formatCode>General</c:formatCode>
                <c:ptCount val="15"/>
                <c:pt idx="0">
                  <c:v>6</c:v>
                </c:pt>
                <c:pt idx="1">
                  <c:v>6.75</c:v>
                </c:pt>
                <c:pt idx="2">
                  <c:v>4.5</c:v>
                </c:pt>
                <c:pt idx="3">
                  <c:v>5.2500000000000009</c:v>
                </c:pt>
                <c:pt idx="4">
                  <c:v>5.2500000000000009</c:v>
                </c:pt>
                <c:pt idx="5">
                  <c:v>3.75</c:v>
                </c:pt>
                <c:pt idx="6">
                  <c:v>6.75</c:v>
                </c:pt>
                <c:pt idx="7">
                  <c:v>3</c:v>
                </c:pt>
                <c:pt idx="8">
                  <c:v>0.75</c:v>
                </c:pt>
                <c:pt idx="9">
                  <c:v>6.75</c:v>
                </c:pt>
                <c:pt idx="10">
                  <c:v>4.5</c:v>
                </c:pt>
                <c:pt idx="11">
                  <c:v>5.2500000000000009</c:v>
                </c:pt>
                <c:pt idx="12">
                  <c:v>6</c:v>
                </c:pt>
                <c:pt idx="13">
                  <c:v>4.5</c:v>
                </c:pt>
                <c:pt idx="14">
                  <c:v>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6393296"/>
        <c:axId val="446393688"/>
      </c:scatterChart>
      <c:valAx>
        <c:axId val="446393296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393688"/>
        <c:crosses val="autoZero"/>
        <c:crossBetween val="midCat"/>
      </c:valAx>
      <c:valAx>
        <c:axId val="44639368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393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Sheet1!$B$6:$B$35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Sheet1!$M$6:$M$35</c:f>
              <c:numCache>
                <c:formatCode>General</c:formatCode>
                <c:ptCount val="30"/>
                <c:pt idx="0">
                  <c:v>4.9065420560747661</c:v>
                </c:pt>
                <c:pt idx="1">
                  <c:v>3.5046728971962615</c:v>
                </c:pt>
                <c:pt idx="2">
                  <c:v>4.9065420560747661</c:v>
                </c:pt>
                <c:pt idx="3">
                  <c:v>4.9065420560747661</c:v>
                </c:pt>
                <c:pt idx="4">
                  <c:v>4.2056074766355138</c:v>
                </c:pt>
                <c:pt idx="5">
                  <c:v>6.3084112149532707</c:v>
                </c:pt>
                <c:pt idx="6">
                  <c:v>4.9065420560747661</c:v>
                </c:pt>
                <c:pt idx="7">
                  <c:v>7.009345794392523</c:v>
                </c:pt>
                <c:pt idx="8">
                  <c:v>4.9065420560747661</c:v>
                </c:pt>
                <c:pt idx="9">
                  <c:v>6.3084112149532707</c:v>
                </c:pt>
                <c:pt idx="10">
                  <c:v>3.5046728971962615</c:v>
                </c:pt>
                <c:pt idx="11">
                  <c:v>4.9065420560747661</c:v>
                </c:pt>
                <c:pt idx="12">
                  <c:v>4.9065420560747661</c:v>
                </c:pt>
                <c:pt idx="13">
                  <c:v>4.9065420560747661</c:v>
                </c:pt>
                <c:pt idx="14">
                  <c:v>4.9065420560747661</c:v>
                </c:pt>
                <c:pt idx="16">
                  <c:v>5</c:v>
                </c:pt>
              </c:numCache>
            </c:numRef>
          </c:yVal>
          <c:smooth val="1"/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Sheet1!$N$6:$N$20</c:f>
              <c:numCache>
                <c:formatCode>General</c:formatCode>
                <c:ptCount val="15"/>
                <c:pt idx="0">
                  <c:v>6</c:v>
                </c:pt>
                <c:pt idx="1">
                  <c:v>6.75</c:v>
                </c:pt>
                <c:pt idx="2">
                  <c:v>4.5</c:v>
                </c:pt>
                <c:pt idx="3">
                  <c:v>5.2500000000000009</c:v>
                </c:pt>
                <c:pt idx="4">
                  <c:v>5.2500000000000009</c:v>
                </c:pt>
                <c:pt idx="5">
                  <c:v>3.75</c:v>
                </c:pt>
                <c:pt idx="6">
                  <c:v>6.75</c:v>
                </c:pt>
                <c:pt idx="7">
                  <c:v>3</c:v>
                </c:pt>
                <c:pt idx="8">
                  <c:v>0.75</c:v>
                </c:pt>
                <c:pt idx="9">
                  <c:v>6.75</c:v>
                </c:pt>
                <c:pt idx="10">
                  <c:v>4.5</c:v>
                </c:pt>
                <c:pt idx="11">
                  <c:v>5.2500000000000009</c:v>
                </c:pt>
                <c:pt idx="12">
                  <c:v>6</c:v>
                </c:pt>
                <c:pt idx="13">
                  <c:v>4.5</c:v>
                </c:pt>
                <c:pt idx="14">
                  <c:v>6</c:v>
                </c:pt>
              </c:numCache>
            </c:numRef>
          </c:yVal>
          <c:smooth val="1"/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Sheet1!$O$6:$O$20</c:f>
              <c:numCache>
                <c:formatCode>General</c:formatCode>
                <c:ptCount val="15"/>
                <c:pt idx="0">
                  <c:v>2.4456521739130435</c:v>
                </c:pt>
                <c:pt idx="1">
                  <c:v>4.8913043478260869</c:v>
                </c:pt>
                <c:pt idx="2">
                  <c:v>2.4456521739130435</c:v>
                </c:pt>
                <c:pt idx="3">
                  <c:v>6.5217391304347823</c:v>
                </c:pt>
                <c:pt idx="4">
                  <c:v>4.8913043478260869</c:v>
                </c:pt>
                <c:pt idx="5">
                  <c:v>8.1521739130434785</c:v>
                </c:pt>
                <c:pt idx="6">
                  <c:v>4.0760869565217392</c:v>
                </c:pt>
                <c:pt idx="7">
                  <c:v>7.3369565217391308</c:v>
                </c:pt>
                <c:pt idx="8">
                  <c:v>1.6304347826086956</c:v>
                </c:pt>
                <c:pt idx="9">
                  <c:v>4.8913043478260869</c:v>
                </c:pt>
                <c:pt idx="10">
                  <c:v>5.7065217391304355</c:v>
                </c:pt>
                <c:pt idx="11">
                  <c:v>4.0760869565217392</c:v>
                </c:pt>
                <c:pt idx="12">
                  <c:v>2.4456521739130435</c:v>
                </c:pt>
                <c:pt idx="13">
                  <c:v>7.3369565217391308</c:v>
                </c:pt>
                <c:pt idx="14">
                  <c:v>8.1521739130434785</c:v>
                </c:pt>
              </c:numCache>
            </c:numRef>
          </c:yVal>
          <c:smooth val="1"/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Sheet1!$P$6:$P$20</c:f>
              <c:numCache>
                <c:formatCode>General</c:formatCode>
                <c:ptCount val="15"/>
                <c:pt idx="0">
                  <c:v>7.1428571428571423</c:v>
                </c:pt>
                <c:pt idx="1">
                  <c:v>0.89285714285714279</c:v>
                </c:pt>
                <c:pt idx="2">
                  <c:v>8.0357142857142847</c:v>
                </c:pt>
                <c:pt idx="3">
                  <c:v>5.3571428571428568</c:v>
                </c:pt>
                <c:pt idx="4">
                  <c:v>1.7857142857142856</c:v>
                </c:pt>
                <c:pt idx="5">
                  <c:v>8.9285714285714288</c:v>
                </c:pt>
                <c:pt idx="6">
                  <c:v>0.89285714285714279</c:v>
                </c:pt>
                <c:pt idx="7">
                  <c:v>7.1428571428571423</c:v>
                </c:pt>
                <c:pt idx="8">
                  <c:v>8.0357142857142847</c:v>
                </c:pt>
                <c:pt idx="9">
                  <c:v>2.6785714285714284</c:v>
                </c:pt>
                <c:pt idx="10">
                  <c:v>8.9285714285714288</c:v>
                </c:pt>
                <c:pt idx="11">
                  <c:v>1.7857142857142856</c:v>
                </c:pt>
                <c:pt idx="12">
                  <c:v>3.5714285714285712</c:v>
                </c:pt>
                <c:pt idx="13">
                  <c:v>7.1428571428571423</c:v>
                </c:pt>
                <c:pt idx="14">
                  <c:v>2.6785714285714284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6797792"/>
        <c:axId val="446797008"/>
      </c:scatterChart>
      <c:valAx>
        <c:axId val="446797792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797008"/>
        <c:crosses val="autoZero"/>
        <c:crossBetween val="midCat"/>
      </c:valAx>
      <c:valAx>
        <c:axId val="44679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797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Sheet1!$B$6:$B$35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Sheet1!$M$6:$M$35</c:f>
              <c:numCache>
                <c:formatCode>General</c:formatCode>
                <c:ptCount val="30"/>
                <c:pt idx="0">
                  <c:v>4.9065420560747661</c:v>
                </c:pt>
                <c:pt idx="1">
                  <c:v>3.5046728971962615</c:v>
                </c:pt>
                <c:pt idx="2">
                  <c:v>4.9065420560747661</c:v>
                </c:pt>
                <c:pt idx="3">
                  <c:v>4.9065420560747661</c:v>
                </c:pt>
                <c:pt idx="4">
                  <c:v>4.2056074766355138</c:v>
                </c:pt>
                <c:pt idx="5">
                  <c:v>6.3084112149532707</c:v>
                </c:pt>
                <c:pt idx="6">
                  <c:v>4.9065420560747661</c:v>
                </c:pt>
                <c:pt idx="7">
                  <c:v>7.009345794392523</c:v>
                </c:pt>
                <c:pt idx="8">
                  <c:v>4.9065420560747661</c:v>
                </c:pt>
                <c:pt idx="9">
                  <c:v>6.3084112149532707</c:v>
                </c:pt>
                <c:pt idx="10">
                  <c:v>3.5046728971962615</c:v>
                </c:pt>
                <c:pt idx="11">
                  <c:v>4.9065420560747661</c:v>
                </c:pt>
                <c:pt idx="12">
                  <c:v>4.9065420560747661</c:v>
                </c:pt>
                <c:pt idx="13">
                  <c:v>4.9065420560747661</c:v>
                </c:pt>
                <c:pt idx="14">
                  <c:v>4.9065420560747661</c:v>
                </c:pt>
                <c:pt idx="16">
                  <c:v>5</c:v>
                </c:pt>
              </c:numCache>
            </c:numRef>
          </c:yVal>
          <c:smooth val="1"/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Sheet1!$N$6:$N$20</c:f>
              <c:numCache>
                <c:formatCode>General</c:formatCode>
                <c:ptCount val="15"/>
                <c:pt idx="0">
                  <c:v>6</c:v>
                </c:pt>
                <c:pt idx="1">
                  <c:v>6.75</c:v>
                </c:pt>
                <c:pt idx="2">
                  <c:v>4.5</c:v>
                </c:pt>
                <c:pt idx="3">
                  <c:v>5.2500000000000009</c:v>
                </c:pt>
                <c:pt idx="4">
                  <c:v>5.2500000000000009</c:v>
                </c:pt>
                <c:pt idx="5">
                  <c:v>3.75</c:v>
                </c:pt>
                <c:pt idx="6">
                  <c:v>6.75</c:v>
                </c:pt>
                <c:pt idx="7">
                  <c:v>3</c:v>
                </c:pt>
                <c:pt idx="8">
                  <c:v>0.75</c:v>
                </c:pt>
                <c:pt idx="9">
                  <c:v>6.75</c:v>
                </c:pt>
                <c:pt idx="10">
                  <c:v>4.5</c:v>
                </c:pt>
                <c:pt idx="11">
                  <c:v>5.2500000000000009</c:v>
                </c:pt>
                <c:pt idx="12">
                  <c:v>6</c:v>
                </c:pt>
                <c:pt idx="13">
                  <c:v>4.5</c:v>
                </c:pt>
                <c:pt idx="14">
                  <c:v>6</c:v>
                </c:pt>
              </c:numCache>
            </c:numRef>
          </c:yVal>
          <c:smooth val="1"/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Sheet1!$O$6:$O$20</c:f>
              <c:numCache>
                <c:formatCode>General</c:formatCode>
                <c:ptCount val="15"/>
                <c:pt idx="0">
                  <c:v>2.4456521739130435</c:v>
                </c:pt>
                <c:pt idx="1">
                  <c:v>4.8913043478260869</c:v>
                </c:pt>
                <c:pt idx="2">
                  <c:v>2.4456521739130435</c:v>
                </c:pt>
                <c:pt idx="3">
                  <c:v>6.5217391304347823</c:v>
                </c:pt>
                <c:pt idx="4">
                  <c:v>4.8913043478260869</c:v>
                </c:pt>
                <c:pt idx="5">
                  <c:v>8.1521739130434785</c:v>
                </c:pt>
                <c:pt idx="6">
                  <c:v>4.0760869565217392</c:v>
                </c:pt>
                <c:pt idx="7">
                  <c:v>7.3369565217391308</c:v>
                </c:pt>
                <c:pt idx="8">
                  <c:v>1.6304347826086956</c:v>
                </c:pt>
                <c:pt idx="9">
                  <c:v>4.8913043478260869</c:v>
                </c:pt>
                <c:pt idx="10">
                  <c:v>5.7065217391304355</c:v>
                </c:pt>
                <c:pt idx="11">
                  <c:v>4.0760869565217392</c:v>
                </c:pt>
                <c:pt idx="12">
                  <c:v>2.4456521739130435</c:v>
                </c:pt>
                <c:pt idx="13">
                  <c:v>7.3369565217391308</c:v>
                </c:pt>
                <c:pt idx="14">
                  <c:v>8.1521739130434785</c:v>
                </c:pt>
              </c:numCache>
            </c:numRef>
          </c:yVal>
          <c:smooth val="1"/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Sheet1!$P$6:$P$20</c:f>
              <c:numCache>
                <c:formatCode>General</c:formatCode>
                <c:ptCount val="15"/>
                <c:pt idx="0">
                  <c:v>7.1428571428571423</c:v>
                </c:pt>
                <c:pt idx="1">
                  <c:v>0.89285714285714279</c:v>
                </c:pt>
                <c:pt idx="2">
                  <c:v>8.0357142857142847</c:v>
                </c:pt>
                <c:pt idx="3">
                  <c:v>5.3571428571428568</c:v>
                </c:pt>
                <c:pt idx="4">
                  <c:v>1.7857142857142856</c:v>
                </c:pt>
                <c:pt idx="5">
                  <c:v>8.9285714285714288</c:v>
                </c:pt>
                <c:pt idx="6">
                  <c:v>0.89285714285714279</c:v>
                </c:pt>
                <c:pt idx="7">
                  <c:v>7.1428571428571423</c:v>
                </c:pt>
                <c:pt idx="8">
                  <c:v>8.0357142857142847</c:v>
                </c:pt>
                <c:pt idx="9">
                  <c:v>2.6785714285714284</c:v>
                </c:pt>
                <c:pt idx="10">
                  <c:v>8.9285714285714288</c:v>
                </c:pt>
                <c:pt idx="11">
                  <c:v>1.7857142857142856</c:v>
                </c:pt>
                <c:pt idx="12">
                  <c:v>3.5714285714285712</c:v>
                </c:pt>
                <c:pt idx="13">
                  <c:v>7.1428571428571423</c:v>
                </c:pt>
                <c:pt idx="14">
                  <c:v>2.6785714285714284</c:v>
                </c:pt>
              </c:numCache>
            </c:numRef>
          </c:yVal>
          <c:smooth val="1"/>
        </c:ser>
        <c:ser>
          <c:idx val="4"/>
          <c:order val="4"/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Sheet1!$Q$6:$Q$20</c:f>
              <c:numCache>
                <c:formatCode>General</c:formatCode>
                <c:ptCount val="15"/>
                <c:pt idx="0">
                  <c:v>3.90625</c:v>
                </c:pt>
                <c:pt idx="1">
                  <c:v>7.8125</c:v>
                </c:pt>
                <c:pt idx="2">
                  <c:v>5.46875</c:v>
                </c:pt>
                <c:pt idx="3">
                  <c:v>2.34375</c:v>
                </c:pt>
                <c:pt idx="4">
                  <c:v>4.6875</c:v>
                </c:pt>
                <c:pt idx="5">
                  <c:v>3.125</c:v>
                </c:pt>
                <c:pt idx="6">
                  <c:v>3.125</c:v>
                </c:pt>
                <c:pt idx="7">
                  <c:v>7.8125</c:v>
                </c:pt>
                <c:pt idx="8">
                  <c:v>5.46875</c:v>
                </c:pt>
                <c:pt idx="9">
                  <c:v>7.03125</c:v>
                </c:pt>
                <c:pt idx="10">
                  <c:v>3.125</c:v>
                </c:pt>
                <c:pt idx="11">
                  <c:v>7.8125</c:v>
                </c:pt>
                <c:pt idx="12">
                  <c:v>3.125</c:v>
                </c:pt>
                <c:pt idx="13">
                  <c:v>7.8125</c:v>
                </c:pt>
                <c:pt idx="14">
                  <c:v>2.34375</c:v>
                </c:pt>
              </c:numCache>
            </c:numRef>
          </c:yVal>
          <c:smooth val="1"/>
        </c:ser>
        <c:ser>
          <c:idx val="5"/>
          <c:order val="5"/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Sheet1!$R$6:$R$20</c:f>
              <c:numCache>
                <c:formatCode>General</c:formatCode>
                <c:ptCount val="15"/>
                <c:pt idx="0">
                  <c:v>6.1643835616438354</c:v>
                </c:pt>
                <c:pt idx="1">
                  <c:v>2.054794520547945</c:v>
                </c:pt>
                <c:pt idx="2">
                  <c:v>6.1643835616438354</c:v>
                </c:pt>
                <c:pt idx="3">
                  <c:v>6.1643835616438354</c:v>
                </c:pt>
                <c:pt idx="4">
                  <c:v>6.1643835616438354</c:v>
                </c:pt>
                <c:pt idx="5">
                  <c:v>1.0273972602739725</c:v>
                </c:pt>
                <c:pt idx="6">
                  <c:v>1.0273972602739725</c:v>
                </c:pt>
                <c:pt idx="7">
                  <c:v>8.2191780821917799</c:v>
                </c:pt>
                <c:pt idx="8">
                  <c:v>8.2191780821917799</c:v>
                </c:pt>
                <c:pt idx="9">
                  <c:v>1.0273972602739725</c:v>
                </c:pt>
                <c:pt idx="10">
                  <c:v>5.1369863013698627</c:v>
                </c:pt>
                <c:pt idx="11">
                  <c:v>8.2191780821917799</c:v>
                </c:pt>
                <c:pt idx="12">
                  <c:v>6.1643835616438354</c:v>
                </c:pt>
                <c:pt idx="13">
                  <c:v>1.0273972602739725</c:v>
                </c:pt>
                <c:pt idx="14">
                  <c:v>8.2191780821917799</c:v>
                </c:pt>
              </c:numCache>
            </c:numRef>
          </c:yVal>
          <c:smooth val="1"/>
        </c:ser>
        <c:ser>
          <c:idx val="6"/>
          <c:order val="6"/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Sheet1!$S$6:$S$20</c:f>
              <c:numCache>
                <c:formatCode>General</c:formatCode>
                <c:ptCount val="15"/>
                <c:pt idx="0">
                  <c:v>7.4074074074074066</c:v>
                </c:pt>
                <c:pt idx="1">
                  <c:v>2.7777777777777777</c:v>
                </c:pt>
                <c:pt idx="2">
                  <c:v>5.5555555555555554</c:v>
                </c:pt>
                <c:pt idx="3">
                  <c:v>8.3333333333333321</c:v>
                </c:pt>
                <c:pt idx="4">
                  <c:v>6.481481481481481</c:v>
                </c:pt>
                <c:pt idx="5">
                  <c:v>0.92592592592592582</c:v>
                </c:pt>
                <c:pt idx="6">
                  <c:v>4.6296296296296298</c:v>
                </c:pt>
                <c:pt idx="7">
                  <c:v>1.8518518518518516</c:v>
                </c:pt>
                <c:pt idx="8">
                  <c:v>8.3333333333333321</c:v>
                </c:pt>
                <c:pt idx="9">
                  <c:v>3.7037037037037033</c:v>
                </c:pt>
                <c:pt idx="10">
                  <c:v>0.92592592592592582</c:v>
                </c:pt>
                <c:pt idx="11">
                  <c:v>7.4074074074074066</c:v>
                </c:pt>
                <c:pt idx="12">
                  <c:v>3.7037037037037033</c:v>
                </c:pt>
                <c:pt idx="13">
                  <c:v>7.4074074074074066</c:v>
                </c:pt>
                <c:pt idx="14">
                  <c:v>5.5555555555555554</c:v>
                </c:pt>
              </c:numCache>
            </c:numRef>
          </c:yVal>
          <c:smooth val="1"/>
        </c:ser>
        <c:ser>
          <c:idx val="7"/>
          <c:order val="7"/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Sheet1!$T$6:$T$20</c:f>
              <c:numCache>
                <c:formatCode>General</c:formatCode>
                <c:ptCount val="15"/>
                <c:pt idx="0">
                  <c:v>3.0821917808219177</c:v>
                </c:pt>
                <c:pt idx="1">
                  <c:v>2.054794520547945</c:v>
                </c:pt>
                <c:pt idx="2">
                  <c:v>2.054794520547945</c:v>
                </c:pt>
                <c:pt idx="3">
                  <c:v>9.9</c:v>
                </c:pt>
                <c:pt idx="4">
                  <c:v>9.2465753424657535</c:v>
                </c:pt>
                <c:pt idx="5">
                  <c:v>8.2191780821917799</c:v>
                </c:pt>
                <c:pt idx="6">
                  <c:v>9.2465753424657535</c:v>
                </c:pt>
                <c:pt idx="7">
                  <c:v>1.0273972602739725</c:v>
                </c:pt>
                <c:pt idx="8">
                  <c:v>9.2465753424657535</c:v>
                </c:pt>
                <c:pt idx="9">
                  <c:v>2.054794520547945</c:v>
                </c:pt>
                <c:pt idx="10">
                  <c:v>4.10958904109589</c:v>
                </c:pt>
                <c:pt idx="11">
                  <c:v>3.0821917808219177</c:v>
                </c:pt>
                <c:pt idx="12">
                  <c:v>1.0273972602739725</c:v>
                </c:pt>
                <c:pt idx="13">
                  <c:v>2.054794520547945</c:v>
                </c:pt>
                <c:pt idx="14">
                  <c:v>8.2191780821917799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6063840"/>
        <c:axId val="446064624"/>
      </c:scatterChart>
      <c:valAx>
        <c:axId val="446063840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064624"/>
        <c:crosses val="autoZero"/>
        <c:crossBetween val="midCat"/>
      </c:valAx>
      <c:valAx>
        <c:axId val="446064624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0638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Sheet1!$B$6:$B$35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Sheet1!$M$6:$M$35</c:f>
              <c:numCache>
                <c:formatCode>General</c:formatCode>
                <c:ptCount val="30"/>
                <c:pt idx="0">
                  <c:v>4.9065420560747661</c:v>
                </c:pt>
                <c:pt idx="1">
                  <c:v>3.5046728971962615</c:v>
                </c:pt>
                <c:pt idx="2">
                  <c:v>4.9065420560747661</c:v>
                </c:pt>
                <c:pt idx="3">
                  <c:v>4.9065420560747661</c:v>
                </c:pt>
                <c:pt idx="4">
                  <c:v>4.2056074766355138</c:v>
                </c:pt>
                <c:pt idx="5">
                  <c:v>6.3084112149532707</c:v>
                </c:pt>
                <c:pt idx="6">
                  <c:v>4.9065420560747661</c:v>
                </c:pt>
                <c:pt idx="7">
                  <c:v>7.009345794392523</c:v>
                </c:pt>
                <c:pt idx="8">
                  <c:v>4.9065420560747661</c:v>
                </c:pt>
                <c:pt idx="9">
                  <c:v>6.3084112149532707</c:v>
                </c:pt>
                <c:pt idx="10">
                  <c:v>3.5046728971962615</c:v>
                </c:pt>
                <c:pt idx="11">
                  <c:v>4.9065420560747661</c:v>
                </c:pt>
                <c:pt idx="12">
                  <c:v>4.9065420560747661</c:v>
                </c:pt>
                <c:pt idx="13">
                  <c:v>4.9065420560747661</c:v>
                </c:pt>
                <c:pt idx="14">
                  <c:v>4.9065420560747661</c:v>
                </c:pt>
                <c:pt idx="16">
                  <c:v>5</c:v>
                </c:pt>
              </c:numCache>
            </c:numRef>
          </c:yVal>
          <c:smooth val="1"/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Sheet1!$N$6:$N$20</c:f>
              <c:numCache>
                <c:formatCode>General</c:formatCode>
                <c:ptCount val="15"/>
                <c:pt idx="0">
                  <c:v>6</c:v>
                </c:pt>
                <c:pt idx="1">
                  <c:v>6.75</c:v>
                </c:pt>
                <c:pt idx="2">
                  <c:v>4.5</c:v>
                </c:pt>
                <c:pt idx="3">
                  <c:v>5.2500000000000009</c:v>
                </c:pt>
                <c:pt idx="4">
                  <c:v>5.2500000000000009</c:v>
                </c:pt>
                <c:pt idx="5">
                  <c:v>3.75</c:v>
                </c:pt>
                <c:pt idx="6">
                  <c:v>6.75</c:v>
                </c:pt>
                <c:pt idx="7">
                  <c:v>3</c:v>
                </c:pt>
                <c:pt idx="8">
                  <c:v>0.75</c:v>
                </c:pt>
                <c:pt idx="9">
                  <c:v>6.75</c:v>
                </c:pt>
                <c:pt idx="10">
                  <c:v>4.5</c:v>
                </c:pt>
                <c:pt idx="11">
                  <c:v>5.2500000000000009</c:v>
                </c:pt>
                <c:pt idx="12">
                  <c:v>6</c:v>
                </c:pt>
                <c:pt idx="13">
                  <c:v>4.5</c:v>
                </c:pt>
                <c:pt idx="14">
                  <c:v>6</c:v>
                </c:pt>
              </c:numCache>
            </c:numRef>
          </c:yVal>
          <c:smooth val="1"/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Sheet1!$O$6:$O$20</c:f>
              <c:numCache>
                <c:formatCode>General</c:formatCode>
                <c:ptCount val="15"/>
                <c:pt idx="0">
                  <c:v>2.4456521739130435</c:v>
                </c:pt>
                <c:pt idx="1">
                  <c:v>4.8913043478260869</c:v>
                </c:pt>
                <c:pt idx="2">
                  <c:v>2.4456521739130435</c:v>
                </c:pt>
                <c:pt idx="3">
                  <c:v>6.5217391304347823</c:v>
                </c:pt>
                <c:pt idx="4">
                  <c:v>4.8913043478260869</c:v>
                </c:pt>
                <c:pt idx="5">
                  <c:v>8.1521739130434785</c:v>
                </c:pt>
                <c:pt idx="6">
                  <c:v>4.0760869565217392</c:v>
                </c:pt>
                <c:pt idx="7">
                  <c:v>7.3369565217391308</c:v>
                </c:pt>
                <c:pt idx="8">
                  <c:v>1.6304347826086956</c:v>
                </c:pt>
                <c:pt idx="9">
                  <c:v>4.8913043478260869</c:v>
                </c:pt>
                <c:pt idx="10">
                  <c:v>5.7065217391304355</c:v>
                </c:pt>
                <c:pt idx="11">
                  <c:v>4.0760869565217392</c:v>
                </c:pt>
                <c:pt idx="12">
                  <c:v>2.4456521739130435</c:v>
                </c:pt>
                <c:pt idx="13">
                  <c:v>7.3369565217391308</c:v>
                </c:pt>
                <c:pt idx="14">
                  <c:v>8.1521739130434785</c:v>
                </c:pt>
              </c:numCache>
            </c:numRef>
          </c:yVal>
          <c:smooth val="1"/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Sheet1!$P$6:$P$20</c:f>
              <c:numCache>
                <c:formatCode>General</c:formatCode>
                <c:ptCount val="15"/>
                <c:pt idx="0">
                  <c:v>7.1428571428571423</c:v>
                </c:pt>
                <c:pt idx="1">
                  <c:v>0.89285714285714279</c:v>
                </c:pt>
                <c:pt idx="2">
                  <c:v>8.0357142857142847</c:v>
                </c:pt>
                <c:pt idx="3">
                  <c:v>5.3571428571428568</c:v>
                </c:pt>
                <c:pt idx="4">
                  <c:v>1.7857142857142856</c:v>
                </c:pt>
                <c:pt idx="5">
                  <c:v>8.9285714285714288</c:v>
                </c:pt>
                <c:pt idx="6">
                  <c:v>0.89285714285714279</c:v>
                </c:pt>
                <c:pt idx="7">
                  <c:v>7.1428571428571423</c:v>
                </c:pt>
                <c:pt idx="8">
                  <c:v>8.0357142857142847</c:v>
                </c:pt>
                <c:pt idx="9">
                  <c:v>2.6785714285714284</c:v>
                </c:pt>
                <c:pt idx="10">
                  <c:v>8.9285714285714288</c:v>
                </c:pt>
                <c:pt idx="11">
                  <c:v>1.7857142857142856</c:v>
                </c:pt>
                <c:pt idx="12">
                  <c:v>3.5714285714285712</c:v>
                </c:pt>
                <c:pt idx="13">
                  <c:v>7.1428571428571423</c:v>
                </c:pt>
                <c:pt idx="14">
                  <c:v>2.6785714285714284</c:v>
                </c:pt>
              </c:numCache>
            </c:numRef>
          </c:yVal>
          <c:smooth val="1"/>
        </c:ser>
        <c:ser>
          <c:idx val="4"/>
          <c:order val="4"/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Sheet1!$Q$6:$Q$20</c:f>
              <c:numCache>
                <c:formatCode>General</c:formatCode>
                <c:ptCount val="15"/>
                <c:pt idx="0">
                  <c:v>3.90625</c:v>
                </c:pt>
                <c:pt idx="1">
                  <c:v>7.8125</c:v>
                </c:pt>
                <c:pt idx="2">
                  <c:v>5.46875</c:v>
                </c:pt>
                <c:pt idx="3">
                  <c:v>2.34375</c:v>
                </c:pt>
                <c:pt idx="4">
                  <c:v>4.6875</c:v>
                </c:pt>
                <c:pt idx="5">
                  <c:v>3.125</c:v>
                </c:pt>
                <c:pt idx="6">
                  <c:v>3.125</c:v>
                </c:pt>
                <c:pt idx="7">
                  <c:v>7.8125</c:v>
                </c:pt>
                <c:pt idx="8">
                  <c:v>5.46875</c:v>
                </c:pt>
                <c:pt idx="9">
                  <c:v>7.03125</c:v>
                </c:pt>
                <c:pt idx="10">
                  <c:v>3.125</c:v>
                </c:pt>
                <c:pt idx="11">
                  <c:v>7.8125</c:v>
                </c:pt>
                <c:pt idx="12">
                  <c:v>3.125</c:v>
                </c:pt>
                <c:pt idx="13">
                  <c:v>7.8125</c:v>
                </c:pt>
                <c:pt idx="14">
                  <c:v>2.34375</c:v>
                </c:pt>
              </c:numCache>
            </c:numRef>
          </c:yVal>
          <c:smooth val="1"/>
        </c:ser>
        <c:ser>
          <c:idx val="5"/>
          <c:order val="5"/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Sheet1!$R$6:$R$20</c:f>
              <c:numCache>
                <c:formatCode>General</c:formatCode>
                <c:ptCount val="15"/>
                <c:pt idx="0">
                  <c:v>6.1643835616438354</c:v>
                </c:pt>
                <c:pt idx="1">
                  <c:v>2.054794520547945</c:v>
                </c:pt>
                <c:pt idx="2">
                  <c:v>6.1643835616438354</c:v>
                </c:pt>
                <c:pt idx="3">
                  <c:v>6.1643835616438354</c:v>
                </c:pt>
                <c:pt idx="4">
                  <c:v>6.1643835616438354</c:v>
                </c:pt>
                <c:pt idx="5">
                  <c:v>1.0273972602739725</c:v>
                </c:pt>
                <c:pt idx="6">
                  <c:v>1.0273972602739725</c:v>
                </c:pt>
                <c:pt idx="7">
                  <c:v>8.2191780821917799</c:v>
                </c:pt>
                <c:pt idx="8">
                  <c:v>8.2191780821917799</c:v>
                </c:pt>
                <c:pt idx="9">
                  <c:v>1.0273972602739725</c:v>
                </c:pt>
                <c:pt idx="10">
                  <c:v>5.1369863013698627</c:v>
                </c:pt>
                <c:pt idx="11">
                  <c:v>8.2191780821917799</c:v>
                </c:pt>
                <c:pt idx="12">
                  <c:v>6.1643835616438354</c:v>
                </c:pt>
                <c:pt idx="13">
                  <c:v>1.0273972602739725</c:v>
                </c:pt>
                <c:pt idx="14">
                  <c:v>8.2191780821917799</c:v>
                </c:pt>
              </c:numCache>
            </c:numRef>
          </c:yVal>
          <c:smooth val="1"/>
        </c:ser>
        <c:ser>
          <c:idx val="6"/>
          <c:order val="6"/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Sheet1!$S$6:$S$20</c:f>
              <c:numCache>
                <c:formatCode>General</c:formatCode>
                <c:ptCount val="15"/>
                <c:pt idx="0">
                  <c:v>7.4074074074074066</c:v>
                </c:pt>
                <c:pt idx="1">
                  <c:v>2.7777777777777777</c:v>
                </c:pt>
                <c:pt idx="2">
                  <c:v>5.5555555555555554</c:v>
                </c:pt>
                <c:pt idx="3">
                  <c:v>8.3333333333333321</c:v>
                </c:pt>
                <c:pt idx="4">
                  <c:v>6.481481481481481</c:v>
                </c:pt>
                <c:pt idx="5">
                  <c:v>0.92592592592592582</c:v>
                </c:pt>
                <c:pt idx="6">
                  <c:v>4.6296296296296298</c:v>
                </c:pt>
                <c:pt idx="7">
                  <c:v>1.8518518518518516</c:v>
                </c:pt>
                <c:pt idx="8">
                  <c:v>8.3333333333333321</c:v>
                </c:pt>
                <c:pt idx="9">
                  <c:v>3.7037037037037033</c:v>
                </c:pt>
                <c:pt idx="10">
                  <c:v>0.92592592592592582</c:v>
                </c:pt>
                <c:pt idx="11">
                  <c:v>7.4074074074074066</c:v>
                </c:pt>
                <c:pt idx="12">
                  <c:v>3.7037037037037033</c:v>
                </c:pt>
                <c:pt idx="13">
                  <c:v>7.4074074074074066</c:v>
                </c:pt>
                <c:pt idx="14">
                  <c:v>5.5555555555555554</c:v>
                </c:pt>
              </c:numCache>
            </c:numRef>
          </c:yVal>
          <c:smooth val="1"/>
        </c:ser>
        <c:ser>
          <c:idx val="7"/>
          <c:order val="7"/>
          <c:spPr>
            <a:ln w="19050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Sheet1!$T$6:$T$20</c:f>
              <c:numCache>
                <c:formatCode>General</c:formatCode>
                <c:ptCount val="15"/>
                <c:pt idx="0">
                  <c:v>3.0821917808219177</c:v>
                </c:pt>
                <c:pt idx="1">
                  <c:v>2.054794520547945</c:v>
                </c:pt>
                <c:pt idx="2">
                  <c:v>2.054794520547945</c:v>
                </c:pt>
                <c:pt idx="3">
                  <c:v>9.9</c:v>
                </c:pt>
                <c:pt idx="4">
                  <c:v>9.2465753424657535</c:v>
                </c:pt>
                <c:pt idx="5">
                  <c:v>8.2191780821917799</c:v>
                </c:pt>
                <c:pt idx="6">
                  <c:v>9.2465753424657535</c:v>
                </c:pt>
                <c:pt idx="7">
                  <c:v>1.0273972602739725</c:v>
                </c:pt>
                <c:pt idx="8">
                  <c:v>9.2465753424657535</c:v>
                </c:pt>
                <c:pt idx="9">
                  <c:v>2.054794520547945</c:v>
                </c:pt>
                <c:pt idx="10">
                  <c:v>4.10958904109589</c:v>
                </c:pt>
                <c:pt idx="11">
                  <c:v>3.0821917808219177</c:v>
                </c:pt>
                <c:pt idx="12">
                  <c:v>1.0273972602739725</c:v>
                </c:pt>
                <c:pt idx="13">
                  <c:v>2.054794520547945</c:v>
                </c:pt>
                <c:pt idx="14">
                  <c:v>8.2191780821917799</c:v>
                </c:pt>
              </c:numCache>
            </c:numRef>
          </c:yVal>
          <c:smooth val="1"/>
        </c:ser>
        <c:ser>
          <c:idx val="8"/>
          <c:order val="8"/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Sheet1!$U$6:$U$20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6895400"/>
        <c:axId val="446896184"/>
      </c:scatterChart>
      <c:valAx>
        <c:axId val="446895400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896184"/>
        <c:crosses val="autoZero"/>
        <c:crossBetween val="midCat"/>
      </c:valAx>
      <c:valAx>
        <c:axId val="446896184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895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8"/>
          <c:order val="0"/>
          <c:spPr>
            <a:ln w="19050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Sheet1!$B$6:$B$20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xVal>
          <c:yVal>
            <c:numRef>
              <c:f>Sheet1!$U$6:$U$20</c:f>
              <c:numCache>
                <c:formatCode>General</c:formatCode>
                <c:ptCount val="1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5541792"/>
        <c:axId val="445542968"/>
      </c:scatterChart>
      <c:valAx>
        <c:axId val="445541792"/>
        <c:scaling>
          <c:orientation val="minMax"/>
          <c:max val="15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42968"/>
        <c:crosses val="autoZero"/>
        <c:crossBetween val="midCat"/>
      </c:valAx>
      <c:valAx>
        <c:axId val="445542968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5541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Random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Sheet1!$A$3:$A$14</c:f>
              <c:numCache>
                <c:formatCode>General</c:formatCode>
                <c:ptCount val="12"/>
                <c:pt idx="0">
                  <c:v>143509</c:v>
                </c:pt>
                <c:pt idx="1">
                  <c:v>434763</c:v>
                </c:pt>
                <c:pt idx="2">
                  <c:v>239447</c:v>
                </c:pt>
                <c:pt idx="3">
                  <c:v>126081</c:v>
                </c:pt>
                <c:pt idx="4">
                  <c:v>512294</c:v>
                </c:pt>
                <c:pt idx="5">
                  <c:v>553615</c:v>
                </c:pt>
                <c:pt idx="6">
                  <c:v>658121</c:v>
                </c:pt>
                <c:pt idx="7">
                  <c:v>773856</c:v>
                </c:pt>
                <c:pt idx="8">
                  <c:v>827432</c:v>
                </c:pt>
                <c:pt idx="9">
                  <c:v>914195</c:v>
                </c:pt>
                <c:pt idx="10">
                  <c:v>929799</c:v>
                </c:pt>
                <c:pt idx="11">
                  <c:v>932741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30.5</c:v>
                </c:pt>
                <c:pt idx="1">
                  <c:v>40.5</c:v>
                </c:pt>
                <c:pt idx="2">
                  <c:v>33.5</c:v>
                </c:pt>
                <c:pt idx="3">
                  <c:v>31.5</c:v>
                </c:pt>
                <c:pt idx="4">
                  <c:v>32.5</c:v>
                </c:pt>
                <c:pt idx="5">
                  <c:v>33.5</c:v>
                </c:pt>
                <c:pt idx="6">
                  <c:v>38.5</c:v>
                </c:pt>
                <c:pt idx="7">
                  <c:v>35</c:v>
                </c:pt>
                <c:pt idx="8">
                  <c:v>34</c:v>
                </c:pt>
                <c:pt idx="9">
                  <c:v>37.5</c:v>
                </c:pt>
                <c:pt idx="10">
                  <c:v>38</c:v>
                </c:pt>
                <c:pt idx="11">
                  <c:v>34.5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446064232"/>
        <c:axId val="446065408"/>
      </c:barChart>
      <c:lineChart>
        <c:grouping val="standard"/>
        <c:varyColors val="0"/>
        <c:ser>
          <c:idx val="2"/>
          <c:order val="1"/>
          <c:tx>
            <c:v>Average</c:v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Sheet1!$D$3:$D$14</c:f>
              <c:numCache>
                <c:formatCode>0.0</c:formatCode>
                <c:ptCount val="12"/>
                <c:pt idx="0">
                  <c:v>34.958333333333336</c:v>
                </c:pt>
                <c:pt idx="1">
                  <c:v>34.958333333333336</c:v>
                </c:pt>
                <c:pt idx="2">
                  <c:v>34.958333333333336</c:v>
                </c:pt>
                <c:pt idx="3">
                  <c:v>34.958333333333336</c:v>
                </c:pt>
                <c:pt idx="4">
                  <c:v>34.958333333333336</c:v>
                </c:pt>
                <c:pt idx="5">
                  <c:v>34.958333333333336</c:v>
                </c:pt>
                <c:pt idx="6">
                  <c:v>34.958333333333336</c:v>
                </c:pt>
                <c:pt idx="7">
                  <c:v>34.958333333333336</c:v>
                </c:pt>
                <c:pt idx="8">
                  <c:v>34.958333333333336</c:v>
                </c:pt>
                <c:pt idx="9">
                  <c:v>34.958333333333336</c:v>
                </c:pt>
                <c:pt idx="10">
                  <c:v>34.958333333333336</c:v>
                </c:pt>
                <c:pt idx="11">
                  <c:v>34.958333333333336</c:v>
                </c:pt>
              </c:numCache>
            </c:numRef>
          </c:val>
          <c:smooth val="0"/>
        </c:ser>
        <c:ser>
          <c:idx val="1"/>
          <c:order val="2"/>
          <c:tx>
            <c:v>Uniform</c:v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val>
            <c:numRef>
              <c:f>Sheet1!$C$3:$C$14</c:f>
              <c:numCache>
                <c:formatCode>General</c:formatCode>
                <c:ptCount val="12"/>
                <c:pt idx="0">
                  <c:v>31.5</c:v>
                </c:pt>
                <c:pt idx="1">
                  <c:v>31.5</c:v>
                </c:pt>
                <c:pt idx="2">
                  <c:v>31.5</c:v>
                </c:pt>
                <c:pt idx="3">
                  <c:v>31.5</c:v>
                </c:pt>
                <c:pt idx="4">
                  <c:v>31.5</c:v>
                </c:pt>
                <c:pt idx="5">
                  <c:v>31.5</c:v>
                </c:pt>
                <c:pt idx="6">
                  <c:v>31.5</c:v>
                </c:pt>
                <c:pt idx="7">
                  <c:v>31.5</c:v>
                </c:pt>
                <c:pt idx="8">
                  <c:v>31.5</c:v>
                </c:pt>
                <c:pt idx="9">
                  <c:v>31.5</c:v>
                </c:pt>
                <c:pt idx="10">
                  <c:v>31.5</c:v>
                </c:pt>
                <c:pt idx="11">
                  <c:v>31.5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6064232"/>
        <c:axId val="446065408"/>
      </c:lineChart>
      <c:catAx>
        <c:axId val="446064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Random Seeds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065408"/>
        <c:crosses val="autoZero"/>
        <c:auto val="1"/>
        <c:lblAlgn val="ctr"/>
        <c:lblOffset val="100"/>
        <c:noMultiLvlLbl val="0"/>
      </c:catAx>
      <c:valAx>
        <c:axId val="4460654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Clearance Time 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6064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Q:\Design Catalog\Corporate Templates\Covers\abstract1.jpg"/>
          <p:cNvPicPr>
            <a:picLocks noChangeAspect="1" noChangeArrowheads="1"/>
          </p:cNvPicPr>
          <p:nvPr userDrawn="1"/>
        </p:nvPicPr>
        <p:blipFill>
          <a:blip r:embed="rId2" cstate="email"/>
          <a:stretch>
            <a:fillRect/>
          </a:stretch>
        </p:blipFill>
        <p:spPr bwMode="auto">
          <a:xfrm>
            <a:off x="-132951" y="0"/>
            <a:ext cx="927695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1C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-2"/>
            <a:ext cx="9164321" cy="6858004"/>
            <a:chOff x="0" y="-2"/>
            <a:chExt cx="9164321" cy="6858004"/>
          </a:xfrm>
        </p:grpSpPr>
        <p:cxnSp>
          <p:nvCxnSpPr>
            <p:cNvPr id="21" name="Straight Connector 20"/>
            <p:cNvCxnSpPr/>
            <p:nvPr/>
          </p:nvCxnSpPr>
          <p:spPr>
            <a:xfrm rot="16200000" flipH="1">
              <a:off x="-2092189" y="2181639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786850" y="2181639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518489" y="2181637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4393098" y="4750907"/>
              <a:ext cx="3081127" cy="1133057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5408543" y="4470952"/>
              <a:ext cx="3498574" cy="1275521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-1105396" y="4474761"/>
              <a:ext cx="3488635" cy="1277842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6438538" y="4193177"/>
              <a:ext cx="3907970" cy="142167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H="1">
              <a:off x="6819900" y="1084580"/>
              <a:ext cx="3429001" cy="125984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0" y="2413591"/>
              <a:ext cx="9144000" cy="332799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499241" y="3710152"/>
              <a:ext cx="8644759" cy="3147849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4093779" y="5013434"/>
              <a:ext cx="5050221" cy="1844567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7667297" y="6327228"/>
              <a:ext cx="1476703" cy="530772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0" y="3043491"/>
              <a:ext cx="3809098" cy="1389553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0" y="1891862"/>
              <a:ext cx="3384331" cy="123264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0" y="735724"/>
              <a:ext cx="2963917" cy="1080243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0" y="0"/>
              <a:ext cx="1397876" cy="51794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7977352" y="2"/>
              <a:ext cx="604344" cy="199695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8397766" y="1098334"/>
              <a:ext cx="746234" cy="268011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 userDrawn="1"/>
        </p:nvSpPr>
        <p:spPr>
          <a:xfrm>
            <a:off x="6702425" y="0"/>
            <a:ext cx="2441575" cy="6858000"/>
          </a:xfrm>
          <a:prstGeom prst="rect">
            <a:avLst/>
          </a:prstGeom>
          <a:gradFill>
            <a:gsLst>
              <a:gs pos="0">
                <a:srgbClr val="0081C6">
                  <a:alpha val="30000"/>
                </a:srgbClr>
              </a:gs>
              <a:gs pos="100000">
                <a:srgbClr val="00539B">
                  <a:alpha val="7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707188" y="5688281"/>
            <a:ext cx="2436812" cy="7633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61125"/>
            <a:ext cx="9144000" cy="396875"/>
          </a:xfrm>
          <a:prstGeom prst="rect">
            <a:avLst/>
          </a:prstGeom>
          <a:solidFill>
            <a:srgbClr val="00346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456363"/>
            <a:ext cx="91440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0" y="0"/>
            <a:ext cx="9144000" cy="1828800"/>
          </a:xfrm>
          <a:prstGeom prst="rect">
            <a:avLst/>
          </a:prstGeom>
          <a:gradFill>
            <a:gsLst>
              <a:gs pos="0">
                <a:srgbClr val="0081C6">
                  <a:alpha val="45000"/>
                </a:srgbClr>
              </a:gs>
              <a:gs pos="100000">
                <a:srgbClr val="00539B">
                  <a:alpha val="7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1822450"/>
            <a:ext cx="9144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6743700" y="1501579"/>
            <a:ext cx="2317750" cy="267855"/>
          </a:xfrm>
        </p:spPr>
        <p:txBody>
          <a:bodyPr>
            <a:normAutofit/>
          </a:bodyPr>
          <a:lstStyle>
            <a:lvl1pPr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65820" y="0"/>
            <a:ext cx="6537960" cy="1380744"/>
          </a:xfrm>
        </p:spPr>
        <p:txBody>
          <a:bodyPr anchor="b">
            <a:normAutofit/>
          </a:bodyPr>
          <a:lstStyle>
            <a:lvl1pPr marL="0" indent="0">
              <a:lnSpc>
                <a:spcPts val="3000"/>
              </a:lnSpc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66688" y="1265388"/>
            <a:ext cx="6548437" cy="50800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>
              <a:buNone/>
              <a:defRPr sz="2400">
                <a:solidFill>
                  <a:schemeClr val="bg1"/>
                </a:solidFill>
              </a:defRPr>
            </a:lvl2pPr>
            <a:lvl3pPr>
              <a:buNone/>
              <a:defRPr sz="2400">
                <a:solidFill>
                  <a:schemeClr val="bg1"/>
                </a:solidFill>
              </a:defRPr>
            </a:lvl3pPr>
            <a:lvl4pPr>
              <a:buNone/>
              <a:defRPr sz="2400">
                <a:solidFill>
                  <a:schemeClr val="bg1"/>
                </a:solidFill>
              </a:defRPr>
            </a:lvl4pPr>
            <a:lvl5pPr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subtitle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 rot="5400000">
            <a:off x="3274219" y="3429794"/>
            <a:ext cx="6858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743700" y="86440"/>
            <a:ext cx="2317750" cy="1386100"/>
          </a:xfrm>
        </p:spPr>
        <p:txBody>
          <a:bodyPr>
            <a:noAutofit/>
          </a:bodyPr>
          <a:lstStyle>
            <a:lvl1pPr marL="0" indent="0"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presenter(s) name, title and presentation type</a:t>
            </a:r>
          </a:p>
        </p:txBody>
      </p:sp>
      <p:pic>
        <p:nvPicPr>
          <p:cNvPr id="44" name="Picture 4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17685" y="5782210"/>
            <a:ext cx="1373816" cy="562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Q:\Design Catalog\Corporate Templates\Covers\abstract1.jpg"/>
          <p:cNvPicPr>
            <a:picLocks noChangeAspect="1" noChangeArrowheads="1"/>
          </p:cNvPicPr>
          <p:nvPr userDrawn="1"/>
        </p:nvPicPr>
        <p:blipFill>
          <a:blip r:embed="rId2" cstate="email"/>
          <a:stretch>
            <a:fillRect/>
          </a:stretch>
        </p:blipFill>
        <p:spPr bwMode="auto">
          <a:xfrm>
            <a:off x="-120594" y="0"/>
            <a:ext cx="92645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1C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6" name="Group 35"/>
          <p:cNvGrpSpPr/>
          <p:nvPr userDrawn="1"/>
        </p:nvGrpSpPr>
        <p:grpSpPr>
          <a:xfrm>
            <a:off x="0" y="-2"/>
            <a:ext cx="9164321" cy="6858004"/>
            <a:chOff x="0" y="-2"/>
            <a:chExt cx="9164321" cy="6858004"/>
          </a:xfrm>
        </p:grpSpPr>
        <p:cxnSp>
          <p:nvCxnSpPr>
            <p:cNvPr id="37" name="Straight Connector 36"/>
            <p:cNvCxnSpPr/>
            <p:nvPr/>
          </p:nvCxnSpPr>
          <p:spPr>
            <a:xfrm rot="16200000" flipH="1">
              <a:off x="-2092189" y="2181639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-786850" y="2181639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518489" y="2181637"/>
              <a:ext cx="6858002" cy="249472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4393098" y="4750907"/>
              <a:ext cx="3081127" cy="1133057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H="1">
              <a:off x="5408543" y="4470952"/>
              <a:ext cx="3498574" cy="1275521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H="1">
              <a:off x="-1105396" y="4474761"/>
              <a:ext cx="3488635" cy="1277842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6438538" y="4193177"/>
              <a:ext cx="3907970" cy="142167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6819900" y="1084580"/>
              <a:ext cx="3429001" cy="125984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0" y="2413591"/>
              <a:ext cx="9144000" cy="332799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499241" y="3710152"/>
              <a:ext cx="8644759" cy="3147849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4093779" y="5013434"/>
              <a:ext cx="5050221" cy="1844567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7667297" y="6327228"/>
              <a:ext cx="1476703" cy="530772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0" y="3043491"/>
              <a:ext cx="3809098" cy="1389553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0" y="1891862"/>
              <a:ext cx="3384331" cy="1232644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0" y="735724"/>
              <a:ext cx="2963917" cy="1080243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0" y="0"/>
              <a:ext cx="1397876" cy="517940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7977352" y="2"/>
              <a:ext cx="604344" cy="199695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8397766" y="1098334"/>
              <a:ext cx="746234" cy="268011"/>
            </a:xfrm>
            <a:prstGeom prst="line">
              <a:avLst/>
            </a:prstGeom>
            <a:ln w="12700"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 userDrawn="1"/>
        </p:nvSpPr>
        <p:spPr>
          <a:xfrm>
            <a:off x="0" y="0"/>
            <a:ext cx="9144000" cy="1828800"/>
          </a:xfrm>
          <a:prstGeom prst="rect">
            <a:avLst/>
          </a:prstGeom>
          <a:gradFill>
            <a:gsLst>
              <a:gs pos="0">
                <a:srgbClr val="0081C6">
                  <a:alpha val="45000"/>
                </a:srgbClr>
              </a:gs>
              <a:gs pos="100000">
                <a:srgbClr val="00539B">
                  <a:alpha val="7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165820" y="0"/>
            <a:ext cx="6537960" cy="1380744"/>
          </a:xfrm>
        </p:spPr>
        <p:txBody>
          <a:bodyPr anchor="b">
            <a:normAutofit/>
          </a:bodyPr>
          <a:lstStyle>
            <a:lvl1pPr marL="0" indent="0">
              <a:lnSpc>
                <a:spcPts val="3000"/>
              </a:lnSpc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title</a:t>
            </a:r>
          </a:p>
        </p:txBody>
      </p:sp>
      <p:sp>
        <p:nvSpPr>
          <p:cNvPr id="23" name="Text Placeholder 19"/>
          <p:cNvSpPr>
            <a:spLocks noGrp="1"/>
          </p:cNvSpPr>
          <p:nvPr>
            <p:ph type="body" sz="quarter" idx="14" hasCustomPrompt="1"/>
          </p:nvPr>
        </p:nvSpPr>
        <p:spPr>
          <a:xfrm>
            <a:off x="166688" y="1265388"/>
            <a:ext cx="6548437" cy="508000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>
              <a:buNone/>
              <a:defRPr sz="2400">
                <a:solidFill>
                  <a:schemeClr val="bg1"/>
                </a:solidFill>
              </a:defRPr>
            </a:lvl2pPr>
            <a:lvl3pPr>
              <a:buNone/>
              <a:defRPr sz="2400">
                <a:solidFill>
                  <a:schemeClr val="bg1"/>
                </a:solidFill>
              </a:defRPr>
            </a:lvl3pPr>
            <a:lvl4pPr>
              <a:buNone/>
              <a:defRPr sz="2400">
                <a:solidFill>
                  <a:schemeClr val="bg1"/>
                </a:solidFill>
              </a:defRPr>
            </a:lvl4pPr>
            <a:lvl5pPr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702425" y="0"/>
            <a:ext cx="2441575" cy="6858000"/>
          </a:xfrm>
          <a:prstGeom prst="rect">
            <a:avLst/>
          </a:prstGeom>
          <a:gradFill>
            <a:gsLst>
              <a:gs pos="0">
                <a:srgbClr val="0081C6">
                  <a:alpha val="30000"/>
                </a:srgbClr>
              </a:gs>
              <a:gs pos="100000">
                <a:srgbClr val="00539B">
                  <a:alpha val="7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61125"/>
            <a:ext cx="9144000" cy="396875"/>
          </a:xfrm>
          <a:prstGeom prst="rect">
            <a:avLst/>
          </a:prstGeom>
          <a:solidFill>
            <a:srgbClr val="003464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1822450"/>
            <a:ext cx="9144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6743700" y="1501579"/>
            <a:ext cx="2317750" cy="267855"/>
          </a:xfrm>
        </p:spPr>
        <p:txBody>
          <a:bodyPr>
            <a:normAutofit/>
          </a:bodyPr>
          <a:lstStyle>
            <a:lvl1pPr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date</a:t>
            </a:r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743700" y="86440"/>
            <a:ext cx="2317750" cy="1386100"/>
          </a:xfrm>
        </p:spPr>
        <p:txBody>
          <a:bodyPr>
            <a:noAutofit/>
          </a:bodyPr>
          <a:lstStyle>
            <a:lvl1pPr marL="0" indent="0"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presenter(s) name, title and presentation type</a:t>
            </a:r>
          </a:p>
        </p:txBody>
      </p:sp>
      <p:sp>
        <p:nvSpPr>
          <p:cNvPr id="57" name="Rectangle 56"/>
          <p:cNvSpPr/>
          <p:nvPr userDrawn="1"/>
        </p:nvSpPr>
        <p:spPr>
          <a:xfrm>
            <a:off x="6707188" y="5688281"/>
            <a:ext cx="2436812" cy="7633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456363"/>
            <a:ext cx="91440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 rot="5400000">
            <a:off x="3274219" y="3429794"/>
            <a:ext cx="685800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5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17685" y="5782210"/>
            <a:ext cx="1373816" cy="562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8324850" y="0"/>
            <a:ext cx="819150" cy="6858000"/>
          </a:xfrm>
          <a:prstGeom prst="rect">
            <a:avLst/>
          </a:prstGeom>
          <a:solidFill>
            <a:srgbClr val="0081C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1C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8324850" y="0"/>
            <a:ext cx="819150" cy="2838450"/>
          </a:xfrm>
          <a:prstGeom prst="rect">
            <a:avLst/>
          </a:prstGeom>
          <a:solidFill>
            <a:srgbClr val="0081C6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34375" y="6356350"/>
            <a:ext cx="809625" cy="365125"/>
          </a:xfrm>
          <a:prstGeom prst="rect">
            <a:avLst/>
          </a:prstGeom>
        </p:spPr>
        <p:txBody>
          <a:bodyPr/>
          <a:lstStyle>
            <a:lvl1pPr algn="ctr">
              <a:defRPr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D7E5F9BB-FFBE-4F5F-9291-32DE783096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 rot="5400000">
            <a:off x="4898233" y="3429796"/>
            <a:ext cx="68580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 userDrawn="1"/>
        </p:nvGrpSpPr>
        <p:grpSpPr>
          <a:xfrm>
            <a:off x="0" y="-13648"/>
            <a:ext cx="5009566" cy="6871650"/>
            <a:chOff x="0" y="-13648"/>
            <a:chExt cx="5009566" cy="6871650"/>
          </a:xfrm>
        </p:grpSpPr>
        <p:cxnSp>
          <p:nvCxnSpPr>
            <p:cNvPr id="16" name="Straight Connector 15"/>
            <p:cNvCxnSpPr/>
            <p:nvPr/>
          </p:nvCxnSpPr>
          <p:spPr>
            <a:xfrm flipV="1">
              <a:off x="0" y="0"/>
              <a:ext cx="5009566" cy="182880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0" y="-13648"/>
              <a:ext cx="1433015" cy="52089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0" y="4243974"/>
              <a:ext cx="515504" cy="18756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0" y="5398525"/>
              <a:ext cx="933199" cy="34126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26055" y="6556242"/>
              <a:ext cx="825472" cy="30175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286762" y="4107058"/>
              <a:ext cx="4037706" cy="146418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136220" y="6558940"/>
              <a:ext cx="435281" cy="162842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206363" y="483884"/>
              <a:ext cx="1526372" cy="55860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1225724" y="350460"/>
              <a:ext cx="1113052" cy="405016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663146" y="218814"/>
              <a:ext cx="685502" cy="24787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4095233" y="88950"/>
              <a:ext cx="268624" cy="9072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120678"/>
            <a:ext cx="8324850" cy="722376"/>
          </a:xfrm>
        </p:spPr>
        <p:txBody>
          <a:bodyPr anchor="t">
            <a:normAutofit/>
          </a:bodyPr>
          <a:lstStyle>
            <a:lvl1pPr algn="ctr">
              <a:defRPr sz="3700" b="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0" y="1651849"/>
            <a:ext cx="8324850" cy="46634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1" y="6356350"/>
            <a:ext cx="127635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9FF3735-BE30-424A-B8BD-926A3DF2DA53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2833688"/>
            <a:ext cx="9144000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916" y="1600200"/>
            <a:ext cx="4261104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1104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FFD457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3E28E-874B-47CB-9BAF-0EC042514191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D9248-A979-4803-B1F4-61C773C74C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 flipV="1">
            <a:off x="0" y="0"/>
            <a:ext cx="9143999" cy="6858000"/>
          </a:xfrm>
          <a:prstGeom prst="rect">
            <a:avLst/>
          </a:prstGeom>
          <a:gradFill>
            <a:gsLst>
              <a:gs pos="0">
                <a:srgbClr val="0081C6">
                  <a:alpha val="45000"/>
                </a:srgbClr>
              </a:gs>
              <a:gs pos="100000">
                <a:srgbClr val="00539B">
                  <a:alpha val="7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0" y="-13648"/>
            <a:ext cx="5009566" cy="6871650"/>
            <a:chOff x="0" y="-13648"/>
            <a:chExt cx="5009566" cy="6871650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0" y="0"/>
              <a:ext cx="5009566" cy="182880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0" y="-13648"/>
              <a:ext cx="1433015" cy="52089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0" y="4243974"/>
              <a:ext cx="515504" cy="18756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0" y="5398525"/>
              <a:ext cx="933199" cy="34126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526055" y="6556242"/>
              <a:ext cx="825472" cy="30175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286762" y="4107058"/>
              <a:ext cx="4037706" cy="146418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136220" y="6558940"/>
              <a:ext cx="435281" cy="162842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-206363" y="483884"/>
              <a:ext cx="1526372" cy="55860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1225724" y="350460"/>
              <a:ext cx="1113052" cy="405016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H="1">
              <a:off x="2663146" y="218814"/>
              <a:ext cx="685502" cy="24787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4095233" y="88950"/>
              <a:ext cx="268624" cy="9072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 userDrawn="1"/>
        </p:nvSpPr>
        <p:spPr>
          <a:xfrm flipV="1">
            <a:off x="0" y="0"/>
            <a:ext cx="9143999" cy="6858000"/>
          </a:xfrm>
          <a:prstGeom prst="rect">
            <a:avLst/>
          </a:prstGeom>
          <a:gradFill>
            <a:gsLst>
              <a:gs pos="0">
                <a:srgbClr val="0081C6">
                  <a:alpha val="44000"/>
                </a:srgbClr>
              </a:gs>
              <a:gs pos="100000">
                <a:srgbClr val="00539B">
                  <a:alpha val="6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 flipV="1">
            <a:off x="8324850" y="0"/>
            <a:ext cx="819150" cy="6858000"/>
          </a:xfrm>
          <a:prstGeom prst="rect">
            <a:avLst/>
          </a:prstGeom>
          <a:gradFill>
            <a:gsLst>
              <a:gs pos="0">
                <a:srgbClr val="0081C6">
                  <a:alpha val="44000"/>
                </a:srgbClr>
              </a:gs>
              <a:gs pos="100000">
                <a:srgbClr val="00539B">
                  <a:alpha val="65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" y="6356350"/>
            <a:ext cx="1246188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02315681-9183-4C68-8268-C6323625BC83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315324" y="6356350"/>
            <a:ext cx="828675" cy="365125"/>
          </a:xfrm>
        </p:spPr>
        <p:txBody>
          <a:bodyPr/>
          <a:lstStyle>
            <a:lvl1pPr algn="ctr">
              <a:defRPr smtClean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575C7AD1-B91A-495D-8BD9-2621078223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2120678"/>
            <a:ext cx="8324850" cy="722376"/>
          </a:xfrm>
        </p:spPr>
        <p:txBody>
          <a:bodyPr anchor="t">
            <a:normAutofit/>
          </a:bodyPr>
          <a:lstStyle>
            <a:lvl1pPr algn="ctr">
              <a:defRPr sz="3700" b="0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0" y="1651849"/>
            <a:ext cx="8324850" cy="46634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Rectangle 19"/>
          <p:cNvSpPr/>
          <p:nvPr userDrawn="1"/>
        </p:nvSpPr>
        <p:spPr>
          <a:xfrm flipV="1">
            <a:off x="8324850" y="0"/>
            <a:ext cx="819150" cy="2838450"/>
          </a:xfrm>
          <a:prstGeom prst="rect">
            <a:avLst/>
          </a:prstGeom>
          <a:solidFill>
            <a:srgbClr val="003399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2833688"/>
            <a:ext cx="9144000" cy="1587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rot="5400000">
            <a:off x="4898232" y="3429795"/>
            <a:ext cx="6858000" cy="1587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559" y="1600200"/>
            <a:ext cx="4261104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261023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5BEC-F5F2-42A6-9BF8-13CD14B3D956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97A40-DD7E-46FE-9178-E2F396D25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60E31-52FB-4A0C-969C-59F30C2FB755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F9293-B493-4ECB-9736-CDFF9A3F0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E667B-36B3-43EA-B1A4-F32F9D335C68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C2887-3BB5-4847-8D62-8CB27F454B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95304C74-BBD3-4F78-A452-3B1D3446D3F0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6D871CAA-ABC5-4586-9EE6-19B15771CA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453BB-9FF4-42F8-8339-F094B18F12AE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2F6AB-6EE9-4292-B7D0-6B83CD3B52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F8FD1-AA50-4E84-8DD5-42F2D5A742A9}" type="datetimeFigureOut">
              <a:rPr lang="en-US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E61BB-8530-4252-86B7-C5DA304DF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6629400"/>
            <a:ext cx="8502650" cy="228600"/>
          </a:xfrm>
        </p:spPr>
        <p:txBody>
          <a:bodyPr/>
          <a:lstStyle>
            <a:lvl1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1pPr>
            <a:lvl2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2pPr>
            <a:lvl3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3pPr>
            <a:lvl4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4pPr>
            <a:lvl5pPr marL="0" indent="0" algn="ctr">
              <a:buFontTx/>
              <a:buNone/>
              <a:defRPr sz="1200" b="1" i="1">
                <a:solidFill>
                  <a:srgbClr val="003399"/>
                </a:solidFill>
              </a:defRPr>
            </a:lvl5pPr>
          </a:lstStyle>
          <a:p>
            <a:pPr lvl="0"/>
            <a:r>
              <a:rPr lang="en-US" dirty="0" smtClean="0"/>
              <a:t>Click to add section indicator OR presentation name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-13648"/>
            <a:ext cx="5009566" cy="6871650"/>
            <a:chOff x="0" y="-13648"/>
            <a:chExt cx="5009566" cy="6871650"/>
          </a:xfrm>
        </p:grpSpPr>
        <p:cxnSp>
          <p:nvCxnSpPr>
            <p:cNvPr id="18" name="Straight Connector 17"/>
            <p:cNvCxnSpPr/>
            <p:nvPr/>
          </p:nvCxnSpPr>
          <p:spPr>
            <a:xfrm flipV="1">
              <a:off x="0" y="0"/>
              <a:ext cx="5009566" cy="182880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0" y="-13648"/>
              <a:ext cx="1433015" cy="520890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0" y="4243974"/>
              <a:ext cx="515504" cy="18756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0" y="5398525"/>
              <a:ext cx="933199" cy="34126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526055" y="6556242"/>
              <a:ext cx="825472" cy="30175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286762" y="4107058"/>
              <a:ext cx="4037706" cy="1464181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36220" y="6558940"/>
              <a:ext cx="435281" cy="162842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206363" y="483884"/>
              <a:ext cx="1526372" cy="55860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1225724" y="350460"/>
              <a:ext cx="1113052" cy="405016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663146" y="218814"/>
              <a:ext cx="685502" cy="247873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4095233" y="88950"/>
              <a:ext cx="268624" cy="90728"/>
            </a:xfrm>
            <a:prstGeom prst="line">
              <a:avLst/>
            </a:prstGeom>
            <a:ln>
              <a:solidFill>
                <a:srgbClr val="DCDDD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70025"/>
            <a:ext cx="8229600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53175"/>
            <a:ext cx="9144000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643798"/>
            <a:ext cx="9144000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395525" y="6501725"/>
            <a:ext cx="293006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8226883" y="6603447"/>
            <a:ext cx="509105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466725" y="6396038"/>
            <a:ext cx="482600" cy="212725"/>
            <a:chOff x="294" y="4029"/>
            <a:chExt cx="304" cy="134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94" y="4029"/>
              <a:ext cx="30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Freeform 5"/>
            <p:cNvSpPr>
              <a:spLocks noEditPoints="1"/>
            </p:cNvSpPr>
            <p:nvPr userDrawn="1"/>
          </p:nvSpPr>
          <p:spPr bwMode="auto">
            <a:xfrm>
              <a:off x="294" y="4029"/>
              <a:ext cx="207" cy="66"/>
            </a:xfrm>
            <a:custGeom>
              <a:avLst/>
              <a:gdLst/>
              <a:ahLst/>
              <a:cxnLst>
                <a:cxn ang="0">
                  <a:pos x="757" y="120"/>
                </a:cxn>
                <a:cxn ang="0">
                  <a:pos x="934" y="120"/>
                </a:cxn>
                <a:cxn ang="0">
                  <a:pos x="890" y="8"/>
                </a:cxn>
                <a:cxn ang="0">
                  <a:pos x="656" y="8"/>
                </a:cxn>
                <a:cxn ang="0">
                  <a:pos x="459" y="88"/>
                </a:cxn>
                <a:cxn ang="0">
                  <a:pos x="501" y="98"/>
                </a:cxn>
                <a:cxn ang="0">
                  <a:pos x="524" y="118"/>
                </a:cxn>
                <a:cxn ang="0">
                  <a:pos x="536" y="154"/>
                </a:cxn>
                <a:cxn ang="0">
                  <a:pos x="534" y="188"/>
                </a:cxn>
                <a:cxn ang="0">
                  <a:pos x="521" y="220"/>
                </a:cxn>
                <a:cxn ang="0">
                  <a:pos x="496" y="237"/>
                </a:cxn>
                <a:cxn ang="0">
                  <a:pos x="428" y="242"/>
                </a:cxn>
                <a:cxn ang="0">
                  <a:pos x="472" y="323"/>
                </a:cxn>
                <a:cxn ang="0">
                  <a:pos x="544" y="312"/>
                </a:cxn>
                <a:cxn ang="0">
                  <a:pos x="595" y="280"/>
                </a:cxn>
                <a:cxn ang="0">
                  <a:pos x="624" y="230"/>
                </a:cxn>
                <a:cxn ang="0">
                  <a:pos x="633" y="165"/>
                </a:cxn>
                <a:cxn ang="0">
                  <a:pos x="629" y="120"/>
                </a:cxn>
                <a:cxn ang="0">
                  <a:pos x="610" y="68"/>
                </a:cxn>
                <a:cxn ang="0">
                  <a:pos x="571" y="28"/>
                </a:cxn>
                <a:cxn ang="0">
                  <a:pos x="510" y="9"/>
                </a:cxn>
                <a:cxn ang="0">
                  <a:pos x="304" y="124"/>
                </a:cxn>
                <a:cxn ang="0">
                  <a:pos x="295" y="84"/>
                </a:cxn>
                <a:cxn ang="0">
                  <a:pos x="271" y="41"/>
                </a:cxn>
                <a:cxn ang="0">
                  <a:pos x="231" y="13"/>
                </a:cxn>
                <a:cxn ang="0">
                  <a:pos x="176" y="0"/>
                </a:cxn>
                <a:cxn ang="0">
                  <a:pos x="126" y="3"/>
                </a:cxn>
                <a:cxn ang="0">
                  <a:pos x="68" y="26"/>
                </a:cxn>
                <a:cxn ang="0">
                  <a:pos x="26" y="69"/>
                </a:cxn>
                <a:cxn ang="0">
                  <a:pos x="3" y="130"/>
                </a:cxn>
                <a:cxn ang="0">
                  <a:pos x="1" y="182"/>
                </a:cxn>
                <a:cxn ang="0">
                  <a:pos x="17" y="244"/>
                </a:cxn>
                <a:cxn ang="0">
                  <a:pos x="53" y="294"/>
                </a:cxn>
                <a:cxn ang="0">
                  <a:pos x="107" y="323"/>
                </a:cxn>
                <a:cxn ang="0">
                  <a:pos x="161" y="330"/>
                </a:cxn>
                <a:cxn ang="0">
                  <a:pos x="222" y="318"/>
                </a:cxn>
                <a:cxn ang="0">
                  <a:pos x="267" y="288"/>
                </a:cxn>
                <a:cxn ang="0">
                  <a:pos x="295" y="247"/>
                </a:cxn>
                <a:cxn ang="0">
                  <a:pos x="305" y="199"/>
                </a:cxn>
                <a:cxn ang="0">
                  <a:pos x="204" y="220"/>
                </a:cxn>
                <a:cxn ang="0">
                  <a:pos x="179" y="248"/>
                </a:cxn>
                <a:cxn ang="0">
                  <a:pos x="150" y="251"/>
                </a:cxn>
                <a:cxn ang="0">
                  <a:pos x="123" y="240"/>
                </a:cxn>
                <a:cxn ang="0">
                  <a:pos x="107" y="218"/>
                </a:cxn>
                <a:cxn ang="0">
                  <a:pos x="98" y="165"/>
                </a:cxn>
                <a:cxn ang="0">
                  <a:pos x="105" y="119"/>
                </a:cxn>
                <a:cxn ang="0">
                  <a:pos x="119" y="94"/>
                </a:cxn>
                <a:cxn ang="0">
                  <a:pos x="143" y="80"/>
                </a:cxn>
                <a:cxn ang="0">
                  <a:pos x="165" y="79"/>
                </a:cxn>
                <a:cxn ang="0">
                  <a:pos x="188" y="87"/>
                </a:cxn>
                <a:cxn ang="0">
                  <a:pos x="206" y="113"/>
                </a:cxn>
              </a:cxnLst>
              <a:rect l="0" t="0" r="r" b="b"/>
              <a:pathLst>
                <a:path w="1034" h="330">
                  <a:moveTo>
                    <a:pt x="656" y="323"/>
                  </a:moveTo>
                  <a:lnTo>
                    <a:pt x="755" y="323"/>
                  </a:lnTo>
                  <a:lnTo>
                    <a:pt x="755" y="120"/>
                  </a:lnTo>
                  <a:lnTo>
                    <a:pt x="757" y="120"/>
                  </a:lnTo>
                  <a:lnTo>
                    <a:pt x="800" y="323"/>
                  </a:lnTo>
                  <a:lnTo>
                    <a:pt x="886" y="323"/>
                  </a:lnTo>
                  <a:lnTo>
                    <a:pt x="932" y="120"/>
                  </a:lnTo>
                  <a:lnTo>
                    <a:pt x="934" y="120"/>
                  </a:lnTo>
                  <a:lnTo>
                    <a:pt x="934" y="283"/>
                  </a:lnTo>
                  <a:lnTo>
                    <a:pt x="1034" y="283"/>
                  </a:lnTo>
                  <a:lnTo>
                    <a:pt x="1034" y="8"/>
                  </a:lnTo>
                  <a:lnTo>
                    <a:pt x="890" y="8"/>
                  </a:lnTo>
                  <a:lnTo>
                    <a:pt x="845" y="193"/>
                  </a:lnTo>
                  <a:lnTo>
                    <a:pt x="844" y="193"/>
                  </a:lnTo>
                  <a:lnTo>
                    <a:pt x="799" y="8"/>
                  </a:lnTo>
                  <a:lnTo>
                    <a:pt x="656" y="8"/>
                  </a:lnTo>
                  <a:lnTo>
                    <a:pt x="656" y="323"/>
                  </a:lnTo>
                  <a:close/>
                  <a:moveTo>
                    <a:pt x="428" y="88"/>
                  </a:moveTo>
                  <a:lnTo>
                    <a:pt x="459" y="88"/>
                  </a:lnTo>
                  <a:lnTo>
                    <a:pt x="459" y="88"/>
                  </a:lnTo>
                  <a:lnTo>
                    <a:pt x="472" y="89"/>
                  </a:lnTo>
                  <a:lnTo>
                    <a:pt x="483" y="90"/>
                  </a:lnTo>
                  <a:lnTo>
                    <a:pt x="493" y="93"/>
                  </a:lnTo>
                  <a:lnTo>
                    <a:pt x="501" y="98"/>
                  </a:lnTo>
                  <a:lnTo>
                    <a:pt x="509" y="102"/>
                  </a:lnTo>
                  <a:lnTo>
                    <a:pt x="515" y="107"/>
                  </a:lnTo>
                  <a:lnTo>
                    <a:pt x="520" y="113"/>
                  </a:lnTo>
                  <a:lnTo>
                    <a:pt x="524" y="118"/>
                  </a:lnTo>
                  <a:lnTo>
                    <a:pt x="528" y="124"/>
                  </a:lnTo>
                  <a:lnTo>
                    <a:pt x="530" y="131"/>
                  </a:lnTo>
                  <a:lnTo>
                    <a:pt x="535" y="144"/>
                  </a:lnTo>
                  <a:lnTo>
                    <a:pt x="536" y="154"/>
                  </a:lnTo>
                  <a:lnTo>
                    <a:pt x="537" y="163"/>
                  </a:lnTo>
                  <a:lnTo>
                    <a:pt x="537" y="163"/>
                  </a:lnTo>
                  <a:lnTo>
                    <a:pt x="536" y="175"/>
                  </a:lnTo>
                  <a:lnTo>
                    <a:pt x="534" y="188"/>
                  </a:lnTo>
                  <a:lnTo>
                    <a:pt x="530" y="202"/>
                  </a:lnTo>
                  <a:lnTo>
                    <a:pt x="527" y="208"/>
                  </a:lnTo>
                  <a:lnTo>
                    <a:pt x="524" y="213"/>
                  </a:lnTo>
                  <a:lnTo>
                    <a:pt x="521" y="220"/>
                  </a:lnTo>
                  <a:lnTo>
                    <a:pt x="515" y="225"/>
                  </a:lnTo>
                  <a:lnTo>
                    <a:pt x="510" y="229"/>
                  </a:lnTo>
                  <a:lnTo>
                    <a:pt x="503" y="234"/>
                  </a:lnTo>
                  <a:lnTo>
                    <a:pt x="496" y="237"/>
                  </a:lnTo>
                  <a:lnTo>
                    <a:pt x="487" y="240"/>
                  </a:lnTo>
                  <a:lnTo>
                    <a:pt x="478" y="241"/>
                  </a:lnTo>
                  <a:lnTo>
                    <a:pt x="467" y="242"/>
                  </a:lnTo>
                  <a:lnTo>
                    <a:pt x="428" y="242"/>
                  </a:lnTo>
                  <a:lnTo>
                    <a:pt x="428" y="88"/>
                  </a:lnTo>
                  <a:close/>
                  <a:moveTo>
                    <a:pt x="331" y="323"/>
                  </a:moveTo>
                  <a:lnTo>
                    <a:pt x="472" y="323"/>
                  </a:lnTo>
                  <a:lnTo>
                    <a:pt x="472" y="323"/>
                  </a:lnTo>
                  <a:lnTo>
                    <a:pt x="492" y="323"/>
                  </a:lnTo>
                  <a:lnTo>
                    <a:pt x="511" y="321"/>
                  </a:lnTo>
                  <a:lnTo>
                    <a:pt x="528" y="316"/>
                  </a:lnTo>
                  <a:lnTo>
                    <a:pt x="544" y="312"/>
                  </a:lnTo>
                  <a:lnTo>
                    <a:pt x="558" y="306"/>
                  </a:lnTo>
                  <a:lnTo>
                    <a:pt x="572" y="298"/>
                  </a:lnTo>
                  <a:lnTo>
                    <a:pt x="584" y="289"/>
                  </a:lnTo>
                  <a:lnTo>
                    <a:pt x="595" y="280"/>
                  </a:lnTo>
                  <a:lnTo>
                    <a:pt x="603" y="269"/>
                  </a:lnTo>
                  <a:lnTo>
                    <a:pt x="612" y="257"/>
                  </a:lnTo>
                  <a:lnTo>
                    <a:pt x="618" y="244"/>
                  </a:lnTo>
                  <a:lnTo>
                    <a:pt x="624" y="230"/>
                  </a:lnTo>
                  <a:lnTo>
                    <a:pt x="628" y="215"/>
                  </a:lnTo>
                  <a:lnTo>
                    <a:pt x="631" y="199"/>
                  </a:lnTo>
                  <a:lnTo>
                    <a:pt x="633" y="182"/>
                  </a:lnTo>
                  <a:lnTo>
                    <a:pt x="633" y="165"/>
                  </a:lnTo>
                  <a:lnTo>
                    <a:pt x="633" y="165"/>
                  </a:lnTo>
                  <a:lnTo>
                    <a:pt x="633" y="150"/>
                  </a:lnTo>
                  <a:lnTo>
                    <a:pt x="632" y="135"/>
                  </a:lnTo>
                  <a:lnTo>
                    <a:pt x="629" y="120"/>
                  </a:lnTo>
                  <a:lnTo>
                    <a:pt x="626" y="106"/>
                  </a:lnTo>
                  <a:lnTo>
                    <a:pt x="622" y="93"/>
                  </a:lnTo>
                  <a:lnTo>
                    <a:pt x="616" y="79"/>
                  </a:lnTo>
                  <a:lnTo>
                    <a:pt x="610" y="68"/>
                  </a:lnTo>
                  <a:lnTo>
                    <a:pt x="602" y="56"/>
                  </a:lnTo>
                  <a:lnTo>
                    <a:pt x="593" y="45"/>
                  </a:lnTo>
                  <a:lnTo>
                    <a:pt x="583" y="36"/>
                  </a:lnTo>
                  <a:lnTo>
                    <a:pt x="571" y="28"/>
                  </a:lnTo>
                  <a:lnTo>
                    <a:pt x="558" y="20"/>
                  </a:lnTo>
                  <a:lnTo>
                    <a:pt x="543" y="15"/>
                  </a:lnTo>
                  <a:lnTo>
                    <a:pt x="527" y="11"/>
                  </a:lnTo>
                  <a:lnTo>
                    <a:pt x="510" y="9"/>
                  </a:lnTo>
                  <a:lnTo>
                    <a:pt x="491" y="8"/>
                  </a:lnTo>
                  <a:lnTo>
                    <a:pt x="331" y="8"/>
                  </a:lnTo>
                  <a:lnTo>
                    <a:pt x="331" y="323"/>
                  </a:lnTo>
                  <a:close/>
                  <a:moveTo>
                    <a:pt x="304" y="124"/>
                  </a:moveTo>
                  <a:lnTo>
                    <a:pt x="304" y="124"/>
                  </a:lnTo>
                  <a:lnTo>
                    <a:pt x="302" y="110"/>
                  </a:lnTo>
                  <a:lnTo>
                    <a:pt x="298" y="96"/>
                  </a:lnTo>
                  <a:lnTo>
                    <a:pt x="295" y="84"/>
                  </a:lnTo>
                  <a:lnTo>
                    <a:pt x="290" y="72"/>
                  </a:lnTo>
                  <a:lnTo>
                    <a:pt x="284" y="61"/>
                  </a:lnTo>
                  <a:lnTo>
                    <a:pt x="278" y="50"/>
                  </a:lnTo>
                  <a:lnTo>
                    <a:pt x="271" y="41"/>
                  </a:lnTo>
                  <a:lnTo>
                    <a:pt x="262" y="33"/>
                  </a:lnTo>
                  <a:lnTo>
                    <a:pt x="252" y="26"/>
                  </a:lnTo>
                  <a:lnTo>
                    <a:pt x="242" y="18"/>
                  </a:lnTo>
                  <a:lnTo>
                    <a:pt x="231" y="13"/>
                  </a:lnTo>
                  <a:lnTo>
                    <a:pt x="219" y="9"/>
                  </a:lnTo>
                  <a:lnTo>
                    <a:pt x="205" y="4"/>
                  </a:lnTo>
                  <a:lnTo>
                    <a:pt x="191" y="2"/>
                  </a:lnTo>
                  <a:lnTo>
                    <a:pt x="176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43" y="0"/>
                  </a:lnTo>
                  <a:lnTo>
                    <a:pt x="126" y="3"/>
                  </a:lnTo>
                  <a:lnTo>
                    <a:pt x="109" y="6"/>
                  </a:lnTo>
                  <a:lnTo>
                    <a:pt x="94" y="12"/>
                  </a:lnTo>
                  <a:lnTo>
                    <a:pt x="81" y="18"/>
                  </a:lnTo>
                  <a:lnTo>
                    <a:pt x="68" y="26"/>
                  </a:lnTo>
                  <a:lnTo>
                    <a:pt x="55" y="35"/>
                  </a:lnTo>
                  <a:lnTo>
                    <a:pt x="44" y="45"/>
                  </a:lnTo>
                  <a:lnTo>
                    <a:pt x="34" y="57"/>
                  </a:lnTo>
                  <a:lnTo>
                    <a:pt x="26" y="69"/>
                  </a:lnTo>
                  <a:lnTo>
                    <a:pt x="18" y="83"/>
                  </a:lnTo>
                  <a:lnTo>
                    <a:pt x="12" y="98"/>
                  </a:lnTo>
                  <a:lnTo>
                    <a:pt x="6" y="113"/>
                  </a:lnTo>
                  <a:lnTo>
                    <a:pt x="3" y="130"/>
                  </a:lnTo>
                  <a:lnTo>
                    <a:pt x="1" y="147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1" y="182"/>
                  </a:lnTo>
                  <a:lnTo>
                    <a:pt x="3" y="199"/>
                  </a:lnTo>
                  <a:lnTo>
                    <a:pt x="6" y="215"/>
                  </a:lnTo>
                  <a:lnTo>
                    <a:pt x="11" y="230"/>
                  </a:lnTo>
                  <a:lnTo>
                    <a:pt x="17" y="244"/>
                  </a:lnTo>
                  <a:lnTo>
                    <a:pt x="24" y="258"/>
                  </a:lnTo>
                  <a:lnTo>
                    <a:pt x="32" y="271"/>
                  </a:lnTo>
                  <a:lnTo>
                    <a:pt x="42" y="283"/>
                  </a:lnTo>
                  <a:lnTo>
                    <a:pt x="53" y="294"/>
                  </a:lnTo>
                  <a:lnTo>
                    <a:pt x="65" y="302"/>
                  </a:lnTo>
                  <a:lnTo>
                    <a:pt x="78" y="311"/>
                  </a:lnTo>
                  <a:lnTo>
                    <a:pt x="92" y="317"/>
                  </a:lnTo>
                  <a:lnTo>
                    <a:pt x="107" y="323"/>
                  </a:lnTo>
                  <a:lnTo>
                    <a:pt x="125" y="327"/>
                  </a:lnTo>
                  <a:lnTo>
                    <a:pt x="142" y="329"/>
                  </a:lnTo>
                  <a:lnTo>
                    <a:pt x="161" y="330"/>
                  </a:lnTo>
                  <a:lnTo>
                    <a:pt x="161" y="330"/>
                  </a:lnTo>
                  <a:lnTo>
                    <a:pt x="177" y="330"/>
                  </a:lnTo>
                  <a:lnTo>
                    <a:pt x="193" y="327"/>
                  </a:lnTo>
                  <a:lnTo>
                    <a:pt x="208" y="324"/>
                  </a:lnTo>
                  <a:lnTo>
                    <a:pt x="222" y="318"/>
                  </a:lnTo>
                  <a:lnTo>
                    <a:pt x="235" y="313"/>
                  </a:lnTo>
                  <a:lnTo>
                    <a:pt x="247" y="306"/>
                  </a:lnTo>
                  <a:lnTo>
                    <a:pt x="258" y="298"/>
                  </a:lnTo>
                  <a:lnTo>
                    <a:pt x="267" y="288"/>
                  </a:lnTo>
                  <a:lnTo>
                    <a:pt x="276" y="279"/>
                  </a:lnTo>
                  <a:lnTo>
                    <a:pt x="283" y="269"/>
                  </a:lnTo>
                  <a:lnTo>
                    <a:pt x="290" y="257"/>
                  </a:lnTo>
                  <a:lnTo>
                    <a:pt x="295" y="247"/>
                  </a:lnTo>
                  <a:lnTo>
                    <a:pt x="299" y="235"/>
                  </a:lnTo>
                  <a:lnTo>
                    <a:pt x="303" y="223"/>
                  </a:lnTo>
                  <a:lnTo>
                    <a:pt x="305" y="211"/>
                  </a:lnTo>
                  <a:lnTo>
                    <a:pt x="305" y="199"/>
                  </a:lnTo>
                  <a:lnTo>
                    <a:pt x="209" y="199"/>
                  </a:lnTo>
                  <a:lnTo>
                    <a:pt x="209" y="199"/>
                  </a:lnTo>
                  <a:lnTo>
                    <a:pt x="207" y="210"/>
                  </a:lnTo>
                  <a:lnTo>
                    <a:pt x="204" y="220"/>
                  </a:lnTo>
                  <a:lnTo>
                    <a:pt x="200" y="228"/>
                  </a:lnTo>
                  <a:lnTo>
                    <a:pt x="194" y="237"/>
                  </a:lnTo>
                  <a:lnTo>
                    <a:pt x="187" y="243"/>
                  </a:lnTo>
                  <a:lnTo>
                    <a:pt x="179" y="248"/>
                  </a:lnTo>
                  <a:lnTo>
                    <a:pt x="170" y="251"/>
                  </a:lnTo>
                  <a:lnTo>
                    <a:pt x="158" y="252"/>
                  </a:lnTo>
                  <a:lnTo>
                    <a:pt x="158" y="252"/>
                  </a:lnTo>
                  <a:lnTo>
                    <a:pt x="150" y="251"/>
                  </a:lnTo>
                  <a:lnTo>
                    <a:pt x="143" y="250"/>
                  </a:lnTo>
                  <a:lnTo>
                    <a:pt x="135" y="248"/>
                  </a:lnTo>
                  <a:lnTo>
                    <a:pt x="130" y="244"/>
                  </a:lnTo>
                  <a:lnTo>
                    <a:pt x="123" y="240"/>
                  </a:lnTo>
                  <a:lnTo>
                    <a:pt x="119" y="236"/>
                  </a:lnTo>
                  <a:lnTo>
                    <a:pt x="115" y="230"/>
                  </a:lnTo>
                  <a:lnTo>
                    <a:pt x="111" y="224"/>
                  </a:lnTo>
                  <a:lnTo>
                    <a:pt x="107" y="218"/>
                  </a:lnTo>
                  <a:lnTo>
                    <a:pt x="105" y="211"/>
                  </a:lnTo>
                  <a:lnTo>
                    <a:pt x="101" y="196"/>
                  </a:lnTo>
                  <a:lnTo>
                    <a:pt x="99" y="181"/>
                  </a:lnTo>
                  <a:lnTo>
                    <a:pt x="98" y="165"/>
                  </a:lnTo>
                  <a:lnTo>
                    <a:pt x="98" y="165"/>
                  </a:lnTo>
                  <a:lnTo>
                    <a:pt x="99" y="149"/>
                  </a:lnTo>
                  <a:lnTo>
                    <a:pt x="101" y="134"/>
                  </a:lnTo>
                  <a:lnTo>
                    <a:pt x="105" y="119"/>
                  </a:lnTo>
                  <a:lnTo>
                    <a:pt x="107" y="113"/>
                  </a:lnTo>
                  <a:lnTo>
                    <a:pt x="111" y="106"/>
                  </a:lnTo>
                  <a:lnTo>
                    <a:pt x="115" y="100"/>
                  </a:lnTo>
                  <a:lnTo>
                    <a:pt x="119" y="94"/>
                  </a:lnTo>
                  <a:lnTo>
                    <a:pt x="123" y="90"/>
                  </a:lnTo>
                  <a:lnTo>
                    <a:pt x="130" y="86"/>
                  </a:lnTo>
                  <a:lnTo>
                    <a:pt x="135" y="83"/>
                  </a:lnTo>
                  <a:lnTo>
                    <a:pt x="143" y="80"/>
                  </a:lnTo>
                  <a:lnTo>
                    <a:pt x="150" y="79"/>
                  </a:lnTo>
                  <a:lnTo>
                    <a:pt x="158" y="78"/>
                  </a:lnTo>
                  <a:lnTo>
                    <a:pt x="158" y="78"/>
                  </a:lnTo>
                  <a:lnTo>
                    <a:pt x="165" y="79"/>
                  </a:lnTo>
                  <a:lnTo>
                    <a:pt x="172" y="80"/>
                  </a:lnTo>
                  <a:lnTo>
                    <a:pt x="177" y="81"/>
                  </a:lnTo>
                  <a:lnTo>
                    <a:pt x="182" y="84"/>
                  </a:lnTo>
                  <a:lnTo>
                    <a:pt x="188" y="87"/>
                  </a:lnTo>
                  <a:lnTo>
                    <a:pt x="191" y="90"/>
                  </a:lnTo>
                  <a:lnTo>
                    <a:pt x="198" y="98"/>
                  </a:lnTo>
                  <a:lnTo>
                    <a:pt x="203" y="105"/>
                  </a:lnTo>
                  <a:lnTo>
                    <a:pt x="206" y="113"/>
                  </a:lnTo>
                  <a:lnTo>
                    <a:pt x="208" y="120"/>
                  </a:lnTo>
                  <a:lnTo>
                    <a:pt x="209" y="124"/>
                  </a:lnTo>
                  <a:lnTo>
                    <a:pt x="304" y="124"/>
                  </a:lnTo>
                  <a:close/>
                </a:path>
              </a:pathLst>
            </a:custGeom>
            <a:solidFill>
              <a:srgbClr val="0055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 userDrawn="1"/>
          </p:nvSpPr>
          <p:spPr bwMode="auto">
            <a:xfrm>
              <a:off x="481" y="4107"/>
              <a:ext cx="20" cy="54"/>
            </a:xfrm>
            <a:prstGeom prst="rect">
              <a:avLst/>
            </a:prstGeom>
            <a:solidFill>
              <a:srgbClr val="00559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5" name="Freeform 7"/>
            <p:cNvSpPr>
              <a:spLocks/>
            </p:cNvSpPr>
            <p:nvPr userDrawn="1"/>
          </p:nvSpPr>
          <p:spPr bwMode="auto">
            <a:xfrm>
              <a:off x="386" y="4106"/>
              <a:ext cx="88" cy="54"/>
            </a:xfrm>
            <a:custGeom>
              <a:avLst/>
              <a:gdLst/>
              <a:ahLst/>
              <a:cxnLst>
                <a:cxn ang="0">
                  <a:pos x="101" y="272"/>
                </a:cxn>
                <a:cxn ang="0">
                  <a:pos x="101" y="128"/>
                </a:cxn>
                <a:cxn ang="0">
                  <a:pos x="103" y="109"/>
                </a:cxn>
                <a:cxn ang="0">
                  <a:pos x="110" y="94"/>
                </a:cxn>
                <a:cxn ang="0">
                  <a:pos x="120" y="85"/>
                </a:cxn>
                <a:cxn ang="0">
                  <a:pos x="137" y="80"/>
                </a:cxn>
                <a:cxn ang="0">
                  <a:pos x="146" y="81"/>
                </a:cxn>
                <a:cxn ang="0">
                  <a:pos x="160" y="89"/>
                </a:cxn>
                <a:cxn ang="0">
                  <a:pos x="167" y="103"/>
                </a:cxn>
                <a:cxn ang="0">
                  <a:pos x="170" y="119"/>
                </a:cxn>
                <a:cxn ang="0">
                  <a:pos x="170" y="272"/>
                </a:cxn>
                <a:cxn ang="0">
                  <a:pos x="271" y="128"/>
                </a:cxn>
                <a:cxn ang="0">
                  <a:pos x="272" y="119"/>
                </a:cxn>
                <a:cxn ang="0">
                  <a:pos x="275" y="102"/>
                </a:cxn>
                <a:cxn ang="0">
                  <a:pos x="284" y="89"/>
                </a:cxn>
                <a:cxn ang="0">
                  <a:pos x="297" y="81"/>
                </a:cxn>
                <a:cxn ang="0">
                  <a:pos x="306" y="80"/>
                </a:cxn>
                <a:cxn ang="0">
                  <a:pos x="325" y="85"/>
                </a:cxn>
                <a:cxn ang="0">
                  <a:pos x="334" y="95"/>
                </a:cxn>
                <a:cxn ang="0">
                  <a:pos x="339" y="110"/>
                </a:cxn>
                <a:cxn ang="0">
                  <a:pos x="340" y="128"/>
                </a:cxn>
                <a:cxn ang="0">
                  <a:pos x="441" y="272"/>
                </a:cxn>
                <a:cxn ang="0">
                  <a:pos x="441" y="90"/>
                </a:cxn>
                <a:cxn ang="0">
                  <a:pos x="438" y="65"/>
                </a:cxn>
                <a:cxn ang="0">
                  <a:pos x="434" y="50"/>
                </a:cxn>
                <a:cxn ang="0">
                  <a:pos x="426" y="35"/>
                </a:cxn>
                <a:cxn ang="0">
                  <a:pos x="415" y="22"/>
                </a:cxn>
                <a:cxn ang="0">
                  <a:pos x="401" y="12"/>
                </a:cxn>
                <a:cxn ang="0">
                  <a:pos x="384" y="4"/>
                </a:cxn>
                <a:cxn ang="0">
                  <a:pos x="362" y="0"/>
                </a:cxn>
                <a:cxn ang="0">
                  <a:pos x="349" y="0"/>
                </a:cxn>
                <a:cxn ang="0">
                  <a:pos x="327" y="1"/>
                </a:cxn>
                <a:cxn ang="0">
                  <a:pos x="307" y="5"/>
                </a:cxn>
                <a:cxn ang="0">
                  <a:pos x="292" y="12"/>
                </a:cxn>
                <a:cxn ang="0">
                  <a:pos x="272" y="27"/>
                </a:cxn>
                <a:cxn ang="0">
                  <a:pos x="259" y="42"/>
                </a:cxn>
                <a:cxn ang="0">
                  <a:pos x="253" y="32"/>
                </a:cxn>
                <a:cxn ang="0">
                  <a:pos x="238" y="16"/>
                </a:cxn>
                <a:cxn ang="0">
                  <a:pos x="218" y="6"/>
                </a:cxn>
                <a:cxn ang="0">
                  <a:pos x="198" y="0"/>
                </a:cxn>
                <a:cxn ang="0">
                  <a:pos x="186" y="0"/>
                </a:cxn>
                <a:cxn ang="0">
                  <a:pos x="160" y="2"/>
                </a:cxn>
                <a:cxn ang="0">
                  <a:pos x="137" y="9"/>
                </a:cxn>
                <a:cxn ang="0">
                  <a:pos x="116" y="22"/>
                </a:cxn>
                <a:cxn ang="0">
                  <a:pos x="99" y="42"/>
                </a:cxn>
                <a:cxn ang="0">
                  <a:pos x="98" y="6"/>
                </a:cxn>
                <a:cxn ang="0">
                  <a:pos x="0" y="272"/>
                </a:cxn>
              </a:cxnLst>
              <a:rect l="0" t="0" r="r" b="b"/>
              <a:pathLst>
                <a:path w="441" h="272">
                  <a:moveTo>
                    <a:pt x="0" y="272"/>
                  </a:moveTo>
                  <a:lnTo>
                    <a:pt x="101" y="272"/>
                  </a:lnTo>
                  <a:lnTo>
                    <a:pt x="101" y="128"/>
                  </a:lnTo>
                  <a:lnTo>
                    <a:pt x="101" y="128"/>
                  </a:lnTo>
                  <a:lnTo>
                    <a:pt x="102" y="119"/>
                  </a:lnTo>
                  <a:lnTo>
                    <a:pt x="103" y="109"/>
                  </a:lnTo>
                  <a:lnTo>
                    <a:pt x="106" y="102"/>
                  </a:lnTo>
                  <a:lnTo>
                    <a:pt x="110" y="94"/>
                  </a:lnTo>
                  <a:lnTo>
                    <a:pt x="114" y="89"/>
                  </a:lnTo>
                  <a:lnTo>
                    <a:pt x="120" y="85"/>
                  </a:lnTo>
                  <a:lnTo>
                    <a:pt x="127" y="81"/>
                  </a:lnTo>
                  <a:lnTo>
                    <a:pt x="137" y="80"/>
                  </a:lnTo>
                  <a:lnTo>
                    <a:pt x="137" y="80"/>
                  </a:lnTo>
                  <a:lnTo>
                    <a:pt x="146" y="81"/>
                  </a:lnTo>
                  <a:lnTo>
                    <a:pt x="155" y="85"/>
                  </a:lnTo>
                  <a:lnTo>
                    <a:pt x="160" y="89"/>
                  </a:lnTo>
                  <a:lnTo>
                    <a:pt x="165" y="95"/>
                  </a:lnTo>
                  <a:lnTo>
                    <a:pt x="167" y="103"/>
                  </a:lnTo>
                  <a:lnTo>
                    <a:pt x="169" y="110"/>
                  </a:lnTo>
                  <a:lnTo>
                    <a:pt x="170" y="119"/>
                  </a:lnTo>
                  <a:lnTo>
                    <a:pt x="170" y="128"/>
                  </a:lnTo>
                  <a:lnTo>
                    <a:pt x="170" y="272"/>
                  </a:lnTo>
                  <a:lnTo>
                    <a:pt x="271" y="272"/>
                  </a:lnTo>
                  <a:lnTo>
                    <a:pt x="271" y="128"/>
                  </a:lnTo>
                  <a:lnTo>
                    <a:pt x="271" y="128"/>
                  </a:lnTo>
                  <a:lnTo>
                    <a:pt x="272" y="119"/>
                  </a:lnTo>
                  <a:lnTo>
                    <a:pt x="273" y="109"/>
                  </a:lnTo>
                  <a:lnTo>
                    <a:pt x="275" y="102"/>
                  </a:lnTo>
                  <a:lnTo>
                    <a:pt x="280" y="94"/>
                  </a:lnTo>
                  <a:lnTo>
                    <a:pt x="284" y="89"/>
                  </a:lnTo>
                  <a:lnTo>
                    <a:pt x="289" y="85"/>
                  </a:lnTo>
                  <a:lnTo>
                    <a:pt x="297" y="81"/>
                  </a:lnTo>
                  <a:lnTo>
                    <a:pt x="306" y="80"/>
                  </a:lnTo>
                  <a:lnTo>
                    <a:pt x="306" y="80"/>
                  </a:lnTo>
                  <a:lnTo>
                    <a:pt x="316" y="81"/>
                  </a:lnTo>
                  <a:lnTo>
                    <a:pt x="325" y="85"/>
                  </a:lnTo>
                  <a:lnTo>
                    <a:pt x="330" y="89"/>
                  </a:lnTo>
                  <a:lnTo>
                    <a:pt x="334" y="95"/>
                  </a:lnTo>
                  <a:lnTo>
                    <a:pt x="336" y="103"/>
                  </a:lnTo>
                  <a:lnTo>
                    <a:pt x="339" y="110"/>
                  </a:lnTo>
                  <a:lnTo>
                    <a:pt x="340" y="119"/>
                  </a:lnTo>
                  <a:lnTo>
                    <a:pt x="340" y="128"/>
                  </a:lnTo>
                  <a:lnTo>
                    <a:pt x="340" y="272"/>
                  </a:lnTo>
                  <a:lnTo>
                    <a:pt x="441" y="272"/>
                  </a:lnTo>
                  <a:lnTo>
                    <a:pt x="441" y="90"/>
                  </a:lnTo>
                  <a:lnTo>
                    <a:pt x="441" y="90"/>
                  </a:lnTo>
                  <a:lnTo>
                    <a:pt x="439" y="74"/>
                  </a:lnTo>
                  <a:lnTo>
                    <a:pt x="438" y="65"/>
                  </a:lnTo>
                  <a:lnTo>
                    <a:pt x="436" y="58"/>
                  </a:lnTo>
                  <a:lnTo>
                    <a:pt x="434" y="50"/>
                  </a:lnTo>
                  <a:lnTo>
                    <a:pt x="430" y="43"/>
                  </a:lnTo>
                  <a:lnTo>
                    <a:pt x="426" y="35"/>
                  </a:lnTo>
                  <a:lnTo>
                    <a:pt x="421" y="29"/>
                  </a:lnTo>
                  <a:lnTo>
                    <a:pt x="415" y="22"/>
                  </a:lnTo>
                  <a:lnTo>
                    <a:pt x="408" y="17"/>
                  </a:lnTo>
                  <a:lnTo>
                    <a:pt x="401" y="12"/>
                  </a:lnTo>
                  <a:lnTo>
                    <a:pt x="392" y="7"/>
                  </a:lnTo>
                  <a:lnTo>
                    <a:pt x="384" y="4"/>
                  </a:lnTo>
                  <a:lnTo>
                    <a:pt x="373" y="2"/>
                  </a:lnTo>
                  <a:lnTo>
                    <a:pt x="362" y="0"/>
                  </a:lnTo>
                  <a:lnTo>
                    <a:pt x="349" y="0"/>
                  </a:lnTo>
                  <a:lnTo>
                    <a:pt x="349" y="0"/>
                  </a:lnTo>
                  <a:lnTo>
                    <a:pt x="337" y="0"/>
                  </a:lnTo>
                  <a:lnTo>
                    <a:pt x="327" y="1"/>
                  </a:lnTo>
                  <a:lnTo>
                    <a:pt x="317" y="3"/>
                  </a:lnTo>
                  <a:lnTo>
                    <a:pt x="307" y="5"/>
                  </a:lnTo>
                  <a:lnTo>
                    <a:pt x="300" y="8"/>
                  </a:lnTo>
                  <a:lnTo>
                    <a:pt x="292" y="12"/>
                  </a:lnTo>
                  <a:lnTo>
                    <a:pt x="281" y="19"/>
                  </a:lnTo>
                  <a:lnTo>
                    <a:pt x="272" y="27"/>
                  </a:lnTo>
                  <a:lnTo>
                    <a:pt x="266" y="33"/>
                  </a:lnTo>
                  <a:lnTo>
                    <a:pt x="259" y="42"/>
                  </a:lnTo>
                  <a:lnTo>
                    <a:pt x="259" y="42"/>
                  </a:lnTo>
                  <a:lnTo>
                    <a:pt x="253" y="32"/>
                  </a:lnTo>
                  <a:lnTo>
                    <a:pt x="246" y="23"/>
                  </a:lnTo>
                  <a:lnTo>
                    <a:pt x="238" y="16"/>
                  </a:lnTo>
                  <a:lnTo>
                    <a:pt x="229" y="11"/>
                  </a:lnTo>
                  <a:lnTo>
                    <a:pt x="218" y="6"/>
                  </a:lnTo>
                  <a:lnTo>
                    <a:pt x="209" y="2"/>
                  </a:lnTo>
                  <a:lnTo>
                    <a:pt x="198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73" y="0"/>
                  </a:lnTo>
                  <a:lnTo>
                    <a:pt x="160" y="2"/>
                  </a:lnTo>
                  <a:lnTo>
                    <a:pt x="149" y="5"/>
                  </a:lnTo>
                  <a:lnTo>
                    <a:pt x="137" y="9"/>
                  </a:lnTo>
                  <a:lnTo>
                    <a:pt x="126" y="15"/>
                  </a:lnTo>
                  <a:lnTo>
                    <a:pt x="116" y="22"/>
                  </a:lnTo>
                  <a:lnTo>
                    <a:pt x="108" y="31"/>
                  </a:lnTo>
                  <a:lnTo>
                    <a:pt x="99" y="42"/>
                  </a:lnTo>
                  <a:lnTo>
                    <a:pt x="98" y="42"/>
                  </a:lnTo>
                  <a:lnTo>
                    <a:pt x="98" y="6"/>
                  </a:lnTo>
                  <a:lnTo>
                    <a:pt x="0" y="6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rgbClr val="0055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6" name="Freeform 8"/>
            <p:cNvSpPr>
              <a:spLocks/>
            </p:cNvSpPr>
            <p:nvPr userDrawn="1"/>
          </p:nvSpPr>
          <p:spPr bwMode="auto">
            <a:xfrm>
              <a:off x="323" y="4096"/>
              <a:ext cx="58" cy="67"/>
            </a:xfrm>
            <a:custGeom>
              <a:avLst/>
              <a:gdLst/>
              <a:ahLst/>
              <a:cxnLst>
                <a:cxn ang="0">
                  <a:pos x="283" y="85"/>
                </a:cxn>
                <a:cxn ang="0">
                  <a:pos x="270" y="50"/>
                </a:cxn>
                <a:cxn ang="0">
                  <a:pos x="247" y="25"/>
                </a:cxn>
                <a:cxn ang="0">
                  <a:pos x="215" y="10"/>
                </a:cxn>
                <a:cxn ang="0">
                  <a:pos x="179" y="2"/>
                </a:cxn>
                <a:cxn ang="0">
                  <a:pos x="144" y="0"/>
                </a:cxn>
                <a:cxn ang="0">
                  <a:pos x="98" y="4"/>
                </a:cxn>
                <a:cxn ang="0">
                  <a:pos x="64" y="15"/>
                </a:cxn>
                <a:cxn ang="0">
                  <a:pos x="34" y="34"/>
                </a:cxn>
                <a:cxn ang="0">
                  <a:pos x="15" y="62"/>
                </a:cxn>
                <a:cxn ang="0">
                  <a:pos x="6" y="101"/>
                </a:cxn>
                <a:cxn ang="0">
                  <a:pos x="8" y="121"/>
                </a:cxn>
                <a:cxn ang="0">
                  <a:pos x="17" y="145"/>
                </a:cxn>
                <a:cxn ang="0">
                  <a:pos x="34" y="166"/>
                </a:cxn>
                <a:cxn ang="0">
                  <a:pos x="60" y="182"/>
                </a:cxn>
                <a:cxn ang="0">
                  <a:pos x="95" y="195"/>
                </a:cxn>
                <a:cxn ang="0">
                  <a:pos x="157" y="208"/>
                </a:cxn>
                <a:cxn ang="0">
                  <a:pos x="180" y="218"/>
                </a:cxn>
                <a:cxn ang="0">
                  <a:pos x="187" y="234"/>
                </a:cxn>
                <a:cxn ang="0">
                  <a:pos x="182" y="246"/>
                </a:cxn>
                <a:cxn ang="0">
                  <a:pos x="167" y="256"/>
                </a:cxn>
                <a:cxn ang="0">
                  <a:pos x="149" y="259"/>
                </a:cxn>
                <a:cxn ang="0">
                  <a:pos x="124" y="254"/>
                </a:cxn>
                <a:cxn ang="0">
                  <a:pos x="114" y="244"/>
                </a:cxn>
                <a:cxn ang="0">
                  <a:pos x="106" y="221"/>
                </a:cxn>
                <a:cxn ang="0">
                  <a:pos x="1" y="236"/>
                </a:cxn>
                <a:cxn ang="0">
                  <a:pos x="14" y="274"/>
                </a:cxn>
                <a:cxn ang="0">
                  <a:pos x="37" y="302"/>
                </a:cxn>
                <a:cxn ang="0">
                  <a:pos x="70" y="320"/>
                </a:cxn>
                <a:cxn ang="0">
                  <a:pos x="106" y="331"/>
                </a:cxn>
                <a:cxn ang="0">
                  <a:pos x="145" y="334"/>
                </a:cxn>
                <a:cxn ang="0">
                  <a:pos x="184" y="331"/>
                </a:cxn>
                <a:cxn ang="0">
                  <a:pos x="222" y="321"/>
                </a:cxn>
                <a:cxn ang="0">
                  <a:pos x="255" y="304"/>
                </a:cxn>
                <a:cxn ang="0">
                  <a:pos x="279" y="276"/>
                </a:cxn>
                <a:cxn ang="0">
                  <a:pos x="292" y="238"/>
                </a:cxn>
                <a:cxn ang="0">
                  <a:pos x="292" y="212"/>
                </a:cxn>
                <a:cxn ang="0">
                  <a:pos x="286" y="187"/>
                </a:cxn>
                <a:cxn ang="0">
                  <a:pos x="276" y="168"/>
                </a:cxn>
                <a:cxn ang="0">
                  <a:pos x="249" y="144"/>
                </a:cxn>
                <a:cxn ang="0">
                  <a:pos x="223" y="132"/>
                </a:cxn>
                <a:cxn ang="0">
                  <a:pos x="167" y="119"/>
                </a:cxn>
                <a:cxn ang="0">
                  <a:pos x="125" y="108"/>
                </a:cxn>
                <a:cxn ang="0">
                  <a:pos x="117" y="102"/>
                </a:cxn>
                <a:cxn ang="0">
                  <a:pos x="113" y="92"/>
                </a:cxn>
                <a:cxn ang="0">
                  <a:pos x="119" y="75"/>
                </a:cxn>
                <a:cxn ang="0">
                  <a:pos x="135" y="68"/>
                </a:cxn>
                <a:cxn ang="0">
                  <a:pos x="153" y="68"/>
                </a:cxn>
                <a:cxn ang="0">
                  <a:pos x="171" y="77"/>
                </a:cxn>
                <a:cxn ang="0">
                  <a:pos x="180" y="86"/>
                </a:cxn>
                <a:cxn ang="0">
                  <a:pos x="284" y="100"/>
                </a:cxn>
              </a:cxnLst>
              <a:rect l="0" t="0" r="r" b="b"/>
              <a:pathLst>
                <a:path w="292" h="334">
                  <a:moveTo>
                    <a:pt x="284" y="100"/>
                  </a:moveTo>
                  <a:lnTo>
                    <a:pt x="284" y="100"/>
                  </a:lnTo>
                  <a:lnTo>
                    <a:pt x="283" y="85"/>
                  </a:lnTo>
                  <a:lnTo>
                    <a:pt x="280" y="72"/>
                  </a:lnTo>
                  <a:lnTo>
                    <a:pt x="276" y="61"/>
                  </a:lnTo>
                  <a:lnTo>
                    <a:pt x="270" y="50"/>
                  </a:lnTo>
                  <a:lnTo>
                    <a:pt x="263" y="41"/>
                  </a:lnTo>
                  <a:lnTo>
                    <a:pt x="255" y="33"/>
                  </a:lnTo>
                  <a:lnTo>
                    <a:pt x="247" y="25"/>
                  </a:lnTo>
                  <a:lnTo>
                    <a:pt x="236" y="20"/>
                  </a:lnTo>
                  <a:lnTo>
                    <a:pt x="226" y="15"/>
                  </a:lnTo>
                  <a:lnTo>
                    <a:pt x="215" y="10"/>
                  </a:lnTo>
                  <a:lnTo>
                    <a:pt x="204" y="7"/>
                  </a:lnTo>
                  <a:lnTo>
                    <a:pt x="192" y="4"/>
                  </a:lnTo>
                  <a:lnTo>
                    <a:pt x="179" y="2"/>
                  </a:lnTo>
                  <a:lnTo>
                    <a:pt x="167" y="1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21" y="1"/>
                  </a:lnTo>
                  <a:lnTo>
                    <a:pt x="109" y="3"/>
                  </a:lnTo>
                  <a:lnTo>
                    <a:pt x="98" y="4"/>
                  </a:lnTo>
                  <a:lnTo>
                    <a:pt x="86" y="7"/>
                  </a:lnTo>
                  <a:lnTo>
                    <a:pt x="75" y="10"/>
                  </a:lnTo>
                  <a:lnTo>
                    <a:pt x="64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4"/>
                  </a:lnTo>
                  <a:lnTo>
                    <a:pt x="27" y="42"/>
                  </a:lnTo>
                  <a:lnTo>
                    <a:pt x="20" y="51"/>
                  </a:lnTo>
                  <a:lnTo>
                    <a:pt x="15" y="62"/>
                  </a:lnTo>
                  <a:lnTo>
                    <a:pt x="11" y="74"/>
                  </a:lnTo>
                  <a:lnTo>
                    <a:pt x="7" y="86"/>
                  </a:lnTo>
                  <a:lnTo>
                    <a:pt x="6" y="101"/>
                  </a:lnTo>
                  <a:lnTo>
                    <a:pt x="6" y="101"/>
                  </a:lnTo>
                  <a:lnTo>
                    <a:pt x="7" y="111"/>
                  </a:lnTo>
                  <a:lnTo>
                    <a:pt x="8" y="121"/>
                  </a:lnTo>
                  <a:lnTo>
                    <a:pt x="11" y="129"/>
                  </a:lnTo>
                  <a:lnTo>
                    <a:pt x="14" y="138"/>
                  </a:lnTo>
                  <a:lnTo>
                    <a:pt x="17" y="145"/>
                  </a:lnTo>
                  <a:lnTo>
                    <a:pt x="22" y="153"/>
                  </a:lnTo>
                  <a:lnTo>
                    <a:pt x="28" y="159"/>
                  </a:lnTo>
                  <a:lnTo>
                    <a:pt x="34" y="166"/>
                  </a:lnTo>
                  <a:lnTo>
                    <a:pt x="42" y="171"/>
                  </a:lnTo>
                  <a:lnTo>
                    <a:pt x="50" y="176"/>
                  </a:lnTo>
                  <a:lnTo>
                    <a:pt x="60" y="182"/>
                  </a:lnTo>
                  <a:lnTo>
                    <a:pt x="71" y="186"/>
                  </a:lnTo>
                  <a:lnTo>
                    <a:pt x="82" y="190"/>
                  </a:lnTo>
                  <a:lnTo>
                    <a:pt x="95" y="195"/>
                  </a:lnTo>
                  <a:lnTo>
                    <a:pt x="125" y="201"/>
                  </a:lnTo>
                  <a:lnTo>
                    <a:pt x="125" y="201"/>
                  </a:lnTo>
                  <a:lnTo>
                    <a:pt x="157" y="208"/>
                  </a:lnTo>
                  <a:lnTo>
                    <a:pt x="167" y="211"/>
                  </a:lnTo>
                  <a:lnTo>
                    <a:pt x="175" y="214"/>
                  </a:lnTo>
                  <a:lnTo>
                    <a:pt x="180" y="218"/>
                  </a:lnTo>
                  <a:lnTo>
                    <a:pt x="183" y="223"/>
                  </a:lnTo>
                  <a:lnTo>
                    <a:pt x="186" y="228"/>
                  </a:lnTo>
                  <a:lnTo>
                    <a:pt x="187" y="234"/>
                  </a:lnTo>
                  <a:lnTo>
                    <a:pt x="187" y="234"/>
                  </a:lnTo>
                  <a:lnTo>
                    <a:pt x="186" y="241"/>
                  </a:lnTo>
                  <a:lnTo>
                    <a:pt x="182" y="246"/>
                  </a:lnTo>
                  <a:lnTo>
                    <a:pt x="178" y="250"/>
                  </a:lnTo>
                  <a:lnTo>
                    <a:pt x="173" y="254"/>
                  </a:lnTo>
                  <a:lnTo>
                    <a:pt x="167" y="256"/>
                  </a:lnTo>
                  <a:lnTo>
                    <a:pt x="161" y="258"/>
                  </a:lnTo>
                  <a:lnTo>
                    <a:pt x="149" y="259"/>
                  </a:lnTo>
                  <a:lnTo>
                    <a:pt x="149" y="259"/>
                  </a:lnTo>
                  <a:lnTo>
                    <a:pt x="139" y="258"/>
                  </a:lnTo>
                  <a:lnTo>
                    <a:pt x="131" y="257"/>
                  </a:lnTo>
                  <a:lnTo>
                    <a:pt x="124" y="254"/>
                  </a:lnTo>
                  <a:lnTo>
                    <a:pt x="119" y="250"/>
                  </a:lnTo>
                  <a:lnTo>
                    <a:pt x="119" y="250"/>
                  </a:lnTo>
                  <a:lnTo>
                    <a:pt x="114" y="244"/>
                  </a:lnTo>
                  <a:lnTo>
                    <a:pt x="109" y="236"/>
                  </a:lnTo>
                  <a:lnTo>
                    <a:pt x="107" y="230"/>
                  </a:lnTo>
                  <a:lnTo>
                    <a:pt x="106" y="221"/>
                  </a:lnTo>
                  <a:lnTo>
                    <a:pt x="0" y="221"/>
                  </a:lnTo>
                  <a:lnTo>
                    <a:pt x="0" y="221"/>
                  </a:lnTo>
                  <a:lnTo>
                    <a:pt x="1" y="236"/>
                  </a:lnTo>
                  <a:lnTo>
                    <a:pt x="4" y="250"/>
                  </a:lnTo>
                  <a:lnTo>
                    <a:pt x="8" y="262"/>
                  </a:lnTo>
                  <a:lnTo>
                    <a:pt x="14" y="274"/>
                  </a:lnTo>
                  <a:lnTo>
                    <a:pt x="20" y="284"/>
                  </a:lnTo>
                  <a:lnTo>
                    <a:pt x="29" y="293"/>
                  </a:lnTo>
                  <a:lnTo>
                    <a:pt x="37" y="302"/>
                  </a:lnTo>
                  <a:lnTo>
                    <a:pt x="47" y="308"/>
                  </a:lnTo>
                  <a:lnTo>
                    <a:pt x="58" y="315"/>
                  </a:lnTo>
                  <a:lnTo>
                    <a:pt x="70" y="320"/>
                  </a:lnTo>
                  <a:lnTo>
                    <a:pt x="81" y="324"/>
                  </a:lnTo>
                  <a:lnTo>
                    <a:pt x="93" y="328"/>
                  </a:lnTo>
                  <a:lnTo>
                    <a:pt x="106" y="331"/>
                  </a:lnTo>
                  <a:lnTo>
                    <a:pt x="119" y="332"/>
                  </a:lnTo>
                  <a:lnTo>
                    <a:pt x="132" y="333"/>
                  </a:lnTo>
                  <a:lnTo>
                    <a:pt x="145" y="334"/>
                  </a:lnTo>
                  <a:lnTo>
                    <a:pt x="145" y="334"/>
                  </a:lnTo>
                  <a:lnTo>
                    <a:pt x="172" y="333"/>
                  </a:lnTo>
                  <a:lnTo>
                    <a:pt x="184" y="331"/>
                  </a:lnTo>
                  <a:lnTo>
                    <a:pt x="197" y="329"/>
                  </a:lnTo>
                  <a:lnTo>
                    <a:pt x="210" y="325"/>
                  </a:lnTo>
                  <a:lnTo>
                    <a:pt x="222" y="321"/>
                  </a:lnTo>
                  <a:lnTo>
                    <a:pt x="234" y="317"/>
                  </a:lnTo>
                  <a:lnTo>
                    <a:pt x="245" y="310"/>
                  </a:lnTo>
                  <a:lnTo>
                    <a:pt x="255" y="304"/>
                  </a:lnTo>
                  <a:lnTo>
                    <a:pt x="264" y="295"/>
                  </a:lnTo>
                  <a:lnTo>
                    <a:pt x="272" y="287"/>
                  </a:lnTo>
                  <a:lnTo>
                    <a:pt x="279" y="276"/>
                  </a:lnTo>
                  <a:lnTo>
                    <a:pt x="284" y="264"/>
                  </a:lnTo>
                  <a:lnTo>
                    <a:pt x="289" y="251"/>
                  </a:lnTo>
                  <a:lnTo>
                    <a:pt x="292" y="238"/>
                  </a:lnTo>
                  <a:lnTo>
                    <a:pt x="292" y="221"/>
                  </a:lnTo>
                  <a:lnTo>
                    <a:pt x="292" y="221"/>
                  </a:lnTo>
                  <a:lnTo>
                    <a:pt x="292" y="212"/>
                  </a:lnTo>
                  <a:lnTo>
                    <a:pt x="291" y="203"/>
                  </a:lnTo>
                  <a:lnTo>
                    <a:pt x="289" y="196"/>
                  </a:lnTo>
                  <a:lnTo>
                    <a:pt x="286" y="187"/>
                  </a:lnTo>
                  <a:lnTo>
                    <a:pt x="283" y="181"/>
                  </a:lnTo>
                  <a:lnTo>
                    <a:pt x="280" y="174"/>
                  </a:lnTo>
                  <a:lnTo>
                    <a:pt x="276" y="168"/>
                  </a:lnTo>
                  <a:lnTo>
                    <a:pt x="271" y="162"/>
                  </a:lnTo>
                  <a:lnTo>
                    <a:pt x="261" y="153"/>
                  </a:lnTo>
                  <a:lnTo>
                    <a:pt x="249" y="144"/>
                  </a:lnTo>
                  <a:lnTo>
                    <a:pt x="237" y="138"/>
                  </a:lnTo>
                  <a:lnTo>
                    <a:pt x="223" y="132"/>
                  </a:lnTo>
                  <a:lnTo>
                    <a:pt x="223" y="132"/>
                  </a:lnTo>
                  <a:lnTo>
                    <a:pt x="209" y="128"/>
                  </a:lnTo>
                  <a:lnTo>
                    <a:pt x="195" y="125"/>
                  </a:lnTo>
                  <a:lnTo>
                    <a:pt x="167" y="119"/>
                  </a:lnTo>
                  <a:lnTo>
                    <a:pt x="144" y="114"/>
                  </a:lnTo>
                  <a:lnTo>
                    <a:pt x="134" y="111"/>
                  </a:lnTo>
                  <a:lnTo>
                    <a:pt x="125" y="108"/>
                  </a:lnTo>
                  <a:lnTo>
                    <a:pt x="125" y="108"/>
                  </a:lnTo>
                  <a:lnTo>
                    <a:pt x="121" y="106"/>
                  </a:lnTo>
                  <a:lnTo>
                    <a:pt x="117" y="102"/>
                  </a:lnTo>
                  <a:lnTo>
                    <a:pt x="114" y="98"/>
                  </a:lnTo>
                  <a:lnTo>
                    <a:pt x="113" y="92"/>
                  </a:lnTo>
                  <a:lnTo>
                    <a:pt x="113" y="92"/>
                  </a:lnTo>
                  <a:lnTo>
                    <a:pt x="114" y="84"/>
                  </a:lnTo>
                  <a:lnTo>
                    <a:pt x="116" y="79"/>
                  </a:lnTo>
                  <a:lnTo>
                    <a:pt x="119" y="75"/>
                  </a:lnTo>
                  <a:lnTo>
                    <a:pt x="123" y="71"/>
                  </a:lnTo>
                  <a:lnTo>
                    <a:pt x="129" y="69"/>
                  </a:lnTo>
                  <a:lnTo>
                    <a:pt x="135" y="68"/>
                  </a:lnTo>
                  <a:lnTo>
                    <a:pt x="147" y="67"/>
                  </a:lnTo>
                  <a:lnTo>
                    <a:pt x="147" y="67"/>
                  </a:lnTo>
                  <a:lnTo>
                    <a:pt x="153" y="68"/>
                  </a:lnTo>
                  <a:lnTo>
                    <a:pt x="160" y="69"/>
                  </a:lnTo>
                  <a:lnTo>
                    <a:pt x="165" y="72"/>
                  </a:lnTo>
                  <a:lnTo>
                    <a:pt x="171" y="77"/>
                  </a:lnTo>
                  <a:lnTo>
                    <a:pt x="171" y="77"/>
                  </a:lnTo>
                  <a:lnTo>
                    <a:pt x="176" y="81"/>
                  </a:lnTo>
                  <a:lnTo>
                    <a:pt x="180" y="86"/>
                  </a:lnTo>
                  <a:lnTo>
                    <a:pt x="182" y="93"/>
                  </a:lnTo>
                  <a:lnTo>
                    <a:pt x="183" y="100"/>
                  </a:lnTo>
                  <a:lnTo>
                    <a:pt x="284" y="100"/>
                  </a:lnTo>
                  <a:close/>
                </a:path>
              </a:pathLst>
            </a:custGeom>
            <a:solidFill>
              <a:srgbClr val="0055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7" name="Freeform 9"/>
            <p:cNvSpPr>
              <a:spLocks/>
            </p:cNvSpPr>
            <p:nvPr userDrawn="1"/>
          </p:nvSpPr>
          <p:spPr bwMode="auto">
            <a:xfrm>
              <a:off x="543" y="4086"/>
              <a:ext cx="55" cy="75"/>
            </a:xfrm>
            <a:custGeom>
              <a:avLst/>
              <a:gdLst/>
              <a:ahLst/>
              <a:cxnLst>
                <a:cxn ang="0">
                  <a:pos x="0" y="372"/>
                </a:cxn>
                <a:cxn ang="0">
                  <a:pos x="103" y="372"/>
                </a:cxn>
                <a:cxn ang="0">
                  <a:pos x="103" y="244"/>
                </a:cxn>
                <a:cxn ang="0">
                  <a:pos x="103" y="244"/>
                </a:cxn>
                <a:cxn ang="0">
                  <a:pos x="103" y="227"/>
                </a:cxn>
                <a:cxn ang="0">
                  <a:pos x="105" y="212"/>
                </a:cxn>
                <a:cxn ang="0">
                  <a:pos x="110" y="202"/>
                </a:cxn>
                <a:cxn ang="0">
                  <a:pos x="112" y="197"/>
                </a:cxn>
                <a:cxn ang="0">
                  <a:pos x="114" y="193"/>
                </a:cxn>
                <a:cxn ang="0">
                  <a:pos x="114" y="193"/>
                </a:cxn>
                <a:cxn ang="0">
                  <a:pos x="118" y="188"/>
                </a:cxn>
                <a:cxn ang="0">
                  <a:pos x="125" y="184"/>
                </a:cxn>
                <a:cxn ang="0">
                  <a:pos x="131" y="180"/>
                </a:cxn>
                <a:cxn ang="0">
                  <a:pos x="138" y="179"/>
                </a:cxn>
                <a:cxn ang="0">
                  <a:pos x="138" y="179"/>
                </a:cxn>
                <a:cxn ang="0">
                  <a:pos x="146" y="179"/>
                </a:cxn>
                <a:cxn ang="0">
                  <a:pos x="153" y="181"/>
                </a:cxn>
                <a:cxn ang="0">
                  <a:pos x="158" y="185"/>
                </a:cxn>
                <a:cxn ang="0">
                  <a:pos x="163" y="190"/>
                </a:cxn>
                <a:cxn ang="0">
                  <a:pos x="163" y="190"/>
                </a:cxn>
                <a:cxn ang="0">
                  <a:pos x="168" y="195"/>
                </a:cxn>
                <a:cxn ang="0">
                  <a:pos x="170" y="204"/>
                </a:cxn>
                <a:cxn ang="0">
                  <a:pos x="172" y="214"/>
                </a:cxn>
                <a:cxn ang="0">
                  <a:pos x="172" y="225"/>
                </a:cxn>
                <a:cxn ang="0">
                  <a:pos x="172" y="372"/>
                </a:cxn>
                <a:cxn ang="0">
                  <a:pos x="275" y="372"/>
                </a:cxn>
                <a:cxn ang="0">
                  <a:pos x="275" y="203"/>
                </a:cxn>
                <a:cxn ang="0">
                  <a:pos x="275" y="203"/>
                </a:cxn>
                <a:cxn ang="0">
                  <a:pos x="275" y="190"/>
                </a:cxn>
                <a:cxn ang="0">
                  <a:pos x="274" y="178"/>
                </a:cxn>
                <a:cxn ang="0">
                  <a:pos x="272" y="166"/>
                </a:cxn>
                <a:cxn ang="0">
                  <a:pos x="270" y="157"/>
                </a:cxn>
                <a:cxn ang="0">
                  <a:pos x="265" y="147"/>
                </a:cxn>
                <a:cxn ang="0">
                  <a:pos x="262" y="139"/>
                </a:cxn>
                <a:cxn ang="0">
                  <a:pos x="257" y="131"/>
                </a:cxn>
                <a:cxn ang="0">
                  <a:pos x="251" y="125"/>
                </a:cxn>
                <a:cxn ang="0">
                  <a:pos x="251" y="125"/>
                </a:cxn>
                <a:cxn ang="0">
                  <a:pos x="245" y="118"/>
                </a:cxn>
                <a:cxn ang="0">
                  <a:pos x="239" y="114"/>
                </a:cxn>
                <a:cxn ang="0">
                  <a:pos x="231" y="110"/>
                </a:cxn>
                <a:cxn ang="0">
                  <a:pos x="222" y="105"/>
                </a:cxn>
                <a:cxn ang="0">
                  <a:pos x="214" y="103"/>
                </a:cxn>
                <a:cxn ang="0">
                  <a:pos x="205" y="101"/>
                </a:cxn>
                <a:cxn ang="0">
                  <a:pos x="196" y="100"/>
                </a:cxn>
                <a:cxn ang="0">
                  <a:pos x="186" y="99"/>
                </a:cxn>
                <a:cxn ang="0">
                  <a:pos x="186" y="99"/>
                </a:cxn>
                <a:cxn ang="0">
                  <a:pos x="173" y="100"/>
                </a:cxn>
                <a:cxn ang="0">
                  <a:pos x="161" y="101"/>
                </a:cxn>
                <a:cxn ang="0">
                  <a:pos x="149" y="103"/>
                </a:cxn>
                <a:cxn ang="0">
                  <a:pos x="137" y="108"/>
                </a:cxn>
                <a:cxn ang="0">
                  <a:pos x="137" y="108"/>
                </a:cxn>
                <a:cxn ang="0">
                  <a:pos x="128" y="114"/>
                </a:cxn>
                <a:cxn ang="0">
                  <a:pos x="120" y="119"/>
                </a:cxn>
                <a:cxn ang="0">
                  <a:pos x="112" y="127"/>
                </a:cxn>
                <a:cxn ang="0">
                  <a:pos x="103" y="135"/>
                </a:cxn>
                <a:cxn ang="0">
                  <a:pos x="103" y="0"/>
                </a:cxn>
                <a:cxn ang="0">
                  <a:pos x="0" y="0"/>
                </a:cxn>
                <a:cxn ang="0">
                  <a:pos x="0" y="372"/>
                </a:cxn>
              </a:cxnLst>
              <a:rect l="0" t="0" r="r" b="b"/>
              <a:pathLst>
                <a:path w="275" h="372">
                  <a:moveTo>
                    <a:pt x="0" y="372"/>
                  </a:moveTo>
                  <a:lnTo>
                    <a:pt x="103" y="372"/>
                  </a:lnTo>
                  <a:lnTo>
                    <a:pt x="103" y="244"/>
                  </a:lnTo>
                  <a:lnTo>
                    <a:pt x="103" y="244"/>
                  </a:lnTo>
                  <a:lnTo>
                    <a:pt x="103" y="227"/>
                  </a:lnTo>
                  <a:lnTo>
                    <a:pt x="105" y="212"/>
                  </a:lnTo>
                  <a:lnTo>
                    <a:pt x="110" y="202"/>
                  </a:lnTo>
                  <a:lnTo>
                    <a:pt x="112" y="197"/>
                  </a:lnTo>
                  <a:lnTo>
                    <a:pt x="114" y="193"/>
                  </a:lnTo>
                  <a:lnTo>
                    <a:pt x="114" y="193"/>
                  </a:lnTo>
                  <a:lnTo>
                    <a:pt x="118" y="188"/>
                  </a:lnTo>
                  <a:lnTo>
                    <a:pt x="125" y="184"/>
                  </a:lnTo>
                  <a:lnTo>
                    <a:pt x="131" y="180"/>
                  </a:lnTo>
                  <a:lnTo>
                    <a:pt x="138" y="179"/>
                  </a:lnTo>
                  <a:lnTo>
                    <a:pt x="138" y="179"/>
                  </a:lnTo>
                  <a:lnTo>
                    <a:pt x="146" y="179"/>
                  </a:lnTo>
                  <a:lnTo>
                    <a:pt x="153" y="181"/>
                  </a:lnTo>
                  <a:lnTo>
                    <a:pt x="158" y="185"/>
                  </a:lnTo>
                  <a:lnTo>
                    <a:pt x="163" y="190"/>
                  </a:lnTo>
                  <a:lnTo>
                    <a:pt x="163" y="190"/>
                  </a:lnTo>
                  <a:lnTo>
                    <a:pt x="168" y="195"/>
                  </a:lnTo>
                  <a:lnTo>
                    <a:pt x="170" y="204"/>
                  </a:lnTo>
                  <a:lnTo>
                    <a:pt x="172" y="214"/>
                  </a:lnTo>
                  <a:lnTo>
                    <a:pt x="172" y="225"/>
                  </a:lnTo>
                  <a:lnTo>
                    <a:pt x="172" y="372"/>
                  </a:lnTo>
                  <a:lnTo>
                    <a:pt x="275" y="372"/>
                  </a:lnTo>
                  <a:lnTo>
                    <a:pt x="275" y="203"/>
                  </a:lnTo>
                  <a:lnTo>
                    <a:pt x="275" y="203"/>
                  </a:lnTo>
                  <a:lnTo>
                    <a:pt x="275" y="190"/>
                  </a:lnTo>
                  <a:lnTo>
                    <a:pt x="274" y="178"/>
                  </a:lnTo>
                  <a:lnTo>
                    <a:pt x="272" y="166"/>
                  </a:lnTo>
                  <a:lnTo>
                    <a:pt x="270" y="157"/>
                  </a:lnTo>
                  <a:lnTo>
                    <a:pt x="265" y="147"/>
                  </a:lnTo>
                  <a:lnTo>
                    <a:pt x="262" y="139"/>
                  </a:lnTo>
                  <a:lnTo>
                    <a:pt x="257" y="131"/>
                  </a:lnTo>
                  <a:lnTo>
                    <a:pt x="251" y="125"/>
                  </a:lnTo>
                  <a:lnTo>
                    <a:pt x="251" y="125"/>
                  </a:lnTo>
                  <a:lnTo>
                    <a:pt x="245" y="118"/>
                  </a:lnTo>
                  <a:lnTo>
                    <a:pt x="239" y="114"/>
                  </a:lnTo>
                  <a:lnTo>
                    <a:pt x="231" y="110"/>
                  </a:lnTo>
                  <a:lnTo>
                    <a:pt x="222" y="105"/>
                  </a:lnTo>
                  <a:lnTo>
                    <a:pt x="214" y="103"/>
                  </a:lnTo>
                  <a:lnTo>
                    <a:pt x="205" y="101"/>
                  </a:lnTo>
                  <a:lnTo>
                    <a:pt x="196" y="100"/>
                  </a:lnTo>
                  <a:lnTo>
                    <a:pt x="186" y="99"/>
                  </a:lnTo>
                  <a:lnTo>
                    <a:pt x="186" y="99"/>
                  </a:lnTo>
                  <a:lnTo>
                    <a:pt x="173" y="100"/>
                  </a:lnTo>
                  <a:lnTo>
                    <a:pt x="161" y="101"/>
                  </a:lnTo>
                  <a:lnTo>
                    <a:pt x="149" y="103"/>
                  </a:lnTo>
                  <a:lnTo>
                    <a:pt x="137" y="108"/>
                  </a:lnTo>
                  <a:lnTo>
                    <a:pt x="137" y="108"/>
                  </a:lnTo>
                  <a:lnTo>
                    <a:pt x="128" y="114"/>
                  </a:lnTo>
                  <a:lnTo>
                    <a:pt x="120" y="119"/>
                  </a:lnTo>
                  <a:lnTo>
                    <a:pt x="112" y="127"/>
                  </a:lnTo>
                  <a:lnTo>
                    <a:pt x="103" y="135"/>
                  </a:lnTo>
                  <a:lnTo>
                    <a:pt x="103" y="0"/>
                  </a:lnTo>
                  <a:lnTo>
                    <a:pt x="0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0055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Freeform 10"/>
            <p:cNvSpPr>
              <a:spLocks/>
            </p:cNvSpPr>
            <p:nvPr userDrawn="1"/>
          </p:nvSpPr>
          <p:spPr bwMode="auto">
            <a:xfrm>
              <a:off x="508" y="4091"/>
              <a:ext cx="28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"/>
                </a:cxn>
                <a:cxn ang="0">
                  <a:pos x="0" y="156"/>
                </a:cxn>
                <a:cxn ang="0">
                  <a:pos x="0" y="250"/>
                </a:cxn>
                <a:cxn ang="0">
                  <a:pos x="0" y="250"/>
                </a:cxn>
                <a:cxn ang="0">
                  <a:pos x="0" y="270"/>
                </a:cxn>
                <a:cxn ang="0">
                  <a:pos x="2" y="288"/>
                </a:cxn>
                <a:cxn ang="0">
                  <a:pos x="5" y="303"/>
                </a:cxn>
                <a:cxn ang="0">
                  <a:pos x="10" y="316"/>
                </a:cxn>
                <a:cxn ang="0">
                  <a:pos x="10" y="316"/>
                </a:cxn>
                <a:cxn ang="0">
                  <a:pos x="15" y="326"/>
                </a:cxn>
                <a:cxn ang="0">
                  <a:pos x="20" y="333"/>
                </a:cxn>
                <a:cxn ang="0">
                  <a:pos x="28" y="339"/>
                </a:cxn>
                <a:cxn ang="0">
                  <a:pos x="36" y="344"/>
                </a:cxn>
                <a:cxn ang="0">
                  <a:pos x="36" y="344"/>
                </a:cxn>
                <a:cxn ang="0">
                  <a:pos x="45" y="348"/>
                </a:cxn>
                <a:cxn ang="0">
                  <a:pos x="57" y="351"/>
                </a:cxn>
                <a:cxn ang="0">
                  <a:pos x="71" y="354"/>
                </a:cxn>
                <a:cxn ang="0">
                  <a:pos x="88" y="354"/>
                </a:cxn>
                <a:cxn ang="0">
                  <a:pos x="88" y="354"/>
                </a:cxn>
                <a:cxn ang="0">
                  <a:pos x="100" y="354"/>
                </a:cxn>
                <a:cxn ang="0">
                  <a:pos x="114" y="351"/>
                </a:cxn>
                <a:cxn ang="0">
                  <a:pos x="129" y="349"/>
                </a:cxn>
                <a:cxn ang="0">
                  <a:pos x="143" y="345"/>
                </a:cxn>
                <a:cxn ang="0">
                  <a:pos x="143" y="279"/>
                </a:cxn>
                <a:cxn ang="0">
                  <a:pos x="143" y="279"/>
                </a:cxn>
                <a:cxn ang="0">
                  <a:pos x="139" y="280"/>
                </a:cxn>
                <a:cxn ang="0">
                  <a:pos x="131" y="281"/>
                </a:cxn>
                <a:cxn ang="0">
                  <a:pos x="116" y="282"/>
                </a:cxn>
                <a:cxn ang="0">
                  <a:pos x="116" y="282"/>
                </a:cxn>
                <a:cxn ang="0">
                  <a:pos x="111" y="281"/>
                </a:cxn>
                <a:cxn ang="0">
                  <a:pos x="106" y="277"/>
                </a:cxn>
                <a:cxn ang="0">
                  <a:pos x="104" y="275"/>
                </a:cxn>
                <a:cxn ang="0">
                  <a:pos x="102" y="273"/>
                </a:cxn>
                <a:cxn ang="0">
                  <a:pos x="102" y="273"/>
                </a:cxn>
                <a:cxn ang="0">
                  <a:pos x="101" y="270"/>
                </a:cxn>
                <a:cxn ang="0">
                  <a:pos x="100" y="265"/>
                </a:cxn>
                <a:cxn ang="0">
                  <a:pos x="99" y="251"/>
                </a:cxn>
                <a:cxn ang="0">
                  <a:pos x="99" y="156"/>
                </a:cxn>
                <a:cxn ang="0">
                  <a:pos x="143" y="156"/>
                </a:cxn>
                <a:cxn ang="0">
                  <a:pos x="143" y="81"/>
                </a:cxn>
                <a:cxn ang="0">
                  <a:pos x="99" y="81"/>
                </a:cxn>
                <a:cxn ang="0">
                  <a:pos x="99" y="0"/>
                </a:cxn>
                <a:cxn ang="0">
                  <a:pos x="0" y="0"/>
                </a:cxn>
              </a:cxnLst>
              <a:rect l="0" t="0" r="r" b="b"/>
              <a:pathLst>
                <a:path w="143" h="354">
                  <a:moveTo>
                    <a:pt x="0" y="0"/>
                  </a:moveTo>
                  <a:lnTo>
                    <a:pt x="0" y="81"/>
                  </a:lnTo>
                  <a:lnTo>
                    <a:pt x="0" y="156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70"/>
                  </a:lnTo>
                  <a:lnTo>
                    <a:pt x="2" y="288"/>
                  </a:lnTo>
                  <a:lnTo>
                    <a:pt x="5" y="303"/>
                  </a:lnTo>
                  <a:lnTo>
                    <a:pt x="10" y="316"/>
                  </a:lnTo>
                  <a:lnTo>
                    <a:pt x="10" y="316"/>
                  </a:lnTo>
                  <a:lnTo>
                    <a:pt x="15" y="326"/>
                  </a:lnTo>
                  <a:lnTo>
                    <a:pt x="20" y="333"/>
                  </a:lnTo>
                  <a:lnTo>
                    <a:pt x="28" y="339"/>
                  </a:lnTo>
                  <a:lnTo>
                    <a:pt x="36" y="344"/>
                  </a:lnTo>
                  <a:lnTo>
                    <a:pt x="36" y="344"/>
                  </a:lnTo>
                  <a:lnTo>
                    <a:pt x="45" y="348"/>
                  </a:lnTo>
                  <a:lnTo>
                    <a:pt x="57" y="351"/>
                  </a:lnTo>
                  <a:lnTo>
                    <a:pt x="71" y="354"/>
                  </a:lnTo>
                  <a:lnTo>
                    <a:pt x="88" y="354"/>
                  </a:lnTo>
                  <a:lnTo>
                    <a:pt x="88" y="354"/>
                  </a:lnTo>
                  <a:lnTo>
                    <a:pt x="100" y="354"/>
                  </a:lnTo>
                  <a:lnTo>
                    <a:pt x="114" y="351"/>
                  </a:lnTo>
                  <a:lnTo>
                    <a:pt x="129" y="349"/>
                  </a:lnTo>
                  <a:lnTo>
                    <a:pt x="143" y="345"/>
                  </a:lnTo>
                  <a:lnTo>
                    <a:pt x="143" y="279"/>
                  </a:lnTo>
                  <a:lnTo>
                    <a:pt x="143" y="279"/>
                  </a:lnTo>
                  <a:lnTo>
                    <a:pt x="139" y="280"/>
                  </a:lnTo>
                  <a:lnTo>
                    <a:pt x="131" y="281"/>
                  </a:lnTo>
                  <a:lnTo>
                    <a:pt x="116" y="282"/>
                  </a:lnTo>
                  <a:lnTo>
                    <a:pt x="116" y="282"/>
                  </a:lnTo>
                  <a:lnTo>
                    <a:pt x="111" y="281"/>
                  </a:lnTo>
                  <a:lnTo>
                    <a:pt x="106" y="277"/>
                  </a:lnTo>
                  <a:lnTo>
                    <a:pt x="104" y="275"/>
                  </a:lnTo>
                  <a:lnTo>
                    <a:pt x="102" y="273"/>
                  </a:lnTo>
                  <a:lnTo>
                    <a:pt x="102" y="273"/>
                  </a:lnTo>
                  <a:lnTo>
                    <a:pt x="101" y="270"/>
                  </a:lnTo>
                  <a:lnTo>
                    <a:pt x="100" y="265"/>
                  </a:lnTo>
                  <a:lnTo>
                    <a:pt x="99" y="251"/>
                  </a:lnTo>
                  <a:lnTo>
                    <a:pt x="99" y="156"/>
                  </a:lnTo>
                  <a:lnTo>
                    <a:pt x="143" y="156"/>
                  </a:lnTo>
                  <a:lnTo>
                    <a:pt x="143" y="81"/>
                  </a:lnTo>
                  <a:lnTo>
                    <a:pt x="99" y="81"/>
                  </a:lnTo>
                  <a:lnTo>
                    <a:pt x="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9" name="Rectangle 11"/>
            <p:cNvSpPr>
              <a:spLocks noChangeArrowheads="1"/>
            </p:cNvSpPr>
            <p:nvPr userDrawn="1"/>
          </p:nvSpPr>
          <p:spPr bwMode="auto">
            <a:xfrm>
              <a:off x="481" y="4091"/>
              <a:ext cx="20" cy="11"/>
            </a:xfrm>
            <a:prstGeom prst="rect">
              <a:avLst/>
            </a:prstGeom>
            <a:solidFill>
              <a:srgbClr val="7AC14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33" r:id="rId2"/>
    <p:sldLayoutId id="214748374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</p:sldLayoutIdLst>
  <p:txStyles>
    <p:titleStyle>
      <a:lvl1pPr algn="ctr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200" kern="1200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2pPr>
      <a:lvl3pPr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3pPr>
      <a:lvl4pPr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4pPr>
      <a:lvl5pPr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5pPr>
      <a:lvl6pPr marL="457200"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6pPr>
      <a:lvl7pPr marL="914400"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7pPr>
      <a:lvl8pPr marL="1371600"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8pPr>
      <a:lvl9pPr marL="1828800" algn="ctr" rtl="0" eaLnBrk="1" fontAlgn="base" hangingPunct="1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003399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Arial" charset="0"/>
        <a:buChar char="–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Arial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Font typeface="Arial" charset="0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 flipV="1">
            <a:off x="0" y="0"/>
            <a:ext cx="914400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0" y="-13648"/>
            <a:ext cx="5009566" cy="6871650"/>
            <a:chOff x="0" y="-13648"/>
            <a:chExt cx="5009566" cy="6871650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0" y="0"/>
              <a:ext cx="5009566" cy="1828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0" y="-13648"/>
              <a:ext cx="1433015" cy="5208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0" y="4243974"/>
              <a:ext cx="515504" cy="1875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0" y="5398525"/>
              <a:ext cx="933199" cy="3412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526055" y="6556242"/>
              <a:ext cx="825472" cy="3017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1286762" y="4107058"/>
              <a:ext cx="4037706" cy="14641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-136220" y="6558940"/>
              <a:ext cx="435281" cy="1628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206363" y="483884"/>
              <a:ext cx="1526372" cy="55860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H="1">
              <a:off x="1225724" y="350460"/>
              <a:ext cx="1113052" cy="405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2663146" y="218814"/>
              <a:ext cx="685502" cy="24787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4095233" y="88950"/>
              <a:ext cx="268624" cy="907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89075"/>
            <a:ext cx="822960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05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538484" y="6324302"/>
            <a:ext cx="938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52655A1-65ED-4164-8D8E-23EA0717165A}" type="datetimeFigureOut">
              <a:rPr lang="en-US" smtClean="0"/>
              <a:pPr>
                <a:defRPr/>
              </a:pPr>
              <a:t>5/15/2015</a:t>
            </a:fld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4781" y="6324302"/>
            <a:ext cx="456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3C6C858-49D8-4E91-970D-07AADC8602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6353175"/>
            <a:ext cx="9144000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0" y="6643798"/>
            <a:ext cx="9144000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395525" y="6501725"/>
            <a:ext cx="293006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8226883" y="6603447"/>
            <a:ext cx="509105" cy="1588"/>
          </a:xfrm>
          <a:prstGeom prst="line">
            <a:avLst/>
          </a:prstGeom>
          <a:ln>
            <a:solidFill>
              <a:srgbClr val="B2BB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66725" y="6396038"/>
            <a:ext cx="482600" cy="212725"/>
            <a:chOff x="294" y="4029"/>
            <a:chExt cx="304" cy="134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94" y="4029"/>
              <a:ext cx="30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5"/>
            <p:cNvSpPr>
              <a:spLocks noEditPoints="1"/>
            </p:cNvSpPr>
            <p:nvPr userDrawn="1"/>
          </p:nvSpPr>
          <p:spPr bwMode="auto">
            <a:xfrm>
              <a:off x="294" y="4029"/>
              <a:ext cx="207" cy="66"/>
            </a:xfrm>
            <a:custGeom>
              <a:avLst/>
              <a:gdLst/>
              <a:ahLst/>
              <a:cxnLst>
                <a:cxn ang="0">
                  <a:pos x="757" y="120"/>
                </a:cxn>
                <a:cxn ang="0">
                  <a:pos x="934" y="120"/>
                </a:cxn>
                <a:cxn ang="0">
                  <a:pos x="890" y="8"/>
                </a:cxn>
                <a:cxn ang="0">
                  <a:pos x="656" y="8"/>
                </a:cxn>
                <a:cxn ang="0">
                  <a:pos x="459" y="88"/>
                </a:cxn>
                <a:cxn ang="0">
                  <a:pos x="501" y="98"/>
                </a:cxn>
                <a:cxn ang="0">
                  <a:pos x="524" y="118"/>
                </a:cxn>
                <a:cxn ang="0">
                  <a:pos x="536" y="154"/>
                </a:cxn>
                <a:cxn ang="0">
                  <a:pos x="534" y="188"/>
                </a:cxn>
                <a:cxn ang="0">
                  <a:pos x="521" y="220"/>
                </a:cxn>
                <a:cxn ang="0">
                  <a:pos x="496" y="237"/>
                </a:cxn>
                <a:cxn ang="0">
                  <a:pos x="428" y="242"/>
                </a:cxn>
                <a:cxn ang="0">
                  <a:pos x="472" y="323"/>
                </a:cxn>
                <a:cxn ang="0">
                  <a:pos x="544" y="312"/>
                </a:cxn>
                <a:cxn ang="0">
                  <a:pos x="595" y="280"/>
                </a:cxn>
                <a:cxn ang="0">
                  <a:pos x="624" y="230"/>
                </a:cxn>
                <a:cxn ang="0">
                  <a:pos x="633" y="165"/>
                </a:cxn>
                <a:cxn ang="0">
                  <a:pos x="629" y="120"/>
                </a:cxn>
                <a:cxn ang="0">
                  <a:pos x="610" y="68"/>
                </a:cxn>
                <a:cxn ang="0">
                  <a:pos x="571" y="28"/>
                </a:cxn>
                <a:cxn ang="0">
                  <a:pos x="510" y="9"/>
                </a:cxn>
                <a:cxn ang="0">
                  <a:pos x="304" y="124"/>
                </a:cxn>
                <a:cxn ang="0">
                  <a:pos x="295" y="84"/>
                </a:cxn>
                <a:cxn ang="0">
                  <a:pos x="271" y="41"/>
                </a:cxn>
                <a:cxn ang="0">
                  <a:pos x="231" y="13"/>
                </a:cxn>
                <a:cxn ang="0">
                  <a:pos x="176" y="0"/>
                </a:cxn>
                <a:cxn ang="0">
                  <a:pos x="126" y="3"/>
                </a:cxn>
                <a:cxn ang="0">
                  <a:pos x="68" y="26"/>
                </a:cxn>
                <a:cxn ang="0">
                  <a:pos x="26" y="69"/>
                </a:cxn>
                <a:cxn ang="0">
                  <a:pos x="3" y="130"/>
                </a:cxn>
                <a:cxn ang="0">
                  <a:pos x="1" y="182"/>
                </a:cxn>
                <a:cxn ang="0">
                  <a:pos x="17" y="244"/>
                </a:cxn>
                <a:cxn ang="0">
                  <a:pos x="53" y="294"/>
                </a:cxn>
                <a:cxn ang="0">
                  <a:pos x="107" y="323"/>
                </a:cxn>
                <a:cxn ang="0">
                  <a:pos x="161" y="330"/>
                </a:cxn>
                <a:cxn ang="0">
                  <a:pos x="222" y="318"/>
                </a:cxn>
                <a:cxn ang="0">
                  <a:pos x="267" y="288"/>
                </a:cxn>
                <a:cxn ang="0">
                  <a:pos x="295" y="247"/>
                </a:cxn>
                <a:cxn ang="0">
                  <a:pos x="305" y="199"/>
                </a:cxn>
                <a:cxn ang="0">
                  <a:pos x="204" y="220"/>
                </a:cxn>
                <a:cxn ang="0">
                  <a:pos x="179" y="248"/>
                </a:cxn>
                <a:cxn ang="0">
                  <a:pos x="150" y="251"/>
                </a:cxn>
                <a:cxn ang="0">
                  <a:pos x="123" y="240"/>
                </a:cxn>
                <a:cxn ang="0">
                  <a:pos x="107" y="218"/>
                </a:cxn>
                <a:cxn ang="0">
                  <a:pos x="98" y="165"/>
                </a:cxn>
                <a:cxn ang="0">
                  <a:pos x="105" y="119"/>
                </a:cxn>
                <a:cxn ang="0">
                  <a:pos x="119" y="94"/>
                </a:cxn>
                <a:cxn ang="0">
                  <a:pos x="143" y="80"/>
                </a:cxn>
                <a:cxn ang="0">
                  <a:pos x="165" y="79"/>
                </a:cxn>
                <a:cxn ang="0">
                  <a:pos x="188" y="87"/>
                </a:cxn>
                <a:cxn ang="0">
                  <a:pos x="206" y="113"/>
                </a:cxn>
              </a:cxnLst>
              <a:rect l="0" t="0" r="r" b="b"/>
              <a:pathLst>
                <a:path w="1034" h="330">
                  <a:moveTo>
                    <a:pt x="656" y="323"/>
                  </a:moveTo>
                  <a:lnTo>
                    <a:pt x="755" y="323"/>
                  </a:lnTo>
                  <a:lnTo>
                    <a:pt x="755" y="120"/>
                  </a:lnTo>
                  <a:lnTo>
                    <a:pt x="757" y="120"/>
                  </a:lnTo>
                  <a:lnTo>
                    <a:pt x="800" y="323"/>
                  </a:lnTo>
                  <a:lnTo>
                    <a:pt x="886" y="323"/>
                  </a:lnTo>
                  <a:lnTo>
                    <a:pt x="932" y="120"/>
                  </a:lnTo>
                  <a:lnTo>
                    <a:pt x="934" y="120"/>
                  </a:lnTo>
                  <a:lnTo>
                    <a:pt x="934" y="283"/>
                  </a:lnTo>
                  <a:lnTo>
                    <a:pt x="1034" y="283"/>
                  </a:lnTo>
                  <a:lnTo>
                    <a:pt x="1034" y="8"/>
                  </a:lnTo>
                  <a:lnTo>
                    <a:pt x="890" y="8"/>
                  </a:lnTo>
                  <a:lnTo>
                    <a:pt x="845" y="193"/>
                  </a:lnTo>
                  <a:lnTo>
                    <a:pt x="844" y="193"/>
                  </a:lnTo>
                  <a:lnTo>
                    <a:pt x="799" y="8"/>
                  </a:lnTo>
                  <a:lnTo>
                    <a:pt x="656" y="8"/>
                  </a:lnTo>
                  <a:lnTo>
                    <a:pt x="656" y="323"/>
                  </a:lnTo>
                  <a:close/>
                  <a:moveTo>
                    <a:pt x="428" y="88"/>
                  </a:moveTo>
                  <a:lnTo>
                    <a:pt x="459" y="88"/>
                  </a:lnTo>
                  <a:lnTo>
                    <a:pt x="459" y="88"/>
                  </a:lnTo>
                  <a:lnTo>
                    <a:pt x="472" y="89"/>
                  </a:lnTo>
                  <a:lnTo>
                    <a:pt x="483" y="90"/>
                  </a:lnTo>
                  <a:lnTo>
                    <a:pt x="493" y="93"/>
                  </a:lnTo>
                  <a:lnTo>
                    <a:pt x="501" y="98"/>
                  </a:lnTo>
                  <a:lnTo>
                    <a:pt x="509" y="102"/>
                  </a:lnTo>
                  <a:lnTo>
                    <a:pt x="515" y="107"/>
                  </a:lnTo>
                  <a:lnTo>
                    <a:pt x="520" y="113"/>
                  </a:lnTo>
                  <a:lnTo>
                    <a:pt x="524" y="118"/>
                  </a:lnTo>
                  <a:lnTo>
                    <a:pt x="528" y="124"/>
                  </a:lnTo>
                  <a:lnTo>
                    <a:pt x="530" y="131"/>
                  </a:lnTo>
                  <a:lnTo>
                    <a:pt x="535" y="144"/>
                  </a:lnTo>
                  <a:lnTo>
                    <a:pt x="536" y="154"/>
                  </a:lnTo>
                  <a:lnTo>
                    <a:pt x="537" y="163"/>
                  </a:lnTo>
                  <a:lnTo>
                    <a:pt x="537" y="163"/>
                  </a:lnTo>
                  <a:lnTo>
                    <a:pt x="536" y="175"/>
                  </a:lnTo>
                  <a:lnTo>
                    <a:pt x="534" y="188"/>
                  </a:lnTo>
                  <a:lnTo>
                    <a:pt x="530" y="202"/>
                  </a:lnTo>
                  <a:lnTo>
                    <a:pt x="527" y="208"/>
                  </a:lnTo>
                  <a:lnTo>
                    <a:pt x="524" y="213"/>
                  </a:lnTo>
                  <a:lnTo>
                    <a:pt x="521" y="220"/>
                  </a:lnTo>
                  <a:lnTo>
                    <a:pt x="515" y="225"/>
                  </a:lnTo>
                  <a:lnTo>
                    <a:pt x="510" y="229"/>
                  </a:lnTo>
                  <a:lnTo>
                    <a:pt x="503" y="234"/>
                  </a:lnTo>
                  <a:lnTo>
                    <a:pt x="496" y="237"/>
                  </a:lnTo>
                  <a:lnTo>
                    <a:pt x="487" y="240"/>
                  </a:lnTo>
                  <a:lnTo>
                    <a:pt x="478" y="241"/>
                  </a:lnTo>
                  <a:lnTo>
                    <a:pt x="467" y="242"/>
                  </a:lnTo>
                  <a:lnTo>
                    <a:pt x="428" y="242"/>
                  </a:lnTo>
                  <a:lnTo>
                    <a:pt x="428" y="88"/>
                  </a:lnTo>
                  <a:close/>
                  <a:moveTo>
                    <a:pt x="331" y="323"/>
                  </a:moveTo>
                  <a:lnTo>
                    <a:pt x="472" y="323"/>
                  </a:lnTo>
                  <a:lnTo>
                    <a:pt x="472" y="323"/>
                  </a:lnTo>
                  <a:lnTo>
                    <a:pt x="492" y="323"/>
                  </a:lnTo>
                  <a:lnTo>
                    <a:pt x="511" y="321"/>
                  </a:lnTo>
                  <a:lnTo>
                    <a:pt x="528" y="316"/>
                  </a:lnTo>
                  <a:lnTo>
                    <a:pt x="544" y="312"/>
                  </a:lnTo>
                  <a:lnTo>
                    <a:pt x="558" y="306"/>
                  </a:lnTo>
                  <a:lnTo>
                    <a:pt x="572" y="298"/>
                  </a:lnTo>
                  <a:lnTo>
                    <a:pt x="584" y="289"/>
                  </a:lnTo>
                  <a:lnTo>
                    <a:pt x="595" y="280"/>
                  </a:lnTo>
                  <a:lnTo>
                    <a:pt x="603" y="269"/>
                  </a:lnTo>
                  <a:lnTo>
                    <a:pt x="612" y="257"/>
                  </a:lnTo>
                  <a:lnTo>
                    <a:pt x="618" y="244"/>
                  </a:lnTo>
                  <a:lnTo>
                    <a:pt x="624" y="230"/>
                  </a:lnTo>
                  <a:lnTo>
                    <a:pt x="628" y="215"/>
                  </a:lnTo>
                  <a:lnTo>
                    <a:pt x="631" y="199"/>
                  </a:lnTo>
                  <a:lnTo>
                    <a:pt x="633" y="182"/>
                  </a:lnTo>
                  <a:lnTo>
                    <a:pt x="633" y="165"/>
                  </a:lnTo>
                  <a:lnTo>
                    <a:pt x="633" y="165"/>
                  </a:lnTo>
                  <a:lnTo>
                    <a:pt x="633" y="150"/>
                  </a:lnTo>
                  <a:lnTo>
                    <a:pt x="632" y="135"/>
                  </a:lnTo>
                  <a:lnTo>
                    <a:pt x="629" y="120"/>
                  </a:lnTo>
                  <a:lnTo>
                    <a:pt x="626" y="106"/>
                  </a:lnTo>
                  <a:lnTo>
                    <a:pt x="622" y="93"/>
                  </a:lnTo>
                  <a:lnTo>
                    <a:pt x="616" y="79"/>
                  </a:lnTo>
                  <a:lnTo>
                    <a:pt x="610" y="68"/>
                  </a:lnTo>
                  <a:lnTo>
                    <a:pt x="602" y="56"/>
                  </a:lnTo>
                  <a:lnTo>
                    <a:pt x="593" y="45"/>
                  </a:lnTo>
                  <a:lnTo>
                    <a:pt x="583" y="36"/>
                  </a:lnTo>
                  <a:lnTo>
                    <a:pt x="571" y="28"/>
                  </a:lnTo>
                  <a:lnTo>
                    <a:pt x="558" y="20"/>
                  </a:lnTo>
                  <a:lnTo>
                    <a:pt x="543" y="15"/>
                  </a:lnTo>
                  <a:lnTo>
                    <a:pt x="527" y="11"/>
                  </a:lnTo>
                  <a:lnTo>
                    <a:pt x="510" y="9"/>
                  </a:lnTo>
                  <a:lnTo>
                    <a:pt x="491" y="8"/>
                  </a:lnTo>
                  <a:lnTo>
                    <a:pt x="331" y="8"/>
                  </a:lnTo>
                  <a:lnTo>
                    <a:pt x="331" y="323"/>
                  </a:lnTo>
                  <a:close/>
                  <a:moveTo>
                    <a:pt x="304" y="124"/>
                  </a:moveTo>
                  <a:lnTo>
                    <a:pt x="304" y="124"/>
                  </a:lnTo>
                  <a:lnTo>
                    <a:pt x="302" y="110"/>
                  </a:lnTo>
                  <a:lnTo>
                    <a:pt x="298" y="96"/>
                  </a:lnTo>
                  <a:lnTo>
                    <a:pt x="295" y="84"/>
                  </a:lnTo>
                  <a:lnTo>
                    <a:pt x="290" y="72"/>
                  </a:lnTo>
                  <a:lnTo>
                    <a:pt x="284" y="61"/>
                  </a:lnTo>
                  <a:lnTo>
                    <a:pt x="278" y="50"/>
                  </a:lnTo>
                  <a:lnTo>
                    <a:pt x="271" y="41"/>
                  </a:lnTo>
                  <a:lnTo>
                    <a:pt x="262" y="33"/>
                  </a:lnTo>
                  <a:lnTo>
                    <a:pt x="252" y="26"/>
                  </a:lnTo>
                  <a:lnTo>
                    <a:pt x="242" y="18"/>
                  </a:lnTo>
                  <a:lnTo>
                    <a:pt x="231" y="13"/>
                  </a:lnTo>
                  <a:lnTo>
                    <a:pt x="219" y="9"/>
                  </a:lnTo>
                  <a:lnTo>
                    <a:pt x="205" y="4"/>
                  </a:lnTo>
                  <a:lnTo>
                    <a:pt x="191" y="2"/>
                  </a:lnTo>
                  <a:lnTo>
                    <a:pt x="176" y="0"/>
                  </a:lnTo>
                  <a:lnTo>
                    <a:pt x="161" y="0"/>
                  </a:lnTo>
                  <a:lnTo>
                    <a:pt x="161" y="0"/>
                  </a:lnTo>
                  <a:lnTo>
                    <a:pt x="143" y="0"/>
                  </a:lnTo>
                  <a:lnTo>
                    <a:pt x="126" y="3"/>
                  </a:lnTo>
                  <a:lnTo>
                    <a:pt x="109" y="6"/>
                  </a:lnTo>
                  <a:lnTo>
                    <a:pt x="94" y="12"/>
                  </a:lnTo>
                  <a:lnTo>
                    <a:pt x="81" y="18"/>
                  </a:lnTo>
                  <a:lnTo>
                    <a:pt x="68" y="26"/>
                  </a:lnTo>
                  <a:lnTo>
                    <a:pt x="55" y="35"/>
                  </a:lnTo>
                  <a:lnTo>
                    <a:pt x="44" y="45"/>
                  </a:lnTo>
                  <a:lnTo>
                    <a:pt x="34" y="57"/>
                  </a:lnTo>
                  <a:lnTo>
                    <a:pt x="26" y="69"/>
                  </a:lnTo>
                  <a:lnTo>
                    <a:pt x="18" y="83"/>
                  </a:lnTo>
                  <a:lnTo>
                    <a:pt x="12" y="98"/>
                  </a:lnTo>
                  <a:lnTo>
                    <a:pt x="6" y="113"/>
                  </a:lnTo>
                  <a:lnTo>
                    <a:pt x="3" y="130"/>
                  </a:lnTo>
                  <a:lnTo>
                    <a:pt x="1" y="147"/>
                  </a:lnTo>
                  <a:lnTo>
                    <a:pt x="0" y="165"/>
                  </a:lnTo>
                  <a:lnTo>
                    <a:pt x="0" y="165"/>
                  </a:lnTo>
                  <a:lnTo>
                    <a:pt x="1" y="182"/>
                  </a:lnTo>
                  <a:lnTo>
                    <a:pt x="3" y="199"/>
                  </a:lnTo>
                  <a:lnTo>
                    <a:pt x="6" y="215"/>
                  </a:lnTo>
                  <a:lnTo>
                    <a:pt x="11" y="230"/>
                  </a:lnTo>
                  <a:lnTo>
                    <a:pt x="17" y="244"/>
                  </a:lnTo>
                  <a:lnTo>
                    <a:pt x="24" y="258"/>
                  </a:lnTo>
                  <a:lnTo>
                    <a:pt x="32" y="271"/>
                  </a:lnTo>
                  <a:lnTo>
                    <a:pt x="42" y="283"/>
                  </a:lnTo>
                  <a:lnTo>
                    <a:pt x="53" y="294"/>
                  </a:lnTo>
                  <a:lnTo>
                    <a:pt x="65" y="302"/>
                  </a:lnTo>
                  <a:lnTo>
                    <a:pt x="78" y="311"/>
                  </a:lnTo>
                  <a:lnTo>
                    <a:pt x="92" y="317"/>
                  </a:lnTo>
                  <a:lnTo>
                    <a:pt x="107" y="323"/>
                  </a:lnTo>
                  <a:lnTo>
                    <a:pt x="125" y="327"/>
                  </a:lnTo>
                  <a:lnTo>
                    <a:pt x="142" y="329"/>
                  </a:lnTo>
                  <a:lnTo>
                    <a:pt x="161" y="330"/>
                  </a:lnTo>
                  <a:lnTo>
                    <a:pt x="161" y="330"/>
                  </a:lnTo>
                  <a:lnTo>
                    <a:pt x="177" y="330"/>
                  </a:lnTo>
                  <a:lnTo>
                    <a:pt x="193" y="327"/>
                  </a:lnTo>
                  <a:lnTo>
                    <a:pt x="208" y="324"/>
                  </a:lnTo>
                  <a:lnTo>
                    <a:pt x="222" y="318"/>
                  </a:lnTo>
                  <a:lnTo>
                    <a:pt x="235" y="313"/>
                  </a:lnTo>
                  <a:lnTo>
                    <a:pt x="247" y="306"/>
                  </a:lnTo>
                  <a:lnTo>
                    <a:pt x="258" y="298"/>
                  </a:lnTo>
                  <a:lnTo>
                    <a:pt x="267" y="288"/>
                  </a:lnTo>
                  <a:lnTo>
                    <a:pt x="276" y="279"/>
                  </a:lnTo>
                  <a:lnTo>
                    <a:pt x="283" y="269"/>
                  </a:lnTo>
                  <a:lnTo>
                    <a:pt x="290" y="257"/>
                  </a:lnTo>
                  <a:lnTo>
                    <a:pt x="295" y="247"/>
                  </a:lnTo>
                  <a:lnTo>
                    <a:pt x="299" y="235"/>
                  </a:lnTo>
                  <a:lnTo>
                    <a:pt x="303" y="223"/>
                  </a:lnTo>
                  <a:lnTo>
                    <a:pt x="305" y="211"/>
                  </a:lnTo>
                  <a:lnTo>
                    <a:pt x="305" y="199"/>
                  </a:lnTo>
                  <a:lnTo>
                    <a:pt x="209" y="199"/>
                  </a:lnTo>
                  <a:lnTo>
                    <a:pt x="209" y="199"/>
                  </a:lnTo>
                  <a:lnTo>
                    <a:pt x="207" y="210"/>
                  </a:lnTo>
                  <a:lnTo>
                    <a:pt x="204" y="220"/>
                  </a:lnTo>
                  <a:lnTo>
                    <a:pt x="200" y="228"/>
                  </a:lnTo>
                  <a:lnTo>
                    <a:pt x="194" y="237"/>
                  </a:lnTo>
                  <a:lnTo>
                    <a:pt x="187" y="243"/>
                  </a:lnTo>
                  <a:lnTo>
                    <a:pt x="179" y="248"/>
                  </a:lnTo>
                  <a:lnTo>
                    <a:pt x="170" y="251"/>
                  </a:lnTo>
                  <a:lnTo>
                    <a:pt x="158" y="252"/>
                  </a:lnTo>
                  <a:lnTo>
                    <a:pt x="158" y="252"/>
                  </a:lnTo>
                  <a:lnTo>
                    <a:pt x="150" y="251"/>
                  </a:lnTo>
                  <a:lnTo>
                    <a:pt x="143" y="250"/>
                  </a:lnTo>
                  <a:lnTo>
                    <a:pt x="135" y="248"/>
                  </a:lnTo>
                  <a:lnTo>
                    <a:pt x="130" y="244"/>
                  </a:lnTo>
                  <a:lnTo>
                    <a:pt x="123" y="240"/>
                  </a:lnTo>
                  <a:lnTo>
                    <a:pt x="119" y="236"/>
                  </a:lnTo>
                  <a:lnTo>
                    <a:pt x="115" y="230"/>
                  </a:lnTo>
                  <a:lnTo>
                    <a:pt x="111" y="224"/>
                  </a:lnTo>
                  <a:lnTo>
                    <a:pt x="107" y="218"/>
                  </a:lnTo>
                  <a:lnTo>
                    <a:pt x="105" y="211"/>
                  </a:lnTo>
                  <a:lnTo>
                    <a:pt x="101" y="196"/>
                  </a:lnTo>
                  <a:lnTo>
                    <a:pt x="99" y="181"/>
                  </a:lnTo>
                  <a:lnTo>
                    <a:pt x="98" y="165"/>
                  </a:lnTo>
                  <a:lnTo>
                    <a:pt x="98" y="165"/>
                  </a:lnTo>
                  <a:lnTo>
                    <a:pt x="99" y="149"/>
                  </a:lnTo>
                  <a:lnTo>
                    <a:pt x="101" y="134"/>
                  </a:lnTo>
                  <a:lnTo>
                    <a:pt x="105" y="119"/>
                  </a:lnTo>
                  <a:lnTo>
                    <a:pt x="107" y="113"/>
                  </a:lnTo>
                  <a:lnTo>
                    <a:pt x="111" y="106"/>
                  </a:lnTo>
                  <a:lnTo>
                    <a:pt x="115" y="100"/>
                  </a:lnTo>
                  <a:lnTo>
                    <a:pt x="119" y="94"/>
                  </a:lnTo>
                  <a:lnTo>
                    <a:pt x="123" y="90"/>
                  </a:lnTo>
                  <a:lnTo>
                    <a:pt x="130" y="86"/>
                  </a:lnTo>
                  <a:lnTo>
                    <a:pt x="135" y="83"/>
                  </a:lnTo>
                  <a:lnTo>
                    <a:pt x="143" y="80"/>
                  </a:lnTo>
                  <a:lnTo>
                    <a:pt x="150" y="79"/>
                  </a:lnTo>
                  <a:lnTo>
                    <a:pt x="158" y="78"/>
                  </a:lnTo>
                  <a:lnTo>
                    <a:pt x="158" y="78"/>
                  </a:lnTo>
                  <a:lnTo>
                    <a:pt x="165" y="79"/>
                  </a:lnTo>
                  <a:lnTo>
                    <a:pt x="172" y="80"/>
                  </a:lnTo>
                  <a:lnTo>
                    <a:pt x="177" y="81"/>
                  </a:lnTo>
                  <a:lnTo>
                    <a:pt x="182" y="84"/>
                  </a:lnTo>
                  <a:lnTo>
                    <a:pt x="188" y="87"/>
                  </a:lnTo>
                  <a:lnTo>
                    <a:pt x="191" y="90"/>
                  </a:lnTo>
                  <a:lnTo>
                    <a:pt x="198" y="98"/>
                  </a:lnTo>
                  <a:lnTo>
                    <a:pt x="203" y="105"/>
                  </a:lnTo>
                  <a:lnTo>
                    <a:pt x="206" y="113"/>
                  </a:lnTo>
                  <a:lnTo>
                    <a:pt x="208" y="120"/>
                  </a:lnTo>
                  <a:lnTo>
                    <a:pt x="209" y="124"/>
                  </a:lnTo>
                  <a:lnTo>
                    <a:pt x="304" y="1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auto">
            <a:xfrm>
              <a:off x="481" y="4107"/>
              <a:ext cx="20" cy="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9" name="Freeform 7"/>
            <p:cNvSpPr>
              <a:spLocks/>
            </p:cNvSpPr>
            <p:nvPr userDrawn="1"/>
          </p:nvSpPr>
          <p:spPr bwMode="auto">
            <a:xfrm>
              <a:off x="386" y="4106"/>
              <a:ext cx="88" cy="54"/>
            </a:xfrm>
            <a:custGeom>
              <a:avLst/>
              <a:gdLst/>
              <a:ahLst/>
              <a:cxnLst>
                <a:cxn ang="0">
                  <a:pos x="101" y="272"/>
                </a:cxn>
                <a:cxn ang="0">
                  <a:pos x="101" y="128"/>
                </a:cxn>
                <a:cxn ang="0">
                  <a:pos x="103" y="109"/>
                </a:cxn>
                <a:cxn ang="0">
                  <a:pos x="110" y="94"/>
                </a:cxn>
                <a:cxn ang="0">
                  <a:pos x="120" y="85"/>
                </a:cxn>
                <a:cxn ang="0">
                  <a:pos x="137" y="80"/>
                </a:cxn>
                <a:cxn ang="0">
                  <a:pos x="146" y="81"/>
                </a:cxn>
                <a:cxn ang="0">
                  <a:pos x="160" y="89"/>
                </a:cxn>
                <a:cxn ang="0">
                  <a:pos x="167" y="103"/>
                </a:cxn>
                <a:cxn ang="0">
                  <a:pos x="170" y="119"/>
                </a:cxn>
                <a:cxn ang="0">
                  <a:pos x="170" y="272"/>
                </a:cxn>
                <a:cxn ang="0">
                  <a:pos x="271" y="128"/>
                </a:cxn>
                <a:cxn ang="0">
                  <a:pos x="272" y="119"/>
                </a:cxn>
                <a:cxn ang="0">
                  <a:pos x="275" y="102"/>
                </a:cxn>
                <a:cxn ang="0">
                  <a:pos x="284" y="89"/>
                </a:cxn>
                <a:cxn ang="0">
                  <a:pos x="297" y="81"/>
                </a:cxn>
                <a:cxn ang="0">
                  <a:pos x="306" y="80"/>
                </a:cxn>
                <a:cxn ang="0">
                  <a:pos x="325" y="85"/>
                </a:cxn>
                <a:cxn ang="0">
                  <a:pos x="334" y="95"/>
                </a:cxn>
                <a:cxn ang="0">
                  <a:pos x="339" y="110"/>
                </a:cxn>
                <a:cxn ang="0">
                  <a:pos x="340" y="128"/>
                </a:cxn>
                <a:cxn ang="0">
                  <a:pos x="441" y="272"/>
                </a:cxn>
                <a:cxn ang="0">
                  <a:pos x="441" y="90"/>
                </a:cxn>
                <a:cxn ang="0">
                  <a:pos x="438" y="65"/>
                </a:cxn>
                <a:cxn ang="0">
                  <a:pos x="434" y="50"/>
                </a:cxn>
                <a:cxn ang="0">
                  <a:pos x="426" y="35"/>
                </a:cxn>
                <a:cxn ang="0">
                  <a:pos x="415" y="22"/>
                </a:cxn>
                <a:cxn ang="0">
                  <a:pos x="401" y="12"/>
                </a:cxn>
                <a:cxn ang="0">
                  <a:pos x="384" y="4"/>
                </a:cxn>
                <a:cxn ang="0">
                  <a:pos x="362" y="0"/>
                </a:cxn>
                <a:cxn ang="0">
                  <a:pos x="349" y="0"/>
                </a:cxn>
                <a:cxn ang="0">
                  <a:pos x="327" y="1"/>
                </a:cxn>
                <a:cxn ang="0">
                  <a:pos x="307" y="5"/>
                </a:cxn>
                <a:cxn ang="0">
                  <a:pos x="292" y="12"/>
                </a:cxn>
                <a:cxn ang="0">
                  <a:pos x="272" y="27"/>
                </a:cxn>
                <a:cxn ang="0">
                  <a:pos x="259" y="42"/>
                </a:cxn>
                <a:cxn ang="0">
                  <a:pos x="253" y="32"/>
                </a:cxn>
                <a:cxn ang="0">
                  <a:pos x="238" y="16"/>
                </a:cxn>
                <a:cxn ang="0">
                  <a:pos x="218" y="6"/>
                </a:cxn>
                <a:cxn ang="0">
                  <a:pos x="198" y="0"/>
                </a:cxn>
                <a:cxn ang="0">
                  <a:pos x="186" y="0"/>
                </a:cxn>
                <a:cxn ang="0">
                  <a:pos x="160" y="2"/>
                </a:cxn>
                <a:cxn ang="0">
                  <a:pos x="137" y="9"/>
                </a:cxn>
                <a:cxn ang="0">
                  <a:pos x="116" y="22"/>
                </a:cxn>
                <a:cxn ang="0">
                  <a:pos x="99" y="42"/>
                </a:cxn>
                <a:cxn ang="0">
                  <a:pos x="98" y="6"/>
                </a:cxn>
                <a:cxn ang="0">
                  <a:pos x="0" y="272"/>
                </a:cxn>
              </a:cxnLst>
              <a:rect l="0" t="0" r="r" b="b"/>
              <a:pathLst>
                <a:path w="441" h="272">
                  <a:moveTo>
                    <a:pt x="0" y="272"/>
                  </a:moveTo>
                  <a:lnTo>
                    <a:pt x="101" y="272"/>
                  </a:lnTo>
                  <a:lnTo>
                    <a:pt x="101" y="128"/>
                  </a:lnTo>
                  <a:lnTo>
                    <a:pt x="101" y="128"/>
                  </a:lnTo>
                  <a:lnTo>
                    <a:pt x="102" y="119"/>
                  </a:lnTo>
                  <a:lnTo>
                    <a:pt x="103" y="109"/>
                  </a:lnTo>
                  <a:lnTo>
                    <a:pt x="106" y="102"/>
                  </a:lnTo>
                  <a:lnTo>
                    <a:pt x="110" y="94"/>
                  </a:lnTo>
                  <a:lnTo>
                    <a:pt x="114" y="89"/>
                  </a:lnTo>
                  <a:lnTo>
                    <a:pt x="120" y="85"/>
                  </a:lnTo>
                  <a:lnTo>
                    <a:pt x="127" y="81"/>
                  </a:lnTo>
                  <a:lnTo>
                    <a:pt x="137" y="80"/>
                  </a:lnTo>
                  <a:lnTo>
                    <a:pt x="137" y="80"/>
                  </a:lnTo>
                  <a:lnTo>
                    <a:pt x="146" y="81"/>
                  </a:lnTo>
                  <a:lnTo>
                    <a:pt x="155" y="85"/>
                  </a:lnTo>
                  <a:lnTo>
                    <a:pt x="160" y="89"/>
                  </a:lnTo>
                  <a:lnTo>
                    <a:pt x="165" y="95"/>
                  </a:lnTo>
                  <a:lnTo>
                    <a:pt x="167" y="103"/>
                  </a:lnTo>
                  <a:lnTo>
                    <a:pt x="169" y="110"/>
                  </a:lnTo>
                  <a:lnTo>
                    <a:pt x="170" y="119"/>
                  </a:lnTo>
                  <a:lnTo>
                    <a:pt x="170" y="128"/>
                  </a:lnTo>
                  <a:lnTo>
                    <a:pt x="170" y="272"/>
                  </a:lnTo>
                  <a:lnTo>
                    <a:pt x="271" y="272"/>
                  </a:lnTo>
                  <a:lnTo>
                    <a:pt x="271" y="128"/>
                  </a:lnTo>
                  <a:lnTo>
                    <a:pt x="271" y="128"/>
                  </a:lnTo>
                  <a:lnTo>
                    <a:pt x="272" y="119"/>
                  </a:lnTo>
                  <a:lnTo>
                    <a:pt x="273" y="109"/>
                  </a:lnTo>
                  <a:lnTo>
                    <a:pt x="275" y="102"/>
                  </a:lnTo>
                  <a:lnTo>
                    <a:pt x="280" y="94"/>
                  </a:lnTo>
                  <a:lnTo>
                    <a:pt x="284" y="89"/>
                  </a:lnTo>
                  <a:lnTo>
                    <a:pt x="289" y="85"/>
                  </a:lnTo>
                  <a:lnTo>
                    <a:pt x="297" y="81"/>
                  </a:lnTo>
                  <a:lnTo>
                    <a:pt x="306" y="80"/>
                  </a:lnTo>
                  <a:lnTo>
                    <a:pt x="306" y="80"/>
                  </a:lnTo>
                  <a:lnTo>
                    <a:pt x="316" y="81"/>
                  </a:lnTo>
                  <a:lnTo>
                    <a:pt x="325" y="85"/>
                  </a:lnTo>
                  <a:lnTo>
                    <a:pt x="330" y="89"/>
                  </a:lnTo>
                  <a:lnTo>
                    <a:pt x="334" y="95"/>
                  </a:lnTo>
                  <a:lnTo>
                    <a:pt x="336" y="103"/>
                  </a:lnTo>
                  <a:lnTo>
                    <a:pt x="339" y="110"/>
                  </a:lnTo>
                  <a:lnTo>
                    <a:pt x="340" y="119"/>
                  </a:lnTo>
                  <a:lnTo>
                    <a:pt x="340" y="128"/>
                  </a:lnTo>
                  <a:lnTo>
                    <a:pt x="340" y="272"/>
                  </a:lnTo>
                  <a:lnTo>
                    <a:pt x="441" y="272"/>
                  </a:lnTo>
                  <a:lnTo>
                    <a:pt x="441" y="90"/>
                  </a:lnTo>
                  <a:lnTo>
                    <a:pt x="441" y="90"/>
                  </a:lnTo>
                  <a:lnTo>
                    <a:pt x="439" y="74"/>
                  </a:lnTo>
                  <a:lnTo>
                    <a:pt x="438" y="65"/>
                  </a:lnTo>
                  <a:lnTo>
                    <a:pt x="436" y="58"/>
                  </a:lnTo>
                  <a:lnTo>
                    <a:pt x="434" y="50"/>
                  </a:lnTo>
                  <a:lnTo>
                    <a:pt x="430" y="43"/>
                  </a:lnTo>
                  <a:lnTo>
                    <a:pt x="426" y="35"/>
                  </a:lnTo>
                  <a:lnTo>
                    <a:pt x="421" y="29"/>
                  </a:lnTo>
                  <a:lnTo>
                    <a:pt x="415" y="22"/>
                  </a:lnTo>
                  <a:lnTo>
                    <a:pt x="408" y="17"/>
                  </a:lnTo>
                  <a:lnTo>
                    <a:pt x="401" y="12"/>
                  </a:lnTo>
                  <a:lnTo>
                    <a:pt x="392" y="7"/>
                  </a:lnTo>
                  <a:lnTo>
                    <a:pt x="384" y="4"/>
                  </a:lnTo>
                  <a:lnTo>
                    <a:pt x="373" y="2"/>
                  </a:lnTo>
                  <a:lnTo>
                    <a:pt x="362" y="0"/>
                  </a:lnTo>
                  <a:lnTo>
                    <a:pt x="349" y="0"/>
                  </a:lnTo>
                  <a:lnTo>
                    <a:pt x="349" y="0"/>
                  </a:lnTo>
                  <a:lnTo>
                    <a:pt x="337" y="0"/>
                  </a:lnTo>
                  <a:lnTo>
                    <a:pt x="327" y="1"/>
                  </a:lnTo>
                  <a:lnTo>
                    <a:pt x="317" y="3"/>
                  </a:lnTo>
                  <a:lnTo>
                    <a:pt x="307" y="5"/>
                  </a:lnTo>
                  <a:lnTo>
                    <a:pt x="300" y="8"/>
                  </a:lnTo>
                  <a:lnTo>
                    <a:pt x="292" y="12"/>
                  </a:lnTo>
                  <a:lnTo>
                    <a:pt x="281" y="19"/>
                  </a:lnTo>
                  <a:lnTo>
                    <a:pt x="272" y="27"/>
                  </a:lnTo>
                  <a:lnTo>
                    <a:pt x="266" y="33"/>
                  </a:lnTo>
                  <a:lnTo>
                    <a:pt x="259" y="42"/>
                  </a:lnTo>
                  <a:lnTo>
                    <a:pt x="259" y="42"/>
                  </a:lnTo>
                  <a:lnTo>
                    <a:pt x="253" y="32"/>
                  </a:lnTo>
                  <a:lnTo>
                    <a:pt x="246" y="23"/>
                  </a:lnTo>
                  <a:lnTo>
                    <a:pt x="238" y="16"/>
                  </a:lnTo>
                  <a:lnTo>
                    <a:pt x="229" y="11"/>
                  </a:lnTo>
                  <a:lnTo>
                    <a:pt x="218" y="6"/>
                  </a:lnTo>
                  <a:lnTo>
                    <a:pt x="209" y="2"/>
                  </a:lnTo>
                  <a:lnTo>
                    <a:pt x="198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73" y="0"/>
                  </a:lnTo>
                  <a:lnTo>
                    <a:pt x="160" y="2"/>
                  </a:lnTo>
                  <a:lnTo>
                    <a:pt x="149" y="5"/>
                  </a:lnTo>
                  <a:lnTo>
                    <a:pt x="137" y="9"/>
                  </a:lnTo>
                  <a:lnTo>
                    <a:pt x="126" y="15"/>
                  </a:lnTo>
                  <a:lnTo>
                    <a:pt x="116" y="22"/>
                  </a:lnTo>
                  <a:lnTo>
                    <a:pt x="108" y="31"/>
                  </a:lnTo>
                  <a:lnTo>
                    <a:pt x="99" y="42"/>
                  </a:lnTo>
                  <a:lnTo>
                    <a:pt x="98" y="42"/>
                  </a:lnTo>
                  <a:lnTo>
                    <a:pt x="98" y="6"/>
                  </a:lnTo>
                  <a:lnTo>
                    <a:pt x="0" y="6"/>
                  </a:lnTo>
                  <a:lnTo>
                    <a:pt x="0" y="2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0" name="Freeform 8"/>
            <p:cNvSpPr>
              <a:spLocks/>
            </p:cNvSpPr>
            <p:nvPr userDrawn="1"/>
          </p:nvSpPr>
          <p:spPr bwMode="auto">
            <a:xfrm>
              <a:off x="323" y="4096"/>
              <a:ext cx="58" cy="67"/>
            </a:xfrm>
            <a:custGeom>
              <a:avLst/>
              <a:gdLst/>
              <a:ahLst/>
              <a:cxnLst>
                <a:cxn ang="0">
                  <a:pos x="283" y="85"/>
                </a:cxn>
                <a:cxn ang="0">
                  <a:pos x="270" y="50"/>
                </a:cxn>
                <a:cxn ang="0">
                  <a:pos x="247" y="25"/>
                </a:cxn>
                <a:cxn ang="0">
                  <a:pos x="215" y="10"/>
                </a:cxn>
                <a:cxn ang="0">
                  <a:pos x="179" y="2"/>
                </a:cxn>
                <a:cxn ang="0">
                  <a:pos x="144" y="0"/>
                </a:cxn>
                <a:cxn ang="0">
                  <a:pos x="98" y="4"/>
                </a:cxn>
                <a:cxn ang="0">
                  <a:pos x="64" y="15"/>
                </a:cxn>
                <a:cxn ang="0">
                  <a:pos x="34" y="34"/>
                </a:cxn>
                <a:cxn ang="0">
                  <a:pos x="15" y="62"/>
                </a:cxn>
                <a:cxn ang="0">
                  <a:pos x="6" y="101"/>
                </a:cxn>
                <a:cxn ang="0">
                  <a:pos x="8" y="121"/>
                </a:cxn>
                <a:cxn ang="0">
                  <a:pos x="17" y="145"/>
                </a:cxn>
                <a:cxn ang="0">
                  <a:pos x="34" y="166"/>
                </a:cxn>
                <a:cxn ang="0">
                  <a:pos x="60" y="182"/>
                </a:cxn>
                <a:cxn ang="0">
                  <a:pos x="95" y="195"/>
                </a:cxn>
                <a:cxn ang="0">
                  <a:pos x="157" y="208"/>
                </a:cxn>
                <a:cxn ang="0">
                  <a:pos x="180" y="218"/>
                </a:cxn>
                <a:cxn ang="0">
                  <a:pos x="187" y="234"/>
                </a:cxn>
                <a:cxn ang="0">
                  <a:pos x="182" y="246"/>
                </a:cxn>
                <a:cxn ang="0">
                  <a:pos x="167" y="256"/>
                </a:cxn>
                <a:cxn ang="0">
                  <a:pos x="149" y="259"/>
                </a:cxn>
                <a:cxn ang="0">
                  <a:pos x="124" y="254"/>
                </a:cxn>
                <a:cxn ang="0">
                  <a:pos x="114" y="244"/>
                </a:cxn>
                <a:cxn ang="0">
                  <a:pos x="106" y="221"/>
                </a:cxn>
                <a:cxn ang="0">
                  <a:pos x="1" y="236"/>
                </a:cxn>
                <a:cxn ang="0">
                  <a:pos x="14" y="274"/>
                </a:cxn>
                <a:cxn ang="0">
                  <a:pos x="37" y="302"/>
                </a:cxn>
                <a:cxn ang="0">
                  <a:pos x="70" y="320"/>
                </a:cxn>
                <a:cxn ang="0">
                  <a:pos x="106" y="331"/>
                </a:cxn>
                <a:cxn ang="0">
                  <a:pos x="145" y="334"/>
                </a:cxn>
                <a:cxn ang="0">
                  <a:pos x="184" y="331"/>
                </a:cxn>
                <a:cxn ang="0">
                  <a:pos x="222" y="321"/>
                </a:cxn>
                <a:cxn ang="0">
                  <a:pos x="255" y="304"/>
                </a:cxn>
                <a:cxn ang="0">
                  <a:pos x="279" y="276"/>
                </a:cxn>
                <a:cxn ang="0">
                  <a:pos x="292" y="238"/>
                </a:cxn>
                <a:cxn ang="0">
                  <a:pos x="292" y="212"/>
                </a:cxn>
                <a:cxn ang="0">
                  <a:pos x="286" y="187"/>
                </a:cxn>
                <a:cxn ang="0">
                  <a:pos x="276" y="168"/>
                </a:cxn>
                <a:cxn ang="0">
                  <a:pos x="249" y="144"/>
                </a:cxn>
                <a:cxn ang="0">
                  <a:pos x="223" y="132"/>
                </a:cxn>
                <a:cxn ang="0">
                  <a:pos x="167" y="119"/>
                </a:cxn>
                <a:cxn ang="0">
                  <a:pos x="125" y="108"/>
                </a:cxn>
                <a:cxn ang="0">
                  <a:pos x="117" y="102"/>
                </a:cxn>
                <a:cxn ang="0">
                  <a:pos x="113" y="92"/>
                </a:cxn>
                <a:cxn ang="0">
                  <a:pos x="119" y="75"/>
                </a:cxn>
                <a:cxn ang="0">
                  <a:pos x="135" y="68"/>
                </a:cxn>
                <a:cxn ang="0">
                  <a:pos x="153" y="68"/>
                </a:cxn>
                <a:cxn ang="0">
                  <a:pos x="171" y="77"/>
                </a:cxn>
                <a:cxn ang="0">
                  <a:pos x="180" y="86"/>
                </a:cxn>
                <a:cxn ang="0">
                  <a:pos x="284" y="100"/>
                </a:cxn>
              </a:cxnLst>
              <a:rect l="0" t="0" r="r" b="b"/>
              <a:pathLst>
                <a:path w="292" h="334">
                  <a:moveTo>
                    <a:pt x="284" y="100"/>
                  </a:moveTo>
                  <a:lnTo>
                    <a:pt x="284" y="100"/>
                  </a:lnTo>
                  <a:lnTo>
                    <a:pt x="283" y="85"/>
                  </a:lnTo>
                  <a:lnTo>
                    <a:pt x="280" y="72"/>
                  </a:lnTo>
                  <a:lnTo>
                    <a:pt x="276" y="61"/>
                  </a:lnTo>
                  <a:lnTo>
                    <a:pt x="270" y="50"/>
                  </a:lnTo>
                  <a:lnTo>
                    <a:pt x="263" y="41"/>
                  </a:lnTo>
                  <a:lnTo>
                    <a:pt x="255" y="33"/>
                  </a:lnTo>
                  <a:lnTo>
                    <a:pt x="247" y="25"/>
                  </a:lnTo>
                  <a:lnTo>
                    <a:pt x="236" y="20"/>
                  </a:lnTo>
                  <a:lnTo>
                    <a:pt x="226" y="15"/>
                  </a:lnTo>
                  <a:lnTo>
                    <a:pt x="215" y="10"/>
                  </a:lnTo>
                  <a:lnTo>
                    <a:pt x="204" y="7"/>
                  </a:lnTo>
                  <a:lnTo>
                    <a:pt x="192" y="4"/>
                  </a:lnTo>
                  <a:lnTo>
                    <a:pt x="179" y="2"/>
                  </a:lnTo>
                  <a:lnTo>
                    <a:pt x="167" y="1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21" y="1"/>
                  </a:lnTo>
                  <a:lnTo>
                    <a:pt x="109" y="3"/>
                  </a:lnTo>
                  <a:lnTo>
                    <a:pt x="98" y="4"/>
                  </a:lnTo>
                  <a:lnTo>
                    <a:pt x="86" y="7"/>
                  </a:lnTo>
                  <a:lnTo>
                    <a:pt x="75" y="10"/>
                  </a:lnTo>
                  <a:lnTo>
                    <a:pt x="64" y="15"/>
                  </a:lnTo>
                  <a:lnTo>
                    <a:pt x="54" y="20"/>
                  </a:lnTo>
                  <a:lnTo>
                    <a:pt x="44" y="26"/>
                  </a:lnTo>
                  <a:lnTo>
                    <a:pt x="34" y="34"/>
                  </a:lnTo>
                  <a:lnTo>
                    <a:pt x="27" y="42"/>
                  </a:lnTo>
                  <a:lnTo>
                    <a:pt x="20" y="51"/>
                  </a:lnTo>
                  <a:lnTo>
                    <a:pt x="15" y="62"/>
                  </a:lnTo>
                  <a:lnTo>
                    <a:pt x="11" y="74"/>
                  </a:lnTo>
                  <a:lnTo>
                    <a:pt x="7" y="86"/>
                  </a:lnTo>
                  <a:lnTo>
                    <a:pt x="6" y="101"/>
                  </a:lnTo>
                  <a:lnTo>
                    <a:pt x="6" y="101"/>
                  </a:lnTo>
                  <a:lnTo>
                    <a:pt x="7" y="111"/>
                  </a:lnTo>
                  <a:lnTo>
                    <a:pt x="8" y="121"/>
                  </a:lnTo>
                  <a:lnTo>
                    <a:pt x="11" y="129"/>
                  </a:lnTo>
                  <a:lnTo>
                    <a:pt x="14" y="138"/>
                  </a:lnTo>
                  <a:lnTo>
                    <a:pt x="17" y="145"/>
                  </a:lnTo>
                  <a:lnTo>
                    <a:pt x="22" y="153"/>
                  </a:lnTo>
                  <a:lnTo>
                    <a:pt x="28" y="159"/>
                  </a:lnTo>
                  <a:lnTo>
                    <a:pt x="34" y="166"/>
                  </a:lnTo>
                  <a:lnTo>
                    <a:pt x="42" y="171"/>
                  </a:lnTo>
                  <a:lnTo>
                    <a:pt x="50" y="176"/>
                  </a:lnTo>
                  <a:lnTo>
                    <a:pt x="60" y="182"/>
                  </a:lnTo>
                  <a:lnTo>
                    <a:pt x="71" y="186"/>
                  </a:lnTo>
                  <a:lnTo>
                    <a:pt x="82" y="190"/>
                  </a:lnTo>
                  <a:lnTo>
                    <a:pt x="95" y="195"/>
                  </a:lnTo>
                  <a:lnTo>
                    <a:pt x="125" y="201"/>
                  </a:lnTo>
                  <a:lnTo>
                    <a:pt x="125" y="201"/>
                  </a:lnTo>
                  <a:lnTo>
                    <a:pt x="157" y="208"/>
                  </a:lnTo>
                  <a:lnTo>
                    <a:pt x="167" y="211"/>
                  </a:lnTo>
                  <a:lnTo>
                    <a:pt x="175" y="214"/>
                  </a:lnTo>
                  <a:lnTo>
                    <a:pt x="180" y="218"/>
                  </a:lnTo>
                  <a:lnTo>
                    <a:pt x="183" y="223"/>
                  </a:lnTo>
                  <a:lnTo>
                    <a:pt x="186" y="228"/>
                  </a:lnTo>
                  <a:lnTo>
                    <a:pt x="187" y="234"/>
                  </a:lnTo>
                  <a:lnTo>
                    <a:pt x="187" y="234"/>
                  </a:lnTo>
                  <a:lnTo>
                    <a:pt x="186" y="241"/>
                  </a:lnTo>
                  <a:lnTo>
                    <a:pt x="182" y="246"/>
                  </a:lnTo>
                  <a:lnTo>
                    <a:pt x="178" y="250"/>
                  </a:lnTo>
                  <a:lnTo>
                    <a:pt x="173" y="254"/>
                  </a:lnTo>
                  <a:lnTo>
                    <a:pt x="167" y="256"/>
                  </a:lnTo>
                  <a:lnTo>
                    <a:pt x="161" y="258"/>
                  </a:lnTo>
                  <a:lnTo>
                    <a:pt x="149" y="259"/>
                  </a:lnTo>
                  <a:lnTo>
                    <a:pt x="149" y="259"/>
                  </a:lnTo>
                  <a:lnTo>
                    <a:pt x="139" y="258"/>
                  </a:lnTo>
                  <a:lnTo>
                    <a:pt x="131" y="257"/>
                  </a:lnTo>
                  <a:lnTo>
                    <a:pt x="124" y="254"/>
                  </a:lnTo>
                  <a:lnTo>
                    <a:pt x="119" y="250"/>
                  </a:lnTo>
                  <a:lnTo>
                    <a:pt x="119" y="250"/>
                  </a:lnTo>
                  <a:lnTo>
                    <a:pt x="114" y="244"/>
                  </a:lnTo>
                  <a:lnTo>
                    <a:pt x="109" y="236"/>
                  </a:lnTo>
                  <a:lnTo>
                    <a:pt x="107" y="230"/>
                  </a:lnTo>
                  <a:lnTo>
                    <a:pt x="106" y="221"/>
                  </a:lnTo>
                  <a:lnTo>
                    <a:pt x="0" y="221"/>
                  </a:lnTo>
                  <a:lnTo>
                    <a:pt x="0" y="221"/>
                  </a:lnTo>
                  <a:lnTo>
                    <a:pt x="1" y="236"/>
                  </a:lnTo>
                  <a:lnTo>
                    <a:pt x="4" y="250"/>
                  </a:lnTo>
                  <a:lnTo>
                    <a:pt x="8" y="262"/>
                  </a:lnTo>
                  <a:lnTo>
                    <a:pt x="14" y="274"/>
                  </a:lnTo>
                  <a:lnTo>
                    <a:pt x="20" y="284"/>
                  </a:lnTo>
                  <a:lnTo>
                    <a:pt x="29" y="293"/>
                  </a:lnTo>
                  <a:lnTo>
                    <a:pt x="37" y="302"/>
                  </a:lnTo>
                  <a:lnTo>
                    <a:pt x="47" y="308"/>
                  </a:lnTo>
                  <a:lnTo>
                    <a:pt x="58" y="315"/>
                  </a:lnTo>
                  <a:lnTo>
                    <a:pt x="70" y="320"/>
                  </a:lnTo>
                  <a:lnTo>
                    <a:pt x="81" y="324"/>
                  </a:lnTo>
                  <a:lnTo>
                    <a:pt x="93" y="328"/>
                  </a:lnTo>
                  <a:lnTo>
                    <a:pt x="106" y="331"/>
                  </a:lnTo>
                  <a:lnTo>
                    <a:pt x="119" y="332"/>
                  </a:lnTo>
                  <a:lnTo>
                    <a:pt x="132" y="333"/>
                  </a:lnTo>
                  <a:lnTo>
                    <a:pt x="145" y="334"/>
                  </a:lnTo>
                  <a:lnTo>
                    <a:pt x="145" y="334"/>
                  </a:lnTo>
                  <a:lnTo>
                    <a:pt x="172" y="333"/>
                  </a:lnTo>
                  <a:lnTo>
                    <a:pt x="184" y="331"/>
                  </a:lnTo>
                  <a:lnTo>
                    <a:pt x="197" y="329"/>
                  </a:lnTo>
                  <a:lnTo>
                    <a:pt x="210" y="325"/>
                  </a:lnTo>
                  <a:lnTo>
                    <a:pt x="222" y="321"/>
                  </a:lnTo>
                  <a:lnTo>
                    <a:pt x="234" y="317"/>
                  </a:lnTo>
                  <a:lnTo>
                    <a:pt x="245" y="310"/>
                  </a:lnTo>
                  <a:lnTo>
                    <a:pt x="255" y="304"/>
                  </a:lnTo>
                  <a:lnTo>
                    <a:pt x="264" y="295"/>
                  </a:lnTo>
                  <a:lnTo>
                    <a:pt x="272" y="287"/>
                  </a:lnTo>
                  <a:lnTo>
                    <a:pt x="279" y="276"/>
                  </a:lnTo>
                  <a:lnTo>
                    <a:pt x="284" y="264"/>
                  </a:lnTo>
                  <a:lnTo>
                    <a:pt x="289" y="251"/>
                  </a:lnTo>
                  <a:lnTo>
                    <a:pt x="292" y="238"/>
                  </a:lnTo>
                  <a:lnTo>
                    <a:pt x="292" y="221"/>
                  </a:lnTo>
                  <a:lnTo>
                    <a:pt x="292" y="221"/>
                  </a:lnTo>
                  <a:lnTo>
                    <a:pt x="292" y="212"/>
                  </a:lnTo>
                  <a:lnTo>
                    <a:pt x="291" y="203"/>
                  </a:lnTo>
                  <a:lnTo>
                    <a:pt x="289" y="196"/>
                  </a:lnTo>
                  <a:lnTo>
                    <a:pt x="286" y="187"/>
                  </a:lnTo>
                  <a:lnTo>
                    <a:pt x="283" y="181"/>
                  </a:lnTo>
                  <a:lnTo>
                    <a:pt x="280" y="174"/>
                  </a:lnTo>
                  <a:lnTo>
                    <a:pt x="276" y="168"/>
                  </a:lnTo>
                  <a:lnTo>
                    <a:pt x="271" y="162"/>
                  </a:lnTo>
                  <a:lnTo>
                    <a:pt x="261" y="153"/>
                  </a:lnTo>
                  <a:lnTo>
                    <a:pt x="249" y="144"/>
                  </a:lnTo>
                  <a:lnTo>
                    <a:pt x="237" y="138"/>
                  </a:lnTo>
                  <a:lnTo>
                    <a:pt x="223" y="132"/>
                  </a:lnTo>
                  <a:lnTo>
                    <a:pt x="223" y="132"/>
                  </a:lnTo>
                  <a:lnTo>
                    <a:pt x="209" y="128"/>
                  </a:lnTo>
                  <a:lnTo>
                    <a:pt x="195" y="125"/>
                  </a:lnTo>
                  <a:lnTo>
                    <a:pt x="167" y="119"/>
                  </a:lnTo>
                  <a:lnTo>
                    <a:pt x="144" y="114"/>
                  </a:lnTo>
                  <a:lnTo>
                    <a:pt x="134" y="111"/>
                  </a:lnTo>
                  <a:lnTo>
                    <a:pt x="125" y="108"/>
                  </a:lnTo>
                  <a:lnTo>
                    <a:pt x="125" y="108"/>
                  </a:lnTo>
                  <a:lnTo>
                    <a:pt x="121" y="106"/>
                  </a:lnTo>
                  <a:lnTo>
                    <a:pt x="117" y="102"/>
                  </a:lnTo>
                  <a:lnTo>
                    <a:pt x="114" y="98"/>
                  </a:lnTo>
                  <a:lnTo>
                    <a:pt x="113" y="92"/>
                  </a:lnTo>
                  <a:lnTo>
                    <a:pt x="113" y="92"/>
                  </a:lnTo>
                  <a:lnTo>
                    <a:pt x="114" y="84"/>
                  </a:lnTo>
                  <a:lnTo>
                    <a:pt x="116" y="79"/>
                  </a:lnTo>
                  <a:lnTo>
                    <a:pt x="119" y="75"/>
                  </a:lnTo>
                  <a:lnTo>
                    <a:pt x="123" y="71"/>
                  </a:lnTo>
                  <a:lnTo>
                    <a:pt x="129" y="69"/>
                  </a:lnTo>
                  <a:lnTo>
                    <a:pt x="135" y="68"/>
                  </a:lnTo>
                  <a:lnTo>
                    <a:pt x="147" y="67"/>
                  </a:lnTo>
                  <a:lnTo>
                    <a:pt x="147" y="67"/>
                  </a:lnTo>
                  <a:lnTo>
                    <a:pt x="153" y="68"/>
                  </a:lnTo>
                  <a:lnTo>
                    <a:pt x="160" y="69"/>
                  </a:lnTo>
                  <a:lnTo>
                    <a:pt x="165" y="72"/>
                  </a:lnTo>
                  <a:lnTo>
                    <a:pt x="171" y="77"/>
                  </a:lnTo>
                  <a:lnTo>
                    <a:pt x="171" y="77"/>
                  </a:lnTo>
                  <a:lnTo>
                    <a:pt x="176" y="81"/>
                  </a:lnTo>
                  <a:lnTo>
                    <a:pt x="180" y="86"/>
                  </a:lnTo>
                  <a:lnTo>
                    <a:pt x="182" y="93"/>
                  </a:lnTo>
                  <a:lnTo>
                    <a:pt x="183" y="100"/>
                  </a:lnTo>
                  <a:lnTo>
                    <a:pt x="284" y="10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 userDrawn="1"/>
          </p:nvSpPr>
          <p:spPr bwMode="auto">
            <a:xfrm>
              <a:off x="543" y="4086"/>
              <a:ext cx="55" cy="75"/>
            </a:xfrm>
            <a:custGeom>
              <a:avLst/>
              <a:gdLst/>
              <a:ahLst/>
              <a:cxnLst>
                <a:cxn ang="0">
                  <a:pos x="0" y="372"/>
                </a:cxn>
                <a:cxn ang="0">
                  <a:pos x="103" y="372"/>
                </a:cxn>
                <a:cxn ang="0">
                  <a:pos x="103" y="244"/>
                </a:cxn>
                <a:cxn ang="0">
                  <a:pos x="103" y="244"/>
                </a:cxn>
                <a:cxn ang="0">
                  <a:pos x="103" y="227"/>
                </a:cxn>
                <a:cxn ang="0">
                  <a:pos x="105" y="212"/>
                </a:cxn>
                <a:cxn ang="0">
                  <a:pos x="110" y="202"/>
                </a:cxn>
                <a:cxn ang="0">
                  <a:pos x="112" y="197"/>
                </a:cxn>
                <a:cxn ang="0">
                  <a:pos x="114" y="193"/>
                </a:cxn>
                <a:cxn ang="0">
                  <a:pos x="114" y="193"/>
                </a:cxn>
                <a:cxn ang="0">
                  <a:pos x="118" y="188"/>
                </a:cxn>
                <a:cxn ang="0">
                  <a:pos x="125" y="184"/>
                </a:cxn>
                <a:cxn ang="0">
                  <a:pos x="131" y="180"/>
                </a:cxn>
                <a:cxn ang="0">
                  <a:pos x="138" y="179"/>
                </a:cxn>
                <a:cxn ang="0">
                  <a:pos x="138" y="179"/>
                </a:cxn>
                <a:cxn ang="0">
                  <a:pos x="146" y="179"/>
                </a:cxn>
                <a:cxn ang="0">
                  <a:pos x="153" y="181"/>
                </a:cxn>
                <a:cxn ang="0">
                  <a:pos x="158" y="185"/>
                </a:cxn>
                <a:cxn ang="0">
                  <a:pos x="163" y="190"/>
                </a:cxn>
                <a:cxn ang="0">
                  <a:pos x="163" y="190"/>
                </a:cxn>
                <a:cxn ang="0">
                  <a:pos x="168" y="195"/>
                </a:cxn>
                <a:cxn ang="0">
                  <a:pos x="170" y="204"/>
                </a:cxn>
                <a:cxn ang="0">
                  <a:pos x="172" y="214"/>
                </a:cxn>
                <a:cxn ang="0">
                  <a:pos x="172" y="225"/>
                </a:cxn>
                <a:cxn ang="0">
                  <a:pos x="172" y="372"/>
                </a:cxn>
                <a:cxn ang="0">
                  <a:pos x="275" y="372"/>
                </a:cxn>
                <a:cxn ang="0">
                  <a:pos x="275" y="203"/>
                </a:cxn>
                <a:cxn ang="0">
                  <a:pos x="275" y="203"/>
                </a:cxn>
                <a:cxn ang="0">
                  <a:pos x="275" y="190"/>
                </a:cxn>
                <a:cxn ang="0">
                  <a:pos x="274" y="178"/>
                </a:cxn>
                <a:cxn ang="0">
                  <a:pos x="272" y="166"/>
                </a:cxn>
                <a:cxn ang="0">
                  <a:pos x="270" y="157"/>
                </a:cxn>
                <a:cxn ang="0">
                  <a:pos x="265" y="147"/>
                </a:cxn>
                <a:cxn ang="0">
                  <a:pos x="262" y="139"/>
                </a:cxn>
                <a:cxn ang="0">
                  <a:pos x="257" y="131"/>
                </a:cxn>
                <a:cxn ang="0">
                  <a:pos x="251" y="125"/>
                </a:cxn>
                <a:cxn ang="0">
                  <a:pos x="251" y="125"/>
                </a:cxn>
                <a:cxn ang="0">
                  <a:pos x="245" y="118"/>
                </a:cxn>
                <a:cxn ang="0">
                  <a:pos x="239" y="114"/>
                </a:cxn>
                <a:cxn ang="0">
                  <a:pos x="231" y="110"/>
                </a:cxn>
                <a:cxn ang="0">
                  <a:pos x="222" y="105"/>
                </a:cxn>
                <a:cxn ang="0">
                  <a:pos x="214" y="103"/>
                </a:cxn>
                <a:cxn ang="0">
                  <a:pos x="205" y="101"/>
                </a:cxn>
                <a:cxn ang="0">
                  <a:pos x="196" y="100"/>
                </a:cxn>
                <a:cxn ang="0">
                  <a:pos x="186" y="99"/>
                </a:cxn>
                <a:cxn ang="0">
                  <a:pos x="186" y="99"/>
                </a:cxn>
                <a:cxn ang="0">
                  <a:pos x="173" y="100"/>
                </a:cxn>
                <a:cxn ang="0">
                  <a:pos x="161" y="101"/>
                </a:cxn>
                <a:cxn ang="0">
                  <a:pos x="149" y="103"/>
                </a:cxn>
                <a:cxn ang="0">
                  <a:pos x="137" y="108"/>
                </a:cxn>
                <a:cxn ang="0">
                  <a:pos x="137" y="108"/>
                </a:cxn>
                <a:cxn ang="0">
                  <a:pos x="128" y="114"/>
                </a:cxn>
                <a:cxn ang="0">
                  <a:pos x="120" y="119"/>
                </a:cxn>
                <a:cxn ang="0">
                  <a:pos x="112" y="127"/>
                </a:cxn>
                <a:cxn ang="0">
                  <a:pos x="103" y="135"/>
                </a:cxn>
                <a:cxn ang="0">
                  <a:pos x="103" y="0"/>
                </a:cxn>
                <a:cxn ang="0">
                  <a:pos x="0" y="0"/>
                </a:cxn>
                <a:cxn ang="0">
                  <a:pos x="0" y="372"/>
                </a:cxn>
              </a:cxnLst>
              <a:rect l="0" t="0" r="r" b="b"/>
              <a:pathLst>
                <a:path w="275" h="372">
                  <a:moveTo>
                    <a:pt x="0" y="372"/>
                  </a:moveTo>
                  <a:lnTo>
                    <a:pt x="103" y="372"/>
                  </a:lnTo>
                  <a:lnTo>
                    <a:pt x="103" y="244"/>
                  </a:lnTo>
                  <a:lnTo>
                    <a:pt x="103" y="244"/>
                  </a:lnTo>
                  <a:lnTo>
                    <a:pt x="103" y="227"/>
                  </a:lnTo>
                  <a:lnTo>
                    <a:pt x="105" y="212"/>
                  </a:lnTo>
                  <a:lnTo>
                    <a:pt x="110" y="202"/>
                  </a:lnTo>
                  <a:lnTo>
                    <a:pt x="112" y="197"/>
                  </a:lnTo>
                  <a:lnTo>
                    <a:pt x="114" y="193"/>
                  </a:lnTo>
                  <a:lnTo>
                    <a:pt x="114" y="193"/>
                  </a:lnTo>
                  <a:lnTo>
                    <a:pt x="118" y="188"/>
                  </a:lnTo>
                  <a:lnTo>
                    <a:pt x="125" y="184"/>
                  </a:lnTo>
                  <a:lnTo>
                    <a:pt x="131" y="180"/>
                  </a:lnTo>
                  <a:lnTo>
                    <a:pt x="138" y="179"/>
                  </a:lnTo>
                  <a:lnTo>
                    <a:pt x="138" y="179"/>
                  </a:lnTo>
                  <a:lnTo>
                    <a:pt x="146" y="179"/>
                  </a:lnTo>
                  <a:lnTo>
                    <a:pt x="153" y="181"/>
                  </a:lnTo>
                  <a:lnTo>
                    <a:pt x="158" y="185"/>
                  </a:lnTo>
                  <a:lnTo>
                    <a:pt x="163" y="190"/>
                  </a:lnTo>
                  <a:lnTo>
                    <a:pt x="163" y="190"/>
                  </a:lnTo>
                  <a:lnTo>
                    <a:pt x="168" y="195"/>
                  </a:lnTo>
                  <a:lnTo>
                    <a:pt x="170" y="204"/>
                  </a:lnTo>
                  <a:lnTo>
                    <a:pt x="172" y="214"/>
                  </a:lnTo>
                  <a:lnTo>
                    <a:pt x="172" y="225"/>
                  </a:lnTo>
                  <a:lnTo>
                    <a:pt x="172" y="372"/>
                  </a:lnTo>
                  <a:lnTo>
                    <a:pt x="275" y="372"/>
                  </a:lnTo>
                  <a:lnTo>
                    <a:pt x="275" y="203"/>
                  </a:lnTo>
                  <a:lnTo>
                    <a:pt x="275" y="203"/>
                  </a:lnTo>
                  <a:lnTo>
                    <a:pt x="275" y="190"/>
                  </a:lnTo>
                  <a:lnTo>
                    <a:pt x="274" y="178"/>
                  </a:lnTo>
                  <a:lnTo>
                    <a:pt x="272" y="166"/>
                  </a:lnTo>
                  <a:lnTo>
                    <a:pt x="270" y="157"/>
                  </a:lnTo>
                  <a:lnTo>
                    <a:pt x="265" y="147"/>
                  </a:lnTo>
                  <a:lnTo>
                    <a:pt x="262" y="139"/>
                  </a:lnTo>
                  <a:lnTo>
                    <a:pt x="257" y="131"/>
                  </a:lnTo>
                  <a:lnTo>
                    <a:pt x="251" y="125"/>
                  </a:lnTo>
                  <a:lnTo>
                    <a:pt x="251" y="125"/>
                  </a:lnTo>
                  <a:lnTo>
                    <a:pt x="245" y="118"/>
                  </a:lnTo>
                  <a:lnTo>
                    <a:pt x="239" y="114"/>
                  </a:lnTo>
                  <a:lnTo>
                    <a:pt x="231" y="110"/>
                  </a:lnTo>
                  <a:lnTo>
                    <a:pt x="222" y="105"/>
                  </a:lnTo>
                  <a:lnTo>
                    <a:pt x="214" y="103"/>
                  </a:lnTo>
                  <a:lnTo>
                    <a:pt x="205" y="101"/>
                  </a:lnTo>
                  <a:lnTo>
                    <a:pt x="196" y="100"/>
                  </a:lnTo>
                  <a:lnTo>
                    <a:pt x="186" y="99"/>
                  </a:lnTo>
                  <a:lnTo>
                    <a:pt x="186" y="99"/>
                  </a:lnTo>
                  <a:lnTo>
                    <a:pt x="173" y="100"/>
                  </a:lnTo>
                  <a:lnTo>
                    <a:pt x="161" y="101"/>
                  </a:lnTo>
                  <a:lnTo>
                    <a:pt x="149" y="103"/>
                  </a:lnTo>
                  <a:lnTo>
                    <a:pt x="137" y="108"/>
                  </a:lnTo>
                  <a:lnTo>
                    <a:pt x="137" y="108"/>
                  </a:lnTo>
                  <a:lnTo>
                    <a:pt x="128" y="114"/>
                  </a:lnTo>
                  <a:lnTo>
                    <a:pt x="120" y="119"/>
                  </a:lnTo>
                  <a:lnTo>
                    <a:pt x="112" y="127"/>
                  </a:lnTo>
                  <a:lnTo>
                    <a:pt x="103" y="135"/>
                  </a:lnTo>
                  <a:lnTo>
                    <a:pt x="103" y="0"/>
                  </a:lnTo>
                  <a:lnTo>
                    <a:pt x="0" y="0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auto">
            <a:xfrm>
              <a:off x="508" y="4091"/>
              <a:ext cx="28" cy="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1"/>
                </a:cxn>
                <a:cxn ang="0">
                  <a:pos x="0" y="156"/>
                </a:cxn>
                <a:cxn ang="0">
                  <a:pos x="0" y="250"/>
                </a:cxn>
                <a:cxn ang="0">
                  <a:pos x="0" y="250"/>
                </a:cxn>
                <a:cxn ang="0">
                  <a:pos x="0" y="270"/>
                </a:cxn>
                <a:cxn ang="0">
                  <a:pos x="2" y="288"/>
                </a:cxn>
                <a:cxn ang="0">
                  <a:pos x="5" y="303"/>
                </a:cxn>
                <a:cxn ang="0">
                  <a:pos x="10" y="316"/>
                </a:cxn>
                <a:cxn ang="0">
                  <a:pos x="10" y="316"/>
                </a:cxn>
                <a:cxn ang="0">
                  <a:pos x="15" y="326"/>
                </a:cxn>
                <a:cxn ang="0">
                  <a:pos x="20" y="333"/>
                </a:cxn>
                <a:cxn ang="0">
                  <a:pos x="28" y="339"/>
                </a:cxn>
                <a:cxn ang="0">
                  <a:pos x="36" y="344"/>
                </a:cxn>
                <a:cxn ang="0">
                  <a:pos x="36" y="344"/>
                </a:cxn>
                <a:cxn ang="0">
                  <a:pos x="45" y="348"/>
                </a:cxn>
                <a:cxn ang="0">
                  <a:pos x="57" y="351"/>
                </a:cxn>
                <a:cxn ang="0">
                  <a:pos x="71" y="354"/>
                </a:cxn>
                <a:cxn ang="0">
                  <a:pos x="88" y="354"/>
                </a:cxn>
                <a:cxn ang="0">
                  <a:pos x="88" y="354"/>
                </a:cxn>
                <a:cxn ang="0">
                  <a:pos x="100" y="354"/>
                </a:cxn>
                <a:cxn ang="0">
                  <a:pos x="114" y="351"/>
                </a:cxn>
                <a:cxn ang="0">
                  <a:pos x="129" y="349"/>
                </a:cxn>
                <a:cxn ang="0">
                  <a:pos x="143" y="345"/>
                </a:cxn>
                <a:cxn ang="0">
                  <a:pos x="143" y="279"/>
                </a:cxn>
                <a:cxn ang="0">
                  <a:pos x="143" y="279"/>
                </a:cxn>
                <a:cxn ang="0">
                  <a:pos x="139" y="280"/>
                </a:cxn>
                <a:cxn ang="0">
                  <a:pos x="131" y="281"/>
                </a:cxn>
                <a:cxn ang="0">
                  <a:pos x="116" y="282"/>
                </a:cxn>
                <a:cxn ang="0">
                  <a:pos x="116" y="282"/>
                </a:cxn>
                <a:cxn ang="0">
                  <a:pos x="111" y="281"/>
                </a:cxn>
                <a:cxn ang="0">
                  <a:pos x="106" y="277"/>
                </a:cxn>
                <a:cxn ang="0">
                  <a:pos x="104" y="275"/>
                </a:cxn>
                <a:cxn ang="0">
                  <a:pos x="102" y="273"/>
                </a:cxn>
                <a:cxn ang="0">
                  <a:pos x="102" y="273"/>
                </a:cxn>
                <a:cxn ang="0">
                  <a:pos x="101" y="270"/>
                </a:cxn>
                <a:cxn ang="0">
                  <a:pos x="100" y="265"/>
                </a:cxn>
                <a:cxn ang="0">
                  <a:pos x="99" y="251"/>
                </a:cxn>
                <a:cxn ang="0">
                  <a:pos x="99" y="156"/>
                </a:cxn>
                <a:cxn ang="0">
                  <a:pos x="143" y="156"/>
                </a:cxn>
                <a:cxn ang="0">
                  <a:pos x="143" y="81"/>
                </a:cxn>
                <a:cxn ang="0">
                  <a:pos x="99" y="81"/>
                </a:cxn>
                <a:cxn ang="0">
                  <a:pos x="99" y="0"/>
                </a:cxn>
                <a:cxn ang="0">
                  <a:pos x="0" y="0"/>
                </a:cxn>
              </a:cxnLst>
              <a:rect l="0" t="0" r="r" b="b"/>
              <a:pathLst>
                <a:path w="143" h="354">
                  <a:moveTo>
                    <a:pt x="0" y="0"/>
                  </a:moveTo>
                  <a:lnTo>
                    <a:pt x="0" y="81"/>
                  </a:lnTo>
                  <a:lnTo>
                    <a:pt x="0" y="156"/>
                  </a:lnTo>
                  <a:lnTo>
                    <a:pt x="0" y="250"/>
                  </a:lnTo>
                  <a:lnTo>
                    <a:pt x="0" y="250"/>
                  </a:lnTo>
                  <a:lnTo>
                    <a:pt x="0" y="270"/>
                  </a:lnTo>
                  <a:lnTo>
                    <a:pt x="2" y="288"/>
                  </a:lnTo>
                  <a:lnTo>
                    <a:pt x="5" y="303"/>
                  </a:lnTo>
                  <a:lnTo>
                    <a:pt x="10" y="316"/>
                  </a:lnTo>
                  <a:lnTo>
                    <a:pt x="10" y="316"/>
                  </a:lnTo>
                  <a:lnTo>
                    <a:pt x="15" y="326"/>
                  </a:lnTo>
                  <a:lnTo>
                    <a:pt x="20" y="333"/>
                  </a:lnTo>
                  <a:lnTo>
                    <a:pt x="28" y="339"/>
                  </a:lnTo>
                  <a:lnTo>
                    <a:pt x="36" y="344"/>
                  </a:lnTo>
                  <a:lnTo>
                    <a:pt x="36" y="344"/>
                  </a:lnTo>
                  <a:lnTo>
                    <a:pt x="45" y="348"/>
                  </a:lnTo>
                  <a:lnTo>
                    <a:pt x="57" y="351"/>
                  </a:lnTo>
                  <a:lnTo>
                    <a:pt x="71" y="354"/>
                  </a:lnTo>
                  <a:lnTo>
                    <a:pt x="88" y="354"/>
                  </a:lnTo>
                  <a:lnTo>
                    <a:pt x="88" y="354"/>
                  </a:lnTo>
                  <a:lnTo>
                    <a:pt x="100" y="354"/>
                  </a:lnTo>
                  <a:lnTo>
                    <a:pt x="114" y="351"/>
                  </a:lnTo>
                  <a:lnTo>
                    <a:pt x="129" y="349"/>
                  </a:lnTo>
                  <a:lnTo>
                    <a:pt x="143" y="345"/>
                  </a:lnTo>
                  <a:lnTo>
                    <a:pt x="143" y="279"/>
                  </a:lnTo>
                  <a:lnTo>
                    <a:pt x="143" y="279"/>
                  </a:lnTo>
                  <a:lnTo>
                    <a:pt x="139" y="280"/>
                  </a:lnTo>
                  <a:lnTo>
                    <a:pt x="131" y="281"/>
                  </a:lnTo>
                  <a:lnTo>
                    <a:pt x="116" y="282"/>
                  </a:lnTo>
                  <a:lnTo>
                    <a:pt x="116" y="282"/>
                  </a:lnTo>
                  <a:lnTo>
                    <a:pt x="111" y="281"/>
                  </a:lnTo>
                  <a:lnTo>
                    <a:pt x="106" y="277"/>
                  </a:lnTo>
                  <a:lnTo>
                    <a:pt x="104" y="275"/>
                  </a:lnTo>
                  <a:lnTo>
                    <a:pt x="102" y="273"/>
                  </a:lnTo>
                  <a:lnTo>
                    <a:pt x="102" y="273"/>
                  </a:lnTo>
                  <a:lnTo>
                    <a:pt x="101" y="270"/>
                  </a:lnTo>
                  <a:lnTo>
                    <a:pt x="100" y="265"/>
                  </a:lnTo>
                  <a:lnTo>
                    <a:pt x="99" y="251"/>
                  </a:lnTo>
                  <a:lnTo>
                    <a:pt x="99" y="156"/>
                  </a:lnTo>
                  <a:lnTo>
                    <a:pt x="143" y="156"/>
                  </a:lnTo>
                  <a:lnTo>
                    <a:pt x="143" y="81"/>
                  </a:lnTo>
                  <a:lnTo>
                    <a:pt x="99" y="81"/>
                  </a:lnTo>
                  <a:lnTo>
                    <a:pt x="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auto">
            <a:xfrm>
              <a:off x="481" y="4091"/>
              <a:ext cx="20" cy="11"/>
            </a:xfrm>
            <a:prstGeom prst="rect">
              <a:avLst/>
            </a:prstGeom>
            <a:solidFill>
              <a:srgbClr val="7AC14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</p:sldLayoutIdLst>
  <p:txStyles>
    <p:titleStyle>
      <a:lvl1pPr algn="ctr" rtl="0" eaLnBrk="0" fontAlgn="base" hangingPunct="0">
        <a:lnSpc>
          <a:spcPct val="100000"/>
        </a:lnSpc>
        <a:spcBef>
          <a:spcPct val="0"/>
        </a:spcBef>
        <a:spcAft>
          <a:spcPct val="0"/>
        </a:spcAft>
        <a:defRPr sz="3200" kern="1200">
          <a:solidFill>
            <a:srgbClr val="FFD457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lnSpc>
          <a:spcPts val="4400"/>
        </a:lnSpc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D457"/>
        </a:buClr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D457"/>
        </a:buClr>
        <a:buFont typeface="Arial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D457"/>
        </a:buClr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D457"/>
        </a:buClr>
        <a:buFont typeface="Arial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D457"/>
        </a:buClr>
        <a:buFont typeface="Arial" charset="0"/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21, 2025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Uniform vs Stochastic Departure Rates for Large Scale Evacuation Modeling in Mesoscopic Dynamic Traffic Assignment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Roberto Miquel, AICP</a:t>
            </a:r>
          </a:p>
          <a:p>
            <a:endParaRPr lang="en-US" dirty="0"/>
          </a:p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TRB National Transportation Planning Applications Conference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6795262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28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071613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26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960767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4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Uniform packet loadings reflect average loadings from multiple random runs</a:t>
            </a:r>
          </a:p>
          <a:p>
            <a:r>
              <a:rPr lang="en-US" dirty="0" smtClean="0"/>
              <a:t>Resulting clearance times do not reflect average clearance times</a:t>
            </a:r>
          </a:p>
          <a:p>
            <a:r>
              <a:rPr lang="en-US" dirty="0" smtClean="0"/>
              <a:t>Clearance times are faster than average of runs</a:t>
            </a:r>
          </a:p>
          <a:p>
            <a:r>
              <a:rPr lang="en-US" dirty="0" smtClean="0"/>
              <a:t>Ideal for evacuation model where the model has difficulties finding optimal paths for evacuating a region</a:t>
            </a:r>
          </a:p>
          <a:p>
            <a:r>
              <a:rPr lang="en-US" dirty="0" smtClean="0"/>
              <a:t>Better than fixing a random seed number</a:t>
            </a:r>
          </a:p>
          <a:p>
            <a:r>
              <a:rPr lang="en-US" dirty="0" smtClean="0"/>
              <a:t>May not be well suited for other applications where the average of multiple runs is practical and more appropriate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6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484342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 smtClean="0"/>
              <a:t>Thank you!!!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Statewide Regional Evacuation Study Program for Florida</a:t>
            </a:r>
          </a:p>
          <a:p>
            <a:r>
              <a:rPr lang="en-US" dirty="0" smtClean="0"/>
              <a:t>Conduct evacuation model runs for every county in Florida</a:t>
            </a:r>
          </a:p>
          <a:p>
            <a:r>
              <a:rPr lang="en-US" dirty="0" smtClean="0"/>
              <a:t>Multi-county scenarios with increasing levels of evacuation</a:t>
            </a:r>
          </a:p>
          <a:p>
            <a:r>
              <a:rPr lang="en-US" dirty="0" smtClean="0"/>
              <a:t>Need to establish clearance times and identify queues</a:t>
            </a:r>
          </a:p>
          <a:p>
            <a:r>
              <a:rPr lang="en-US" dirty="0" smtClean="0"/>
              <a:t>Mesoscopic simulation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Loading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methods randomly distribute packet loadings within time segments</a:t>
            </a:r>
          </a:p>
          <a:p>
            <a:r>
              <a:rPr lang="en-US" dirty="0" smtClean="0"/>
              <a:t>Loading patterns can vary dramatically from run to run</a:t>
            </a:r>
          </a:p>
          <a:p>
            <a:r>
              <a:rPr lang="en-US" dirty="0" smtClean="0"/>
              <a:t>Typical recommendations are to run multiple runs and calculate the average</a:t>
            </a:r>
          </a:p>
          <a:p>
            <a:r>
              <a:rPr lang="en-US" dirty="0" smtClean="0"/>
              <a:t>Florida evacuation scenarios can take 24+ hours to run</a:t>
            </a:r>
          </a:p>
          <a:p>
            <a:r>
              <a:rPr lang="en-US" dirty="0" smtClean="0"/>
              <a:t>Results need to be reproducible</a:t>
            </a:r>
          </a:p>
          <a:p>
            <a:r>
              <a:rPr lang="en-US" dirty="0" smtClean="0"/>
              <a:t>Hundreds of scenarios make calculating averages impractical</a:t>
            </a:r>
          </a:p>
          <a:p>
            <a:r>
              <a:rPr lang="en-US" dirty="0" smtClean="0"/>
              <a:t>Fixing random seeds make results reproducible, but…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Hour Clearance Time Difference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2481810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009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27201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06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loading is not randomly distributed</a:t>
            </a:r>
          </a:p>
          <a:p>
            <a:r>
              <a:rPr lang="en-US" dirty="0" smtClean="0"/>
              <a:t>Packets load at regular intervals</a:t>
            </a:r>
          </a:p>
          <a:p>
            <a:r>
              <a:rPr lang="en-US" dirty="0" smtClean="0"/>
              <a:t>Results are reproducible and not dependent on random seed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238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32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30757"/>
              </p:ext>
            </p:extLst>
          </p:nvPr>
        </p:nvGraphicFramePr>
        <p:xfrm>
          <a:off x="457200" y="1470025"/>
          <a:ext cx="8229600" cy="479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9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T_FRM_Presentation-Basic">
  <a:themeElements>
    <a:clrScheme name="Splash">
      <a:dk1>
        <a:srgbClr val="003399"/>
      </a:dk1>
      <a:lt1>
        <a:srgbClr val="FFFFFF"/>
      </a:lt1>
      <a:dk2>
        <a:srgbClr val="000000"/>
      </a:dk2>
      <a:lt2>
        <a:srgbClr val="FFFFFF"/>
      </a:lt2>
      <a:accent1>
        <a:srgbClr val="00314C"/>
      </a:accent1>
      <a:accent2>
        <a:srgbClr val="9BCEF0"/>
      </a:accent2>
      <a:accent3>
        <a:srgbClr val="003399"/>
      </a:accent3>
      <a:accent4>
        <a:srgbClr val="A3A5A8"/>
      </a:accent4>
      <a:accent5>
        <a:srgbClr val="33DBFF"/>
      </a:accent5>
      <a:accent6>
        <a:srgbClr val="000000"/>
      </a:accent6>
      <a:hlink>
        <a:srgbClr val="003399"/>
      </a:hlink>
      <a:folHlink>
        <a:srgbClr val="C2E1F6"/>
      </a:folHlink>
    </a:clrScheme>
    <a:fontScheme name="CDM LF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ramework Dark">
  <a:themeElements>
    <a:clrScheme name="Splash">
      <a:dk1>
        <a:srgbClr val="003399"/>
      </a:dk1>
      <a:lt1>
        <a:srgbClr val="FFFFFF"/>
      </a:lt1>
      <a:dk2>
        <a:srgbClr val="000000"/>
      </a:dk2>
      <a:lt2>
        <a:srgbClr val="FFFFFF"/>
      </a:lt2>
      <a:accent1>
        <a:srgbClr val="00314C"/>
      </a:accent1>
      <a:accent2>
        <a:srgbClr val="9BCEF0"/>
      </a:accent2>
      <a:accent3>
        <a:srgbClr val="003399"/>
      </a:accent3>
      <a:accent4>
        <a:srgbClr val="A3A5A8"/>
      </a:accent4>
      <a:accent5>
        <a:srgbClr val="33DBFF"/>
      </a:accent5>
      <a:accent6>
        <a:srgbClr val="000000"/>
      </a:accent6>
      <a:hlink>
        <a:srgbClr val="003399"/>
      </a:hlink>
      <a:folHlink>
        <a:srgbClr val="C2E1F6"/>
      </a:folHlink>
    </a:clrScheme>
    <a:fontScheme name="LFT Presentatio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4C7DDF731A7245BD9C9D6BB8130A5F" ma:contentTypeVersion="7" ma:contentTypeDescription="Create a new document." ma:contentTypeScope="" ma:versionID="64dab4e9a7f700a261231036c08858b1">
  <xsd:schema xmlns:xsd="http://www.w3.org/2001/XMLSchema" xmlns:xs="http://www.w3.org/2001/XMLSchema" xmlns:p="http://schemas.microsoft.com/office/2006/metadata/properties" xmlns:ns2="e82d9c9c-0106-4092-b4b0-0a0a115e3169" xmlns:ns3="9cbe29b2-509b-4a47-a80f-d7996855ab22" targetNamespace="http://schemas.microsoft.com/office/2006/metadata/properties" ma:root="true" ma:fieldsID="d146448109f35443a1f5902a519ea85d" ns2:_="" ns3:_="">
    <xsd:import namespace="e82d9c9c-0106-4092-b4b0-0a0a115e3169"/>
    <xsd:import namespace="9cbe29b2-509b-4a47-a80f-d7996855ab22"/>
    <xsd:element name="properties">
      <xsd:complexType>
        <xsd:sequence>
          <xsd:element name="documentManagement">
            <xsd:complexType>
              <xsd:all>
                <xsd:element ref="ns2:Document_x0020_Type" minOccurs="0"/>
                <xsd:element ref="ns2:Design_x0020_Theme" minOccurs="0"/>
                <xsd:element ref="ns2:Size" minOccurs="0"/>
                <xsd:element ref="ns2:Orientation" minOccurs="0"/>
                <xsd:element ref="ns2:Product" minOccurs="0"/>
                <xsd:element ref="ns3:Notes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d9c9c-0106-4092-b4b0-0a0a115e3169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" nillable="true" ma:displayName="Document Type" ma:format="RadioButtons" ma:internalName="Document_x0020_Type">
      <xsd:simpleType>
        <xsd:restriction base="dms:Choice">
          <xsd:enumeration value="InDesign"/>
          <xsd:enumeration value="Word"/>
          <xsd:enumeration value="PowerPoint"/>
          <xsd:enumeration value="Other"/>
        </xsd:restriction>
      </xsd:simpleType>
    </xsd:element>
    <xsd:element name="Design_x0020_Theme" ma:index="2" nillable="true" ma:displayName="Design Theme" ma:format="RadioButtons" ma:internalName="Design_x0020_Theme">
      <xsd:simpleType>
        <xsd:restriction base="dms:Choice">
          <xsd:enumeration value="Foundation"/>
          <xsd:enumeration value="Framework"/>
          <xsd:enumeration value="Focus"/>
          <xsd:enumeration value="N/A"/>
        </xsd:restriction>
      </xsd:simpleType>
    </xsd:element>
    <xsd:element name="Size" ma:index="3" nillable="true" ma:displayName="Size" ma:format="RadioButtons" ma:internalName="Size">
      <xsd:simpleType>
        <xsd:restriction base="dms:Choice">
          <xsd:enumeration value="US Letter"/>
          <xsd:enumeration value="A4"/>
          <xsd:enumeration value="Binder"/>
          <xsd:enumeration value="Other"/>
        </xsd:restriction>
      </xsd:simpleType>
    </xsd:element>
    <xsd:element name="Orientation" ma:index="4" nillable="true" ma:displayName="Orientation" ma:default="Portrait" ma:format="RadioButtons" ma:internalName="Orientation">
      <xsd:simpleType>
        <xsd:restriction base="dms:Choice">
          <xsd:enumeration value="Portrait"/>
          <xsd:enumeration value="Landscape"/>
        </xsd:restriction>
      </xsd:simpleType>
    </xsd:element>
    <xsd:element name="Product" ma:index="5" nillable="true" ma:displayName="Product" ma:format="RadioButtons" ma:internalName="Product">
      <xsd:simpleType>
        <xsd:restriction base="dms:Choice">
          <xsd:enumeration value="Covers"/>
          <xsd:enumeration value="Tabs"/>
          <xsd:enumeration value="CDs"/>
          <xsd:enumeration value="Brochures"/>
          <xsd:enumeration value="Leave-behinds"/>
          <xsd:enumeration value="PPT Presentations"/>
          <xsd:enumeration value="Exhibit Booth"/>
          <xsd:enumeration value="Fact Sheet"/>
          <xsd:enumeration value="Ads"/>
          <xsd:enumeration value="Newsletter"/>
          <xsd:enumeration value="SPI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e29b2-509b-4a47-a80f-d7996855ab22" elementFormDefault="qualified">
    <xsd:import namespace="http://schemas.microsoft.com/office/2006/documentManagement/types"/>
    <xsd:import namespace="http://schemas.microsoft.com/office/infopath/2007/PartnerControls"/>
    <xsd:element name="Notes0" ma:index="13" nillable="true" ma:displayName="Notes" ma:description="Notes:" ma:internalName="Notes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rientation xmlns="e82d9c9c-0106-4092-b4b0-0a0a115e3169">Landscape</Orientation>
    <Size xmlns="e82d9c9c-0106-4092-b4b0-0a0a115e3169">Other</Size>
    <Product xmlns="e82d9c9c-0106-4092-b4b0-0a0a115e3169">PPT Presentations</Product>
    <Design_x0020_Theme xmlns="e82d9c9c-0106-4092-b4b0-0a0a115e3169">Framework</Design_x0020_Theme>
    <Document_x0020_Type xmlns="e82d9c9c-0106-4092-b4b0-0a0a115e3169">PowerPoint</Document_x0020_Type>
    <Notes0 xmlns="9cbe29b2-509b-4a47-a80f-d7996855ab22">10/16/12 Registered Trademark added to logo</Notes0>
  </documentManagement>
</p:properties>
</file>

<file path=customXml/itemProps1.xml><?xml version="1.0" encoding="utf-8"?>
<ds:datastoreItem xmlns:ds="http://schemas.openxmlformats.org/officeDocument/2006/customXml" ds:itemID="{6E732C30-B930-4E2F-AA4C-9FCE4CD4D4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2d9c9c-0106-4092-b4b0-0a0a115e3169"/>
    <ds:schemaRef ds:uri="9cbe29b2-509b-4a47-a80f-d7996855ab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553ED3-ACB3-4787-8C1B-B6CAB71B7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4E1659-0771-4DBC-97DF-214814676868}">
  <ds:schemaRefs>
    <ds:schemaRef ds:uri="http://schemas.microsoft.com/office/2006/metadata/properties"/>
    <ds:schemaRef ds:uri="http://schemas.microsoft.com/office/infopath/2007/PartnerControls"/>
    <ds:schemaRef ds:uri="e82d9c9c-0106-4092-b4b0-0a0a115e3169"/>
    <ds:schemaRef ds:uri="9cbe29b2-509b-4a47-a80f-d7996855ab2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LFT_FRM_Presentation-Basic</Template>
  <TotalTime>62</TotalTime>
  <Words>243</Words>
  <Application>Microsoft Office PowerPoint</Application>
  <PresentationFormat>On-screen Show (4:3)</PresentationFormat>
  <Paragraphs>42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LFT_FRM_Presentation-Basic</vt:lpstr>
      <vt:lpstr>Framework Dark</vt:lpstr>
      <vt:lpstr>PowerPoint Presentation</vt:lpstr>
      <vt:lpstr>Project Background</vt:lpstr>
      <vt:lpstr>Packet Loading Patterns</vt:lpstr>
      <vt:lpstr>10 Hour Clearance Time Difference</vt:lpstr>
      <vt:lpstr>PowerPoint Presentation</vt:lpstr>
      <vt:lpstr>Uniform Loading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</vt:lpstr>
      <vt:lpstr>PowerPoint Presentation</vt:lpstr>
      <vt:lpstr>PowerPoint Presentation</vt:lpstr>
    </vt:vector>
  </TitlesOfParts>
  <Company>CDM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Miquel, Roberto O.</dc:creator>
  <cp:lastModifiedBy>Miquel, Roberto O.</cp:lastModifiedBy>
  <cp:revision>13</cp:revision>
  <dcterms:created xsi:type="dcterms:W3CDTF">2015-05-16T00:28:39Z</dcterms:created>
  <dcterms:modified xsi:type="dcterms:W3CDTF">2015-05-16T01:30:57Z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4000</vt:r8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ntentTypeId">
    <vt:lpwstr>0x010100A04C7DDF731A7245BD9C9D6BB8130A5F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