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quickStyle5.xml" ContentType="application/vnd.openxmlformats-officedocument.drawingml.diagramStyl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807" r:id="rId1"/>
  </p:sldMasterIdLst>
  <p:notesMasterIdLst>
    <p:notesMasterId r:id="rId37"/>
  </p:notesMasterIdLst>
  <p:handoutMasterIdLst>
    <p:handoutMasterId r:id="rId38"/>
  </p:handoutMasterIdLst>
  <p:sldIdLst>
    <p:sldId id="401" r:id="rId2"/>
    <p:sldId id="548" r:id="rId3"/>
    <p:sldId id="575" r:id="rId4"/>
    <p:sldId id="576" r:id="rId5"/>
    <p:sldId id="600" r:id="rId6"/>
    <p:sldId id="599" r:id="rId7"/>
    <p:sldId id="578" r:id="rId8"/>
    <p:sldId id="558" r:id="rId9"/>
    <p:sldId id="559" r:id="rId10"/>
    <p:sldId id="598" r:id="rId11"/>
    <p:sldId id="590" r:id="rId12"/>
    <p:sldId id="604" r:id="rId13"/>
    <p:sldId id="591" r:id="rId14"/>
    <p:sldId id="592" r:id="rId15"/>
    <p:sldId id="593" r:id="rId16"/>
    <p:sldId id="594" r:id="rId17"/>
    <p:sldId id="601" r:id="rId18"/>
    <p:sldId id="595" r:id="rId19"/>
    <p:sldId id="605" r:id="rId20"/>
    <p:sldId id="596" r:id="rId21"/>
    <p:sldId id="597" r:id="rId22"/>
    <p:sldId id="603" r:id="rId23"/>
    <p:sldId id="579" r:id="rId24"/>
    <p:sldId id="568" r:id="rId25"/>
    <p:sldId id="580" r:id="rId26"/>
    <p:sldId id="555" r:id="rId27"/>
    <p:sldId id="581" r:id="rId28"/>
    <p:sldId id="582" r:id="rId29"/>
    <p:sldId id="583" r:id="rId30"/>
    <p:sldId id="584" r:id="rId31"/>
    <p:sldId id="588" r:id="rId32"/>
    <p:sldId id="586" r:id="rId33"/>
    <p:sldId id="587" r:id="rId34"/>
    <p:sldId id="606" r:id="rId35"/>
    <p:sldId id="571" r:id="rId36"/>
  </p:sldIdLst>
  <p:sldSz cx="9144000" cy="6858000" type="screen4x3"/>
  <p:notesSz cx="7010400" cy="92964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2000" kern="1200">
        <a:solidFill>
          <a:schemeClr val="tx1"/>
        </a:solidFill>
        <a:latin typeface="Times New Roman" pitchFamily="18" charset="0"/>
        <a:ea typeface="ＭＳ Ｐゴシック" pitchFamily="34" charset="-128"/>
        <a:cs typeface="+mn-cs"/>
      </a:defRPr>
    </a:lvl1pPr>
    <a:lvl2pPr marL="457200" algn="l" rtl="0" fontAlgn="base">
      <a:spcBef>
        <a:spcPct val="0"/>
      </a:spcBef>
      <a:spcAft>
        <a:spcPct val="0"/>
      </a:spcAft>
      <a:defRPr sz="2000" kern="1200">
        <a:solidFill>
          <a:schemeClr val="tx1"/>
        </a:solidFill>
        <a:latin typeface="Times New Roman" pitchFamily="18" charset="0"/>
        <a:ea typeface="ＭＳ Ｐゴシック" pitchFamily="34" charset="-128"/>
        <a:cs typeface="+mn-cs"/>
      </a:defRPr>
    </a:lvl2pPr>
    <a:lvl3pPr marL="914400" algn="l" rtl="0" fontAlgn="base">
      <a:spcBef>
        <a:spcPct val="0"/>
      </a:spcBef>
      <a:spcAft>
        <a:spcPct val="0"/>
      </a:spcAft>
      <a:defRPr sz="2000" kern="1200">
        <a:solidFill>
          <a:schemeClr val="tx1"/>
        </a:solidFill>
        <a:latin typeface="Times New Roman" pitchFamily="18" charset="0"/>
        <a:ea typeface="ＭＳ Ｐゴシック" pitchFamily="34" charset="-128"/>
        <a:cs typeface="+mn-cs"/>
      </a:defRPr>
    </a:lvl3pPr>
    <a:lvl4pPr marL="1371600" algn="l" rtl="0" fontAlgn="base">
      <a:spcBef>
        <a:spcPct val="0"/>
      </a:spcBef>
      <a:spcAft>
        <a:spcPct val="0"/>
      </a:spcAft>
      <a:defRPr sz="2000" kern="1200">
        <a:solidFill>
          <a:schemeClr val="tx1"/>
        </a:solidFill>
        <a:latin typeface="Times New Roman" pitchFamily="18" charset="0"/>
        <a:ea typeface="ＭＳ Ｐゴシック" pitchFamily="34" charset="-128"/>
        <a:cs typeface="+mn-cs"/>
      </a:defRPr>
    </a:lvl4pPr>
    <a:lvl5pPr marL="1828800" algn="l" rtl="0" fontAlgn="base">
      <a:spcBef>
        <a:spcPct val="0"/>
      </a:spcBef>
      <a:spcAft>
        <a:spcPct val="0"/>
      </a:spcAft>
      <a:defRPr sz="20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20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20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20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2000" kern="1200">
        <a:solidFill>
          <a:schemeClr val="tx1"/>
        </a:solidFill>
        <a:latin typeface="Times New Roman" pitchFamily="18"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CC00"/>
    <a:srgbClr val="66FF33"/>
    <a:srgbClr val="009900"/>
    <a:srgbClr val="008000"/>
    <a:srgbClr val="FF0000"/>
    <a:srgbClr val="C9E7E9"/>
    <a:srgbClr val="E7EBF3"/>
    <a:srgbClr val="CBD4E5"/>
    <a:srgbClr val="DDD9DB"/>
    <a:srgbClr val="FFFF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54" autoAdjust="0"/>
    <p:restoredTop sz="94715" autoAdjust="0"/>
  </p:normalViewPr>
  <p:slideViewPr>
    <p:cSldViewPr snapToGrid="0">
      <p:cViewPr>
        <p:scale>
          <a:sx n="70" d="100"/>
          <a:sy n="70" d="100"/>
        </p:scale>
        <p:origin x="-1914" y="-564"/>
      </p:cViewPr>
      <p:guideLst>
        <p:guide orient="horz" pos="880"/>
        <p:guide orient="horz" pos="776"/>
        <p:guide orient="horz" pos="96"/>
        <p:guide orient="horz" pos="2159"/>
        <p:guide pos="2880"/>
        <p:guide pos="303"/>
      </p:guideLst>
    </p:cSldViewPr>
  </p:slideViewPr>
  <p:outlineViewPr>
    <p:cViewPr>
      <p:scale>
        <a:sx n="33" d="100"/>
        <a:sy n="33" d="100"/>
      </p:scale>
      <p:origin x="0" y="2589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1" d="100"/>
          <a:sy n="81" d="100"/>
        </p:scale>
        <p:origin x="-3162" y="-96"/>
      </p:cViewPr>
      <p:guideLst>
        <p:guide orient="horz" pos="2928"/>
        <p:guide pos="2208"/>
      </p:guideLst>
    </p:cSldViewPr>
  </p:notesViewPr>
  <p:gridSpacing cx="468172800" cy="468172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eff\Downloads\ODME_results%20(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eff\Downloads\ODME_results%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Before ODME</a:t>
            </a:r>
          </a:p>
        </c:rich>
      </c:tx>
      <c:layout/>
    </c:title>
    <c:plotArea>
      <c:layout/>
      <c:scatterChart>
        <c:scatterStyle val="lineMarker"/>
        <c:ser>
          <c:idx val="0"/>
          <c:order val="0"/>
          <c:tx>
            <c:strRef>
              <c:f>before!$I$1</c:f>
              <c:strCache>
                <c:ptCount val="1"/>
                <c:pt idx="0">
                  <c:v>simulated link count</c:v>
                </c:pt>
              </c:strCache>
            </c:strRef>
          </c:tx>
          <c:spPr>
            <a:ln w="28575">
              <a:noFill/>
            </a:ln>
          </c:spPr>
          <c:trendline>
            <c:trendlineType val="linear"/>
            <c:intercept val="0"/>
            <c:dispRSqr val="1"/>
            <c:dispEq val="1"/>
            <c:trendlineLbl>
              <c:layout>
                <c:manualLayout>
                  <c:x val="8.8216213539345278E-2"/>
                  <c:y val="0.37292284537014608"/>
                </c:manualLayout>
              </c:layout>
              <c:numFmt formatCode="General" sourceLinked="0"/>
              <c:spPr>
                <a:solidFill>
                  <a:schemeClr val="bg1"/>
                </a:solidFill>
                <a:ln>
                  <a:solidFill>
                    <a:schemeClr val="tx1"/>
                  </a:solidFill>
                </a:ln>
              </c:spPr>
            </c:trendlineLbl>
          </c:trendline>
          <c:xVal>
            <c:numRef>
              <c:f>before!$H$2:$H$89</c:f>
              <c:numCache>
                <c:formatCode>General</c:formatCode>
                <c:ptCount val="88"/>
                <c:pt idx="0">
                  <c:v>938</c:v>
                </c:pt>
                <c:pt idx="1">
                  <c:v>1034</c:v>
                </c:pt>
                <c:pt idx="2">
                  <c:v>1132</c:v>
                </c:pt>
                <c:pt idx="3">
                  <c:v>1300</c:v>
                </c:pt>
                <c:pt idx="4">
                  <c:v>970</c:v>
                </c:pt>
                <c:pt idx="5">
                  <c:v>906</c:v>
                </c:pt>
                <c:pt idx="6">
                  <c:v>915</c:v>
                </c:pt>
                <c:pt idx="7">
                  <c:v>920</c:v>
                </c:pt>
                <c:pt idx="8">
                  <c:v>621</c:v>
                </c:pt>
                <c:pt idx="9">
                  <c:v>624</c:v>
                </c:pt>
                <c:pt idx="10">
                  <c:v>721</c:v>
                </c:pt>
                <c:pt idx="11">
                  <c:v>739</c:v>
                </c:pt>
                <c:pt idx="12">
                  <c:v>639</c:v>
                </c:pt>
                <c:pt idx="13">
                  <c:v>799</c:v>
                </c:pt>
                <c:pt idx="14">
                  <c:v>991</c:v>
                </c:pt>
                <c:pt idx="15">
                  <c:v>1125</c:v>
                </c:pt>
                <c:pt idx="16">
                  <c:v>778</c:v>
                </c:pt>
                <c:pt idx="17">
                  <c:v>825</c:v>
                </c:pt>
                <c:pt idx="18">
                  <c:v>834</c:v>
                </c:pt>
                <c:pt idx="19">
                  <c:v>913</c:v>
                </c:pt>
                <c:pt idx="20">
                  <c:v>822</c:v>
                </c:pt>
                <c:pt idx="21">
                  <c:v>805</c:v>
                </c:pt>
                <c:pt idx="22">
                  <c:v>788</c:v>
                </c:pt>
                <c:pt idx="23">
                  <c:v>754</c:v>
                </c:pt>
                <c:pt idx="24">
                  <c:v>876</c:v>
                </c:pt>
                <c:pt idx="25">
                  <c:v>923</c:v>
                </c:pt>
                <c:pt idx="26">
                  <c:v>899</c:v>
                </c:pt>
                <c:pt idx="27">
                  <c:v>1007</c:v>
                </c:pt>
                <c:pt idx="28">
                  <c:v>1059</c:v>
                </c:pt>
                <c:pt idx="29">
                  <c:v>1083</c:v>
                </c:pt>
                <c:pt idx="30">
                  <c:v>1085</c:v>
                </c:pt>
                <c:pt idx="31">
                  <c:v>1130</c:v>
                </c:pt>
                <c:pt idx="32">
                  <c:v>732</c:v>
                </c:pt>
                <c:pt idx="33">
                  <c:v>735</c:v>
                </c:pt>
                <c:pt idx="34">
                  <c:v>820</c:v>
                </c:pt>
                <c:pt idx="35">
                  <c:v>834</c:v>
                </c:pt>
                <c:pt idx="36">
                  <c:v>734</c:v>
                </c:pt>
                <c:pt idx="37">
                  <c:v>809</c:v>
                </c:pt>
                <c:pt idx="38">
                  <c:v>796</c:v>
                </c:pt>
                <c:pt idx="39">
                  <c:v>698</c:v>
                </c:pt>
                <c:pt idx="40">
                  <c:v>457</c:v>
                </c:pt>
                <c:pt idx="41">
                  <c:v>502</c:v>
                </c:pt>
                <c:pt idx="42">
                  <c:v>638</c:v>
                </c:pt>
                <c:pt idx="43">
                  <c:v>682</c:v>
                </c:pt>
                <c:pt idx="44">
                  <c:v>474</c:v>
                </c:pt>
                <c:pt idx="45">
                  <c:v>521</c:v>
                </c:pt>
                <c:pt idx="46">
                  <c:v>534</c:v>
                </c:pt>
                <c:pt idx="47">
                  <c:v>670</c:v>
                </c:pt>
                <c:pt idx="48">
                  <c:v>214</c:v>
                </c:pt>
                <c:pt idx="49">
                  <c:v>224</c:v>
                </c:pt>
                <c:pt idx="50">
                  <c:v>247</c:v>
                </c:pt>
                <c:pt idx="51">
                  <c:v>236</c:v>
                </c:pt>
                <c:pt idx="52">
                  <c:v>266</c:v>
                </c:pt>
                <c:pt idx="53">
                  <c:v>287</c:v>
                </c:pt>
                <c:pt idx="54">
                  <c:v>328</c:v>
                </c:pt>
                <c:pt idx="55">
                  <c:v>497</c:v>
                </c:pt>
                <c:pt idx="56">
                  <c:v>486</c:v>
                </c:pt>
                <c:pt idx="57">
                  <c:v>498</c:v>
                </c:pt>
                <c:pt idx="58">
                  <c:v>575</c:v>
                </c:pt>
                <c:pt idx="59">
                  <c:v>618</c:v>
                </c:pt>
                <c:pt idx="60">
                  <c:v>520</c:v>
                </c:pt>
                <c:pt idx="61">
                  <c:v>566</c:v>
                </c:pt>
                <c:pt idx="62">
                  <c:v>679</c:v>
                </c:pt>
                <c:pt idx="63">
                  <c:v>788</c:v>
                </c:pt>
                <c:pt idx="64">
                  <c:v>338</c:v>
                </c:pt>
                <c:pt idx="65">
                  <c:v>381</c:v>
                </c:pt>
                <c:pt idx="66">
                  <c:v>563</c:v>
                </c:pt>
                <c:pt idx="67">
                  <c:v>685</c:v>
                </c:pt>
                <c:pt idx="68">
                  <c:v>338</c:v>
                </c:pt>
                <c:pt idx="69">
                  <c:v>441</c:v>
                </c:pt>
                <c:pt idx="70">
                  <c:v>532</c:v>
                </c:pt>
                <c:pt idx="71">
                  <c:v>520</c:v>
                </c:pt>
                <c:pt idx="72">
                  <c:v>185</c:v>
                </c:pt>
                <c:pt idx="73">
                  <c:v>172</c:v>
                </c:pt>
                <c:pt idx="74">
                  <c:v>187</c:v>
                </c:pt>
                <c:pt idx="75">
                  <c:v>266</c:v>
                </c:pt>
                <c:pt idx="76">
                  <c:v>182</c:v>
                </c:pt>
                <c:pt idx="77">
                  <c:v>261</c:v>
                </c:pt>
                <c:pt idx="78">
                  <c:v>268</c:v>
                </c:pt>
                <c:pt idx="79">
                  <c:v>332</c:v>
                </c:pt>
                <c:pt idx="80">
                  <c:v>1792</c:v>
                </c:pt>
                <c:pt idx="81">
                  <c:v>1961</c:v>
                </c:pt>
                <c:pt idx="82">
                  <c:v>1983</c:v>
                </c:pt>
                <c:pt idx="83">
                  <c:v>2247</c:v>
                </c:pt>
                <c:pt idx="84">
                  <c:v>1710</c:v>
                </c:pt>
                <c:pt idx="85">
                  <c:v>1836</c:v>
                </c:pt>
                <c:pt idx="86">
                  <c:v>1801</c:v>
                </c:pt>
                <c:pt idx="87">
                  <c:v>1801</c:v>
                </c:pt>
              </c:numCache>
            </c:numRef>
          </c:xVal>
          <c:yVal>
            <c:numRef>
              <c:f>before!$I$2:$I$89</c:f>
              <c:numCache>
                <c:formatCode>General</c:formatCode>
                <c:ptCount val="88"/>
                <c:pt idx="0">
                  <c:v>1033</c:v>
                </c:pt>
                <c:pt idx="1">
                  <c:v>1089</c:v>
                </c:pt>
                <c:pt idx="2">
                  <c:v>840</c:v>
                </c:pt>
                <c:pt idx="3">
                  <c:v>114</c:v>
                </c:pt>
                <c:pt idx="4">
                  <c:v>980</c:v>
                </c:pt>
                <c:pt idx="5">
                  <c:v>885</c:v>
                </c:pt>
                <c:pt idx="6">
                  <c:v>804</c:v>
                </c:pt>
                <c:pt idx="7">
                  <c:v>98</c:v>
                </c:pt>
                <c:pt idx="8">
                  <c:v>591</c:v>
                </c:pt>
                <c:pt idx="9">
                  <c:v>487</c:v>
                </c:pt>
                <c:pt idx="10">
                  <c:v>479</c:v>
                </c:pt>
                <c:pt idx="11">
                  <c:v>176</c:v>
                </c:pt>
                <c:pt idx="12">
                  <c:v>591</c:v>
                </c:pt>
                <c:pt idx="13">
                  <c:v>487</c:v>
                </c:pt>
                <c:pt idx="14">
                  <c:v>479</c:v>
                </c:pt>
                <c:pt idx="15">
                  <c:v>176</c:v>
                </c:pt>
                <c:pt idx="16">
                  <c:v>810</c:v>
                </c:pt>
                <c:pt idx="17">
                  <c:v>859</c:v>
                </c:pt>
                <c:pt idx="18">
                  <c:v>826</c:v>
                </c:pt>
                <c:pt idx="19">
                  <c:v>59</c:v>
                </c:pt>
                <c:pt idx="20">
                  <c:v>1019</c:v>
                </c:pt>
                <c:pt idx="21">
                  <c:v>1118</c:v>
                </c:pt>
                <c:pt idx="22">
                  <c:v>741</c:v>
                </c:pt>
                <c:pt idx="23">
                  <c:v>119</c:v>
                </c:pt>
                <c:pt idx="24">
                  <c:v>997</c:v>
                </c:pt>
                <c:pt idx="25">
                  <c:v>986</c:v>
                </c:pt>
                <c:pt idx="26">
                  <c:v>391</c:v>
                </c:pt>
                <c:pt idx="27">
                  <c:v>1</c:v>
                </c:pt>
                <c:pt idx="28">
                  <c:v>1110</c:v>
                </c:pt>
                <c:pt idx="29">
                  <c:v>1072</c:v>
                </c:pt>
                <c:pt idx="30">
                  <c:v>577</c:v>
                </c:pt>
                <c:pt idx="31">
                  <c:v>57</c:v>
                </c:pt>
                <c:pt idx="32">
                  <c:v>708</c:v>
                </c:pt>
                <c:pt idx="33">
                  <c:v>748</c:v>
                </c:pt>
                <c:pt idx="34">
                  <c:v>816</c:v>
                </c:pt>
                <c:pt idx="35">
                  <c:v>342</c:v>
                </c:pt>
                <c:pt idx="36">
                  <c:v>925</c:v>
                </c:pt>
                <c:pt idx="37">
                  <c:v>1100</c:v>
                </c:pt>
                <c:pt idx="38">
                  <c:v>911</c:v>
                </c:pt>
                <c:pt idx="39">
                  <c:v>149</c:v>
                </c:pt>
                <c:pt idx="40">
                  <c:v>595</c:v>
                </c:pt>
                <c:pt idx="41">
                  <c:v>826</c:v>
                </c:pt>
                <c:pt idx="42">
                  <c:v>742</c:v>
                </c:pt>
                <c:pt idx="43">
                  <c:v>178</c:v>
                </c:pt>
                <c:pt idx="44">
                  <c:v>563</c:v>
                </c:pt>
                <c:pt idx="45">
                  <c:v>695</c:v>
                </c:pt>
                <c:pt idx="46">
                  <c:v>759</c:v>
                </c:pt>
                <c:pt idx="47">
                  <c:v>67</c:v>
                </c:pt>
                <c:pt idx="48">
                  <c:v>200</c:v>
                </c:pt>
                <c:pt idx="49">
                  <c:v>148</c:v>
                </c:pt>
                <c:pt idx="50">
                  <c:v>255</c:v>
                </c:pt>
                <c:pt idx="51">
                  <c:v>168</c:v>
                </c:pt>
                <c:pt idx="52">
                  <c:v>300</c:v>
                </c:pt>
                <c:pt idx="53">
                  <c:v>282</c:v>
                </c:pt>
                <c:pt idx="54">
                  <c:v>200</c:v>
                </c:pt>
                <c:pt idx="55">
                  <c:v>10</c:v>
                </c:pt>
                <c:pt idx="56">
                  <c:v>495</c:v>
                </c:pt>
                <c:pt idx="57">
                  <c:v>524</c:v>
                </c:pt>
                <c:pt idx="58">
                  <c:v>321</c:v>
                </c:pt>
                <c:pt idx="59">
                  <c:v>0</c:v>
                </c:pt>
                <c:pt idx="60">
                  <c:v>714</c:v>
                </c:pt>
                <c:pt idx="61">
                  <c:v>749</c:v>
                </c:pt>
                <c:pt idx="62">
                  <c:v>723</c:v>
                </c:pt>
                <c:pt idx="63">
                  <c:v>42</c:v>
                </c:pt>
                <c:pt idx="64">
                  <c:v>491</c:v>
                </c:pt>
                <c:pt idx="65">
                  <c:v>710</c:v>
                </c:pt>
                <c:pt idx="66">
                  <c:v>739</c:v>
                </c:pt>
                <c:pt idx="67">
                  <c:v>203</c:v>
                </c:pt>
                <c:pt idx="68">
                  <c:v>471</c:v>
                </c:pt>
                <c:pt idx="69">
                  <c:v>591</c:v>
                </c:pt>
                <c:pt idx="70">
                  <c:v>573</c:v>
                </c:pt>
                <c:pt idx="71">
                  <c:v>67</c:v>
                </c:pt>
                <c:pt idx="72">
                  <c:v>53</c:v>
                </c:pt>
                <c:pt idx="73">
                  <c:v>57</c:v>
                </c:pt>
                <c:pt idx="74">
                  <c:v>47</c:v>
                </c:pt>
                <c:pt idx="75">
                  <c:v>44</c:v>
                </c:pt>
                <c:pt idx="76">
                  <c:v>81</c:v>
                </c:pt>
                <c:pt idx="77">
                  <c:v>79</c:v>
                </c:pt>
                <c:pt idx="78">
                  <c:v>60</c:v>
                </c:pt>
                <c:pt idx="79">
                  <c:v>5</c:v>
                </c:pt>
                <c:pt idx="80">
                  <c:v>1572</c:v>
                </c:pt>
                <c:pt idx="81">
                  <c:v>1374</c:v>
                </c:pt>
                <c:pt idx="82">
                  <c:v>741</c:v>
                </c:pt>
                <c:pt idx="83">
                  <c:v>42</c:v>
                </c:pt>
                <c:pt idx="84">
                  <c:v>1224</c:v>
                </c:pt>
                <c:pt idx="85">
                  <c:v>1044</c:v>
                </c:pt>
                <c:pt idx="86">
                  <c:v>852</c:v>
                </c:pt>
                <c:pt idx="87">
                  <c:v>71</c:v>
                </c:pt>
              </c:numCache>
            </c:numRef>
          </c:yVal>
        </c:ser>
        <c:axId val="114898816"/>
        <c:axId val="114909184"/>
      </c:scatterChart>
      <c:valAx>
        <c:axId val="114898816"/>
        <c:scaling>
          <c:orientation val="minMax"/>
        </c:scaling>
        <c:axPos val="b"/>
        <c:title>
          <c:tx>
            <c:rich>
              <a:bodyPr/>
              <a:lstStyle/>
              <a:p>
                <a:pPr>
                  <a:defRPr/>
                </a:pPr>
                <a:r>
                  <a:rPr lang="en-US"/>
                  <a:t>Observed Link Count</a:t>
                </a:r>
              </a:p>
            </c:rich>
          </c:tx>
          <c:layout/>
        </c:title>
        <c:numFmt formatCode="General" sourceLinked="1"/>
        <c:tickLblPos val="nextTo"/>
        <c:crossAx val="114909184"/>
        <c:crosses val="autoZero"/>
        <c:crossBetween val="midCat"/>
      </c:valAx>
      <c:valAx>
        <c:axId val="114909184"/>
        <c:scaling>
          <c:orientation val="minMax"/>
          <c:max val="2000"/>
        </c:scaling>
        <c:axPos val="l"/>
        <c:majorGridlines/>
        <c:title>
          <c:tx>
            <c:rich>
              <a:bodyPr rot="-5400000" vert="horz"/>
              <a:lstStyle/>
              <a:p>
                <a:pPr>
                  <a:defRPr/>
                </a:pPr>
                <a:r>
                  <a:rPr lang="en-US"/>
                  <a:t>Simulated Link Count</a:t>
                </a:r>
              </a:p>
            </c:rich>
          </c:tx>
          <c:layout/>
        </c:title>
        <c:numFmt formatCode="General" sourceLinked="1"/>
        <c:tickLblPos val="nextTo"/>
        <c:crossAx val="114898816"/>
        <c:crosses val="autoZero"/>
        <c:crossBetween val="midCat"/>
        <c:majorUnit val="500"/>
      </c:valAx>
    </c:plotArea>
    <c:plotVisOnly val="1"/>
    <c:dispBlanksAs val="gap"/>
  </c:chart>
  <c:txPr>
    <a:bodyPr/>
    <a:lstStyle/>
    <a:p>
      <a:pPr>
        <a:defRPr sz="14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After ODME (75 Iterations)</a:t>
            </a:r>
          </a:p>
        </c:rich>
      </c:tx>
      <c:layout/>
    </c:title>
    <c:plotArea>
      <c:layout/>
      <c:scatterChart>
        <c:scatterStyle val="lineMarker"/>
        <c:ser>
          <c:idx val="0"/>
          <c:order val="0"/>
          <c:tx>
            <c:strRef>
              <c:f>after!$K$1</c:f>
              <c:strCache>
                <c:ptCount val="1"/>
                <c:pt idx="0">
                  <c:v>simulated link count</c:v>
                </c:pt>
              </c:strCache>
            </c:strRef>
          </c:tx>
          <c:spPr>
            <a:ln w="28575">
              <a:noFill/>
            </a:ln>
          </c:spPr>
          <c:trendline>
            <c:trendlineType val="linear"/>
            <c:intercept val="0"/>
            <c:dispRSqr val="1"/>
            <c:dispEq val="1"/>
            <c:trendlineLbl>
              <c:layout>
                <c:manualLayout>
                  <c:x val="8.8216213539345251E-2"/>
                  <c:y val="0.5526481325631708"/>
                </c:manualLayout>
              </c:layout>
              <c:numFmt formatCode="General" sourceLinked="0"/>
              <c:spPr>
                <a:solidFill>
                  <a:sysClr val="window" lastClr="FFFFFF"/>
                </a:solidFill>
                <a:ln>
                  <a:solidFill>
                    <a:sysClr val="windowText" lastClr="000000"/>
                  </a:solidFill>
                </a:ln>
              </c:spPr>
            </c:trendlineLbl>
          </c:trendline>
          <c:xVal>
            <c:numRef>
              <c:f>after!$J$2:$J$89</c:f>
              <c:numCache>
                <c:formatCode>General</c:formatCode>
                <c:ptCount val="88"/>
                <c:pt idx="0">
                  <c:v>938</c:v>
                </c:pt>
                <c:pt idx="1">
                  <c:v>1034</c:v>
                </c:pt>
                <c:pt idx="2">
                  <c:v>1132</c:v>
                </c:pt>
                <c:pt idx="3">
                  <c:v>1300</c:v>
                </c:pt>
                <c:pt idx="4">
                  <c:v>970</c:v>
                </c:pt>
                <c:pt idx="5">
                  <c:v>906</c:v>
                </c:pt>
                <c:pt idx="6">
                  <c:v>915</c:v>
                </c:pt>
                <c:pt idx="7">
                  <c:v>920</c:v>
                </c:pt>
                <c:pt idx="8">
                  <c:v>621</c:v>
                </c:pt>
                <c:pt idx="9">
                  <c:v>624</c:v>
                </c:pt>
                <c:pt idx="10">
                  <c:v>721</c:v>
                </c:pt>
                <c:pt idx="11">
                  <c:v>739</c:v>
                </c:pt>
                <c:pt idx="12">
                  <c:v>639</c:v>
                </c:pt>
                <c:pt idx="13">
                  <c:v>799</c:v>
                </c:pt>
                <c:pt idx="14">
                  <c:v>991</c:v>
                </c:pt>
                <c:pt idx="15">
                  <c:v>1125</c:v>
                </c:pt>
                <c:pt idx="16">
                  <c:v>778</c:v>
                </c:pt>
                <c:pt idx="17">
                  <c:v>825</c:v>
                </c:pt>
                <c:pt idx="18">
                  <c:v>834</c:v>
                </c:pt>
                <c:pt idx="19">
                  <c:v>913</c:v>
                </c:pt>
                <c:pt idx="20">
                  <c:v>822</c:v>
                </c:pt>
                <c:pt idx="21">
                  <c:v>805</c:v>
                </c:pt>
                <c:pt idx="22">
                  <c:v>788</c:v>
                </c:pt>
                <c:pt idx="23">
                  <c:v>754</c:v>
                </c:pt>
                <c:pt idx="24">
                  <c:v>876</c:v>
                </c:pt>
                <c:pt idx="25">
                  <c:v>923</c:v>
                </c:pt>
                <c:pt idx="26">
                  <c:v>899</c:v>
                </c:pt>
                <c:pt idx="27">
                  <c:v>1007</c:v>
                </c:pt>
                <c:pt idx="28">
                  <c:v>1059</c:v>
                </c:pt>
                <c:pt idx="29">
                  <c:v>1083</c:v>
                </c:pt>
                <c:pt idx="30">
                  <c:v>1085</c:v>
                </c:pt>
                <c:pt idx="31">
                  <c:v>1130</c:v>
                </c:pt>
                <c:pt idx="32">
                  <c:v>732</c:v>
                </c:pt>
                <c:pt idx="33">
                  <c:v>735</c:v>
                </c:pt>
                <c:pt idx="34">
                  <c:v>820</c:v>
                </c:pt>
                <c:pt idx="35">
                  <c:v>834</c:v>
                </c:pt>
                <c:pt idx="36">
                  <c:v>734</c:v>
                </c:pt>
                <c:pt idx="37">
                  <c:v>809</c:v>
                </c:pt>
                <c:pt idx="38">
                  <c:v>796</c:v>
                </c:pt>
                <c:pt idx="39">
                  <c:v>698</c:v>
                </c:pt>
                <c:pt idx="40">
                  <c:v>457</c:v>
                </c:pt>
                <c:pt idx="41">
                  <c:v>502</c:v>
                </c:pt>
                <c:pt idx="42">
                  <c:v>638</c:v>
                </c:pt>
                <c:pt idx="43">
                  <c:v>682</c:v>
                </c:pt>
                <c:pt idx="44">
                  <c:v>474</c:v>
                </c:pt>
                <c:pt idx="45">
                  <c:v>521</c:v>
                </c:pt>
                <c:pt idx="46">
                  <c:v>534</c:v>
                </c:pt>
                <c:pt idx="47">
                  <c:v>670</c:v>
                </c:pt>
                <c:pt idx="48">
                  <c:v>214</c:v>
                </c:pt>
                <c:pt idx="49">
                  <c:v>224</c:v>
                </c:pt>
                <c:pt idx="50">
                  <c:v>247</c:v>
                </c:pt>
                <c:pt idx="51">
                  <c:v>236</c:v>
                </c:pt>
                <c:pt idx="52">
                  <c:v>266</c:v>
                </c:pt>
                <c:pt idx="53">
                  <c:v>287</c:v>
                </c:pt>
                <c:pt idx="54">
                  <c:v>328</c:v>
                </c:pt>
                <c:pt idx="55">
                  <c:v>497</c:v>
                </c:pt>
                <c:pt idx="56">
                  <c:v>486</c:v>
                </c:pt>
                <c:pt idx="57">
                  <c:v>498</c:v>
                </c:pt>
                <c:pt idx="58">
                  <c:v>575</c:v>
                </c:pt>
                <c:pt idx="59">
                  <c:v>618</c:v>
                </c:pt>
                <c:pt idx="60">
                  <c:v>520</c:v>
                </c:pt>
                <c:pt idx="61">
                  <c:v>566</c:v>
                </c:pt>
                <c:pt idx="62">
                  <c:v>679</c:v>
                </c:pt>
                <c:pt idx="63">
                  <c:v>788</c:v>
                </c:pt>
                <c:pt idx="64">
                  <c:v>338</c:v>
                </c:pt>
                <c:pt idx="65">
                  <c:v>381</c:v>
                </c:pt>
                <c:pt idx="66">
                  <c:v>563</c:v>
                </c:pt>
                <c:pt idx="67">
                  <c:v>685</c:v>
                </c:pt>
                <c:pt idx="68">
                  <c:v>338</c:v>
                </c:pt>
                <c:pt idx="69">
                  <c:v>441</c:v>
                </c:pt>
                <c:pt idx="70">
                  <c:v>532</c:v>
                </c:pt>
                <c:pt idx="71">
                  <c:v>520</c:v>
                </c:pt>
                <c:pt idx="72">
                  <c:v>185</c:v>
                </c:pt>
                <c:pt idx="73">
                  <c:v>172</c:v>
                </c:pt>
                <c:pt idx="74">
                  <c:v>187</c:v>
                </c:pt>
                <c:pt idx="75">
                  <c:v>266</c:v>
                </c:pt>
                <c:pt idx="76">
                  <c:v>182</c:v>
                </c:pt>
                <c:pt idx="77">
                  <c:v>261</c:v>
                </c:pt>
                <c:pt idx="78">
                  <c:v>268</c:v>
                </c:pt>
                <c:pt idx="79">
                  <c:v>332</c:v>
                </c:pt>
                <c:pt idx="80">
                  <c:v>1792</c:v>
                </c:pt>
                <c:pt idx="81">
                  <c:v>1961</c:v>
                </c:pt>
                <c:pt idx="82">
                  <c:v>1983</c:v>
                </c:pt>
                <c:pt idx="83">
                  <c:v>2247</c:v>
                </c:pt>
                <c:pt idx="84">
                  <c:v>1710</c:v>
                </c:pt>
                <c:pt idx="85">
                  <c:v>1836</c:v>
                </c:pt>
                <c:pt idx="86">
                  <c:v>1801</c:v>
                </c:pt>
                <c:pt idx="87">
                  <c:v>1801</c:v>
                </c:pt>
              </c:numCache>
            </c:numRef>
          </c:xVal>
          <c:yVal>
            <c:numRef>
              <c:f>after!$K$2:$K$89</c:f>
              <c:numCache>
                <c:formatCode>General</c:formatCode>
                <c:ptCount val="88"/>
                <c:pt idx="0">
                  <c:v>1007</c:v>
                </c:pt>
                <c:pt idx="1">
                  <c:v>1308</c:v>
                </c:pt>
                <c:pt idx="2">
                  <c:v>1193</c:v>
                </c:pt>
                <c:pt idx="3">
                  <c:v>1428</c:v>
                </c:pt>
                <c:pt idx="4">
                  <c:v>1050</c:v>
                </c:pt>
                <c:pt idx="5">
                  <c:v>994</c:v>
                </c:pt>
                <c:pt idx="6">
                  <c:v>962</c:v>
                </c:pt>
                <c:pt idx="7">
                  <c:v>978</c:v>
                </c:pt>
                <c:pt idx="8">
                  <c:v>567</c:v>
                </c:pt>
                <c:pt idx="9">
                  <c:v>526</c:v>
                </c:pt>
                <c:pt idx="10">
                  <c:v>682</c:v>
                </c:pt>
                <c:pt idx="11">
                  <c:v>502</c:v>
                </c:pt>
                <c:pt idx="12">
                  <c:v>567</c:v>
                </c:pt>
                <c:pt idx="13">
                  <c:v>526</c:v>
                </c:pt>
                <c:pt idx="14">
                  <c:v>682</c:v>
                </c:pt>
                <c:pt idx="15">
                  <c:v>502</c:v>
                </c:pt>
                <c:pt idx="16">
                  <c:v>794</c:v>
                </c:pt>
                <c:pt idx="17">
                  <c:v>888</c:v>
                </c:pt>
                <c:pt idx="18">
                  <c:v>830</c:v>
                </c:pt>
                <c:pt idx="19">
                  <c:v>893</c:v>
                </c:pt>
                <c:pt idx="20">
                  <c:v>905</c:v>
                </c:pt>
                <c:pt idx="21">
                  <c:v>954</c:v>
                </c:pt>
                <c:pt idx="22">
                  <c:v>1026</c:v>
                </c:pt>
                <c:pt idx="23">
                  <c:v>1203</c:v>
                </c:pt>
                <c:pt idx="24">
                  <c:v>971</c:v>
                </c:pt>
                <c:pt idx="25">
                  <c:v>1074</c:v>
                </c:pt>
                <c:pt idx="26">
                  <c:v>1082</c:v>
                </c:pt>
                <c:pt idx="27">
                  <c:v>992</c:v>
                </c:pt>
                <c:pt idx="28">
                  <c:v>1096</c:v>
                </c:pt>
                <c:pt idx="29">
                  <c:v>1124</c:v>
                </c:pt>
                <c:pt idx="30">
                  <c:v>1126</c:v>
                </c:pt>
                <c:pt idx="31">
                  <c:v>1162</c:v>
                </c:pt>
                <c:pt idx="32">
                  <c:v>683</c:v>
                </c:pt>
                <c:pt idx="33">
                  <c:v>772</c:v>
                </c:pt>
                <c:pt idx="34">
                  <c:v>794</c:v>
                </c:pt>
                <c:pt idx="35">
                  <c:v>792</c:v>
                </c:pt>
                <c:pt idx="36">
                  <c:v>757</c:v>
                </c:pt>
                <c:pt idx="37">
                  <c:v>861</c:v>
                </c:pt>
                <c:pt idx="38">
                  <c:v>995</c:v>
                </c:pt>
                <c:pt idx="39">
                  <c:v>1152</c:v>
                </c:pt>
                <c:pt idx="40">
                  <c:v>584</c:v>
                </c:pt>
                <c:pt idx="41">
                  <c:v>665</c:v>
                </c:pt>
                <c:pt idx="42">
                  <c:v>646</c:v>
                </c:pt>
                <c:pt idx="43">
                  <c:v>829</c:v>
                </c:pt>
                <c:pt idx="44">
                  <c:v>546</c:v>
                </c:pt>
                <c:pt idx="45">
                  <c:v>602</c:v>
                </c:pt>
                <c:pt idx="46">
                  <c:v>547</c:v>
                </c:pt>
                <c:pt idx="47">
                  <c:v>671</c:v>
                </c:pt>
                <c:pt idx="48">
                  <c:v>223</c:v>
                </c:pt>
                <c:pt idx="49">
                  <c:v>198</c:v>
                </c:pt>
                <c:pt idx="50">
                  <c:v>203</c:v>
                </c:pt>
                <c:pt idx="51">
                  <c:v>213</c:v>
                </c:pt>
                <c:pt idx="52">
                  <c:v>281</c:v>
                </c:pt>
                <c:pt idx="53">
                  <c:v>354</c:v>
                </c:pt>
                <c:pt idx="54">
                  <c:v>367</c:v>
                </c:pt>
                <c:pt idx="55">
                  <c:v>513</c:v>
                </c:pt>
                <c:pt idx="56">
                  <c:v>493</c:v>
                </c:pt>
                <c:pt idx="57">
                  <c:v>498</c:v>
                </c:pt>
                <c:pt idx="58">
                  <c:v>581</c:v>
                </c:pt>
                <c:pt idx="59">
                  <c:v>614</c:v>
                </c:pt>
                <c:pt idx="60">
                  <c:v>681</c:v>
                </c:pt>
                <c:pt idx="61">
                  <c:v>654</c:v>
                </c:pt>
                <c:pt idx="62">
                  <c:v>670</c:v>
                </c:pt>
                <c:pt idx="63">
                  <c:v>839</c:v>
                </c:pt>
                <c:pt idx="64">
                  <c:v>466</c:v>
                </c:pt>
                <c:pt idx="65">
                  <c:v>545</c:v>
                </c:pt>
                <c:pt idx="66">
                  <c:v>570</c:v>
                </c:pt>
                <c:pt idx="67">
                  <c:v>723</c:v>
                </c:pt>
                <c:pt idx="68">
                  <c:v>454</c:v>
                </c:pt>
                <c:pt idx="69">
                  <c:v>512</c:v>
                </c:pt>
                <c:pt idx="70">
                  <c:v>539</c:v>
                </c:pt>
                <c:pt idx="71">
                  <c:v>586</c:v>
                </c:pt>
                <c:pt idx="72">
                  <c:v>72</c:v>
                </c:pt>
                <c:pt idx="73">
                  <c:v>118</c:v>
                </c:pt>
                <c:pt idx="74">
                  <c:v>81</c:v>
                </c:pt>
                <c:pt idx="75">
                  <c:v>51</c:v>
                </c:pt>
                <c:pt idx="76">
                  <c:v>103</c:v>
                </c:pt>
                <c:pt idx="77">
                  <c:v>144</c:v>
                </c:pt>
                <c:pt idx="78">
                  <c:v>111</c:v>
                </c:pt>
                <c:pt idx="79">
                  <c:v>86</c:v>
                </c:pt>
                <c:pt idx="80">
                  <c:v>1597</c:v>
                </c:pt>
                <c:pt idx="81">
                  <c:v>1875</c:v>
                </c:pt>
                <c:pt idx="82">
                  <c:v>1808</c:v>
                </c:pt>
                <c:pt idx="83">
                  <c:v>1626</c:v>
                </c:pt>
                <c:pt idx="84">
                  <c:v>1374</c:v>
                </c:pt>
                <c:pt idx="85">
                  <c:v>1355</c:v>
                </c:pt>
                <c:pt idx="86">
                  <c:v>1271</c:v>
                </c:pt>
                <c:pt idx="87">
                  <c:v>1181</c:v>
                </c:pt>
              </c:numCache>
            </c:numRef>
          </c:yVal>
        </c:ser>
        <c:axId val="114947200"/>
        <c:axId val="114949120"/>
      </c:scatterChart>
      <c:valAx>
        <c:axId val="114947200"/>
        <c:scaling>
          <c:orientation val="minMax"/>
        </c:scaling>
        <c:axPos val="b"/>
        <c:title>
          <c:tx>
            <c:rich>
              <a:bodyPr/>
              <a:lstStyle/>
              <a:p>
                <a:pPr>
                  <a:defRPr/>
                </a:pPr>
                <a:r>
                  <a:rPr lang="en-US"/>
                  <a:t>Observed Link Count</a:t>
                </a:r>
              </a:p>
            </c:rich>
          </c:tx>
          <c:layout/>
        </c:title>
        <c:numFmt formatCode="General" sourceLinked="1"/>
        <c:tickLblPos val="nextTo"/>
        <c:crossAx val="114949120"/>
        <c:crosses val="autoZero"/>
        <c:crossBetween val="midCat"/>
      </c:valAx>
      <c:valAx>
        <c:axId val="114949120"/>
        <c:scaling>
          <c:orientation val="minMax"/>
          <c:max val="2000"/>
        </c:scaling>
        <c:axPos val="l"/>
        <c:majorGridlines/>
        <c:title>
          <c:tx>
            <c:rich>
              <a:bodyPr rot="-5400000" vert="horz"/>
              <a:lstStyle/>
              <a:p>
                <a:pPr>
                  <a:defRPr/>
                </a:pPr>
                <a:r>
                  <a:rPr lang="en-US"/>
                  <a:t>Simulated Link Count</a:t>
                </a:r>
              </a:p>
            </c:rich>
          </c:tx>
          <c:layout/>
        </c:title>
        <c:numFmt formatCode="General" sourceLinked="1"/>
        <c:tickLblPos val="nextTo"/>
        <c:crossAx val="114947200"/>
        <c:crosses val="autoZero"/>
        <c:crossBetween val="midCat"/>
        <c:majorUnit val="500"/>
      </c:valAx>
    </c:plotArea>
    <c:plotVisOnly val="1"/>
    <c:dispBlanksAs val="gap"/>
  </c:chart>
  <c:txPr>
    <a:bodyPr/>
    <a:lstStyle/>
    <a:p>
      <a:pPr>
        <a:defRPr sz="14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5C2048-C1D0-4591-8844-5E2C14C78E44}" type="doc">
      <dgm:prSet loTypeId="urn:microsoft.com/office/officeart/2011/layout/HexagonRadial" loCatId="officeonline" qsTypeId="urn:microsoft.com/office/officeart/2005/8/quickstyle/simple5" qsCatId="simple" csTypeId="urn:microsoft.com/office/officeart/2005/8/colors/accent0_1" csCatId="mainScheme" phldr="1"/>
      <dgm:spPr/>
      <dgm:t>
        <a:bodyPr/>
        <a:lstStyle/>
        <a:p>
          <a:endParaRPr lang="en-US"/>
        </a:p>
      </dgm:t>
    </dgm:pt>
    <dgm:pt modelId="{06E1DD42-581E-4D80-AB7B-D5749E554E70}">
      <dgm:prSet phldrT="[Text]"/>
      <dgm:spPr/>
      <dgm:t>
        <a:bodyPr/>
        <a:lstStyle/>
        <a:p>
          <a:r>
            <a:rPr lang="en-US" dirty="0" smtClean="0"/>
            <a:t>Field Data</a:t>
          </a:r>
          <a:endParaRPr lang="en-US" dirty="0"/>
        </a:p>
      </dgm:t>
    </dgm:pt>
    <dgm:pt modelId="{546D9987-4807-436B-9CDD-EABCAF298597}" type="parTrans" cxnId="{0FB5255C-CC71-4585-A1F9-D901761CF419}">
      <dgm:prSet/>
      <dgm:spPr/>
      <dgm:t>
        <a:bodyPr/>
        <a:lstStyle/>
        <a:p>
          <a:endParaRPr lang="en-US"/>
        </a:p>
      </dgm:t>
    </dgm:pt>
    <dgm:pt modelId="{68E00263-17AC-43F6-8431-CD7F2CA4736D}" type="sibTrans" cxnId="{0FB5255C-CC71-4585-A1F9-D901761CF419}">
      <dgm:prSet/>
      <dgm:spPr/>
      <dgm:t>
        <a:bodyPr/>
        <a:lstStyle/>
        <a:p>
          <a:endParaRPr lang="en-US"/>
        </a:p>
      </dgm:t>
    </dgm:pt>
    <dgm:pt modelId="{22786E4E-63A4-4AB1-A4D3-DE4A1DF198DA}">
      <dgm:prSet phldrT="[Text]"/>
      <dgm:spPr/>
      <dgm:t>
        <a:bodyPr/>
        <a:lstStyle/>
        <a:p>
          <a:r>
            <a:rPr lang="en-US" dirty="0" smtClean="0"/>
            <a:t>Safety</a:t>
          </a:r>
          <a:endParaRPr lang="en-US" dirty="0"/>
        </a:p>
      </dgm:t>
    </dgm:pt>
    <dgm:pt modelId="{1A07D124-82D2-4CC3-85CD-CBB38C64CA71}" type="parTrans" cxnId="{490E4EC6-1ED0-4C2F-B022-68E7F4C74DC4}">
      <dgm:prSet/>
      <dgm:spPr/>
      <dgm:t>
        <a:bodyPr/>
        <a:lstStyle/>
        <a:p>
          <a:endParaRPr lang="en-US"/>
        </a:p>
      </dgm:t>
    </dgm:pt>
    <dgm:pt modelId="{F4B92891-D349-4056-9016-6AC47644FF13}" type="sibTrans" cxnId="{490E4EC6-1ED0-4C2F-B022-68E7F4C74DC4}">
      <dgm:prSet/>
      <dgm:spPr/>
      <dgm:t>
        <a:bodyPr/>
        <a:lstStyle/>
        <a:p>
          <a:endParaRPr lang="en-US"/>
        </a:p>
      </dgm:t>
    </dgm:pt>
    <dgm:pt modelId="{EC34B7C9-187D-48E0-85D2-CF8013D8D789}">
      <dgm:prSet phldrT="[Text]"/>
      <dgm:spPr/>
      <dgm:t>
        <a:bodyPr/>
        <a:lstStyle/>
        <a:p>
          <a:r>
            <a:rPr lang="en-US" dirty="0" smtClean="0"/>
            <a:t>Emissions</a:t>
          </a:r>
          <a:endParaRPr lang="en-US" dirty="0"/>
        </a:p>
      </dgm:t>
    </dgm:pt>
    <dgm:pt modelId="{7445C809-C9A3-4D41-AD4C-701FB1DE1AA0}" type="parTrans" cxnId="{871D241C-6D2C-45B8-BE2A-C14EFC6CFE31}">
      <dgm:prSet/>
      <dgm:spPr/>
      <dgm:t>
        <a:bodyPr/>
        <a:lstStyle/>
        <a:p>
          <a:endParaRPr lang="en-US"/>
        </a:p>
      </dgm:t>
    </dgm:pt>
    <dgm:pt modelId="{BA35D2C9-E404-4111-A001-CAB5702D1F9F}" type="sibTrans" cxnId="{871D241C-6D2C-45B8-BE2A-C14EFC6CFE31}">
      <dgm:prSet/>
      <dgm:spPr/>
      <dgm:t>
        <a:bodyPr/>
        <a:lstStyle/>
        <a:p>
          <a:endParaRPr lang="en-US"/>
        </a:p>
      </dgm:t>
    </dgm:pt>
    <dgm:pt modelId="{25D0BC2E-D8B7-4B4C-B8E8-7CC06BC4C312}">
      <dgm:prSet phldrT="[Text]"/>
      <dgm:spPr/>
      <dgm:t>
        <a:bodyPr/>
        <a:lstStyle/>
        <a:p>
          <a:r>
            <a:rPr lang="en-US" dirty="0" smtClean="0"/>
            <a:t>Micro-simulation &amp; HCM Analysis</a:t>
          </a:r>
        </a:p>
      </dgm:t>
    </dgm:pt>
    <dgm:pt modelId="{3FFCDBFD-0652-4C24-9C42-1DA649437987}" type="parTrans" cxnId="{2D7BAE02-0E40-47E0-9DD1-695CDC54E521}">
      <dgm:prSet/>
      <dgm:spPr/>
      <dgm:t>
        <a:bodyPr/>
        <a:lstStyle/>
        <a:p>
          <a:endParaRPr lang="en-US"/>
        </a:p>
      </dgm:t>
    </dgm:pt>
    <dgm:pt modelId="{D860B475-3B07-4606-8F33-5FAE56F84C9C}" type="sibTrans" cxnId="{2D7BAE02-0E40-47E0-9DD1-695CDC54E521}">
      <dgm:prSet/>
      <dgm:spPr/>
      <dgm:t>
        <a:bodyPr/>
        <a:lstStyle/>
        <a:p>
          <a:endParaRPr lang="en-US"/>
        </a:p>
      </dgm:t>
    </dgm:pt>
    <dgm:pt modelId="{B3B2E6F3-6E41-449C-BCBD-25EAE245986D}">
      <dgm:prSet phldrT="[Text]"/>
      <dgm:spPr/>
      <dgm:t>
        <a:bodyPr/>
        <a:lstStyle/>
        <a:p>
          <a:r>
            <a:rPr lang="en-US" dirty="0" smtClean="0"/>
            <a:t>Dynamic Traffic Assignment</a:t>
          </a:r>
          <a:endParaRPr lang="en-US" dirty="0"/>
        </a:p>
      </dgm:t>
    </dgm:pt>
    <dgm:pt modelId="{1CAB2E66-AED6-47B5-9271-733643CA42A6}" type="parTrans" cxnId="{27BEBAFB-E3F3-43D9-9F2F-8FD57430AC96}">
      <dgm:prSet/>
      <dgm:spPr/>
      <dgm:t>
        <a:bodyPr/>
        <a:lstStyle/>
        <a:p>
          <a:endParaRPr lang="en-US"/>
        </a:p>
      </dgm:t>
    </dgm:pt>
    <dgm:pt modelId="{793FE863-F68F-4F64-A2A5-3BD1191B6926}" type="sibTrans" cxnId="{27BEBAFB-E3F3-43D9-9F2F-8FD57430AC96}">
      <dgm:prSet/>
      <dgm:spPr/>
      <dgm:t>
        <a:bodyPr/>
        <a:lstStyle/>
        <a:p>
          <a:endParaRPr lang="en-US"/>
        </a:p>
      </dgm:t>
    </dgm:pt>
    <dgm:pt modelId="{76307505-1441-4572-A9C4-2A8C0B8D01F4}">
      <dgm:prSet phldrT="[Text]"/>
      <dgm:spPr/>
      <dgm:t>
        <a:bodyPr/>
        <a:lstStyle/>
        <a:p>
          <a:r>
            <a:rPr lang="en-US" dirty="0" smtClean="0"/>
            <a:t>Travel Demand Forecasting</a:t>
          </a:r>
          <a:endParaRPr lang="en-US" dirty="0"/>
        </a:p>
      </dgm:t>
    </dgm:pt>
    <dgm:pt modelId="{990A01C6-98A9-4728-A16C-DB3B92B39F25}" type="parTrans" cxnId="{45364C5D-EAD2-40BB-A90E-EFDDCCD3C649}">
      <dgm:prSet/>
      <dgm:spPr/>
      <dgm:t>
        <a:bodyPr/>
        <a:lstStyle/>
        <a:p>
          <a:endParaRPr lang="en-US"/>
        </a:p>
      </dgm:t>
    </dgm:pt>
    <dgm:pt modelId="{1AF7C470-93FF-42DE-A2E7-4ED04CF4087D}" type="sibTrans" cxnId="{45364C5D-EAD2-40BB-A90E-EFDDCCD3C649}">
      <dgm:prSet/>
      <dgm:spPr/>
      <dgm:t>
        <a:bodyPr/>
        <a:lstStyle/>
        <a:p>
          <a:endParaRPr lang="en-US"/>
        </a:p>
      </dgm:t>
    </dgm:pt>
    <dgm:pt modelId="{12956DA9-1058-4BF2-AC75-EF6695654B89}">
      <dgm:prSet phldrT="[Text]"/>
      <dgm:spPr/>
      <dgm:t>
        <a:bodyPr/>
        <a:lstStyle/>
        <a:p>
          <a:r>
            <a:rPr lang="en-US" dirty="0" smtClean="0"/>
            <a:t>Data Hub</a:t>
          </a:r>
          <a:endParaRPr lang="en-US" dirty="0"/>
        </a:p>
      </dgm:t>
    </dgm:pt>
    <dgm:pt modelId="{1FA80158-147A-48FB-9205-582B5885AFFB}" type="sibTrans" cxnId="{C8B9392C-6BAA-4EE2-958E-59A2C9C7E5AC}">
      <dgm:prSet/>
      <dgm:spPr/>
      <dgm:t>
        <a:bodyPr/>
        <a:lstStyle/>
        <a:p>
          <a:endParaRPr lang="en-US"/>
        </a:p>
      </dgm:t>
    </dgm:pt>
    <dgm:pt modelId="{F5370E3D-0429-4C33-920E-2783B1D5D7CC}" type="parTrans" cxnId="{C8B9392C-6BAA-4EE2-958E-59A2C9C7E5AC}">
      <dgm:prSet/>
      <dgm:spPr/>
      <dgm:t>
        <a:bodyPr/>
        <a:lstStyle/>
        <a:p>
          <a:endParaRPr lang="en-US"/>
        </a:p>
      </dgm:t>
    </dgm:pt>
    <dgm:pt modelId="{4512D27A-FBF0-45FA-A98C-3A05B7B6D26D}" type="pres">
      <dgm:prSet presAssocID="{6C5C2048-C1D0-4591-8844-5E2C14C78E44}" presName="Name0" presStyleCnt="0">
        <dgm:presLayoutVars>
          <dgm:chMax val="1"/>
          <dgm:chPref val="1"/>
          <dgm:dir/>
          <dgm:animOne val="branch"/>
          <dgm:animLvl val="lvl"/>
        </dgm:presLayoutVars>
      </dgm:prSet>
      <dgm:spPr/>
      <dgm:t>
        <a:bodyPr/>
        <a:lstStyle/>
        <a:p>
          <a:endParaRPr lang="en-US"/>
        </a:p>
      </dgm:t>
    </dgm:pt>
    <dgm:pt modelId="{94C7F924-A6FB-454B-A799-AE32A0595BD4}" type="pres">
      <dgm:prSet presAssocID="{12956DA9-1058-4BF2-AC75-EF6695654B89}" presName="Parent" presStyleLbl="node0" presStyleIdx="0" presStyleCnt="1">
        <dgm:presLayoutVars>
          <dgm:chMax val="6"/>
          <dgm:chPref val="6"/>
        </dgm:presLayoutVars>
      </dgm:prSet>
      <dgm:spPr/>
      <dgm:t>
        <a:bodyPr/>
        <a:lstStyle/>
        <a:p>
          <a:endParaRPr lang="en-US"/>
        </a:p>
      </dgm:t>
    </dgm:pt>
    <dgm:pt modelId="{51B488D7-83B9-4BE5-A0DC-056A0629F9A2}" type="pres">
      <dgm:prSet presAssocID="{06E1DD42-581E-4D80-AB7B-D5749E554E70}" presName="Accent1" presStyleCnt="0"/>
      <dgm:spPr/>
    </dgm:pt>
    <dgm:pt modelId="{4D6F8E0B-0AF3-40D5-A5CC-30986F44AAEF}" type="pres">
      <dgm:prSet presAssocID="{06E1DD42-581E-4D80-AB7B-D5749E554E70}" presName="Accent" presStyleLbl="bgShp" presStyleIdx="0" presStyleCnt="6"/>
      <dgm:spPr/>
    </dgm:pt>
    <dgm:pt modelId="{5E593337-AB06-4724-B406-EEC2944C6143}" type="pres">
      <dgm:prSet presAssocID="{06E1DD42-581E-4D80-AB7B-D5749E554E70}" presName="Child1" presStyleLbl="node1" presStyleIdx="0" presStyleCnt="6">
        <dgm:presLayoutVars>
          <dgm:chMax val="0"/>
          <dgm:chPref val="0"/>
          <dgm:bulletEnabled val="1"/>
        </dgm:presLayoutVars>
      </dgm:prSet>
      <dgm:spPr/>
      <dgm:t>
        <a:bodyPr/>
        <a:lstStyle/>
        <a:p>
          <a:endParaRPr lang="en-US"/>
        </a:p>
      </dgm:t>
    </dgm:pt>
    <dgm:pt modelId="{BD553C59-2315-4C03-B89A-59CBC9A074F8}" type="pres">
      <dgm:prSet presAssocID="{22786E4E-63A4-4AB1-A4D3-DE4A1DF198DA}" presName="Accent2" presStyleCnt="0"/>
      <dgm:spPr/>
    </dgm:pt>
    <dgm:pt modelId="{6EDEB104-6957-4173-9B23-BA967E80BC91}" type="pres">
      <dgm:prSet presAssocID="{22786E4E-63A4-4AB1-A4D3-DE4A1DF198DA}" presName="Accent" presStyleLbl="bgShp" presStyleIdx="1" presStyleCnt="6"/>
      <dgm:spPr>
        <a:noFill/>
      </dgm:spPr>
    </dgm:pt>
    <dgm:pt modelId="{6A40E36C-87ED-4EDF-9B6A-511242323940}" type="pres">
      <dgm:prSet presAssocID="{22786E4E-63A4-4AB1-A4D3-DE4A1DF198DA}" presName="Child2" presStyleLbl="node1" presStyleIdx="1" presStyleCnt="6">
        <dgm:presLayoutVars>
          <dgm:chMax val="0"/>
          <dgm:chPref val="0"/>
          <dgm:bulletEnabled val="1"/>
        </dgm:presLayoutVars>
      </dgm:prSet>
      <dgm:spPr/>
      <dgm:t>
        <a:bodyPr/>
        <a:lstStyle/>
        <a:p>
          <a:endParaRPr lang="en-US"/>
        </a:p>
      </dgm:t>
    </dgm:pt>
    <dgm:pt modelId="{521F1CC1-4FD6-4706-A63E-C609DA652840}" type="pres">
      <dgm:prSet presAssocID="{EC34B7C9-187D-48E0-85D2-CF8013D8D789}" presName="Accent3" presStyleCnt="0"/>
      <dgm:spPr/>
    </dgm:pt>
    <dgm:pt modelId="{64E7802A-4DBE-4FD2-93C7-ACDABD584CDD}" type="pres">
      <dgm:prSet presAssocID="{EC34B7C9-187D-48E0-85D2-CF8013D8D789}" presName="Accent" presStyleLbl="bgShp" presStyleIdx="2" presStyleCnt="6"/>
      <dgm:spPr>
        <a:noFill/>
      </dgm:spPr>
    </dgm:pt>
    <dgm:pt modelId="{4538495D-6D78-4449-B692-079373E342C5}" type="pres">
      <dgm:prSet presAssocID="{EC34B7C9-187D-48E0-85D2-CF8013D8D789}" presName="Child3" presStyleLbl="node1" presStyleIdx="2" presStyleCnt="6">
        <dgm:presLayoutVars>
          <dgm:chMax val="0"/>
          <dgm:chPref val="0"/>
          <dgm:bulletEnabled val="1"/>
        </dgm:presLayoutVars>
      </dgm:prSet>
      <dgm:spPr/>
      <dgm:t>
        <a:bodyPr/>
        <a:lstStyle/>
        <a:p>
          <a:endParaRPr lang="en-US"/>
        </a:p>
      </dgm:t>
    </dgm:pt>
    <dgm:pt modelId="{60CA62F0-40F6-496A-9FCA-C28D4AC677ED}" type="pres">
      <dgm:prSet presAssocID="{25D0BC2E-D8B7-4B4C-B8E8-7CC06BC4C312}" presName="Accent4" presStyleCnt="0"/>
      <dgm:spPr/>
    </dgm:pt>
    <dgm:pt modelId="{0BE847A5-7988-45B6-AA97-1331D5481B23}" type="pres">
      <dgm:prSet presAssocID="{25D0BC2E-D8B7-4B4C-B8E8-7CC06BC4C312}" presName="Accent" presStyleLbl="bgShp" presStyleIdx="3" presStyleCnt="6"/>
      <dgm:spPr>
        <a:noFill/>
      </dgm:spPr>
    </dgm:pt>
    <dgm:pt modelId="{3B1B794E-4869-4B2F-AC11-8EB83390829A}" type="pres">
      <dgm:prSet presAssocID="{25D0BC2E-D8B7-4B4C-B8E8-7CC06BC4C312}" presName="Child4" presStyleLbl="node1" presStyleIdx="3" presStyleCnt="6">
        <dgm:presLayoutVars>
          <dgm:chMax val="0"/>
          <dgm:chPref val="0"/>
          <dgm:bulletEnabled val="1"/>
        </dgm:presLayoutVars>
      </dgm:prSet>
      <dgm:spPr/>
      <dgm:t>
        <a:bodyPr/>
        <a:lstStyle/>
        <a:p>
          <a:endParaRPr lang="en-US"/>
        </a:p>
      </dgm:t>
    </dgm:pt>
    <dgm:pt modelId="{31CA7C40-E5DD-4420-BCD4-0389E962177B}" type="pres">
      <dgm:prSet presAssocID="{B3B2E6F3-6E41-449C-BCBD-25EAE245986D}" presName="Accent5" presStyleCnt="0"/>
      <dgm:spPr/>
    </dgm:pt>
    <dgm:pt modelId="{8A807E00-0DB8-4F4D-9343-ACC3EF6B6E03}" type="pres">
      <dgm:prSet presAssocID="{B3B2E6F3-6E41-449C-BCBD-25EAE245986D}" presName="Accent" presStyleLbl="bgShp" presStyleIdx="4" presStyleCnt="6"/>
      <dgm:spPr>
        <a:noFill/>
      </dgm:spPr>
    </dgm:pt>
    <dgm:pt modelId="{4962FA62-0C09-40D6-B79A-E14BEB514BC0}" type="pres">
      <dgm:prSet presAssocID="{B3B2E6F3-6E41-449C-BCBD-25EAE245986D}" presName="Child5" presStyleLbl="node1" presStyleIdx="4" presStyleCnt="6">
        <dgm:presLayoutVars>
          <dgm:chMax val="0"/>
          <dgm:chPref val="0"/>
          <dgm:bulletEnabled val="1"/>
        </dgm:presLayoutVars>
      </dgm:prSet>
      <dgm:spPr/>
      <dgm:t>
        <a:bodyPr/>
        <a:lstStyle/>
        <a:p>
          <a:endParaRPr lang="en-US"/>
        </a:p>
      </dgm:t>
    </dgm:pt>
    <dgm:pt modelId="{1B15AEA7-E5B5-44B8-B216-7C5268CF3862}" type="pres">
      <dgm:prSet presAssocID="{76307505-1441-4572-A9C4-2A8C0B8D01F4}" presName="Accent6" presStyleCnt="0"/>
      <dgm:spPr/>
    </dgm:pt>
    <dgm:pt modelId="{3BF1F0C5-AB90-47D5-A95A-509130FA8144}" type="pres">
      <dgm:prSet presAssocID="{76307505-1441-4572-A9C4-2A8C0B8D01F4}" presName="Accent" presStyleLbl="bgShp" presStyleIdx="5" presStyleCnt="6" custLinFactY="-100000" custLinFactNeighborX="85557" custLinFactNeighborY="-108141"/>
      <dgm:spPr>
        <a:noFill/>
      </dgm:spPr>
      <dgm:t>
        <a:bodyPr/>
        <a:lstStyle/>
        <a:p>
          <a:endParaRPr lang="en-US"/>
        </a:p>
      </dgm:t>
    </dgm:pt>
    <dgm:pt modelId="{F9B44C95-E17A-44EA-9B34-5B7D6E207A4C}" type="pres">
      <dgm:prSet presAssocID="{76307505-1441-4572-A9C4-2A8C0B8D01F4}" presName="Child6" presStyleLbl="node1" presStyleIdx="5" presStyleCnt="6">
        <dgm:presLayoutVars>
          <dgm:chMax val="0"/>
          <dgm:chPref val="0"/>
          <dgm:bulletEnabled val="1"/>
        </dgm:presLayoutVars>
      </dgm:prSet>
      <dgm:spPr/>
      <dgm:t>
        <a:bodyPr/>
        <a:lstStyle/>
        <a:p>
          <a:endParaRPr lang="en-US"/>
        </a:p>
      </dgm:t>
    </dgm:pt>
  </dgm:ptLst>
  <dgm:cxnLst>
    <dgm:cxn modelId="{101C59C3-D0D5-4A9C-A29D-4F921BD5BA10}" type="presOf" srcId="{B3B2E6F3-6E41-449C-BCBD-25EAE245986D}" destId="{4962FA62-0C09-40D6-B79A-E14BEB514BC0}" srcOrd="0" destOrd="0" presId="urn:microsoft.com/office/officeart/2011/layout/HexagonRadial"/>
    <dgm:cxn modelId="{3AC5D551-9FD4-4EE9-8B1F-39DE510F5B37}" type="presOf" srcId="{12956DA9-1058-4BF2-AC75-EF6695654B89}" destId="{94C7F924-A6FB-454B-A799-AE32A0595BD4}" srcOrd="0" destOrd="0" presId="urn:microsoft.com/office/officeart/2011/layout/HexagonRadial"/>
    <dgm:cxn modelId="{2D7BAE02-0E40-47E0-9DD1-695CDC54E521}" srcId="{12956DA9-1058-4BF2-AC75-EF6695654B89}" destId="{25D0BC2E-D8B7-4B4C-B8E8-7CC06BC4C312}" srcOrd="3" destOrd="0" parTransId="{3FFCDBFD-0652-4C24-9C42-1DA649437987}" sibTransId="{D860B475-3B07-4606-8F33-5FAE56F84C9C}"/>
    <dgm:cxn modelId="{27BEBAFB-E3F3-43D9-9F2F-8FD57430AC96}" srcId="{12956DA9-1058-4BF2-AC75-EF6695654B89}" destId="{B3B2E6F3-6E41-449C-BCBD-25EAE245986D}" srcOrd="4" destOrd="0" parTransId="{1CAB2E66-AED6-47B5-9271-733643CA42A6}" sibTransId="{793FE863-F68F-4F64-A2A5-3BD1191B6926}"/>
    <dgm:cxn modelId="{D546D7C9-AC85-4D68-BDE4-79982150CCC0}" type="presOf" srcId="{76307505-1441-4572-A9C4-2A8C0B8D01F4}" destId="{F9B44C95-E17A-44EA-9B34-5B7D6E207A4C}" srcOrd="0" destOrd="0" presId="urn:microsoft.com/office/officeart/2011/layout/HexagonRadial"/>
    <dgm:cxn modelId="{C8B9392C-6BAA-4EE2-958E-59A2C9C7E5AC}" srcId="{6C5C2048-C1D0-4591-8844-5E2C14C78E44}" destId="{12956DA9-1058-4BF2-AC75-EF6695654B89}" srcOrd="0" destOrd="0" parTransId="{F5370E3D-0429-4C33-920E-2783B1D5D7CC}" sibTransId="{1FA80158-147A-48FB-9205-582B5885AFFB}"/>
    <dgm:cxn modelId="{45CE6E7E-A383-44E5-9131-A89E42703E8A}" type="presOf" srcId="{22786E4E-63A4-4AB1-A4D3-DE4A1DF198DA}" destId="{6A40E36C-87ED-4EDF-9B6A-511242323940}" srcOrd="0" destOrd="0" presId="urn:microsoft.com/office/officeart/2011/layout/HexagonRadial"/>
    <dgm:cxn modelId="{45364C5D-EAD2-40BB-A90E-EFDDCCD3C649}" srcId="{12956DA9-1058-4BF2-AC75-EF6695654B89}" destId="{76307505-1441-4572-A9C4-2A8C0B8D01F4}" srcOrd="5" destOrd="0" parTransId="{990A01C6-98A9-4728-A16C-DB3B92B39F25}" sibTransId="{1AF7C470-93FF-42DE-A2E7-4ED04CF4087D}"/>
    <dgm:cxn modelId="{490E4EC6-1ED0-4C2F-B022-68E7F4C74DC4}" srcId="{12956DA9-1058-4BF2-AC75-EF6695654B89}" destId="{22786E4E-63A4-4AB1-A4D3-DE4A1DF198DA}" srcOrd="1" destOrd="0" parTransId="{1A07D124-82D2-4CC3-85CD-CBB38C64CA71}" sibTransId="{F4B92891-D349-4056-9016-6AC47644FF13}"/>
    <dgm:cxn modelId="{0FB5255C-CC71-4585-A1F9-D901761CF419}" srcId="{12956DA9-1058-4BF2-AC75-EF6695654B89}" destId="{06E1DD42-581E-4D80-AB7B-D5749E554E70}" srcOrd="0" destOrd="0" parTransId="{546D9987-4807-436B-9CDD-EABCAF298597}" sibTransId="{68E00263-17AC-43F6-8431-CD7F2CA4736D}"/>
    <dgm:cxn modelId="{7592207F-049F-4D6E-AD19-84DD10A86D11}" type="presOf" srcId="{06E1DD42-581E-4D80-AB7B-D5749E554E70}" destId="{5E593337-AB06-4724-B406-EEC2944C6143}" srcOrd="0" destOrd="0" presId="urn:microsoft.com/office/officeart/2011/layout/HexagonRadial"/>
    <dgm:cxn modelId="{0E1223C5-745F-4746-9438-8523D5A58501}" type="presOf" srcId="{6C5C2048-C1D0-4591-8844-5E2C14C78E44}" destId="{4512D27A-FBF0-45FA-A98C-3A05B7B6D26D}" srcOrd="0" destOrd="0" presId="urn:microsoft.com/office/officeart/2011/layout/HexagonRadial"/>
    <dgm:cxn modelId="{871D241C-6D2C-45B8-BE2A-C14EFC6CFE31}" srcId="{12956DA9-1058-4BF2-AC75-EF6695654B89}" destId="{EC34B7C9-187D-48E0-85D2-CF8013D8D789}" srcOrd="2" destOrd="0" parTransId="{7445C809-C9A3-4D41-AD4C-701FB1DE1AA0}" sibTransId="{BA35D2C9-E404-4111-A001-CAB5702D1F9F}"/>
    <dgm:cxn modelId="{219FD90B-BB70-473A-A49E-0D59851BB021}" type="presOf" srcId="{EC34B7C9-187D-48E0-85D2-CF8013D8D789}" destId="{4538495D-6D78-4449-B692-079373E342C5}" srcOrd="0" destOrd="0" presId="urn:microsoft.com/office/officeart/2011/layout/HexagonRadial"/>
    <dgm:cxn modelId="{9E6C1A40-53A1-4A2F-8B5C-DBF595A6B8F2}" type="presOf" srcId="{25D0BC2E-D8B7-4B4C-B8E8-7CC06BC4C312}" destId="{3B1B794E-4869-4B2F-AC11-8EB83390829A}" srcOrd="0" destOrd="0" presId="urn:microsoft.com/office/officeart/2011/layout/HexagonRadial"/>
    <dgm:cxn modelId="{51B6CB83-6F30-4219-98B6-ACA8DCF7B6F3}" type="presParOf" srcId="{4512D27A-FBF0-45FA-A98C-3A05B7B6D26D}" destId="{94C7F924-A6FB-454B-A799-AE32A0595BD4}" srcOrd="0" destOrd="0" presId="urn:microsoft.com/office/officeart/2011/layout/HexagonRadial"/>
    <dgm:cxn modelId="{321D3201-600D-41AB-B42F-C961DE9C31D8}" type="presParOf" srcId="{4512D27A-FBF0-45FA-A98C-3A05B7B6D26D}" destId="{51B488D7-83B9-4BE5-A0DC-056A0629F9A2}" srcOrd="1" destOrd="0" presId="urn:microsoft.com/office/officeart/2011/layout/HexagonRadial"/>
    <dgm:cxn modelId="{9C6BE867-866C-4ABE-8568-85A2FB090A0D}" type="presParOf" srcId="{51B488D7-83B9-4BE5-A0DC-056A0629F9A2}" destId="{4D6F8E0B-0AF3-40D5-A5CC-30986F44AAEF}" srcOrd="0" destOrd="0" presId="urn:microsoft.com/office/officeart/2011/layout/HexagonRadial"/>
    <dgm:cxn modelId="{EF945504-CC7D-4219-AC49-4F0BC6A3107E}" type="presParOf" srcId="{4512D27A-FBF0-45FA-A98C-3A05B7B6D26D}" destId="{5E593337-AB06-4724-B406-EEC2944C6143}" srcOrd="2" destOrd="0" presId="urn:microsoft.com/office/officeart/2011/layout/HexagonRadial"/>
    <dgm:cxn modelId="{F30C7985-2785-4E53-A1A7-894F3C4DFEC3}" type="presParOf" srcId="{4512D27A-FBF0-45FA-A98C-3A05B7B6D26D}" destId="{BD553C59-2315-4C03-B89A-59CBC9A074F8}" srcOrd="3" destOrd="0" presId="urn:microsoft.com/office/officeart/2011/layout/HexagonRadial"/>
    <dgm:cxn modelId="{9C703103-3787-408A-B4D5-A50A8BBB513D}" type="presParOf" srcId="{BD553C59-2315-4C03-B89A-59CBC9A074F8}" destId="{6EDEB104-6957-4173-9B23-BA967E80BC91}" srcOrd="0" destOrd="0" presId="urn:microsoft.com/office/officeart/2011/layout/HexagonRadial"/>
    <dgm:cxn modelId="{41E59A4C-7EA5-4D9A-A4A6-71C3D88C0CF1}" type="presParOf" srcId="{4512D27A-FBF0-45FA-A98C-3A05B7B6D26D}" destId="{6A40E36C-87ED-4EDF-9B6A-511242323940}" srcOrd="4" destOrd="0" presId="urn:microsoft.com/office/officeart/2011/layout/HexagonRadial"/>
    <dgm:cxn modelId="{BF81D9FD-CD81-4643-B9EB-D37116306799}" type="presParOf" srcId="{4512D27A-FBF0-45FA-A98C-3A05B7B6D26D}" destId="{521F1CC1-4FD6-4706-A63E-C609DA652840}" srcOrd="5" destOrd="0" presId="urn:microsoft.com/office/officeart/2011/layout/HexagonRadial"/>
    <dgm:cxn modelId="{1635D563-FBCA-479F-80A4-847C5E6D6AE5}" type="presParOf" srcId="{521F1CC1-4FD6-4706-A63E-C609DA652840}" destId="{64E7802A-4DBE-4FD2-93C7-ACDABD584CDD}" srcOrd="0" destOrd="0" presId="urn:microsoft.com/office/officeart/2011/layout/HexagonRadial"/>
    <dgm:cxn modelId="{E3B3BDBF-6EE7-4216-B16C-7C291A39CC1B}" type="presParOf" srcId="{4512D27A-FBF0-45FA-A98C-3A05B7B6D26D}" destId="{4538495D-6D78-4449-B692-079373E342C5}" srcOrd="6" destOrd="0" presId="urn:microsoft.com/office/officeart/2011/layout/HexagonRadial"/>
    <dgm:cxn modelId="{076A73FA-881E-4A2D-A8AF-70C4859DE388}" type="presParOf" srcId="{4512D27A-FBF0-45FA-A98C-3A05B7B6D26D}" destId="{60CA62F0-40F6-496A-9FCA-C28D4AC677ED}" srcOrd="7" destOrd="0" presId="urn:microsoft.com/office/officeart/2011/layout/HexagonRadial"/>
    <dgm:cxn modelId="{9CED2011-30D0-402B-9D99-4F4E8ADEFBC2}" type="presParOf" srcId="{60CA62F0-40F6-496A-9FCA-C28D4AC677ED}" destId="{0BE847A5-7988-45B6-AA97-1331D5481B23}" srcOrd="0" destOrd="0" presId="urn:microsoft.com/office/officeart/2011/layout/HexagonRadial"/>
    <dgm:cxn modelId="{5A0C5DFB-43F2-48A0-9956-1E5F4609D501}" type="presParOf" srcId="{4512D27A-FBF0-45FA-A98C-3A05B7B6D26D}" destId="{3B1B794E-4869-4B2F-AC11-8EB83390829A}" srcOrd="8" destOrd="0" presId="urn:microsoft.com/office/officeart/2011/layout/HexagonRadial"/>
    <dgm:cxn modelId="{AA2D1AF4-D2B1-49CD-A5B6-C060B085D910}" type="presParOf" srcId="{4512D27A-FBF0-45FA-A98C-3A05B7B6D26D}" destId="{31CA7C40-E5DD-4420-BCD4-0389E962177B}" srcOrd="9" destOrd="0" presId="urn:microsoft.com/office/officeart/2011/layout/HexagonRadial"/>
    <dgm:cxn modelId="{46904CC2-6508-4170-AB72-91B0F1CB903C}" type="presParOf" srcId="{31CA7C40-E5DD-4420-BCD4-0389E962177B}" destId="{8A807E00-0DB8-4F4D-9343-ACC3EF6B6E03}" srcOrd="0" destOrd="0" presId="urn:microsoft.com/office/officeart/2011/layout/HexagonRadial"/>
    <dgm:cxn modelId="{83E13469-DF9D-41B7-B88C-F13D61DA48DE}" type="presParOf" srcId="{4512D27A-FBF0-45FA-A98C-3A05B7B6D26D}" destId="{4962FA62-0C09-40D6-B79A-E14BEB514BC0}" srcOrd="10" destOrd="0" presId="urn:microsoft.com/office/officeart/2011/layout/HexagonRadial"/>
    <dgm:cxn modelId="{11BC56CB-C76C-48FF-A826-6E5CDE5EB779}" type="presParOf" srcId="{4512D27A-FBF0-45FA-A98C-3A05B7B6D26D}" destId="{1B15AEA7-E5B5-44B8-B216-7C5268CF3862}" srcOrd="11" destOrd="0" presId="urn:microsoft.com/office/officeart/2011/layout/HexagonRadial"/>
    <dgm:cxn modelId="{57A10164-44C0-489D-BD89-C81FCBC3C341}" type="presParOf" srcId="{1B15AEA7-E5B5-44B8-B216-7C5268CF3862}" destId="{3BF1F0C5-AB90-47D5-A95A-509130FA8144}" srcOrd="0" destOrd="0" presId="urn:microsoft.com/office/officeart/2011/layout/HexagonRadial"/>
    <dgm:cxn modelId="{2B158D94-1751-41C4-BCA5-E9BEFE5530E7}" type="presParOf" srcId="{4512D27A-FBF0-45FA-A98C-3A05B7B6D26D}" destId="{F9B44C95-E17A-44EA-9B34-5B7D6E207A4C}" srcOrd="12" destOrd="0" presId="urn:microsoft.com/office/officeart/2011/layout/HexagonRadial"/>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5C2048-C1D0-4591-8844-5E2C14C78E44}" type="doc">
      <dgm:prSet loTypeId="urn:microsoft.com/office/officeart/2011/layout/HexagonRadial" loCatId="officeonline" qsTypeId="urn:microsoft.com/office/officeart/2005/8/quickstyle/simple5" qsCatId="simple" csTypeId="urn:microsoft.com/office/officeart/2005/8/colors/colorful5" csCatId="colorful" phldr="1"/>
      <dgm:spPr/>
      <dgm:t>
        <a:bodyPr/>
        <a:lstStyle/>
        <a:p>
          <a:endParaRPr lang="en-US"/>
        </a:p>
      </dgm:t>
    </dgm:pt>
    <dgm:pt modelId="{06E1DD42-581E-4D80-AB7B-D5749E554E70}">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smtClean="0"/>
            <a:t>Field Data</a:t>
          </a:r>
          <a:endParaRPr lang="en-US" dirty="0"/>
        </a:p>
      </dgm:t>
    </dgm:pt>
    <dgm:pt modelId="{546D9987-4807-436B-9CDD-EABCAF298597}" type="parTrans" cxnId="{0FB5255C-CC71-4585-A1F9-D901761CF419}">
      <dgm:prSet/>
      <dgm:spPr/>
      <dgm:t>
        <a:bodyPr/>
        <a:lstStyle/>
        <a:p>
          <a:endParaRPr lang="en-US"/>
        </a:p>
      </dgm:t>
    </dgm:pt>
    <dgm:pt modelId="{68E00263-17AC-43F6-8431-CD7F2CA4736D}" type="sibTrans" cxnId="{0FB5255C-CC71-4585-A1F9-D901761CF419}">
      <dgm:prSet/>
      <dgm:spPr/>
      <dgm:t>
        <a:bodyPr/>
        <a:lstStyle/>
        <a:p>
          <a:endParaRPr lang="en-US"/>
        </a:p>
      </dgm:t>
    </dgm:pt>
    <dgm:pt modelId="{22786E4E-63A4-4AB1-A4D3-DE4A1DF198DA}">
      <dgm:prSet phldrT="[Text]">
        <dgm:style>
          <a:lnRef idx="2">
            <a:schemeClr val="dk1"/>
          </a:lnRef>
          <a:fillRef idx="1">
            <a:schemeClr val="lt1"/>
          </a:fillRef>
          <a:effectRef idx="0">
            <a:schemeClr val="dk1"/>
          </a:effectRef>
          <a:fontRef idx="minor">
            <a:schemeClr val="dk1"/>
          </a:fontRef>
        </dgm:style>
      </dgm:prSet>
      <dgm:spPr/>
      <dgm:t>
        <a:bodyPr/>
        <a:lstStyle/>
        <a:p>
          <a:r>
            <a:rPr lang="en-US" dirty="0" smtClean="0"/>
            <a:t>Land Use, Safety &amp; Emissions Models</a:t>
          </a:r>
          <a:endParaRPr lang="en-US" dirty="0"/>
        </a:p>
      </dgm:t>
    </dgm:pt>
    <dgm:pt modelId="{1A07D124-82D2-4CC3-85CD-CBB38C64CA71}" type="parTrans" cxnId="{490E4EC6-1ED0-4C2F-B022-68E7F4C74DC4}">
      <dgm:prSet/>
      <dgm:spPr/>
      <dgm:t>
        <a:bodyPr/>
        <a:lstStyle/>
        <a:p>
          <a:endParaRPr lang="en-US"/>
        </a:p>
      </dgm:t>
    </dgm:pt>
    <dgm:pt modelId="{F4B92891-D349-4056-9016-6AC47644FF13}" type="sibTrans" cxnId="{490E4EC6-1ED0-4C2F-B022-68E7F4C74DC4}">
      <dgm:prSet/>
      <dgm:spPr/>
      <dgm:t>
        <a:bodyPr/>
        <a:lstStyle/>
        <a:p>
          <a:endParaRPr lang="en-US"/>
        </a:p>
      </dgm:t>
    </dgm:pt>
    <dgm:pt modelId="{EC34B7C9-187D-48E0-85D2-CF8013D8D789}">
      <dgm:prSet phldrT="[Text]">
        <dgm:style>
          <a:lnRef idx="2">
            <a:schemeClr val="dk1"/>
          </a:lnRef>
          <a:fillRef idx="1">
            <a:schemeClr val="lt1"/>
          </a:fillRef>
          <a:effectRef idx="0">
            <a:schemeClr val="dk1"/>
          </a:effectRef>
          <a:fontRef idx="minor">
            <a:schemeClr val="dk1"/>
          </a:fontRef>
        </dgm:style>
      </dgm:prSet>
      <dgm:spPr/>
      <dgm:t>
        <a:bodyPr/>
        <a:lstStyle/>
        <a:p>
          <a:r>
            <a:rPr lang="en-US" dirty="0" smtClean="0"/>
            <a:t>HCM &amp; Signal Timing Models</a:t>
          </a:r>
          <a:endParaRPr lang="en-US" dirty="0"/>
        </a:p>
      </dgm:t>
    </dgm:pt>
    <dgm:pt modelId="{7445C809-C9A3-4D41-AD4C-701FB1DE1AA0}" type="parTrans" cxnId="{871D241C-6D2C-45B8-BE2A-C14EFC6CFE31}">
      <dgm:prSet/>
      <dgm:spPr/>
      <dgm:t>
        <a:bodyPr/>
        <a:lstStyle/>
        <a:p>
          <a:endParaRPr lang="en-US"/>
        </a:p>
      </dgm:t>
    </dgm:pt>
    <dgm:pt modelId="{BA35D2C9-E404-4111-A001-CAB5702D1F9F}" type="sibTrans" cxnId="{871D241C-6D2C-45B8-BE2A-C14EFC6CFE31}">
      <dgm:prSet/>
      <dgm:spPr/>
      <dgm:t>
        <a:bodyPr/>
        <a:lstStyle/>
        <a:p>
          <a:endParaRPr lang="en-US"/>
        </a:p>
      </dgm:t>
    </dgm:pt>
    <dgm:pt modelId="{25D0BC2E-D8B7-4B4C-B8E8-7CC06BC4C312}">
      <dgm:prSet phldrT="[Text]">
        <dgm:style>
          <a:lnRef idx="2">
            <a:schemeClr val="dk1"/>
          </a:lnRef>
          <a:fillRef idx="1">
            <a:schemeClr val="lt1"/>
          </a:fillRef>
          <a:effectRef idx="0">
            <a:schemeClr val="dk1"/>
          </a:effectRef>
          <a:fontRef idx="minor">
            <a:schemeClr val="dk1"/>
          </a:fontRef>
        </dgm:style>
      </dgm:prSet>
      <dgm:spPr/>
      <dgm:t>
        <a:bodyPr/>
        <a:lstStyle/>
        <a:p>
          <a:r>
            <a:rPr lang="en-US" dirty="0" smtClean="0"/>
            <a:t>Micro-simulation Models</a:t>
          </a:r>
        </a:p>
      </dgm:t>
    </dgm:pt>
    <dgm:pt modelId="{3FFCDBFD-0652-4C24-9C42-1DA649437987}" type="parTrans" cxnId="{2D7BAE02-0E40-47E0-9DD1-695CDC54E521}">
      <dgm:prSet/>
      <dgm:spPr/>
      <dgm:t>
        <a:bodyPr/>
        <a:lstStyle/>
        <a:p>
          <a:endParaRPr lang="en-US"/>
        </a:p>
      </dgm:t>
    </dgm:pt>
    <dgm:pt modelId="{D860B475-3B07-4606-8F33-5FAE56F84C9C}" type="sibTrans" cxnId="{2D7BAE02-0E40-47E0-9DD1-695CDC54E521}">
      <dgm:prSet/>
      <dgm:spPr/>
      <dgm:t>
        <a:bodyPr/>
        <a:lstStyle/>
        <a:p>
          <a:endParaRPr lang="en-US"/>
        </a:p>
      </dgm:t>
    </dgm:pt>
    <dgm:pt modelId="{B3B2E6F3-6E41-449C-BCBD-25EAE245986D}">
      <dgm:prSet phldrT="[Text]">
        <dgm:style>
          <a:lnRef idx="2">
            <a:schemeClr val="dk1"/>
          </a:lnRef>
          <a:fillRef idx="1">
            <a:schemeClr val="lt1"/>
          </a:fillRef>
          <a:effectRef idx="0">
            <a:schemeClr val="dk1"/>
          </a:effectRef>
          <a:fontRef idx="minor">
            <a:schemeClr val="dk1"/>
          </a:fontRef>
        </dgm:style>
      </dgm:prSet>
      <dgm:spPr/>
      <dgm:t>
        <a:bodyPr/>
        <a:lstStyle/>
        <a:p>
          <a:r>
            <a:rPr lang="en-US" dirty="0" smtClean="0"/>
            <a:t>Dynamic Traffic Assignment Models</a:t>
          </a:r>
          <a:endParaRPr lang="en-US" dirty="0"/>
        </a:p>
      </dgm:t>
    </dgm:pt>
    <dgm:pt modelId="{1CAB2E66-AED6-47B5-9271-733643CA42A6}" type="parTrans" cxnId="{27BEBAFB-E3F3-43D9-9F2F-8FD57430AC96}">
      <dgm:prSet/>
      <dgm:spPr/>
      <dgm:t>
        <a:bodyPr/>
        <a:lstStyle/>
        <a:p>
          <a:endParaRPr lang="en-US"/>
        </a:p>
      </dgm:t>
    </dgm:pt>
    <dgm:pt modelId="{793FE863-F68F-4F64-A2A5-3BD1191B6926}" type="sibTrans" cxnId="{27BEBAFB-E3F3-43D9-9F2F-8FD57430AC96}">
      <dgm:prSet/>
      <dgm:spPr/>
      <dgm:t>
        <a:bodyPr/>
        <a:lstStyle/>
        <a:p>
          <a:endParaRPr lang="en-US"/>
        </a:p>
      </dgm:t>
    </dgm:pt>
    <dgm:pt modelId="{76307505-1441-4572-A9C4-2A8C0B8D01F4}">
      <dgm:prSet phldrT="[Text]">
        <dgm:style>
          <a:lnRef idx="2">
            <a:schemeClr val="dk1"/>
          </a:lnRef>
          <a:fillRef idx="1">
            <a:schemeClr val="lt1"/>
          </a:fillRef>
          <a:effectRef idx="0">
            <a:schemeClr val="dk1"/>
          </a:effectRef>
          <a:fontRef idx="minor">
            <a:schemeClr val="dk1"/>
          </a:fontRef>
        </dgm:style>
      </dgm:prSet>
      <dgm:spPr/>
      <dgm:t>
        <a:bodyPr/>
        <a:lstStyle/>
        <a:p>
          <a:r>
            <a:rPr lang="en-US" dirty="0" smtClean="0"/>
            <a:t>Travel Demand Forecasting Models</a:t>
          </a:r>
          <a:endParaRPr lang="en-US" dirty="0"/>
        </a:p>
      </dgm:t>
    </dgm:pt>
    <dgm:pt modelId="{990A01C6-98A9-4728-A16C-DB3B92B39F25}" type="parTrans" cxnId="{45364C5D-EAD2-40BB-A90E-EFDDCCD3C649}">
      <dgm:prSet/>
      <dgm:spPr/>
      <dgm:t>
        <a:bodyPr/>
        <a:lstStyle/>
        <a:p>
          <a:endParaRPr lang="en-US"/>
        </a:p>
      </dgm:t>
    </dgm:pt>
    <dgm:pt modelId="{1AF7C470-93FF-42DE-A2E7-4ED04CF4087D}" type="sibTrans" cxnId="{45364C5D-EAD2-40BB-A90E-EFDDCCD3C649}">
      <dgm:prSet/>
      <dgm:spPr/>
      <dgm:t>
        <a:bodyPr/>
        <a:lstStyle/>
        <a:p>
          <a:endParaRPr lang="en-US"/>
        </a:p>
      </dgm:t>
    </dgm:pt>
    <dgm:pt modelId="{12956DA9-1058-4BF2-AC75-EF6695654B89}">
      <dgm:prSet phldrT="[Text]" custT="1"/>
      <dgm:spPr/>
      <dgm:t>
        <a:bodyPr/>
        <a:lstStyle/>
        <a:p>
          <a:r>
            <a:rPr lang="en-US" sz="1500" b="1" dirty="0" smtClean="0"/>
            <a:t>AMS </a:t>
          </a:r>
          <a:br>
            <a:rPr lang="en-US" sz="1500" b="1" dirty="0" smtClean="0"/>
          </a:br>
          <a:r>
            <a:rPr lang="en-US" sz="1500" b="1" dirty="0" smtClean="0"/>
            <a:t>Data Hub</a:t>
          </a:r>
          <a:endParaRPr lang="en-US" sz="1500" b="1" dirty="0"/>
        </a:p>
      </dgm:t>
    </dgm:pt>
    <dgm:pt modelId="{1FA80158-147A-48FB-9205-582B5885AFFB}" type="sibTrans" cxnId="{C8B9392C-6BAA-4EE2-958E-59A2C9C7E5AC}">
      <dgm:prSet/>
      <dgm:spPr/>
      <dgm:t>
        <a:bodyPr/>
        <a:lstStyle/>
        <a:p>
          <a:endParaRPr lang="en-US"/>
        </a:p>
      </dgm:t>
    </dgm:pt>
    <dgm:pt modelId="{F5370E3D-0429-4C33-920E-2783B1D5D7CC}" type="parTrans" cxnId="{C8B9392C-6BAA-4EE2-958E-59A2C9C7E5AC}">
      <dgm:prSet/>
      <dgm:spPr/>
      <dgm:t>
        <a:bodyPr/>
        <a:lstStyle/>
        <a:p>
          <a:endParaRPr lang="en-US"/>
        </a:p>
      </dgm:t>
    </dgm:pt>
    <dgm:pt modelId="{4512D27A-FBF0-45FA-A98C-3A05B7B6D26D}" type="pres">
      <dgm:prSet presAssocID="{6C5C2048-C1D0-4591-8844-5E2C14C78E44}" presName="Name0" presStyleCnt="0">
        <dgm:presLayoutVars>
          <dgm:chMax val="1"/>
          <dgm:chPref val="1"/>
          <dgm:dir/>
          <dgm:animOne val="branch"/>
          <dgm:animLvl val="lvl"/>
        </dgm:presLayoutVars>
      </dgm:prSet>
      <dgm:spPr/>
      <dgm:t>
        <a:bodyPr/>
        <a:lstStyle/>
        <a:p>
          <a:endParaRPr lang="en-US"/>
        </a:p>
      </dgm:t>
    </dgm:pt>
    <dgm:pt modelId="{94C7F924-A6FB-454B-A799-AE32A0595BD4}" type="pres">
      <dgm:prSet presAssocID="{12956DA9-1058-4BF2-AC75-EF6695654B89}" presName="Parent" presStyleLbl="node0" presStyleIdx="0" presStyleCnt="1">
        <dgm:presLayoutVars>
          <dgm:chMax val="6"/>
          <dgm:chPref val="6"/>
        </dgm:presLayoutVars>
      </dgm:prSet>
      <dgm:spPr/>
      <dgm:t>
        <a:bodyPr/>
        <a:lstStyle/>
        <a:p>
          <a:endParaRPr lang="en-US"/>
        </a:p>
      </dgm:t>
    </dgm:pt>
    <dgm:pt modelId="{51B488D7-83B9-4BE5-A0DC-056A0629F9A2}" type="pres">
      <dgm:prSet presAssocID="{06E1DD42-581E-4D80-AB7B-D5749E554E70}" presName="Accent1" presStyleCnt="0"/>
      <dgm:spPr/>
    </dgm:pt>
    <dgm:pt modelId="{4D6F8E0B-0AF3-40D5-A5CC-30986F44AAEF}" type="pres">
      <dgm:prSet presAssocID="{06E1DD42-581E-4D80-AB7B-D5749E554E70}" presName="Accent" presStyleLbl="bgShp" presStyleIdx="0" presStyleCnt="6"/>
      <dgm:spPr/>
    </dgm:pt>
    <dgm:pt modelId="{5E593337-AB06-4724-B406-EEC2944C6143}" type="pres">
      <dgm:prSet presAssocID="{06E1DD42-581E-4D80-AB7B-D5749E554E70}" presName="Child1" presStyleLbl="node1" presStyleIdx="0" presStyleCnt="6">
        <dgm:presLayoutVars>
          <dgm:chMax val="0"/>
          <dgm:chPref val="0"/>
          <dgm:bulletEnabled val="1"/>
        </dgm:presLayoutVars>
      </dgm:prSet>
      <dgm:spPr/>
      <dgm:t>
        <a:bodyPr/>
        <a:lstStyle/>
        <a:p>
          <a:endParaRPr lang="en-US"/>
        </a:p>
      </dgm:t>
    </dgm:pt>
    <dgm:pt modelId="{BD553C59-2315-4C03-B89A-59CBC9A074F8}" type="pres">
      <dgm:prSet presAssocID="{22786E4E-63A4-4AB1-A4D3-DE4A1DF198DA}" presName="Accent2" presStyleCnt="0"/>
      <dgm:spPr/>
    </dgm:pt>
    <dgm:pt modelId="{6EDEB104-6957-4173-9B23-BA967E80BC91}" type="pres">
      <dgm:prSet presAssocID="{22786E4E-63A4-4AB1-A4D3-DE4A1DF198DA}" presName="Accent" presStyleLbl="bgShp" presStyleIdx="1" presStyleCnt="6"/>
      <dgm:spPr>
        <a:noFill/>
      </dgm:spPr>
    </dgm:pt>
    <dgm:pt modelId="{6A40E36C-87ED-4EDF-9B6A-511242323940}" type="pres">
      <dgm:prSet presAssocID="{22786E4E-63A4-4AB1-A4D3-DE4A1DF198DA}" presName="Child2" presStyleLbl="node1" presStyleIdx="1" presStyleCnt="6">
        <dgm:presLayoutVars>
          <dgm:chMax val="0"/>
          <dgm:chPref val="0"/>
          <dgm:bulletEnabled val="1"/>
        </dgm:presLayoutVars>
      </dgm:prSet>
      <dgm:spPr/>
      <dgm:t>
        <a:bodyPr/>
        <a:lstStyle/>
        <a:p>
          <a:endParaRPr lang="en-US"/>
        </a:p>
      </dgm:t>
    </dgm:pt>
    <dgm:pt modelId="{521F1CC1-4FD6-4706-A63E-C609DA652840}" type="pres">
      <dgm:prSet presAssocID="{EC34B7C9-187D-48E0-85D2-CF8013D8D789}" presName="Accent3" presStyleCnt="0"/>
      <dgm:spPr/>
    </dgm:pt>
    <dgm:pt modelId="{64E7802A-4DBE-4FD2-93C7-ACDABD584CDD}" type="pres">
      <dgm:prSet presAssocID="{EC34B7C9-187D-48E0-85D2-CF8013D8D789}" presName="Accent" presStyleLbl="bgShp" presStyleIdx="2" presStyleCnt="6"/>
      <dgm:spPr>
        <a:noFill/>
      </dgm:spPr>
    </dgm:pt>
    <dgm:pt modelId="{4538495D-6D78-4449-B692-079373E342C5}" type="pres">
      <dgm:prSet presAssocID="{EC34B7C9-187D-48E0-85D2-CF8013D8D789}" presName="Child3" presStyleLbl="node1" presStyleIdx="2" presStyleCnt="6">
        <dgm:presLayoutVars>
          <dgm:chMax val="0"/>
          <dgm:chPref val="0"/>
          <dgm:bulletEnabled val="1"/>
        </dgm:presLayoutVars>
      </dgm:prSet>
      <dgm:spPr/>
      <dgm:t>
        <a:bodyPr/>
        <a:lstStyle/>
        <a:p>
          <a:endParaRPr lang="en-US"/>
        </a:p>
      </dgm:t>
    </dgm:pt>
    <dgm:pt modelId="{60CA62F0-40F6-496A-9FCA-C28D4AC677ED}" type="pres">
      <dgm:prSet presAssocID="{25D0BC2E-D8B7-4B4C-B8E8-7CC06BC4C312}" presName="Accent4" presStyleCnt="0"/>
      <dgm:spPr/>
    </dgm:pt>
    <dgm:pt modelId="{0BE847A5-7988-45B6-AA97-1331D5481B23}" type="pres">
      <dgm:prSet presAssocID="{25D0BC2E-D8B7-4B4C-B8E8-7CC06BC4C312}" presName="Accent" presStyleLbl="bgShp" presStyleIdx="3" presStyleCnt="6"/>
      <dgm:spPr>
        <a:noFill/>
      </dgm:spPr>
    </dgm:pt>
    <dgm:pt modelId="{3B1B794E-4869-4B2F-AC11-8EB83390829A}" type="pres">
      <dgm:prSet presAssocID="{25D0BC2E-D8B7-4B4C-B8E8-7CC06BC4C312}" presName="Child4" presStyleLbl="node1" presStyleIdx="3" presStyleCnt="6">
        <dgm:presLayoutVars>
          <dgm:chMax val="0"/>
          <dgm:chPref val="0"/>
          <dgm:bulletEnabled val="1"/>
        </dgm:presLayoutVars>
      </dgm:prSet>
      <dgm:spPr/>
      <dgm:t>
        <a:bodyPr/>
        <a:lstStyle/>
        <a:p>
          <a:endParaRPr lang="en-US"/>
        </a:p>
      </dgm:t>
    </dgm:pt>
    <dgm:pt modelId="{31CA7C40-E5DD-4420-BCD4-0389E962177B}" type="pres">
      <dgm:prSet presAssocID="{B3B2E6F3-6E41-449C-BCBD-25EAE245986D}" presName="Accent5" presStyleCnt="0"/>
      <dgm:spPr/>
    </dgm:pt>
    <dgm:pt modelId="{8A807E00-0DB8-4F4D-9343-ACC3EF6B6E03}" type="pres">
      <dgm:prSet presAssocID="{B3B2E6F3-6E41-449C-BCBD-25EAE245986D}" presName="Accent" presStyleLbl="bgShp" presStyleIdx="4" presStyleCnt="6"/>
      <dgm:spPr>
        <a:noFill/>
      </dgm:spPr>
    </dgm:pt>
    <dgm:pt modelId="{4962FA62-0C09-40D6-B79A-E14BEB514BC0}" type="pres">
      <dgm:prSet presAssocID="{B3B2E6F3-6E41-449C-BCBD-25EAE245986D}" presName="Child5" presStyleLbl="node1" presStyleIdx="4" presStyleCnt="6">
        <dgm:presLayoutVars>
          <dgm:chMax val="0"/>
          <dgm:chPref val="0"/>
          <dgm:bulletEnabled val="1"/>
        </dgm:presLayoutVars>
      </dgm:prSet>
      <dgm:spPr/>
      <dgm:t>
        <a:bodyPr/>
        <a:lstStyle/>
        <a:p>
          <a:endParaRPr lang="en-US"/>
        </a:p>
      </dgm:t>
    </dgm:pt>
    <dgm:pt modelId="{1B15AEA7-E5B5-44B8-B216-7C5268CF3862}" type="pres">
      <dgm:prSet presAssocID="{76307505-1441-4572-A9C4-2A8C0B8D01F4}" presName="Accent6" presStyleCnt="0"/>
      <dgm:spPr/>
    </dgm:pt>
    <dgm:pt modelId="{3BF1F0C5-AB90-47D5-A95A-509130FA8144}" type="pres">
      <dgm:prSet presAssocID="{76307505-1441-4572-A9C4-2A8C0B8D01F4}" presName="Accent" presStyleLbl="bgShp" presStyleIdx="5" presStyleCnt="6" custLinFactY="-100000" custLinFactNeighborX="85557" custLinFactNeighborY="-108141"/>
      <dgm:spPr>
        <a:noFill/>
      </dgm:spPr>
      <dgm:t>
        <a:bodyPr/>
        <a:lstStyle/>
        <a:p>
          <a:endParaRPr lang="en-US"/>
        </a:p>
      </dgm:t>
    </dgm:pt>
    <dgm:pt modelId="{F9B44C95-E17A-44EA-9B34-5B7D6E207A4C}" type="pres">
      <dgm:prSet presAssocID="{76307505-1441-4572-A9C4-2A8C0B8D01F4}" presName="Child6" presStyleLbl="node1" presStyleIdx="5" presStyleCnt="6">
        <dgm:presLayoutVars>
          <dgm:chMax val="0"/>
          <dgm:chPref val="0"/>
          <dgm:bulletEnabled val="1"/>
        </dgm:presLayoutVars>
      </dgm:prSet>
      <dgm:spPr/>
      <dgm:t>
        <a:bodyPr/>
        <a:lstStyle/>
        <a:p>
          <a:endParaRPr lang="en-US"/>
        </a:p>
      </dgm:t>
    </dgm:pt>
  </dgm:ptLst>
  <dgm:cxnLst>
    <dgm:cxn modelId="{2D7BAE02-0E40-47E0-9DD1-695CDC54E521}" srcId="{12956DA9-1058-4BF2-AC75-EF6695654B89}" destId="{25D0BC2E-D8B7-4B4C-B8E8-7CC06BC4C312}" srcOrd="3" destOrd="0" parTransId="{3FFCDBFD-0652-4C24-9C42-1DA649437987}" sibTransId="{D860B475-3B07-4606-8F33-5FAE56F84C9C}"/>
    <dgm:cxn modelId="{27BEBAFB-E3F3-43D9-9F2F-8FD57430AC96}" srcId="{12956DA9-1058-4BF2-AC75-EF6695654B89}" destId="{B3B2E6F3-6E41-449C-BCBD-25EAE245986D}" srcOrd="4" destOrd="0" parTransId="{1CAB2E66-AED6-47B5-9271-733643CA42A6}" sibTransId="{793FE863-F68F-4F64-A2A5-3BD1191B6926}"/>
    <dgm:cxn modelId="{BB4BF636-2E52-4A0E-9FC3-7FE1B79EDCDC}" type="presOf" srcId="{12956DA9-1058-4BF2-AC75-EF6695654B89}" destId="{94C7F924-A6FB-454B-A799-AE32A0595BD4}" srcOrd="0" destOrd="0" presId="urn:microsoft.com/office/officeart/2011/layout/HexagonRadial"/>
    <dgm:cxn modelId="{C8B9392C-6BAA-4EE2-958E-59A2C9C7E5AC}" srcId="{6C5C2048-C1D0-4591-8844-5E2C14C78E44}" destId="{12956DA9-1058-4BF2-AC75-EF6695654B89}" srcOrd="0" destOrd="0" parTransId="{F5370E3D-0429-4C33-920E-2783B1D5D7CC}" sibTransId="{1FA80158-147A-48FB-9205-582B5885AFFB}"/>
    <dgm:cxn modelId="{DB1DD982-743B-4EEB-B833-458A401E04FD}" type="presOf" srcId="{76307505-1441-4572-A9C4-2A8C0B8D01F4}" destId="{F9B44C95-E17A-44EA-9B34-5B7D6E207A4C}" srcOrd="0" destOrd="0" presId="urn:microsoft.com/office/officeart/2011/layout/HexagonRadial"/>
    <dgm:cxn modelId="{9D654B63-5264-4ADF-8834-D04AE9FBA8A8}" type="presOf" srcId="{06E1DD42-581E-4D80-AB7B-D5749E554E70}" destId="{5E593337-AB06-4724-B406-EEC2944C6143}" srcOrd="0" destOrd="0" presId="urn:microsoft.com/office/officeart/2011/layout/HexagonRadial"/>
    <dgm:cxn modelId="{45364C5D-EAD2-40BB-A90E-EFDDCCD3C649}" srcId="{12956DA9-1058-4BF2-AC75-EF6695654B89}" destId="{76307505-1441-4572-A9C4-2A8C0B8D01F4}" srcOrd="5" destOrd="0" parTransId="{990A01C6-98A9-4728-A16C-DB3B92B39F25}" sibTransId="{1AF7C470-93FF-42DE-A2E7-4ED04CF4087D}"/>
    <dgm:cxn modelId="{490E4EC6-1ED0-4C2F-B022-68E7F4C74DC4}" srcId="{12956DA9-1058-4BF2-AC75-EF6695654B89}" destId="{22786E4E-63A4-4AB1-A4D3-DE4A1DF198DA}" srcOrd="1" destOrd="0" parTransId="{1A07D124-82D2-4CC3-85CD-CBB38C64CA71}" sibTransId="{F4B92891-D349-4056-9016-6AC47644FF13}"/>
    <dgm:cxn modelId="{99B2BBF8-9E05-4DE2-A700-55699F5AC065}" type="presOf" srcId="{22786E4E-63A4-4AB1-A4D3-DE4A1DF198DA}" destId="{6A40E36C-87ED-4EDF-9B6A-511242323940}" srcOrd="0" destOrd="0" presId="urn:microsoft.com/office/officeart/2011/layout/HexagonRadial"/>
    <dgm:cxn modelId="{0FB5255C-CC71-4585-A1F9-D901761CF419}" srcId="{12956DA9-1058-4BF2-AC75-EF6695654B89}" destId="{06E1DD42-581E-4D80-AB7B-D5749E554E70}" srcOrd="0" destOrd="0" parTransId="{546D9987-4807-436B-9CDD-EABCAF298597}" sibTransId="{68E00263-17AC-43F6-8431-CD7F2CA4736D}"/>
    <dgm:cxn modelId="{20896EFC-3C96-4CB7-B4A4-777827D9A6F4}" type="presOf" srcId="{B3B2E6F3-6E41-449C-BCBD-25EAE245986D}" destId="{4962FA62-0C09-40D6-B79A-E14BEB514BC0}" srcOrd="0" destOrd="0" presId="urn:microsoft.com/office/officeart/2011/layout/HexagonRadial"/>
    <dgm:cxn modelId="{A49207F2-C78F-490C-A057-926A50395513}" type="presOf" srcId="{25D0BC2E-D8B7-4B4C-B8E8-7CC06BC4C312}" destId="{3B1B794E-4869-4B2F-AC11-8EB83390829A}" srcOrd="0" destOrd="0" presId="urn:microsoft.com/office/officeart/2011/layout/HexagonRadial"/>
    <dgm:cxn modelId="{275D573E-5FE9-40FB-ABF8-B0AE11D94068}" type="presOf" srcId="{6C5C2048-C1D0-4591-8844-5E2C14C78E44}" destId="{4512D27A-FBF0-45FA-A98C-3A05B7B6D26D}" srcOrd="0" destOrd="0" presId="urn:microsoft.com/office/officeart/2011/layout/HexagonRadial"/>
    <dgm:cxn modelId="{871D241C-6D2C-45B8-BE2A-C14EFC6CFE31}" srcId="{12956DA9-1058-4BF2-AC75-EF6695654B89}" destId="{EC34B7C9-187D-48E0-85D2-CF8013D8D789}" srcOrd="2" destOrd="0" parTransId="{7445C809-C9A3-4D41-AD4C-701FB1DE1AA0}" sibTransId="{BA35D2C9-E404-4111-A001-CAB5702D1F9F}"/>
    <dgm:cxn modelId="{1FB625C8-ACA4-4D86-A715-0C848405D840}" type="presOf" srcId="{EC34B7C9-187D-48E0-85D2-CF8013D8D789}" destId="{4538495D-6D78-4449-B692-079373E342C5}" srcOrd="0" destOrd="0" presId="urn:microsoft.com/office/officeart/2011/layout/HexagonRadial"/>
    <dgm:cxn modelId="{1D219C46-5FBD-4E24-ACCA-4569ECEEB7B7}" type="presParOf" srcId="{4512D27A-FBF0-45FA-A98C-3A05B7B6D26D}" destId="{94C7F924-A6FB-454B-A799-AE32A0595BD4}" srcOrd="0" destOrd="0" presId="urn:microsoft.com/office/officeart/2011/layout/HexagonRadial"/>
    <dgm:cxn modelId="{C1B644EB-EA1D-4298-A3C7-4DAFC1FC41FA}" type="presParOf" srcId="{4512D27A-FBF0-45FA-A98C-3A05B7B6D26D}" destId="{51B488D7-83B9-4BE5-A0DC-056A0629F9A2}" srcOrd="1" destOrd="0" presId="urn:microsoft.com/office/officeart/2011/layout/HexagonRadial"/>
    <dgm:cxn modelId="{743B59DB-8196-4C7C-AAE9-54A290C9F3C3}" type="presParOf" srcId="{51B488D7-83B9-4BE5-A0DC-056A0629F9A2}" destId="{4D6F8E0B-0AF3-40D5-A5CC-30986F44AAEF}" srcOrd="0" destOrd="0" presId="urn:microsoft.com/office/officeart/2011/layout/HexagonRadial"/>
    <dgm:cxn modelId="{3B2E702E-C03D-4D93-8835-538E9175C3E2}" type="presParOf" srcId="{4512D27A-FBF0-45FA-A98C-3A05B7B6D26D}" destId="{5E593337-AB06-4724-B406-EEC2944C6143}" srcOrd="2" destOrd="0" presId="urn:microsoft.com/office/officeart/2011/layout/HexagonRadial"/>
    <dgm:cxn modelId="{274468A0-CC1C-45FC-A262-49A60437EAC1}" type="presParOf" srcId="{4512D27A-FBF0-45FA-A98C-3A05B7B6D26D}" destId="{BD553C59-2315-4C03-B89A-59CBC9A074F8}" srcOrd="3" destOrd="0" presId="urn:microsoft.com/office/officeart/2011/layout/HexagonRadial"/>
    <dgm:cxn modelId="{102B2958-BD31-448A-9E4B-902112C4C89C}" type="presParOf" srcId="{BD553C59-2315-4C03-B89A-59CBC9A074F8}" destId="{6EDEB104-6957-4173-9B23-BA967E80BC91}" srcOrd="0" destOrd="0" presId="urn:microsoft.com/office/officeart/2011/layout/HexagonRadial"/>
    <dgm:cxn modelId="{A7923195-F954-4C3E-B1D8-AF390B14A8FD}" type="presParOf" srcId="{4512D27A-FBF0-45FA-A98C-3A05B7B6D26D}" destId="{6A40E36C-87ED-4EDF-9B6A-511242323940}" srcOrd="4" destOrd="0" presId="urn:microsoft.com/office/officeart/2011/layout/HexagonRadial"/>
    <dgm:cxn modelId="{0BB43F04-6046-46FC-A17A-71DE14C9F50C}" type="presParOf" srcId="{4512D27A-FBF0-45FA-A98C-3A05B7B6D26D}" destId="{521F1CC1-4FD6-4706-A63E-C609DA652840}" srcOrd="5" destOrd="0" presId="urn:microsoft.com/office/officeart/2011/layout/HexagonRadial"/>
    <dgm:cxn modelId="{1583BF2F-DC01-496B-B089-021C006B81C9}" type="presParOf" srcId="{521F1CC1-4FD6-4706-A63E-C609DA652840}" destId="{64E7802A-4DBE-4FD2-93C7-ACDABD584CDD}" srcOrd="0" destOrd="0" presId="urn:microsoft.com/office/officeart/2011/layout/HexagonRadial"/>
    <dgm:cxn modelId="{343069AC-747B-4657-8219-02FC7F68B92D}" type="presParOf" srcId="{4512D27A-FBF0-45FA-A98C-3A05B7B6D26D}" destId="{4538495D-6D78-4449-B692-079373E342C5}" srcOrd="6" destOrd="0" presId="urn:microsoft.com/office/officeart/2011/layout/HexagonRadial"/>
    <dgm:cxn modelId="{EC93FCEB-AFEB-416F-A558-565FCC63C580}" type="presParOf" srcId="{4512D27A-FBF0-45FA-A98C-3A05B7B6D26D}" destId="{60CA62F0-40F6-496A-9FCA-C28D4AC677ED}" srcOrd="7" destOrd="0" presId="urn:microsoft.com/office/officeart/2011/layout/HexagonRadial"/>
    <dgm:cxn modelId="{53752B6B-CC79-44AF-9CEB-D5F552A0920F}" type="presParOf" srcId="{60CA62F0-40F6-496A-9FCA-C28D4AC677ED}" destId="{0BE847A5-7988-45B6-AA97-1331D5481B23}" srcOrd="0" destOrd="0" presId="urn:microsoft.com/office/officeart/2011/layout/HexagonRadial"/>
    <dgm:cxn modelId="{D98A7B61-C649-4C18-894D-FB03378C0414}" type="presParOf" srcId="{4512D27A-FBF0-45FA-A98C-3A05B7B6D26D}" destId="{3B1B794E-4869-4B2F-AC11-8EB83390829A}" srcOrd="8" destOrd="0" presId="urn:microsoft.com/office/officeart/2011/layout/HexagonRadial"/>
    <dgm:cxn modelId="{D4952169-C8E7-4A32-B91E-57C7BC9BC5C1}" type="presParOf" srcId="{4512D27A-FBF0-45FA-A98C-3A05B7B6D26D}" destId="{31CA7C40-E5DD-4420-BCD4-0389E962177B}" srcOrd="9" destOrd="0" presId="urn:microsoft.com/office/officeart/2011/layout/HexagonRadial"/>
    <dgm:cxn modelId="{8B3EB7FA-E955-4897-AED0-D9676EA923D9}" type="presParOf" srcId="{31CA7C40-E5DD-4420-BCD4-0389E962177B}" destId="{8A807E00-0DB8-4F4D-9343-ACC3EF6B6E03}" srcOrd="0" destOrd="0" presId="urn:microsoft.com/office/officeart/2011/layout/HexagonRadial"/>
    <dgm:cxn modelId="{231488B3-F6CB-42AE-9F3E-2129ADD40250}" type="presParOf" srcId="{4512D27A-FBF0-45FA-A98C-3A05B7B6D26D}" destId="{4962FA62-0C09-40D6-B79A-E14BEB514BC0}" srcOrd="10" destOrd="0" presId="urn:microsoft.com/office/officeart/2011/layout/HexagonRadial"/>
    <dgm:cxn modelId="{A375ACA3-C4D1-4656-ADE7-83CB932D6855}" type="presParOf" srcId="{4512D27A-FBF0-45FA-A98C-3A05B7B6D26D}" destId="{1B15AEA7-E5B5-44B8-B216-7C5268CF3862}" srcOrd="11" destOrd="0" presId="urn:microsoft.com/office/officeart/2011/layout/HexagonRadial"/>
    <dgm:cxn modelId="{E6103CFD-154A-4509-A985-B2FA25AA71D6}" type="presParOf" srcId="{1B15AEA7-E5B5-44B8-B216-7C5268CF3862}" destId="{3BF1F0C5-AB90-47D5-A95A-509130FA8144}" srcOrd="0" destOrd="0" presId="urn:microsoft.com/office/officeart/2011/layout/HexagonRadial"/>
    <dgm:cxn modelId="{FB21F1C7-714C-40B8-B17D-ABDC68791F89}" type="presParOf" srcId="{4512D27A-FBF0-45FA-A98C-3A05B7B6D26D}" destId="{F9B44C95-E17A-44EA-9B34-5B7D6E207A4C}" srcOrd="12" destOrd="0" presId="urn:microsoft.com/office/officeart/2011/layout/HexagonRadial"/>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09F2AF4-DF47-400D-85A4-D0D20F4B99D5}" type="doc">
      <dgm:prSet loTypeId="urn:microsoft.com/office/officeart/2005/8/layout/process2" loCatId="process" qsTypeId="urn:microsoft.com/office/officeart/2005/8/quickstyle/3d1" qsCatId="3D" csTypeId="urn:microsoft.com/office/officeart/2005/8/colors/accent1_2" csCatId="accent1" phldr="1"/>
      <dgm:spPr/>
    </dgm:pt>
    <dgm:pt modelId="{481C991C-0F33-41A5-A308-264920988356}">
      <dgm:prSet phldrT="[Text]" custT="1"/>
      <dgm:spPr/>
      <dgm:t>
        <a:bodyPr/>
        <a:lstStyle/>
        <a:p>
          <a:pPr marL="463550" indent="-344488" algn="l"/>
          <a:r>
            <a:rPr lang="en-US" sz="1600" b="1" dirty="0" smtClean="0"/>
            <a:t>1. 	Network Import</a:t>
          </a:r>
        </a:p>
      </dgm:t>
    </dgm:pt>
    <dgm:pt modelId="{9A74E841-0EBC-48C2-A52B-30FAC0B5D9D0}" type="parTrans" cxnId="{C969C5D2-B8E3-4BB9-934F-797D6746AB09}">
      <dgm:prSet/>
      <dgm:spPr/>
      <dgm:t>
        <a:bodyPr/>
        <a:lstStyle/>
        <a:p>
          <a:pPr algn="l"/>
          <a:endParaRPr lang="en-US" sz="2400" b="1"/>
        </a:p>
      </dgm:t>
    </dgm:pt>
    <dgm:pt modelId="{5144EBF2-46A6-4D27-91C1-D4493B03EB3D}" type="sibTrans" cxnId="{C969C5D2-B8E3-4BB9-934F-797D6746AB09}">
      <dgm:prSet custT="1"/>
      <dgm:spPr/>
      <dgm:t>
        <a:bodyPr/>
        <a:lstStyle/>
        <a:p>
          <a:pPr algn="l"/>
          <a:endParaRPr lang="en-US" sz="1400" b="1"/>
        </a:p>
      </dgm:t>
    </dgm:pt>
    <dgm:pt modelId="{D01A8CD4-C670-4FF1-A5BE-8FA40BB4EC55}">
      <dgm:prSet phldrT="[Text]" custT="1"/>
      <dgm:spPr/>
      <dgm:t>
        <a:bodyPr/>
        <a:lstStyle/>
        <a:p>
          <a:pPr marL="463550" indent="-344488" algn="l"/>
          <a:r>
            <a:rPr lang="en-US" sz="1600" b="1" dirty="0" smtClean="0"/>
            <a:t>2. 	Subarea Cut</a:t>
          </a:r>
          <a:endParaRPr lang="en-US" sz="1600" b="1" dirty="0"/>
        </a:p>
      </dgm:t>
    </dgm:pt>
    <dgm:pt modelId="{62C3FA42-5CB6-447B-9DB4-1E7403588526}" type="parTrans" cxnId="{1254C468-F4CC-4F89-A8A9-57CAF49BED20}">
      <dgm:prSet/>
      <dgm:spPr/>
      <dgm:t>
        <a:bodyPr/>
        <a:lstStyle/>
        <a:p>
          <a:pPr algn="l"/>
          <a:endParaRPr lang="en-US" sz="2400" b="1"/>
        </a:p>
      </dgm:t>
    </dgm:pt>
    <dgm:pt modelId="{A9376D90-104E-41B2-93B1-2B0E8BB9EA14}" type="sibTrans" cxnId="{1254C468-F4CC-4F89-A8A9-57CAF49BED20}">
      <dgm:prSet custT="1"/>
      <dgm:spPr/>
      <dgm:t>
        <a:bodyPr/>
        <a:lstStyle/>
        <a:p>
          <a:pPr algn="l"/>
          <a:endParaRPr lang="en-US" sz="1400" b="1"/>
        </a:p>
      </dgm:t>
    </dgm:pt>
    <dgm:pt modelId="{A0E19ED7-6AE6-4867-9DF6-54064FC370A3}">
      <dgm:prSet phldrT="[Text]" custT="1"/>
      <dgm:spPr/>
      <dgm:t>
        <a:bodyPr/>
        <a:lstStyle/>
        <a:p>
          <a:pPr marL="463550" indent="-344488" algn="l"/>
          <a:r>
            <a:rPr lang="en-US" sz="1600" b="1" dirty="0" smtClean="0"/>
            <a:t>3. 	Signal Timing Estimation</a:t>
          </a:r>
          <a:endParaRPr lang="en-US" sz="1600" b="1" dirty="0"/>
        </a:p>
      </dgm:t>
    </dgm:pt>
    <dgm:pt modelId="{3964A80C-C06F-4949-95EC-1DB866B47DA8}" type="parTrans" cxnId="{E0E35943-6640-4102-8C57-3CC1950B569C}">
      <dgm:prSet/>
      <dgm:spPr/>
      <dgm:t>
        <a:bodyPr/>
        <a:lstStyle/>
        <a:p>
          <a:pPr algn="l"/>
          <a:endParaRPr lang="en-US" sz="2400" b="1"/>
        </a:p>
      </dgm:t>
    </dgm:pt>
    <dgm:pt modelId="{9E23994E-7AF4-42AE-99CB-0565F83D512C}" type="sibTrans" cxnId="{E0E35943-6640-4102-8C57-3CC1950B569C}">
      <dgm:prSet custT="1"/>
      <dgm:spPr/>
      <dgm:t>
        <a:bodyPr/>
        <a:lstStyle/>
        <a:p>
          <a:pPr algn="l"/>
          <a:endParaRPr lang="en-US" sz="1400" b="1"/>
        </a:p>
      </dgm:t>
    </dgm:pt>
    <dgm:pt modelId="{75B208C5-6240-4AEC-967A-1F1564EA7F5F}">
      <dgm:prSet phldrT="[Text]" custT="1"/>
      <dgm:spPr/>
      <dgm:t>
        <a:bodyPr/>
        <a:lstStyle/>
        <a:p>
          <a:pPr marL="463550" indent="-344488" algn="l"/>
          <a:r>
            <a:rPr lang="en-US" sz="1600" b="1" dirty="0" smtClean="0"/>
            <a:t>4. 	O-D Calibration</a:t>
          </a:r>
          <a:endParaRPr lang="en-US" sz="1600" b="1" dirty="0"/>
        </a:p>
      </dgm:t>
    </dgm:pt>
    <dgm:pt modelId="{CE5EE811-03C9-44D6-B693-E4D1161A4A40}" type="parTrans" cxnId="{5A586AE8-F5AE-4750-A95C-B927B1ED43C8}">
      <dgm:prSet/>
      <dgm:spPr/>
      <dgm:t>
        <a:bodyPr/>
        <a:lstStyle/>
        <a:p>
          <a:pPr algn="l"/>
          <a:endParaRPr lang="en-US" sz="2400" b="1"/>
        </a:p>
      </dgm:t>
    </dgm:pt>
    <dgm:pt modelId="{E1144306-50A7-444C-AFD0-7EAE71ECC9D6}" type="sibTrans" cxnId="{5A586AE8-F5AE-4750-A95C-B927B1ED43C8}">
      <dgm:prSet/>
      <dgm:spPr/>
      <dgm:t>
        <a:bodyPr/>
        <a:lstStyle/>
        <a:p>
          <a:pPr algn="l"/>
          <a:endParaRPr lang="en-US" sz="2400" b="1"/>
        </a:p>
      </dgm:t>
    </dgm:pt>
    <dgm:pt modelId="{D1A5DF52-CA49-4523-8739-C284EFDD2DE9}">
      <dgm:prSet phldrT="[Text]" custT="1"/>
      <dgm:spPr/>
      <dgm:t>
        <a:bodyPr/>
        <a:lstStyle/>
        <a:p>
          <a:pPr marL="463550" indent="-344488" algn="l"/>
          <a:r>
            <a:rPr lang="en-US" sz="1600" b="1" dirty="0" smtClean="0"/>
            <a:t>5.     Data Visualization    </a:t>
          </a:r>
          <a:endParaRPr lang="en-US" sz="1600" b="1" dirty="0"/>
        </a:p>
      </dgm:t>
    </dgm:pt>
    <dgm:pt modelId="{1759FB49-0160-4D26-AA0C-02E1DEC0ADBD}" type="parTrans" cxnId="{FD6D7192-F2E7-4474-85BF-1B1E8F353C7F}">
      <dgm:prSet/>
      <dgm:spPr/>
      <dgm:t>
        <a:bodyPr/>
        <a:lstStyle/>
        <a:p>
          <a:endParaRPr lang="en-US"/>
        </a:p>
      </dgm:t>
    </dgm:pt>
    <dgm:pt modelId="{3506E21F-3BCB-4EA3-BE84-7B5DE29476E0}" type="sibTrans" cxnId="{FD6D7192-F2E7-4474-85BF-1B1E8F353C7F}">
      <dgm:prSet/>
      <dgm:spPr/>
      <dgm:t>
        <a:bodyPr/>
        <a:lstStyle/>
        <a:p>
          <a:endParaRPr lang="en-US"/>
        </a:p>
      </dgm:t>
    </dgm:pt>
    <dgm:pt modelId="{31F4844C-AC8F-4B7B-86EF-D5081B69DEA6}" type="pres">
      <dgm:prSet presAssocID="{A09F2AF4-DF47-400D-85A4-D0D20F4B99D5}" presName="linearFlow" presStyleCnt="0">
        <dgm:presLayoutVars>
          <dgm:resizeHandles val="exact"/>
        </dgm:presLayoutVars>
      </dgm:prSet>
      <dgm:spPr/>
    </dgm:pt>
    <dgm:pt modelId="{79EBFCCB-C25F-49B3-9ACB-5010D43CDF5A}" type="pres">
      <dgm:prSet presAssocID="{481C991C-0F33-41A5-A308-264920988356}" presName="node" presStyleLbl="node1" presStyleIdx="0" presStyleCnt="5" custScaleX="154860" custLinFactNeighborY="10734">
        <dgm:presLayoutVars>
          <dgm:bulletEnabled val="1"/>
        </dgm:presLayoutVars>
      </dgm:prSet>
      <dgm:spPr/>
      <dgm:t>
        <a:bodyPr/>
        <a:lstStyle/>
        <a:p>
          <a:endParaRPr lang="en-US"/>
        </a:p>
      </dgm:t>
    </dgm:pt>
    <dgm:pt modelId="{91C04D66-F407-495D-BE17-56778455F532}" type="pres">
      <dgm:prSet presAssocID="{5144EBF2-46A6-4D27-91C1-D4493B03EB3D}" presName="sibTrans" presStyleLbl="sibTrans2D1" presStyleIdx="0" presStyleCnt="4"/>
      <dgm:spPr/>
      <dgm:t>
        <a:bodyPr/>
        <a:lstStyle/>
        <a:p>
          <a:endParaRPr lang="en-US"/>
        </a:p>
      </dgm:t>
    </dgm:pt>
    <dgm:pt modelId="{D7DF8677-5C4B-4F4C-8F8F-5A1D957CA1CD}" type="pres">
      <dgm:prSet presAssocID="{5144EBF2-46A6-4D27-91C1-D4493B03EB3D}" presName="connectorText" presStyleLbl="sibTrans2D1" presStyleIdx="0" presStyleCnt="4"/>
      <dgm:spPr/>
      <dgm:t>
        <a:bodyPr/>
        <a:lstStyle/>
        <a:p>
          <a:endParaRPr lang="en-US"/>
        </a:p>
      </dgm:t>
    </dgm:pt>
    <dgm:pt modelId="{2FABEAC0-666F-4224-A997-42BFA10A65AE}" type="pres">
      <dgm:prSet presAssocID="{D01A8CD4-C670-4FF1-A5BE-8FA40BB4EC55}" presName="node" presStyleLbl="node1" presStyleIdx="1" presStyleCnt="5" custScaleX="154860" custScaleY="113574" custLinFactNeighborY="10734">
        <dgm:presLayoutVars>
          <dgm:bulletEnabled val="1"/>
        </dgm:presLayoutVars>
      </dgm:prSet>
      <dgm:spPr/>
      <dgm:t>
        <a:bodyPr/>
        <a:lstStyle/>
        <a:p>
          <a:endParaRPr lang="en-US"/>
        </a:p>
      </dgm:t>
    </dgm:pt>
    <dgm:pt modelId="{389F4185-45FB-49D7-80B6-1F8F6A96962E}" type="pres">
      <dgm:prSet presAssocID="{A9376D90-104E-41B2-93B1-2B0E8BB9EA14}" presName="sibTrans" presStyleLbl="sibTrans2D1" presStyleIdx="1" presStyleCnt="4"/>
      <dgm:spPr/>
      <dgm:t>
        <a:bodyPr/>
        <a:lstStyle/>
        <a:p>
          <a:endParaRPr lang="en-US"/>
        </a:p>
      </dgm:t>
    </dgm:pt>
    <dgm:pt modelId="{C1C9C85A-FC19-4B52-B13E-89ACEF0879B6}" type="pres">
      <dgm:prSet presAssocID="{A9376D90-104E-41B2-93B1-2B0E8BB9EA14}" presName="connectorText" presStyleLbl="sibTrans2D1" presStyleIdx="1" presStyleCnt="4"/>
      <dgm:spPr/>
      <dgm:t>
        <a:bodyPr/>
        <a:lstStyle/>
        <a:p>
          <a:endParaRPr lang="en-US"/>
        </a:p>
      </dgm:t>
    </dgm:pt>
    <dgm:pt modelId="{B878020F-824A-43D7-BC17-E007588B3B5D}" type="pres">
      <dgm:prSet presAssocID="{A0E19ED7-6AE6-4867-9DF6-54064FC370A3}" presName="node" presStyleLbl="node1" presStyleIdx="2" presStyleCnt="5" custScaleX="154860" custLinFactNeighborY="10734">
        <dgm:presLayoutVars>
          <dgm:bulletEnabled val="1"/>
        </dgm:presLayoutVars>
      </dgm:prSet>
      <dgm:spPr/>
      <dgm:t>
        <a:bodyPr/>
        <a:lstStyle/>
        <a:p>
          <a:endParaRPr lang="en-US"/>
        </a:p>
      </dgm:t>
    </dgm:pt>
    <dgm:pt modelId="{241CDFB4-9574-42C4-8AE8-642F335180AD}" type="pres">
      <dgm:prSet presAssocID="{9E23994E-7AF4-42AE-99CB-0565F83D512C}" presName="sibTrans" presStyleLbl="sibTrans2D1" presStyleIdx="2" presStyleCnt="4"/>
      <dgm:spPr/>
      <dgm:t>
        <a:bodyPr/>
        <a:lstStyle/>
        <a:p>
          <a:endParaRPr lang="en-US"/>
        </a:p>
      </dgm:t>
    </dgm:pt>
    <dgm:pt modelId="{3C2D55B7-3E49-4DEB-A1B8-0C402D5DF3D2}" type="pres">
      <dgm:prSet presAssocID="{9E23994E-7AF4-42AE-99CB-0565F83D512C}" presName="connectorText" presStyleLbl="sibTrans2D1" presStyleIdx="2" presStyleCnt="4"/>
      <dgm:spPr/>
      <dgm:t>
        <a:bodyPr/>
        <a:lstStyle/>
        <a:p>
          <a:endParaRPr lang="en-US"/>
        </a:p>
      </dgm:t>
    </dgm:pt>
    <dgm:pt modelId="{9FC781CC-FEAF-4842-A002-31D1435942FC}" type="pres">
      <dgm:prSet presAssocID="{75B208C5-6240-4AEC-967A-1F1564EA7F5F}" presName="node" presStyleLbl="node1" presStyleIdx="3" presStyleCnt="5" custScaleX="154860">
        <dgm:presLayoutVars>
          <dgm:bulletEnabled val="1"/>
        </dgm:presLayoutVars>
      </dgm:prSet>
      <dgm:spPr/>
      <dgm:t>
        <a:bodyPr/>
        <a:lstStyle/>
        <a:p>
          <a:endParaRPr lang="en-US"/>
        </a:p>
      </dgm:t>
    </dgm:pt>
    <dgm:pt modelId="{BA74C48C-7F50-4FBD-ABB9-E1E804E5F2B5}" type="pres">
      <dgm:prSet presAssocID="{E1144306-50A7-444C-AFD0-7EAE71ECC9D6}" presName="sibTrans" presStyleLbl="sibTrans2D1" presStyleIdx="3" presStyleCnt="4"/>
      <dgm:spPr/>
      <dgm:t>
        <a:bodyPr/>
        <a:lstStyle/>
        <a:p>
          <a:endParaRPr lang="en-US"/>
        </a:p>
      </dgm:t>
    </dgm:pt>
    <dgm:pt modelId="{0FD7B060-AC7C-4CDC-BD6C-F6516004AB74}" type="pres">
      <dgm:prSet presAssocID="{E1144306-50A7-444C-AFD0-7EAE71ECC9D6}" presName="connectorText" presStyleLbl="sibTrans2D1" presStyleIdx="3" presStyleCnt="4"/>
      <dgm:spPr/>
      <dgm:t>
        <a:bodyPr/>
        <a:lstStyle/>
        <a:p>
          <a:endParaRPr lang="en-US"/>
        </a:p>
      </dgm:t>
    </dgm:pt>
    <dgm:pt modelId="{E57F4597-41F2-4086-8D77-E8DDF25DB3DC}" type="pres">
      <dgm:prSet presAssocID="{D1A5DF52-CA49-4523-8739-C284EFDD2DE9}" presName="node" presStyleLbl="node1" presStyleIdx="4" presStyleCnt="5" custScaleX="156141">
        <dgm:presLayoutVars>
          <dgm:bulletEnabled val="1"/>
        </dgm:presLayoutVars>
      </dgm:prSet>
      <dgm:spPr/>
      <dgm:t>
        <a:bodyPr/>
        <a:lstStyle/>
        <a:p>
          <a:endParaRPr lang="en-US"/>
        </a:p>
      </dgm:t>
    </dgm:pt>
  </dgm:ptLst>
  <dgm:cxnLst>
    <dgm:cxn modelId="{D236BD35-9DAE-414F-ADCB-1E8A25C80603}" type="presOf" srcId="{E1144306-50A7-444C-AFD0-7EAE71ECC9D6}" destId="{BA74C48C-7F50-4FBD-ABB9-E1E804E5F2B5}" srcOrd="0" destOrd="0" presId="urn:microsoft.com/office/officeart/2005/8/layout/process2"/>
    <dgm:cxn modelId="{C8083542-7E15-42A8-BADC-65F559F0B937}" type="presOf" srcId="{9E23994E-7AF4-42AE-99CB-0565F83D512C}" destId="{241CDFB4-9574-42C4-8AE8-642F335180AD}" srcOrd="0" destOrd="0" presId="urn:microsoft.com/office/officeart/2005/8/layout/process2"/>
    <dgm:cxn modelId="{E48DA767-4176-4F0C-9EAB-80CB3CBA9900}" type="presOf" srcId="{5144EBF2-46A6-4D27-91C1-D4493B03EB3D}" destId="{91C04D66-F407-495D-BE17-56778455F532}" srcOrd="0" destOrd="0" presId="urn:microsoft.com/office/officeart/2005/8/layout/process2"/>
    <dgm:cxn modelId="{E24ED0A6-83AC-41D2-852D-5D6E49AC9BFD}" type="presOf" srcId="{D01A8CD4-C670-4FF1-A5BE-8FA40BB4EC55}" destId="{2FABEAC0-666F-4224-A997-42BFA10A65AE}" srcOrd="0" destOrd="0" presId="urn:microsoft.com/office/officeart/2005/8/layout/process2"/>
    <dgm:cxn modelId="{9A3F85A6-ADC4-4671-9D43-908DBCA06847}" type="presOf" srcId="{5144EBF2-46A6-4D27-91C1-D4493B03EB3D}" destId="{D7DF8677-5C4B-4F4C-8F8F-5A1D957CA1CD}" srcOrd="1" destOrd="0" presId="urn:microsoft.com/office/officeart/2005/8/layout/process2"/>
    <dgm:cxn modelId="{1254C468-F4CC-4F89-A8A9-57CAF49BED20}" srcId="{A09F2AF4-DF47-400D-85A4-D0D20F4B99D5}" destId="{D01A8CD4-C670-4FF1-A5BE-8FA40BB4EC55}" srcOrd="1" destOrd="0" parTransId="{62C3FA42-5CB6-447B-9DB4-1E7403588526}" sibTransId="{A9376D90-104E-41B2-93B1-2B0E8BB9EA14}"/>
    <dgm:cxn modelId="{5A586AE8-F5AE-4750-A95C-B927B1ED43C8}" srcId="{A09F2AF4-DF47-400D-85A4-D0D20F4B99D5}" destId="{75B208C5-6240-4AEC-967A-1F1564EA7F5F}" srcOrd="3" destOrd="0" parTransId="{CE5EE811-03C9-44D6-B693-E4D1161A4A40}" sibTransId="{E1144306-50A7-444C-AFD0-7EAE71ECC9D6}"/>
    <dgm:cxn modelId="{4E02D503-E71B-47EF-A03B-2845AD641553}" type="presOf" srcId="{9E23994E-7AF4-42AE-99CB-0565F83D512C}" destId="{3C2D55B7-3E49-4DEB-A1B8-0C402D5DF3D2}" srcOrd="1" destOrd="0" presId="urn:microsoft.com/office/officeart/2005/8/layout/process2"/>
    <dgm:cxn modelId="{2DEFFD5B-2B1A-43B5-91E4-09BB5E00F8B7}" type="presOf" srcId="{A9376D90-104E-41B2-93B1-2B0E8BB9EA14}" destId="{389F4185-45FB-49D7-80B6-1F8F6A96962E}" srcOrd="0" destOrd="0" presId="urn:microsoft.com/office/officeart/2005/8/layout/process2"/>
    <dgm:cxn modelId="{E0E35943-6640-4102-8C57-3CC1950B569C}" srcId="{A09F2AF4-DF47-400D-85A4-D0D20F4B99D5}" destId="{A0E19ED7-6AE6-4867-9DF6-54064FC370A3}" srcOrd="2" destOrd="0" parTransId="{3964A80C-C06F-4949-95EC-1DB866B47DA8}" sibTransId="{9E23994E-7AF4-42AE-99CB-0565F83D512C}"/>
    <dgm:cxn modelId="{0D1E78A2-E133-4A9E-8E90-9CEA15FDE7C0}" type="presOf" srcId="{A9376D90-104E-41B2-93B1-2B0E8BB9EA14}" destId="{C1C9C85A-FC19-4B52-B13E-89ACEF0879B6}" srcOrd="1" destOrd="0" presId="urn:microsoft.com/office/officeart/2005/8/layout/process2"/>
    <dgm:cxn modelId="{1DA0BB87-346E-4C7D-9D5E-2FF12047C65F}" type="presOf" srcId="{A09F2AF4-DF47-400D-85A4-D0D20F4B99D5}" destId="{31F4844C-AC8F-4B7B-86EF-D5081B69DEA6}" srcOrd="0" destOrd="0" presId="urn:microsoft.com/office/officeart/2005/8/layout/process2"/>
    <dgm:cxn modelId="{774855C2-18DA-4212-9632-88F56027C565}" type="presOf" srcId="{D1A5DF52-CA49-4523-8739-C284EFDD2DE9}" destId="{E57F4597-41F2-4086-8D77-E8DDF25DB3DC}" srcOrd="0" destOrd="0" presId="urn:microsoft.com/office/officeart/2005/8/layout/process2"/>
    <dgm:cxn modelId="{AA6BAF41-B0BE-437B-B163-B91B0970EEB1}" type="presOf" srcId="{75B208C5-6240-4AEC-967A-1F1564EA7F5F}" destId="{9FC781CC-FEAF-4842-A002-31D1435942FC}" srcOrd="0" destOrd="0" presId="urn:microsoft.com/office/officeart/2005/8/layout/process2"/>
    <dgm:cxn modelId="{C969C5D2-B8E3-4BB9-934F-797D6746AB09}" srcId="{A09F2AF4-DF47-400D-85A4-D0D20F4B99D5}" destId="{481C991C-0F33-41A5-A308-264920988356}" srcOrd="0" destOrd="0" parTransId="{9A74E841-0EBC-48C2-A52B-30FAC0B5D9D0}" sibTransId="{5144EBF2-46A6-4D27-91C1-D4493B03EB3D}"/>
    <dgm:cxn modelId="{FD6D7192-F2E7-4474-85BF-1B1E8F353C7F}" srcId="{A09F2AF4-DF47-400D-85A4-D0D20F4B99D5}" destId="{D1A5DF52-CA49-4523-8739-C284EFDD2DE9}" srcOrd="4" destOrd="0" parTransId="{1759FB49-0160-4D26-AA0C-02E1DEC0ADBD}" sibTransId="{3506E21F-3BCB-4EA3-BE84-7B5DE29476E0}"/>
    <dgm:cxn modelId="{32FF22F5-128D-423F-B383-162214F7EB2C}" type="presOf" srcId="{481C991C-0F33-41A5-A308-264920988356}" destId="{79EBFCCB-C25F-49B3-9ACB-5010D43CDF5A}" srcOrd="0" destOrd="0" presId="urn:microsoft.com/office/officeart/2005/8/layout/process2"/>
    <dgm:cxn modelId="{4BF7D180-6368-48E2-9759-3206D5331C81}" type="presOf" srcId="{E1144306-50A7-444C-AFD0-7EAE71ECC9D6}" destId="{0FD7B060-AC7C-4CDC-BD6C-F6516004AB74}" srcOrd="1" destOrd="0" presId="urn:microsoft.com/office/officeart/2005/8/layout/process2"/>
    <dgm:cxn modelId="{2C8FF861-333A-44EF-89DE-46112A5EDF4C}" type="presOf" srcId="{A0E19ED7-6AE6-4867-9DF6-54064FC370A3}" destId="{B878020F-824A-43D7-BC17-E007588B3B5D}" srcOrd="0" destOrd="0" presId="urn:microsoft.com/office/officeart/2005/8/layout/process2"/>
    <dgm:cxn modelId="{EF722D37-17F1-4758-9BA1-22D87C27566D}" type="presParOf" srcId="{31F4844C-AC8F-4B7B-86EF-D5081B69DEA6}" destId="{79EBFCCB-C25F-49B3-9ACB-5010D43CDF5A}" srcOrd="0" destOrd="0" presId="urn:microsoft.com/office/officeart/2005/8/layout/process2"/>
    <dgm:cxn modelId="{D957152B-698D-4612-83BC-4E280C56B059}" type="presParOf" srcId="{31F4844C-AC8F-4B7B-86EF-D5081B69DEA6}" destId="{91C04D66-F407-495D-BE17-56778455F532}" srcOrd="1" destOrd="0" presId="urn:microsoft.com/office/officeart/2005/8/layout/process2"/>
    <dgm:cxn modelId="{5CD36438-9A33-49BB-9461-0C4977F3C34F}" type="presParOf" srcId="{91C04D66-F407-495D-BE17-56778455F532}" destId="{D7DF8677-5C4B-4F4C-8F8F-5A1D957CA1CD}" srcOrd="0" destOrd="0" presId="urn:microsoft.com/office/officeart/2005/8/layout/process2"/>
    <dgm:cxn modelId="{57426A9E-D404-45EA-9316-1185D8BE7C17}" type="presParOf" srcId="{31F4844C-AC8F-4B7B-86EF-D5081B69DEA6}" destId="{2FABEAC0-666F-4224-A997-42BFA10A65AE}" srcOrd="2" destOrd="0" presId="urn:microsoft.com/office/officeart/2005/8/layout/process2"/>
    <dgm:cxn modelId="{E1D4B23E-4686-45B9-8E3F-374494E82C71}" type="presParOf" srcId="{31F4844C-AC8F-4B7B-86EF-D5081B69DEA6}" destId="{389F4185-45FB-49D7-80B6-1F8F6A96962E}" srcOrd="3" destOrd="0" presId="urn:microsoft.com/office/officeart/2005/8/layout/process2"/>
    <dgm:cxn modelId="{435467BB-4D2A-4500-BEB3-39B0B66D027D}" type="presParOf" srcId="{389F4185-45FB-49D7-80B6-1F8F6A96962E}" destId="{C1C9C85A-FC19-4B52-B13E-89ACEF0879B6}" srcOrd="0" destOrd="0" presId="urn:microsoft.com/office/officeart/2005/8/layout/process2"/>
    <dgm:cxn modelId="{0F5D6258-4CEB-463D-B046-90625B0A17AA}" type="presParOf" srcId="{31F4844C-AC8F-4B7B-86EF-D5081B69DEA6}" destId="{B878020F-824A-43D7-BC17-E007588B3B5D}" srcOrd="4" destOrd="0" presId="urn:microsoft.com/office/officeart/2005/8/layout/process2"/>
    <dgm:cxn modelId="{8AB85F43-B78F-4766-A1CA-90573FF9E096}" type="presParOf" srcId="{31F4844C-AC8F-4B7B-86EF-D5081B69DEA6}" destId="{241CDFB4-9574-42C4-8AE8-642F335180AD}" srcOrd="5" destOrd="0" presId="urn:microsoft.com/office/officeart/2005/8/layout/process2"/>
    <dgm:cxn modelId="{1B0AEF5A-2EF2-4B91-84BF-8DF207BD5DF3}" type="presParOf" srcId="{241CDFB4-9574-42C4-8AE8-642F335180AD}" destId="{3C2D55B7-3E49-4DEB-A1B8-0C402D5DF3D2}" srcOrd="0" destOrd="0" presId="urn:microsoft.com/office/officeart/2005/8/layout/process2"/>
    <dgm:cxn modelId="{AC5B23DA-32EE-4427-AB11-3DFA159AA333}" type="presParOf" srcId="{31F4844C-AC8F-4B7B-86EF-D5081B69DEA6}" destId="{9FC781CC-FEAF-4842-A002-31D1435942FC}" srcOrd="6" destOrd="0" presId="urn:microsoft.com/office/officeart/2005/8/layout/process2"/>
    <dgm:cxn modelId="{8253655D-A76C-4F18-B7B3-9B25991AF260}" type="presParOf" srcId="{31F4844C-AC8F-4B7B-86EF-D5081B69DEA6}" destId="{BA74C48C-7F50-4FBD-ABB9-E1E804E5F2B5}" srcOrd="7" destOrd="0" presId="urn:microsoft.com/office/officeart/2005/8/layout/process2"/>
    <dgm:cxn modelId="{442BA4C6-39A8-4040-9914-A7242C34079E}" type="presParOf" srcId="{BA74C48C-7F50-4FBD-ABB9-E1E804E5F2B5}" destId="{0FD7B060-AC7C-4CDC-BD6C-F6516004AB74}" srcOrd="0" destOrd="0" presId="urn:microsoft.com/office/officeart/2005/8/layout/process2"/>
    <dgm:cxn modelId="{6B72F0F5-1DC6-4795-A899-1B14884A5E99}" type="presParOf" srcId="{31F4844C-AC8F-4B7B-86EF-D5081B69DEA6}" destId="{E57F4597-41F2-4086-8D77-E8DDF25DB3DC}" srcOrd="8" destOrd="0" presId="urn:microsoft.com/office/officeart/2005/8/layout/process2"/>
  </dgm:cxnLst>
  <dgm:bg/>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5C2048-C1D0-4591-8844-5E2C14C78E44}" type="doc">
      <dgm:prSet loTypeId="urn:microsoft.com/office/officeart/2011/layout/HexagonRadial" loCatId="officeonline" qsTypeId="urn:microsoft.com/office/officeart/2005/8/quickstyle/simple5" qsCatId="simple" csTypeId="urn:microsoft.com/office/officeart/2005/8/colors/accent0_1" csCatId="mainScheme" phldr="1"/>
      <dgm:spPr/>
      <dgm:t>
        <a:bodyPr/>
        <a:lstStyle/>
        <a:p>
          <a:endParaRPr lang="en-US"/>
        </a:p>
      </dgm:t>
    </dgm:pt>
    <dgm:pt modelId="{06E1DD42-581E-4D80-AB7B-D5749E554E70}">
      <dgm:prSet phldrT="[Text]"/>
      <dgm:spPr/>
      <dgm:t>
        <a:bodyPr/>
        <a:lstStyle/>
        <a:p>
          <a:r>
            <a:rPr lang="en-US" dirty="0" smtClean="0"/>
            <a:t>Field Data</a:t>
          </a:r>
          <a:endParaRPr lang="en-US" dirty="0"/>
        </a:p>
      </dgm:t>
    </dgm:pt>
    <dgm:pt modelId="{546D9987-4807-436B-9CDD-EABCAF298597}" type="parTrans" cxnId="{0FB5255C-CC71-4585-A1F9-D901761CF419}">
      <dgm:prSet/>
      <dgm:spPr/>
      <dgm:t>
        <a:bodyPr/>
        <a:lstStyle/>
        <a:p>
          <a:endParaRPr lang="en-US"/>
        </a:p>
      </dgm:t>
    </dgm:pt>
    <dgm:pt modelId="{68E00263-17AC-43F6-8431-CD7F2CA4736D}" type="sibTrans" cxnId="{0FB5255C-CC71-4585-A1F9-D901761CF419}">
      <dgm:prSet/>
      <dgm:spPr/>
      <dgm:t>
        <a:bodyPr/>
        <a:lstStyle/>
        <a:p>
          <a:endParaRPr lang="en-US"/>
        </a:p>
      </dgm:t>
    </dgm:pt>
    <dgm:pt modelId="{22786E4E-63A4-4AB1-A4D3-DE4A1DF198DA}">
      <dgm:prSet phldrT="[Text]"/>
      <dgm:spPr/>
      <dgm:t>
        <a:bodyPr/>
        <a:lstStyle/>
        <a:p>
          <a:r>
            <a:rPr lang="en-US" dirty="0" smtClean="0"/>
            <a:t>Land Use, Safety &amp; Emissions Models</a:t>
          </a:r>
          <a:endParaRPr lang="en-US" dirty="0"/>
        </a:p>
      </dgm:t>
    </dgm:pt>
    <dgm:pt modelId="{1A07D124-82D2-4CC3-85CD-CBB38C64CA71}" type="parTrans" cxnId="{490E4EC6-1ED0-4C2F-B022-68E7F4C74DC4}">
      <dgm:prSet/>
      <dgm:spPr/>
      <dgm:t>
        <a:bodyPr/>
        <a:lstStyle/>
        <a:p>
          <a:endParaRPr lang="en-US"/>
        </a:p>
      </dgm:t>
    </dgm:pt>
    <dgm:pt modelId="{F4B92891-D349-4056-9016-6AC47644FF13}" type="sibTrans" cxnId="{490E4EC6-1ED0-4C2F-B022-68E7F4C74DC4}">
      <dgm:prSet/>
      <dgm:spPr/>
      <dgm:t>
        <a:bodyPr/>
        <a:lstStyle/>
        <a:p>
          <a:endParaRPr lang="en-US"/>
        </a:p>
      </dgm:t>
    </dgm:pt>
    <dgm:pt modelId="{EC34B7C9-187D-48E0-85D2-CF8013D8D789}">
      <dgm:prSet phldrT="[Text]"/>
      <dgm:spPr/>
      <dgm:t>
        <a:bodyPr/>
        <a:lstStyle/>
        <a:p>
          <a:r>
            <a:rPr lang="en-US" dirty="0" smtClean="0"/>
            <a:t>HCM &amp; Signal Timing Models</a:t>
          </a:r>
          <a:endParaRPr lang="en-US" dirty="0"/>
        </a:p>
      </dgm:t>
    </dgm:pt>
    <dgm:pt modelId="{7445C809-C9A3-4D41-AD4C-701FB1DE1AA0}" type="parTrans" cxnId="{871D241C-6D2C-45B8-BE2A-C14EFC6CFE31}">
      <dgm:prSet/>
      <dgm:spPr/>
      <dgm:t>
        <a:bodyPr/>
        <a:lstStyle/>
        <a:p>
          <a:endParaRPr lang="en-US"/>
        </a:p>
      </dgm:t>
    </dgm:pt>
    <dgm:pt modelId="{BA35D2C9-E404-4111-A001-CAB5702D1F9F}" type="sibTrans" cxnId="{871D241C-6D2C-45B8-BE2A-C14EFC6CFE31}">
      <dgm:prSet/>
      <dgm:spPr/>
      <dgm:t>
        <a:bodyPr/>
        <a:lstStyle/>
        <a:p>
          <a:endParaRPr lang="en-US"/>
        </a:p>
      </dgm:t>
    </dgm:pt>
    <dgm:pt modelId="{25D0BC2E-D8B7-4B4C-B8E8-7CC06BC4C312}">
      <dgm:prSet phldrT="[Text]"/>
      <dgm:spPr/>
      <dgm:t>
        <a:bodyPr/>
        <a:lstStyle/>
        <a:p>
          <a:r>
            <a:rPr lang="en-US" dirty="0" smtClean="0"/>
            <a:t>Micro-simulation Models</a:t>
          </a:r>
        </a:p>
      </dgm:t>
    </dgm:pt>
    <dgm:pt modelId="{3FFCDBFD-0652-4C24-9C42-1DA649437987}" type="parTrans" cxnId="{2D7BAE02-0E40-47E0-9DD1-695CDC54E521}">
      <dgm:prSet/>
      <dgm:spPr/>
      <dgm:t>
        <a:bodyPr/>
        <a:lstStyle/>
        <a:p>
          <a:endParaRPr lang="en-US"/>
        </a:p>
      </dgm:t>
    </dgm:pt>
    <dgm:pt modelId="{D860B475-3B07-4606-8F33-5FAE56F84C9C}" type="sibTrans" cxnId="{2D7BAE02-0E40-47E0-9DD1-695CDC54E521}">
      <dgm:prSet/>
      <dgm:spPr/>
      <dgm:t>
        <a:bodyPr/>
        <a:lstStyle/>
        <a:p>
          <a:endParaRPr lang="en-US"/>
        </a:p>
      </dgm:t>
    </dgm:pt>
    <dgm:pt modelId="{B3B2E6F3-6E41-449C-BCBD-25EAE245986D}">
      <dgm:prSet phldrT="[Text]"/>
      <dgm:spPr/>
      <dgm:t>
        <a:bodyPr/>
        <a:lstStyle/>
        <a:p>
          <a:r>
            <a:rPr lang="en-US" dirty="0" smtClean="0"/>
            <a:t>Dynamic Traffic Assignment Models</a:t>
          </a:r>
          <a:endParaRPr lang="en-US" dirty="0"/>
        </a:p>
      </dgm:t>
    </dgm:pt>
    <dgm:pt modelId="{1CAB2E66-AED6-47B5-9271-733643CA42A6}" type="parTrans" cxnId="{27BEBAFB-E3F3-43D9-9F2F-8FD57430AC96}">
      <dgm:prSet/>
      <dgm:spPr/>
      <dgm:t>
        <a:bodyPr/>
        <a:lstStyle/>
        <a:p>
          <a:endParaRPr lang="en-US"/>
        </a:p>
      </dgm:t>
    </dgm:pt>
    <dgm:pt modelId="{793FE863-F68F-4F64-A2A5-3BD1191B6926}" type="sibTrans" cxnId="{27BEBAFB-E3F3-43D9-9F2F-8FD57430AC96}">
      <dgm:prSet/>
      <dgm:spPr/>
      <dgm:t>
        <a:bodyPr/>
        <a:lstStyle/>
        <a:p>
          <a:endParaRPr lang="en-US"/>
        </a:p>
      </dgm:t>
    </dgm:pt>
    <dgm:pt modelId="{76307505-1441-4572-A9C4-2A8C0B8D01F4}">
      <dgm:prSet phldrT="[Text]"/>
      <dgm:spPr/>
      <dgm:t>
        <a:bodyPr/>
        <a:lstStyle/>
        <a:p>
          <a:r>
            <a:rPr lang="en-US" dirty="0" smtClean="0"/>
            <a:t>Travel Demand Forecasting Models</a:t>
          </a:r>
          <a:endParaRPr lang="en-US" dirty="0"/>
        </a:p>
      </dgm:t>
    </dgm:pt>
    <dgm:pt modelId="{990A01C6-98A9-4728-A16C-DB3B92B39F25}" type="parTrans" cxnId="{45364C5D-EAD2-40BB-A90E-EFDDCCD3C649}">
      <dgm:prSet/>
      <dgm:spPr/>
      <dgm:t>
        <a:bodyPr/>
        <a:lstStyle/>
        <a:p>
          <a:endParaRPr lang="en-US"/>
        </a:p>
      </dgm:t>
    </dgm:pt>
    <dgm:pt modelId="{1AF7C470-93FF-42DE-A2E7-4ED04CF4087D}" type="sibTrans" cxnId="{45364C5D-EAD2-40BB-A90E-EFDDCCD3C649}">
      <dgm:prSet/>
      <dgm:spPr/>
      <dgm:t>
        <a:bodyPr/>
        <a:lstStyle/>
        <a:p>
          <a:endParaRPr lang="en-US"/>
        </a:p>
      </dgm:t>
    </dgm:pt>
    <dgm:pt modelId="{12956DA9-1058-4BF2-AC75-EF6695654B89}">
      <dgm:prSet phldrT="[Text]"/>
      <dgm:spPr/>
      <dgm:t>
        <a:bodyPr/>
        <a:lstStyle/>
        <a:p>
          <a:r>
            <a:rPr lang="en-US" dirty="0" smtClean="0"/>
            <a:t>Data Hub</a:t>
          </a:r>
          <a:endParaRPr lang="en-US" dirty="0"/>
        </a:p>
      </dgm:t>
    </dgm:pt>
    <dgm:pt modelId="{1FA80158-147A-48FB-9205-582B5885AFFB}" type="sibTrans" cxnId="{C8B9392C-6BAA-4EE2-958E-59A2C9C7E5AC}">
      <dgm:prSet/>
      <dgm:spPr/>
      <dgm:t>
        <a:bodyPr/>
        <a:lstStyle/>
        <a:p>
          <a:endParaRPr lang="en-US"/>
        </a:p>
      </dgm:t>
    </dgm:pt>
    <dgm:pt modelId="{F5370E3D-0429-4C33-920E-2783B1D5D7CC}" type="parTrans" cxnId="{C8B9392C-6BAA-4EE2-958E-59A2C9C7E5AC}">
      <dgm:prSet/>
      <dgm:spPr/>
      <dgm:t>
        <a:bodyPr/>
        <a:lstStyle/>
        <a:p>
          <a:endParaRPr lang="en-US"/>
        </a:p>
      </dgm:t>
    </dgm:pt>
    <dgm:pt modelId="{4512D27A-FBF0-45FA-A98C-3A05B7B6D26D}" type="pres">
      <dgm:prSet presAssocID="{6C5C2048-C1D0-4591-8844-5E2C14C78E44}" presName="Name0" presStyleCnt="0">
        <dgm:presLayoutVars>
          <dgm:chMax val="1"/>
          <dgm:chPref val="1"/>
          <dgm:dir/>
          <dgm:animOne val="branch"/>
          <dgm:animLvl val="lvl"/>
        </dgm:presLayoutVars>
      </dgm:prSet>
      <dgm:spPr/>
      <dgm:t>
        <a:bodyPr/>
        <a:lstStyle/>
        <a:p>
          <a:endParaRPr lang="en-US"/>
        </a:p>
      </dgm:t>
    </dgm:pt>
    <dgm:pt modelId="{94C7F924-A6FB-454B-A799-AE32A0595BD4}" type="pres">
      <dgm:prSet presAssocID="{12956DA9-1058-4BF2-AC75-EF6695654B89}" presName="Parent" presStyleLbl="node0" presStyleIdx="0" presStyleCnt="1">
        <dgm:presLayoutVars>
          <dgm:chMax val="6"/>
          <dgm:chPref val="6"/>
        </dgm:presLayoutVars>
      </dgm:prSet>
      <dgm:spPr/>
      <dgm:t>
        <a:bodyPr/>
        <a:lstStyle/>
        <a:p>
          <a:endParaRPr lang="en-US"/>
        </a:p>
      </dgm:t>
    </dgm:pt>
    <dgm:pt modelId="{51B488D7-83B9-4BE5-A0DC-056A0629F9A2}" type="pres">
      <dgm:prSet presAssocID="{06E1DD42-581E-4D80-AB7B-D5749E554E70}" presName="Accent1" presStyleCnt="0"/>
      <dgm:spPr/>
    </dgm:pt>
    <dgm:pt modelId="{4D6F8E0B-0AF3-40D5-A5CC-30986F44AAEF}" type="pres">
      <dgm:prSet presAssocID="{06E1DD42-581E-4D80-AB7B-D5749E554E70}" presName="Accent" presStyleLbl="bgShp" presStyleIdx="0" presStyleCnt="6"/>
      <dgm:spPr/>
    </dgm:pt>
    <dgm:pt modelId="{5E593337-AB06-4724-B406-EEC2944C6143}" type="pres">
      <dgm:prSet presAssocID="{06E1DD42-581E-4D80-AB7B-D5749E554E70}" presName="Child1" presStyleLbl="node1" presStyleIdx="0" presStyleCnt="6">
        <dgm:presLayoutVars>
          <dgm:chMax val="0"/>
          <dgm:chPref val="0"/>
          <dgm:bulletEnabled val="1"/>
        </dgm:presLayoutVars>
      </dgm:prSet>
      <dgm:spPr/>
      <dgm:t>
        <a:bodyPr/>
        <a:lstStyle/>
        <a:p>
          <a:endParaRPr lang="en-US"/>
        </a:p>
      </dgm:t>
    </dgm:pt>
    <dgm:pt modelId="{BD553C59-2315-4C03-B89A-59CBC9A074F8}" type="pres">
      <dgm:prSet presAssocID="{22786E4E-63A4-4AB1-A4D3-DE4A1DF198DA}" presName="Accent2" presStyleCnt="0"/>
      <dgm:spPr/>
    </dgm:pt>
    <dgm:pt modelId="{6EDEB104-6957-4173-9B23-BA967E80BC91}" type="pres">
      <dgm:prSet presAssocID="{22786E4E-63A4-4AB1-A4D3-DE4A1DF198DA}" presName="Accent" presStyleLbl="bgShp" presStyleIdx="1" presStyleCnt="6"/>
      <dgm:spPr>
        <a:noFill/>
      </dgm:spPr>
    </dgm:pt>
    <dgm:pt modelId="{6A40E36C-87ED-4EDF-9B6A-511242323940}" type="pres">
      <dgm:prSet presAssocID="{22786E4E-63A4-4AB1-A4D3-DE4A1DF198DA}" presName="Child2" presStyleLbl="node1" presStyleIdx="1" presStyleCnt="6">
        <dgm:presLayoutVars>
          <dgm:chMax val="0"/>
          <dgm:chPref val="0"/>
          <dgm:bulletEnabled val="1"/>
        </dgm:presLayoutVars>
      </dgm:prSet>
      <dgm:spPr/>
      <dgm:t>
        <a:bodyPr/>
        <a:lstStyle/>
        <a:p>
          <a:endParaRPr lang="en-US"/>
        </a:p>
      </dgm:t>
    </dgm:pt>
    <dgm:pt modelId="{521F1CC1-4FD6-4706-A63E-C609DA652840}" type="pres">
      <dgm:prSet presAssocID="{EC34B7C9-187D-48E0-85D2-CF8013D8D789}" presName="Accent3" presStyleCnt="0"/>
      <dgm:spPr/>
    </dgm:pt>
    <dgm:pt modelId="{64E7802A-4DBE-4FD2-93C7-ACDABD584CDD}" type="pres">
      <dgm:prSet presAssocID="{EC34B7C9-187D-48E0-85D2-CF8013D8D789}" presName="Accent" presStyleLbl="bgShp" presStyleIdx="2" presStyleCnt="6"/>
      <dgm:spPr>
        <a:noFill/>
      </dgm:spPr>
    </dgm:pt>
    <dgm:pt modelId="{4538495D-6D78-4449-B692-079373E342C5}" type="pres">
      <dgm:prSet presAssocID="{EC34B7C9-187D-48E0-85D2-CF8013D8D789}" presName="Child3" presStyleLbl="node1" presStyleIdx="2" presStyleCnt="6">
        <dgm:presLayoutVars>
          <dgm:chMax val="0"/>
          <dgm:chPref val="0"/>
          <dgm:bulletEnabled val="1"/>
        </dgm:presLayoutVars>
      </dgm:prSet>
      <dgm:spPr/>
      <dgm:t>
        <a:bodyPr/>
        <a:lstStyle/>
        <a:p>
          <a:endParaRPr lang="en-US"/>
        </a:p>
      </dgm:t>
    </dgm:pt>
    <dgm:pt modelId="{60CA62F0-40F6-496A-9FCA-C28D4AC677ED}" type="pres">
      <dgm:prSet presAssocID="{25D0BC2E-D8B7-4B4C-B8E8-7CC06BC4C312}" presName="Accent4" presStyleCnt="0"/>
      <dgm:spPr/>
    </dgm:pt>
    <dgm:pt modelId="{0BE847A5-7988-45B6-AA97-1331D5481B23}" type="pres">
      <dgm:prSet presAssocID="{25D0BC2E-D8B7-4B4C-B8E8-7CC06BC4C312}" presName="Accent" presStyleLbl="bgShp" presStyleIdx="3" presStyleCnt="6"/>
      <dgm:spPr>
        <a:noFill/>
      </dgm:spPr>
    </dgm:pt>
    <dgm:pt modelId="{3B1B794E-4869-4B2F-AC11-8EB83390829A}" type="pres">
      <dgm:prSet presAssocID="{25D0BC2E-D8B7-4B4C-B8E8-7CC06BC4C312}" presName="Child4" presStyleLbl="node1" presStyleIdx="3" presStyleCnt="6">
        <dgm:presLayoutVars>
          <dgm:chMax val="0"/>
          <dgm:chPref val="0"/>
          <dgm:bulletEnabled val="1"/>
        </dgm:presLayoutVars>
      </dgm:prSet>
      <dgm:spPr/>
      <dgm:t>
        <a:bodyPr/>
        <a:lstStyle/>
        <a:p>
          <a:endParaRPr lang="en-US"/>
        </a:p>
      </dgm:t>
    </dgm:pt>
    <dgm:pt modelId="{31CA7C40-E5DD-4420-BCD4-0389E962177B}" type="pres">
      <dgm:prSet presAssocID="{B3B2E6F3-6E41-449C-BCBD-25EAE245986D}" presName="Accent5" presStyleCnt="0"/>
      <dgm:spPr/>
    </dgm:pt>
    <dgm:pt modelId="{8A807E00-0DB8-4F4D-9343-ACC3EF6B6E03}" type="pres">
      <dgm:prSet presAssocID="{B3B2E6F3-6E41-449C-BCBD-25EAE245986D}" presName="Accent" presStyleLbl="bgShp" presStyleIdx="4" presStyleCnt="6"/>
      <dgm:spPr>
        <a:noFill/>
      </dgm:spPr>
    </dgm:pt>
    <dgm:pt modelId="{4962FA62-0C09-40D6-B79A-E14BEB514BC0}" type="pres">
      <dgm:prSet presAssocID="{B3B2E6F3-6E41-449C-BCBD-25EAE245986D}" presName="Child5" presStyleLbl="node1" presStyleIdx="4" presStyleCnt="6">
        <dgm:presLayoutVars>
          <dgm:chMax val="0"/>
          <dgm:chPref val="0"/>
          <dgm:bulletEnabled val="1"/>
        </dgm:presLayoutVars>
      </dgm:prSet>
      <dgm:spPr/>
      <dgm:t>
        <a:bodyPr/>
        <a:lstStyle/>
        <a:p>
          <a:endParaRPr lang="en-US"/>
        </a:p>
      </dgm:t>
    </dgm:pt>
    <dgm:pt modelId="{1B15AEA7-E5B5-44B8-B216-7C5268CF3862}" type="pres">
      <dgm:prSet presAssocID="{76307505-1441-4572-A9C4-2A8C0B8D01F4}" presName="Accent6" presStyleCnt="0"/>
      <dgm:spPr/>
    </dgm:pt>
    <dgm:pt modelId="{3BF1F0C5-AB90-47D5-A95A-509130FA8144}" type="pres">
      <dgm:prSet presAssocID="{76307505-1441-4572-A9C4-2A8C0B8D01F4}" presName="Accent" presStyleLbl="bgShp" presStyleIdx="5" presStyleCnt="6" custLinFactY="-100000" custLinFactNeighborX="85557" custLinFactNeighborY="-108141"/>
      <dgm:spPr>
        <a:noFill/>
      </dgm:spPr>
      <dgm:t>
        <a:bodyPr/>
        <a:lstStyle/>
        <a:p>
          <a:endParaRPr lang="en-US"/>
        </a:p>
      </dgm:t>
    </dgm:pt>
    <dgm:pt modelId="{F9B44C95-E17A-44EA-9B34-5B7D6E207A4C}" type="pres">
      <dgm:prSet presAssocID="{76307505-1441-4572-A9C4-2A8C0B8D01F4}" presName="Child6" presStyleLbl="node1" presStyleIdx="5" presStyleCnt="6">
        <dgm:presLayoutVars>
          <dgm:chMax val="0"/>
          <dgm:chPref val="0"/>
          <dgm:bulletEnabled val="1"/>
        </dgm:presLayoutVars>
      </dgm:prSet>
      <dgm:spPr/>
      <dgm:t>
        <a:bodyPr/>
        <a:lstStyle/>
        <a:p>
          <a:endParaRPr lang="en-US"/>
        </a:p>
      </dgm:t>
    </dgm:pt>
  </dgm:ptLst>
  <dgm:cxnLst>
    <dgm:cxn modelId="{2D7BAE02-0E40-47E0-9DD1-695CDC54E521}" srcId="{12956DA9-1058-4BF2-AC75-EF6695654B89}" destId="{25D0BC2E-D8B7-4B4C-B8E8-7CC06BC4C312}" srcOrd="3" destOrd="0" parTransId="{3FFCDBFD-0652-4C24-9C42-1DA649437987}" sibTransId="{D860B475-3B07-4606-8F33-5FAE56F84C9C}"/>
    <dgm:cxn modelId="{A801169A-C2B2-403F-B060-DFD4689171D0}" type="presOf" srcId="{12956DA9-1058-4BF2-AC75-EF6695654B89}" destId="{94C7F924-A6FB-454B-A799-AE32A0595BD4}" srcOrd="0" destOrd="0" presId="urn:microsoft.com/office/officeart/2011/layout/HexagonRadial"/>
    <dgm:cxn modelId="{27BEBAFB-E3F3-43D9-9F2F-8FD57430AC96}" srcId="{12956DA9-1058-4BF2-AC75-EF6695654B89}" destId="{B3B2E6F3-6E41-449C-BCBD-25EAE245986D}" srcOrd="4" destOrd="0" parTransId="{1CAB2E66-AED6-47B5-9271-733643CA42A6}" sibTransId="{793FE863-F68F-4F64-A2A5-3BD1191B6926}"/>
    <dgm:cxn modelId="{2F6BF7E5-1C33-4956-8BDF-DA8FAE79BB6F}" type="presOf" srcId="{22786E4E-63A4-4AB1-A4D3-DE4A1DF198DA}" destId="{6A40E36C-87ED-4EDF-9B6A-511242323940}" srcOrd="0" destOrd="0" presId="urn:microsoft.com/office/officeart/2011/layout/HexagonRadial"/>
    <dgm:cxn modelId="{61E82C4A-AC87-4525-AC98-9D1A34A9A9B2}" type="presOf" srcId="{6C5C2048-C1D0-4591-8844-5E2C14C78E44}" destId="{4512D27A-FBF0-45FA-A98C-3A05B7B6D26D}" srcOrd="0" destOrd="0" presId="urn:microsoft.com/office/officeart/2011/layout/HexagonRadial"/>
    <dgm:cxn modelId="{C8B9392C-6BAA-4EE2-958E-59A2C9C7E5AC}" srcId="{6C5C2048-C1D0-4591-8844-5E2C14C78E44}" destId="{12956DA9-1058-4BF2-AC75-EF6695654B89}" srcOrd="0" destOrd="0" parTransId="{F5370E3D-0429-4C33-920E-2783B1D5D7CC}" sibTransId="{1FA80158-147A-48FB-9205-582B5885AFFB}"/>
    <dgm:cxn modelId="{387D010F-2A0C-4B98-B505-BF82F48636DC}" type="presOf" srcId="{B3B2E6F3-6E41-449C-BCBD-25EAE245986D}" destId="{4962FA62-0C09-40D6-B79A-E14BEB514BC0}" srcOrd="0" destOrd="0" presId="urn:microsoft.com/office/officeart/2011/layout/HexagonRadial"/>
    <dgm:cxn modelId="{45364C5D-EAD2-40BB-A90E-EFDDCCD3C649}" srcId="{12956DA9-1058-4BF2-AC75-EF6695654B89}" destId="{76307505-1441-4572-A9C4-2A8C0B8D01F4}" srcOrd="5" destOrd="0" parTransId="{990A01C6-98A9-4728-A16C-DB3B92B39F25}" sibTransId="{1AF7C470-93FF-42DE-A2E7-4ED04CF4087D}"/>
    <dgm:cxn modelId="{490E4EC6-1ED0-4C2F-B022-68E7F4C74DC4}" srcId="{12956DA9-1058-4BF2-AC75-EF6695654B89}" destId="{22786E4E-63A4-4AB1-A4D3-DE4A1DF198DA}" srcOrd="1" destOrd="0" parTransId="{1A07D124-82D2-4CC3-85CD-CBB38C64CA71}" sibTransId="{F4B92891-D349-4056-9016-6AC47644FF13}"/>
    <dgm:cxn modelId="{14D26694-1E7E-4B09-A0B3-637E344567C9}" type="presOf" srcId="{76307505-1441-4572-A9C4-2A8C0B8D01F4}" destId="{F9B44C95-E17A-44EA-9B34-5B7D6E207A4C}" srcOrd="0" destOrd="0" presId="urn:microsoft.com/office/officeart/2011/layout/HexagonRadial"/>
    <dgm:cxn modelId="{76129585-B830-4391-9625-F9DE5C9345A4}" type="presOf" srcId="{06E1DD42-581E-4D80-AB7B-D5749E554E70}" destId="{5E593337-AB06-4724-B406-EEC2944C6143}" srcOrd="0" destOrd="0" presId="urn:microsoft.com/office/officeart/2011/layout/HexagonRadial"/>
    <dgm:cxn modelId="{0FB5255C-CC71-4585-A1F9-D901761CF419}" srcId="{12956DA9-1058-4BF2-AC75-EF6695654B89}" destId="{06E1DD42-581E-4D80-AB7B-D5749E554E70}" srcOrd="0" destOrd="0" parTransId="{546D9987-4807-436B-9CDD-EABCAF298597}" sibTransId="{68E00263-17AC-43F6-8431-CD7F2CA4736D}"/>
    <dgm:cxn modelId="{5B6277AE-E455-4269-8836-12559AB9F4F7}" type="presOf" srcId="{EC34B7C9-187D-48E0-85D2-CF8013D8D789}" destId="{4538495D-6D78-4449-B692-079373E342C5}" srcOrd="0" destOrd="0" presId="urn:microsoft.com/office/officeart/2011/layout/HexagonRadial"/>
    <dgm:cxn modelId="{871D241C-6D2C-45B8-BE2A-C14EFC6CFE31}" srcId="{12956DA9-1058-4BF2-AC75-EF6695654B89}" destId="{EC34B7C9-187D-48E0-85D2-CF8013D8D789}" srcOrd="2" destOrd="0" parTransId="{7445C809-C9A3-4D41-AD4C-701FB1DE1AA0}" sibTransId="{BA35D2C9-E404-4111-A001-CAB5702D1F9F}"/>
    <dgm:cxn modelId="{C5050076-A868-41EF-9159-607CEDC9D5D6}" type="presOf" srcId="{25D0BC2E-D8B7-4B4C-B8E8-7CC06BC4C312}" destId="{3B1B794E-4869-4B2F-AC11-8EB83390829A}" srcOrd="0" destOrd="0" presId="urn:microsoft.com/office/officeart/2011/layout/HexagonRadial"/>
    <dgm:cxn modelId="{34B14A43-8D2D-4845-BD06-8596BB4F989C}" type="presParOf" srcId="{4512D27A-FBF0-45FA-A98C-3A05B7B6D26D}" destId="{94C7F924-A6FB-454B-A799-AE32A0595BD4}" srcOrd="0" destOrd="0" presId="urn:microsoft.com/office/officeart/2011/layout/HexagonRadial"/>
    <dgm:cxn modelId="{17E5C961-A812-4FFC-84DF-05BD9C9B2784}" type="presParOf" srcId="{4512D27A-FBF0-45FA-A98C-3A05B7B6D26D}" destId="{51B488D7-83B9-4BE5-A0DC-056A0629F9A2}" srcOrd="1" destOrd="0" presId="urn:microsoft.com/office/officeart/2011/layout/HexagonRadial"/>
    <dgm:cxn modelId="{D26F391D-E649-4A6B-8967-DC4E1816C365}" type="presParOf" srcId="{51B488D7-83B9-4BE5-A0DC-056A0629F9A2}" destId="{4D6F8E0B-0AF3-40D5-A5CC-30986F44AAEF}" srcOrd="0" destOrd="0" presId="urn:microsoft.com/office/officeart/2011/layout/HexagonRadial"/>
    <dgm:cxn modelId="{B639B5CE-29B0-40D5-92C8-CFB89AF07C5B}" type="presParOf" srcId="{4512D27A-FBF0-45FA-A98C-3A05B7B6D26D}" destId="{5E593337-AB06-4724-B406-EEC2944C6143}" srcOrd="2" destOrd="0" presId="urn:microsoft.com/office/officeart/2011/layout/HexagonRadial"/>
    <dgm:cxn modelId="{1666DB61-CFFB-4144-8F66-D366D4D3C2AE}" type="presParOf" srcId="{4512D27A-FBF0-45FA-A98C-3A05B7B6D26D}" destId="{BD553C59-2315-4C03-B89A-59CBC9A074F8}" srcOrd="3" destOrd="0" presId="urn:microsoft.com/office/officeart/2011/layout/HexagonRadial"/>
    <dgm:cxn modelId="{0BA87DE2-71C2-4C75-BA39-630B8CFC43F2}" type="presParOf" srcId="{BD553C59-2315-4C03-B89A-59CBC9A074F8}" destId="{6EDEB104-6957-4173-9B23-BA967E80BC91}" srcOrd="0" destOrd="0" presId="urn:microsoft.com/office/officeart/2011/layout/HexagonRadial"/>
    <dgm:cxn modelId="{4B6B7BA7-E428-42BC-8FA1-ABE729FCE97D}" type="presParOf" srcId="{4512D27A-FBF0-45FA-A98C-3A05B7B6D26D}" destId="{6A40E36C-87ED-4EDF-9B6A-511242323940}" srcOrd="4" destOrd="0" presId="urn:microsoft.com/office/officeart/2011/layout/HexagonRadial"/>
    <dgm:cxn modelId="{71097921-D319-48C6-A266-E14739BEC38B}" type="presParOf" srcId="{4512D27A-FBF0-45FA-A98C-3A05B7B6D26D}" destId="{521F1CC1-4FD6-4706-A63E-C609DA652840}" srcOrd="5" destOrd="0" presId="urn:microsoft.com/office/officeart/2011/layout/HexagonRadial"/>
    <dgm:cxn modelId="{7C700AE2-7938-46F1-A54B-AA78E64CEB97}" type="presParOf" srcId="{521F1CC1-4FD6-4706-A63E-C609DA652840}" destId="{64E7802A-4DBE-4FD2-93C7-ACDABD584CDD}" srcOrd="0" destOrd="0" presId="urn:microsoft.com/office/officeart/2011/layout/HexagonRadial"/>
    <dgm:cxn modelId="{89ACB705-1F56-4F74-9489-47D774495AB3}" type="presParOf" srcId="{4512D27A-FBF0-45FA-A98C-3A05B7B6D26D}" destId="{4538495D-6D78-4449-B692-079373E342C5}" srcOrd="6" destOrd="0" presId="urn:microsoft.com/office/officeart/2011/layout/HexagonRadial"/>
    <dgm:cxn modelId="{61E55F1C-8718-4C2C-B5DB-65AAE5A220D0}" type="presParOf" srcId="{4512D27A-FBF0-45FA-A98C-3A05B7B6D26D}" destId="{60CA62F0-40F6-496A-9FCA-C28D4AC677ED}" srcOrd="7" destOrd="0" presId="urn:microsoft.com/office/officeart/2011/layout/HexagonRadial"/>
    <dgm:cxn modelId="{9AF96E5B-E5C8-40D0-8A20-B71D4A72288B}" type="presParOf" srcId="{60CA62F0-40F6-496A-9FCA-C28D4AC677ED}" destId="{0BE847A5-7988-45B6-AA97-1331D5481B23}" srcOrd="0" destOrd="0" presId="urn:microsoft.com/office/officeart/2011/layout/HexagonRadial"/>
    <dgm:cxn modelId="{03EBE605-8955-4206-AF78-C606DD256141}" type="presParOf" srcId="{4512D27A-FBF0-45FA-A98C-3A05B7B6D26D}" destId="{3B1B794E-4869-4B2F-AC11-8EB83390829A}" srcOrd="8" destOrd="0" presId="urn:microsoft.com/office/officeart/2011/layout/HexagonRadial"/>
    <dgm:cxn modelId="{A6716B81-BE35-49B3-A266-91B2EF7B00EB}" type="presParOf" srcId="{4512D27A-FBF0-45FA-A98C-3A05B7B6D26D}" destId="{31CA7C40-E5DD-4420-BCD4-0389E962177B}" srcOrd="9" destOrd="0" presId="urn:microsoft.com/office/officeart/2011/layout/HexagonRadial"/>
    <dgm:cxn modelId="{790F6888-468E-43EF-BB58-D4C85F7FC06C}" type="presParOf" srcId="{31CA7C40-E5DD-4420-BCD4-0389E962177B}" destId="{8A807E00-0DB8-4F4D-9343-ACC3EF6B6E03}" srcOrd="0" destOrd="0" presId="urn:microsoft.com/office/officeart/2011/layout/HexagonRadial"/>
    <dgm:cxn modelId="{675561C4-9023-487A-B28D-CC1A7E2CCF5E}" type="presParOf" srcId="{4512D27A-FBF0-45FA-A98C-3A05B7B6D26D}" destId="{4962FA62-0C09-40D6-B79A-E14BEB514BC0}" srcOrd="10" destOrd="0" presId="urn:microsoft.com/office/officeart/2011/layout/HexagonRadial"/>
    <dgm:cxn modelId="{B0A1CC3E-D6AD-4141-A2B3-83B97140475C}" type="presParOf" srcId="{4512D27A-FBF0-45FA-A98C-3A05B7B6D26D}" destId="{1B15AEA7-E5B5-44B8-B216-7C5268CF3862}" srcOrd="11" destOrd="0" presId="urn:microsoft.com/office/officeart/2011/layout/HexagonRadial"/>
    <dgm:cxn modelId="{179C8B48-591F-4D18-BF4D-647B139B58B9}" type="presParOf" srcId="{1B15AEA7-E5B5-44B8-B216-7C5268CF3862}" destId="{3BF1F0C5-AB90-47D5-A95A-509130FA8144}" srcOrd="0" destOrd="0" presId="urn:microsoft.com/office/officeart/2011/layout/HexagonRadial"/>
    <dgm:cxn modelId="{87D20731-E409-4A40-90BA-1A6374A77BB0}" type="presParOf" srcId="{4512D27A-FBF0-45FA-A98C-3A05B7B6D26D}" destId="{F9B44C95-E17A-44EA-9B34-5B7D6E207A4C}" srcOrd="12" destOrd="0" presId="urn:microsoft.com/office/officeart/2011/layout/HexagonRadial"/>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5C2048-C1D0-4591-8844-5E2C14C78E44}" type="doc">
      <dgm:prSet loTypeId="urn:microsoft.com/office/officeart/2011/layout/HexagonRadial" loCatId="officeonline" qsTypeId="urn:microsoft.com/office/officeart/2005/8/quickstyle/simple5" qsCatId="simple" csTypeId="urn:microsoft.com/office/officeart/2005/8/colors/colorful5" csCatId="colorful" phldr="1"/>
      <dgm:spPr/>
      <dgm:t>
        <a:bodyPr/>
        <a:lstStyle/>
        <a:p>
          <a:endParaRPr lang="en-US"/>
        </a:p>
      </dgm:t>
    </dgm:pt>
    <dgm:pt modelId="{06E1DD42-581E-4D80-AB7B-D5749E554E70}">
      <dgm:prSet phldrT="[Text]"/>
      <dgm:spPr/>
      <dgm:t>
        <a:bodyPr/>
        <a:lstStyle/>
        <a:p>
          <a:r>
            <a:rPr lang="en-US" dirty="0" smtClean="0"/>
            <a:t>Field Data</a:t>
          </a:r>
          <a:endParaRPr lang="en-US" dirty="0"/>
        </a:p>
      </dgm:t>
    </dgm:pt>
    <dgm:pt modelId="{546D9987-4807-436B-9CDD-EABCAF298597}" type="parTrans" cxnId="{0FB5255C-CC71-4585-A1F9-D901761CF419}">
      <dgm:prSet/>
      <dgm:spPr/>
      <dgm:t>
        <a:bodyPr/>
        <a:lstStyle/>
        <a:p>
          <a:endParaRPr lang="en-US"/>
        </a:p>
      </dgm:t>
    </dgm:pt>
    <dgm:pt modelId="{68E00263-17AC-43F6-8431-CD7F2CA4736D}" type="sibTrans" cxnId="{0FB5255C-CC71-4585-A1F9-D901761CF419}">
      <dgm:prSet/>
      <dgm:spPr/>
      <dgm:t>
        <a:bodyPr/>
        <a:lstStyle/>
        <a:p>
          <a:endParaRPr lang="en-US"/>
        </a:p>
      </dgm:t>
    </dgm:pt>
    <dgm:pt modelId="{22786E4E-63A4-4AB1-A4D3-DE4A1DF198DA}">
      <dgm:prSet phldrT="[Text]"/>
      <dgm:spPr/>
      <dgm:t>
        <a:bodyPr/>
        <a:lstStyle/>
        <a:p>
          <a:r>
            <a:rPr lang="en-US" dirty="0" smtClean="0"/>
            <a:t>Land Use, Safety &amp; Emissions Models</a:t>
          </a:r>
          <a:endParaRPr lang="en-US" dirty="0"/>
        </a:p>
      </dgm:t>
    </dgm:pt>
    <dgm:pt modelId="{1A07D124-82D2-4CC3-85CD-CBB38C64CA71}" type="parTrans" cxnId="{490E4EC6-1ED0-4C2F-B022-68E7F4C74DC4}">
      <dgm:prSet/>
      <dgm:spPr/>
      <dgm:t>
        <a:bodyPr/>
        <a:lstStyle/>
        <a:p>
          <a:endParaRPr lang="en-US"/>
        </a:p>
      </dgm:t>
    </dgm:pt>
    <dgm:pt modelId="{F4B92891-D349-4056-9016-6AC47644FF13}" type="sibTrans" cxnId="{490E4EC6-1ED0-4C2F-B022-68E7F4C74DC4}">
      <dgm:prSet/>
      <dgm:spPr/>
      <dgm:t>
        <a:bodyPr/>
        <a:lstStyle/>
        <a:p>
          <a:endParaRPr lang="en-US"/>
        </a:p>
      </dgm:t>
    </dgm:pt>
    <dgm:pt modelId="{EC34B7C9-187D-48E0-85D2-CF8013D8D789}">
      <dgm:prSet phldrT="[Text]"/>
      <dgm:spPr/>
      <dgm:t>
        <a:bodyPr/>
        <a:lstStyle/>
        <a:p>
          <a:r>
            <a:rPr lang="en-US" dirty="0" smtClean="0"/>
            <a:t>HCM &amp; Signal Timing Models</a:t>
          </a:r>
          <a:endParaRPr lang="en-US" dirty="0"/>
        </a:p>
      </dgm:t>
    </dgm:pt>
    <dgm:pt modelId="{7445C809-C9A3-4D41-AD4C-701FB1DE1AA0}" type="parTrans" cxnId="{871D241C-6D2C-45B8-BE2A-C14EFC6CFE31}">
      <dgm:prSet/>
      <dgm:spPr/>
      <dgm:t>
        <a:bodyPr/>
        <a:lstStyle/>
        <a:p>
          <a:endParaRPr lang="en-US"/>
        </a:p>
      </dgm:t>
    </dgm:pt>
    <dgm:pt modelId="{BA35D2C9-E404-4111-A001-CAB5702D1F9F}" type="sibTrans" cxnId="{871D241C-6D2C-45B8-BE2A-C14EFC6CFE31}">
      <dgm:prSet/>
      <dgm:spPr/>
      <dgm:t>
        <a:bodyPr/>
        <a:lstStyle/>
        <a:p>
          <a:endParaRPr lang="en-US"/>
        </a:p>
      </dgm:t>
    </dgm:pt>
    <dgm:pt modelId="{25D0BC2E-D8B7-4B4C-B8E8-7CC06BC4C312}">
      <dgm:prSet phldrT="[Text]"/>
      <dgm:spPr/>
      <dgm:t>
        <a:bodyPr/>
        <a:lstStyle/>
        <a:p>
          <a:r>
            <a:rPr lang="en-US" dirty="0" smtClean="0"/>
            <a:t>Micro-simulation Models</a:t>
          </a:r>
        </a:p>
      </dgm:t>
    </dgm:pt>
    <dgm:pt modelId="{3FFCDBFD-0652-4C24-9C42-1DA649437987}" type="parTrans" cxnId="{2D7BAE02-0E40-47E0-9DD1-695CDC54E521}">
      <dgm:prSet/>
      <dgm:spPr/>
      <dgm:t>
        <a:bodyPr/>
        <a:lstStyle/>
        <a:p>
          <a:endParaRPr lang="en-US"/>
        </a:p>
      </dgm:t>
    </dgm:pt>
    <dgm:pt modelId="{D860B475-3B07-4606-8F33-5FAE56F84C9C}" type="sibTrans" cxnId="{2D7BAE02-0E40-47E0-9DD1-695CDC54E521}">
      <dgm:prSet/>
      <dgm:spPr/>
      <dgm:t>
        <a:bodyPr/>
        <a:lstStyle/>
        <a:p>
          <a:endParaRPr lang="en-US"/>
        </a:p>
      </dgm:t>
    </dgm:pt>
    <dgm:pt modelId="{B3B2E6F3-6E41-449C-BCBD-25EAE245986D}">
      <dgm:prSet phldrT="[Text]"/>
      <dgm:spPr/>
      <dgm:t>
        <a:bodyPr/>
        <a:lstStyle/>
        <a:p>
          <a:r>
            <a:rPr lang="en-US" dirty="0" smtClean="0"/>
            <a:t>Dynamic Traffic Assignment Models</a:t>
          </a:r>
          <a:endParaRPr lang="en-US" dirty="0"/>
        </a:p>
      </dgm:t>
    </dgm:pt>
    <dgm:pt modelId="{1CAB2E66-AED6-47B5-9271-733643CA42A6}" type="parTrans" cxnId="{27BEBAFB-E3F3-43D9-9F2F-8FD57430AC96}">
      <dgm:prSet/>
      <dgm:spPr/>
      <dgm:t>
        <a:bodyPr/>
        <a:lstStyle/>
        <a:p>
          <a:endParaRPr lang="en-US"/>
        </a:p>
      </dgm:t>
    </dgm:pt>
    <dgm:pt modelId="{793FE863-F68F-4F64-A2A5-3BD1191B6926}" type="sibTrans" cxnId="{27BEBAFB-E3F3-43D9-9F2F-8FD57430AC96}">
      <dgm:prSet/>
      <dgm:spPr/>
      <dgm:t>
        <a:bodyPr/>
        <a:lstStyle/>
        <a:p>
          <a:endParaRPr lang="en-US"/>
        </a:p>
      </dgm:t>
    </dgm:pt>
    <dgm:pt modelId="{76307505-1441-4572-A9C4-2A8C0B8D01F4}">
      <dgm:prSet phldrT="[Text]"/>
      <dgm:spPr/>
      <dgm:t>
        <a:bodyPr/>
        <a:lstStyle/>
        <a:p>
          <a:r>
            <a:rPr lang="en-US" dirty="0" smtClean="0"/>
            <a:t>Travel Demand Forecasting Models</a:t>
          </a:r>
          <a:endParaRPr lang="en-US" dirty="0"/>
        </a:p>
      </dgm:t>
    </dgm:pt>
    <dgm:pt modelId="{990A01C6-98A9-4728-A16C-DB3B92B39F25}" type="parTrans" cxnId="{45364C5D-EAD2-40BB-A90E-EFDDCCD3C649}">
      <dgm:prSet/>
      <dgm:spPr/>
      <dgm:t>
        <a:bodyPr/>
        <a:lstStyle/>
        <a:p>
          <a:endParaRPr lang="en-US"/>
        </a:p>
      </dgm:t>
    </dgm:pt>
    <dgm:pt modelId="{1AF7C470-93FF-42DE-A2E7-4ED04CF4087D}" type="sibTrans" cxnId="{45364C5D-EAD2-40BB-A90E-EFDDCCD3C649}">
      <dgm:prSet/>
      <dgm:spPr/>
      <dgm:t>
        <a:bodyPr/>
        <a:lstStyle/>
        <a:p>
          <a:endParaRPr lang="en-US"/>
        </a:p>
      </dgm:t>
    </dgm:pt>
    <dgm:pt modelId="{12956DA9-1058-4BF2-AC75-EF6695654B89}">
      <dgm:prSet phldrT="[Text]" custT="1"/>
      <dgm:spPr/>
      <dgm:t>
        <a:bodyPr/>
        <a:lstStyle/>
        <a:p>
          <a:r>
            <a:rPr lang="en-US" sz="1500" b="1" dirty="0" smtClean="0"/>
            <a:t>AMS </a:t>
          </a:r>
          <a:br>
            <a:rPr lang="en-US" sz="1500" b="1" dirty="0" smtClean="0"/>
          </a:br>
          <a:r>
            <a:rPr lang="en-US" sz="1500" b="1" dirty="0" smtClean="0"/>
            <a:t>Data Hub</a:t>
          </a:r>
          <a:endParaRPr lang="en-US" sz="1500" b="1" dirty="0"/>
        </a:p>
      </dgm:t>
    </dgm:pt>
    <dgm:pt modelId="{1FA80158-147A-48FB-9205-582B5885AFFB}" type="sibTrans" cxnId="{C8B9392C-6BAA-4EE2-958E-59A2C9C7E5AC}">
      <dgm:prSet/>
      <dgm:spPr/>
      <dgm:t>
        <a:bodyPr/>
        <a:lstStyle/>
        <a:p>
          <a:endParaRPr lang="en-US"/>
        </a:p>
      </dgm:t>
    </dgm:pt>
    <dgm:pt modelId="{F5370E3D-0429-4C33-920E-2783B1D5D7CC}" type="parTrans" cxnId="{C8B9392C-6BAA-4EE2-958E-59A2C9C7E5AC}">
      <dgm:prSet/>
      <dgm:spPr/>
      <dgm:t>
        <a:bodyPr/>
        <a:lstStyle/>
        <a:p>
          <a:endParaRPr lang="en-US"/>
        </a:p>
      </dgm:t>
    </dgm:pt>
    <dgm:pt modelId="{4512D27A-FBF0-45FA-A98C-3A05B7B6D26D}" type="pres">
      <dgm:prSet presAssocID="{6C5C2048-C1D0-4591-8844-5E2C14C78E44}" presName="Name0" presStyleCnt="0">
        <dgm:presLayoutVars>
          <dgm:chMax val="1"/>
          <dgm:chPref val="1"/>
          <dgm:dir/>
          <dgm:animOne val="branch"/>
          <dgm:animLvl val="lvl"/>
        </dgm:presLayoutVars>
      </dgm:prSet>
      <dgm:spPr/>
      <dgm:t>
        <a:bodyPr/>
        <a:lstStyle/>
        <a:p>
          <a:endParaRPr lang="en-US"/>
        </a:p>
      </dgm:t>
    </dgm:pt>
    <dgm:pt modelId="{94C7F924-A6FB-454B-A799-AE32A0595BD4}" type="pres">
      <dgm:prSet presAssocID="{12956DA9-1058-4BF2-AC75-EF6695654B89}" presName="Parent" presStyleLbl="node0" presStyleIdx="0" presStyleCnt="1">
        <dgm:presLayoutVars>
          <dgm:chMax val="6"/>
          <dgm:chPref val="6"/>
        </dgm:presLayoutVars>
      </dgm:prSet>
      <dgm:spPr/>
      <dgm:t>
        <a:bodyPr/>
        <a:lstStyle/>
        <a:p>
          <a:endParaRPr lang="en-US"/>
        </a:p>
      </dgm:t>
    </dgm:pt>
    <dgm:pt modelId="{51B488D7-83B9-4BE5-A0DC-056A0629F9A2}" type="pres">
      <dgm:prSet presAssocID="{06E1DD42-581E-4D80-AB7B-D5749E554E70}" presName="Accent1" presStyleCnt="0"/>
      <dgm:spPr/>
    </dgm:pt>
    <dgm:pt modelId="{4D6F8E0B-0AF3-40D5-A5CC-30986F44AAEF}" type="pres">
      <dgm:prSet presAssocID="{06E1DD42-581E-4D80-AB7B-D5749E554E70}" presName="Accent" presStyleLbl="bgShp" presStyleIdx="0" presStyleCnt="6"/>
      <dgm:spPr/>
    </dgm:pt>
    <dgm:pt modelId="{5E593337-AB06-4724-B406-EEC2944C6143}" type="pres">
      <dgm:prSet presAssocID="{06E1DD42-581E-4D80-AB7B-D5749E554E70}" presName="Child1" presStyleLbl="node1" presStyleIdx="0" presStyleCnt="6">
        <dgm:presLayoutVars>
          <dgm:chMax val="0"/>
          <dgm:chPref val="0"/>
          <dgm:bulletEnabled val="1"/>
        </dgm:presLayoutVars>
      </dgm:prSet>
      <dgm:spPr/>
      <dgm:t>
        <a:bodyPr/>
        <a:lstStyle/>
        <a:p>
          <a:endParaRPr lang="en-US"/>
        </a:p>
      </dgm:t>
    </dgm:pt>
    <dgm:pt modelId="{BD553C59-2315-4C03-B89A-59CBC9A074F8}" type="pres">
      <dgm:prSet presAssocID="{22786E4E-63A4-4AB1-A4D3-DE4A1DF198DA}" presName="Accent2" presStyleCnt="0"/>
      <dgm:spPr/>
    </dgm:pt>
    <dgm:pt modelId="{6EDEB104-6957-4173-9B23-BA967E80BC91}" type="pres">
      <dgm:prSet presAssocID="{22786E4E-63A4-4AB1-A4D3-DE4A1DF198DA}" presName="Accent" presStyleLbl="bgShp" presStyleIdx="1" presStyleCnt="6"/>
      <dgm:spPr>
        <a:noFill/>
      </dgm:spPr>
    </dgm:pt>
    <dgm:pt modelId="{6A40E36C-87ED-4EDF-9B6A-511242323940}" type="pres">
      <dgm:prSet presAssocID="{22786E4E-63A4-4AB1-A4D3-DE4A1DF198DA}" presName="Child2" presStyleLbl="node1" presStyleIdx="1" presStyleCnt="6">
        <dgm:presLayoutVars>
          <dgm:chMax val="0"/>
          <dgm:chPref val="0"/>
          <dgm:bulletEnabled val="1"/>
        </dgm:presLayoutVars>
      </dgm:prSet>
      <dgm:spPr/>
      <dgm:t>
        <a:bodyPr/>
        <a:lstStyle/>
        <a:p>
          <a:endParaRPr lang="en-US"/>
        </a:p>
      </dgm:t>
    </dgm:pt>
    <dgm:pt modelId="{521F1CC1-4FD6-4706-A63E-C609DA652840}" type="pres">
      <dgm:prSet presAssocID="{EC34B7C9-187D-48E0-85D2-CF8013D8D789}" presName="Accent3" presStyleCnt="0"/>
      <dgm:spPr/>
    </dgm:pt>
    <dgm:pt modelId="{64E7802A-4DBE-4FD2-93C7-ACDABD584CDD}" type="pres">
      <dgm:prSet presAssocID="{EC34B7C9-187D-48E0-85D2-CF8013D8D789}" presName="Accent" presStyleLbl="bgShp" presStyleIdx="2" presStyleCnt="6"/>
      <dgm:spPr>
        <a:noFill/>
      </dgm:spPr>
    </dgm:pt>
    <dgm:pt modelId="{4538495D-6D78-4449-B692-079373E342C5}" type="pres">
      <dgm:prSet presAssocID="{EC34B7C9-187D-48E0-85D2-CF8013D8D789}" presName="Child3" presStyleLbl="node1" presStyleIdx="2" presStyleCnt="6">
        <dgm:presLayoutVars>
          <dgm:chMax val="0"/>
          <dgm:chPref val="0"/>
          <dgm:bulletEnabled val="1"/>
        </dgm:presLayoutVars>
      </dgm:prSet>
      <dgm:spPr/>
      <dgm:t>
        <a:bodyPr/>
        <a:lstStyle/>
        <a:p>
          <a:endParaRPr lang="en-US"/>
        </a:p>
      </dgm:t>
    </dgm:pt>
    <dgm:pt modelId="{60CA62F0-40F6-496A-9FCA-C28D4AC677ED}" type="pres">
      <dgm:prSet presAssocID="{25D0BC2E-D8B7-4B4C-B8E8-7CC06BC4C312}" presName="Accent4" presStyleCnt="0"/>
      <dgm:spPr/>
    </dgm:pt>
    <dgm:pt modelId="{0BE847A5-7988-45B6-AA97-1331D5481B23}" type="pres">
      <dgm:prSet presAssocID="{25D0BC2E-D8B7-4B4C-B8E8-7CC06BC4C312}" presName="Accent" presStyleLbl="bgShp" presStyleIdx="3" presStyleCnt="6"/>
      <dgm:spPr>
        <a:noFill/>
      </dgm:spPr>
    </dgm:pt>
    <dgm:pt modelId="{3B1B794E-4869-4B2F-AC11-8EB83390829A}" type="pres">
      <dgm:prSet presAssocID="{25D0BC2E-D8B7-4B4C-B8E8-7CC06BC4C312}" presName="Child4" presStyleLbl="node1" presStyleIdx="3" presStyleCnt="6">
        <dgm:presLayoutVars>
          <dgm:chMax val="0"/>
          <dgm:chPref val="0"/>
          <dgm:bulletEnabled val="1"/>
        </dgm:presLayoutVars>
      </dgm:prSet>
      <dgm:spPr/>
      <dgm:t>
        <a:bodyPr/>
        <a:lstStyle/>
        <a:p>
          <a:endParaRPr lang="en-US"/>
        </a:p>
      </dgm:t>
    </dgm:pt>
    <dgm:pt modelId="{31CA7C40-E5DD-4420-BCD4-0389E962177B}" type="pres">
      <dgm:prSet presAssocID="{B3B2E6F3-6E41-449C-BCBD-25EAE245986D}" presName="Accent5" presStyleCnt="0"/>
      <dgm:spPr/>
    </dgm:pt>
    <dgm:pt modelId="{8A807E00-0DB8-4F4D-9343-ACC3EF6B6E03}" type="pres">
      <dgm:prSet presAssocID="{B3B2E6F3-6E41-449C-BCBD-25EAE245986D}" presName="Accent" presStyleLbl="bgShp" presStyleIdx="4" presStyleCnt="6"/>
      <dgm:spPr>
        <a:noFill/>
      </dgm:spPr>
    </dgm:pt>
    <dgm:pt modelId="{4962FA62-0C09-40D6-B79A-E14BEB514BC0}" type="pres">
      <dgm:prSet presAssocID="{B3B2E6F3-6E41-449C-BCBD-25EAE245986D}" presName="Child5" presStyleLbl="node1" presStyleIdx="4" presStyleCnt="6">
        <dgm:presLayoutVars>
          <dgm:chMax val="0"/>
          <dgm:chPref val="0"/>
          <dgm:bulletEnabled val="1"/>
        </dgm:presLayoutVars>
      </dgm:prSet>
      <dgm:spPr/>
      <dgm:t>
        <a:bodyPr/>
        <a:lstStyle/>
        <a:p>
          <a:endParaRPr lang="en-US"/>
        </a:p>
      </dgm:t>
    </dgm:pt>
    <dgm:pt modelId="{1B15AEA7-E5B5-44B8-B216-7C5268CF3862}" type="pres">
      <dgm:prSet presAssocID="{76307505-1441-4572-A9C4-2A8C0B8D01F4}" presName="Accent6" presStyleCnt="0"/>
      <dgm:spPr/>
    </dgm:pt>
    <dgm:pt modelId="{3BF1F0C5-AB90-47D5-A95A-509130FA8144}" type="pres">
      <dgm:prSet presAssocID="{76307505-1441-4572-A9C4-2A8C0B8D01F4}" presName="Accent" presStyleLbl="bgShp" presStyleIdx="5" presStyleCnt="6" custLinFactY="-100000" custLinFactNeighborX="85557" custLinFactNeighborY="-108141"/>
      <dgm:spPr>
        <a:noFill/>
      </dgm:spPr>
      <dgm:t>
        <a:bodyPr/>
        <a:lstStyle/>
        <a:p>
          <a:endParaRPr lang="en-US"/>
        </a:p>
      </dgm:t>
    </dgm:pt>
    <dgm:pt modelId="{F9B44C95-E17A-44EA-9B34-5B7D6E207A4C}" type="pres">
      <dgm:prSet presAssocID="{76307505-1441-4572-A9C4-2A8C0B8D01F4}" presName="Child6" presStyleLbl="node1" presStyleIdx="5" presStyleCnt="6">
        <dgm:presLayoutVars>
          <dgm:chMax val="0"/>
          <dgm:chPref val="0"/>
          <dgm:bulletEnabled val="1"/>
        </dgm:presLayoutVars>
      </dgm:prSet>
      <dgm:spPr/>
      <dgm:t>
        <a:bodyPr/>
        <a:lstStyle/>
        <a:p>
          <a:endParaRPr lang="en-US"/>
        </a:p>
      </dgm:t>
    </dgm:pt>
  </dgm:ptLst>
  <dgm:cxnLst>
    <dgm:cxn modelId="{E788C8B3-6B0F-4BB3-AF90-01F4C9382EFC}" type="presOf" srcId="{12956DA9-1058-4BF2-AC75-EF6695654B89}" destId="{94C7F924-A6FB-454B-A799-AE32A0595BD4}" srcOrd="0" destOrd="0" presId="urn:microsoft.com/office/officeart/2011/layout/HexagonRadial"/>
    <dgm:cxn modelId="{2D7BAE02-0E40-47E0-9DD1-695CDC54E521}" srcId="{12956DA9-1058-4BF2-AC75-EF6695654B89}" destId="{25D0BC2E-D8B7-4B4C-B8E8-7CC06BC4C312}" srcOrd="3" destOrd="0" parTransId="{3FFCDBFD-0652-4C24-9C42-1DA649437987}" sibTransId="{D860B475-3B07-4606-8F33-5FAE56F84C9C}"/>
    <dgm:cxn modelId="{D3165EAB-13B3-499C-BB00-21D9E061A35D}" type="presOf" srcId="{22786E4E-63A4-4AB1-A4D3-DE4A1DF198DA}" destId="{6A40E36C-87ED-4EDF-9B6A-511242323940}" srcOrd="0" destOrd="0" presId="urn:microsoft.com/office/officeart/2011/layout/HexagonRadial"/>
    <dgm:cxn modelId="{27BEBAFB-E3F3-43D9-9F2F-8FD57430AC96}" srcId="{12956DA9-1058-4BF2-AC75-EF6695654B89}" destId="{B3B2E6F3-6E41-449C-BCBD-25EAE245986D}" srcOrd="4" destOrd="0" parTransId="{1CAB2E66-AED6-47B5-9271-733643CA42A6}" sibTransId="{793FE863-F68F-4F64-A2A5-3BD1191B6926}"/>
    <dgm:cxn modelId="{05B49B8A-FD76-4B03-AF46-7D69658CAD4F}" type="presOf" srcId="{B3B2E6F3-6E41-449C-BCBD-25EAE245986D}" destId="{4962FA62-0C09-40D6-B79A-E14BEB514BC0}" srcOrd="0" destOrd="0" presId="urn:microsoft.com/office/officeart/2011/layout/HexagonRadial"/>
    <dgm:cxn modelId="{C8B9392C-6BAA-4EE2-958E-59A2C9C7E5AC}" srcId="{6C5C2048-C1D0-4591-8844-5E2C14C78E44}" destId="{12956DA9-1058-4BF2-AC75-EF6695654B89}" srcOrd="0" destOrd="0" parTransId="{F5370E3D-0429-4C33-920E-2783B1D5D7CC}" sibTransId="{1FA80158-147A-48FB-9205-582B5885AFFB}"/>
    <dgm:cxn modelId="{FEE3C65F-A9B0-4295-ACCD-8913CEAFB808}" type="presOf" srcId="{6C5C2048-C1D0-4591-8844-5E2C14C78E44}" destId="{4512D27A-FBF0-45FA-A98C-3A05B7B6D26D}" srcOrd="0" destOrd="0" presId="urn:microsoft.com/office/officeart/2011/layout/HexagonRadial"/>
    <dgm:cxn modelId="{45364C5D-EAD2-40BB-A90E-EFDDCCD3C649}" srcId="{12956DA9-1058-4BF2-AC75-EF6695654B89}" destId="{76307505-1441-4572-A9C4-2A8C0B8D01F4}" srcOrd="5" destOrd="0" parTransId="{990A01C6-98A9-4728-A16C-DB3B92B39F25}" sibTransId="{1AF7C470-93FF-42DE-A2E7-4ED04CF4087D}"/>
    <dgm:cxn modelId="{490E4EC6-1ED0-4C2F-B022-68E7F4C74DC4}" srcId="{12956DA9-1058-4BF2-AC75-EF6695654B89}" destId="{22786E4E-63A4-4AB1-A4D3-DE4A1DF198DA}" srcOrd="1" destOrd="0" parTransId="{1A07D124-82D2-4CC3-85CD-CBB38C64CA71}" sibTransId="{F4B92891-D349-4056-9016-6AC47644FF13}"/>
    <dgm:cxn modelId="{0FB5255C-CC71-4585-A1F9-D901761CF419}" srcId="{12956DA9-1058-4BF2-AC75-EF6695654B89}" destId="{06E1DD42-581E-4D80-AB7B-D5749E554E70}" srcOrd="0" destOrd="0" parTransId="{546D9987-4807-436B-9CDD-EABCAF298597}" sibTransId="{68E00263-17AC-43F6-8431-CD7F2CA4736D}"/>
    <dgm:cxn modelId="{51C9FEEE-66A7-4A88-B1FF-17A98FE37D04}" type="presOf" srcId="{EC34B7C9-187D-48E0-85D2-CF8013D8D789}" destId="{4538495D-6D78-4449-B692-079373E342C5}" srcOrd="0" destOrd="0" presId="urn:microsoft.com/office/officeart/2011/layout/HexagonRadial"/>
    <dgm:cxn modelId="{867CA785-0DA1-4E6F-9B64-B476B5929ADD}" type="presOf" srcId="{25D0BC2E-D8B7-4B4C-B8E8-7CC06BC4C312}" destId="{3B1B794E-4869-4B2F-AC11-8EB83390829A}" srcOrd="0" destOrd="0" presId="urn:microsoft.com/office/officeart/2011/layout/HexagonRadial"/>
    <dgm:cxn modelId="{36D72A00-7971-4BAB-8CAD-B5714302B851}" type="presOf" srcId="{76307505-1441-4572-A9C4-2A8C0B8D01F4}" destId="{F9B44C95-E17A-44EA-9B34-5B7D6E207A4C}" srcOrd="0" destOrd="0" presId="urn:microsoft.com/office/officeart/2011/layout/HexagonRadial"/>
    <dgm:cxn modelId="{68757C1B-5FAD-4906-ADF1-A5540810720C}" type="presOf" srcId="{06E1DD42-581E-4D80-AB7B-D5749E554E70}" destId="{5E593337-AB06-4724-B406-EEC2944C6143}" srcOrd="0" destOrd="0" presId="urn:microsoft.com/office/officeart/2011/layout/HexagonRadial"/>
    <dgm:cxn modelId="{871D241C-6D2C-45B8-BE2A-C14EFC6CFE31}" srcId="{12956DA9-1058-4BF2-AC75-EF6695654B89}" destId="{EC34B7C9-187D-48E0-85D2-CF8013D8D789}" srcOrd="2" destOrd="0" parTransId="{7445C809-C9A3-4D41-AD4C-701FB1DE1AA0}" sibTransId="{BA35D2C9-E404-4111-A001-CAB5702D1F9F}"/>
    <dgm:cxn modelId="{DA17BB49-84C1-4845-9104-4376BC938A71}" type="presParOf" srcId="{4512D27A-FBF0-45FA-A98C-3A05B7B6D26D}" destId="{94C7F924-A6FB-454B-A799-AE32A0595BD4}" srcOrd="0" destOrd="0" presId="urn:microsoft.com/office/officeart/2011/layout/HexagonRadial"/>
    <dgm:cxn modelId="{76C45A58-3531-4EE3-9C6F-41F372C535BA}" type="presParOf" srcId="{4512D27A-FBF0-45FA-A98C-3A05B7B6D26D}" destId="{51B488D7-83B9-4BE5-A0DC-056A0629F9A2}" srcOrd="1" destOrd="0" presId="urn:microsoft.com/office/officeart/2011/layout/HexagonRadial"/>
    <dgm:cxn modelId="{914C0F6B-142C-4A1E-B8D5-E36F5CBA347B}" type="presParOf" srcId="{51B488D7-83B9-4BE5-A0DC-056A0629F9A2}" destId="{4D6F8E0B-0AF3-40D5-A5CC-30986F44AAEF}" srcOrd="0" destOrd="0" presId="urn:microsoft.com/office/officeart/2011/layout/HexagonRadial"/>
    <dgm:cxn modelId="{BE652CD4-3D71-499A-90BE-B5EF2BC7ACC1}" type="presParOf" srcId="{4512D27A-FBF0-45FA-A98C-3A05B7B6D26D}" destId="{5E593337-AB06-4724-B406-EEC2944C6143}" srcOrd="2" destOrd="0" presId="urn:microsoft.com/office/officeart/2011/layout/HexagonRadial"/>
    <dgm:cxn modelId="{6B4B03A0-51B3-4F85-AB6F-1EF71AB97558}" type="presParOf" srcId="{4512D27A-FBF0-45FA-A98C-3A05B7B6D26D}" destId="{BD553C59-2315-4C03-B89A-59CBC9A074F8}" srcOrd="3" destOrd="0" presId="urn:microsoft.com/office/officeart/2011/layout/HexagonRadial"/>
    <dgm:cxn modelId="{C133F78A-C308-4D4B-AEC3-33F59C62FE8E}" type="presParOf" srcId="{BD553C59-2315-4C03-B89A-59CBC9A074F8}" destId="{6EDEB104-6957-4173-9B23-BA967E80BC91}" srcOrd="0" destOrd="0" presId="urn:microsoft.com/office/officeart/2011/layout/HexagonRadial"/>
    <dgm:cxn modelId="{446F019A-CFB4-4B8C-8277-15A4D84CFA77}" type="presParOf" srcId="{4512D27A-FBF0-45FA-A98C-3A05B7B6D26D}" destId="{6A40E36C-87ED-4EDF-9B6A-511242323940}" srcOrd="4" destOrd="0" presId="urn:microsoft.com/office/officeart/2011/layout/HexagonRadial"/>
    <dgm:cxn modelId="{8229BA31-793E-4EC4-9103-91FED06535D0}" type="presParOf" srcId="{4512D27A-FBF0-45FA-A98C-3A05B7B6D26D}" destId="{521F1CC1-4FD6-4706-A63E-C609DA652840}" srcOrd="5" destOrd="0" presId="urn:microsoft.com/office/officeart/2011/layout/HexagonRadial"/>
    <dgm:cxn modelId="{A1EE6833-CCDD-47B2-B585-8495C5CA7802}" type="presParOf" srcId="{521F1CC1-4FD6-4706-A63E-C609DA652840}" destId="{64E7802A-4DBE-4FD2-93C7-ACDABD584CDD}" srcOrd="0" destOrd="0" presId="urn:microsoft.com/office/officeart/2011/layout/HexagonRadial"/>
    <dgm:cxn modelId="{35174656-361A-4961-88AF-68AE204A3275}" type="presParOf" srcId="{4512D27A-FBF0-45FA-A98C-3A05B7B6D26D}" destId="{4538495D-6D78-4449-B692-079373E342C5}" srcOrd="6" destOrd="0" presId="urn:microsoft.com/office/officeart/2011/layout/HexagonRadial"/>
    <dgm:cxn modelId="{AFD0CBE6-21D3-491D-9794-160AA9D9872B}" type="presParOf" srcId="{4512D27A-FBF0-45FA-A98C-3A05B7B6D26D}" destId="{60CA62F0-40F6-496A-9FCA-C28D4AC677ED}" srcOrd="7" destOrd="0" presId="urn:microsoft.com/office/officeart/2011/layout/HexagonRadial"/>
    <dgm:cxn modelId="{3E25A476-A989-4062-BACD-DDFD44639E56}" type="presParOf" srcId="{60CA62F0-40F6-496A-9FCA-C28D4AC677ED}" destId="{0BE847A5-7988-45B6-AA97-1331D5481B23}" srcOrd="0" destOrd="0" presId="urn:microsoft.com/office/officeart/2011/layout/HexagonRadial"/>
    <dgm:cxn modelId="{9AE85224-0CF8-4930-8357-4E934F592D29}" type="presParOf" srcId="{4512D27A-FBF0-45FA-A98C-3A05B7B6D26D}" destId="{3B1B794E-4869-4B2F-AC11-8EB83390829A}" srcOrd="8" destOrd="0" presId="urn:microsoft.com/office/officeart/2011/layout/HexagonRadial"/>
    <dgm:cxn modelId="{05C89883-0DCF-49A6-BDA7-4097EB3E9A64}" type="presParOf" srcId="{4512D27A-FBF0-45FA-A98C-3A05B7B6D26D}" destId="{31CA7C40-E5DD-4420-BCD4-0389E962177B}" srcOrd="9" destOrd="0" presId="urn:microsoft.com/office/officeart/2011/layout/HexagonRadial"/>
    <dgm:cxn modelId="{8C1D58B8-6E0B-40F4-A1E3-578141F84AA3}" type="presParOf" srcId="{31CA7C40-E5DD-4420-BCD4-0389E962177B}" destId="{8A807E00-0DB8-4F4D-9343-ACC3EF6B6E03}" srcOrd="0" destOrd="0" presId="urn:microsoft.com/office/officeart/2011/layout/HexagonRadial"/>
    <dgm:cxn modelId="{857B2684-514F-4ED9-8604-A5A6AE32A9F6}" type="presParOf" srcId="{4512D27A-FBF0-45FA-A98C-3A05B7B6D26D}" destId="{4962FA62-0C09-40D6-B79A-E14BEB514BC0}" srcOrd="10" destOrd="0" presId="urn:microsoft.com/office/officeart/2011/layout/HexagonRadial"/>
    <dgm:cxn modelId="{A654A3B8-8260-46F7-BA4B-295C1E19012B}" type="presParOf" srcId="{4512D27A-FBF0-45FA-A98C-3A05B7B6D26D}" destId="{1B15AEA7-E5B5-44B8-B216-7C5268CF3862}" srcOrd="11" destOrd="0" presId="urn:microsoft.com/office/officeart/2011/layout/HexagonRadial"/>
    <dgm:cxn modelId="{19A56F47-7A00-4361-B54D-377E130B2795}" type="presParOf" srcId="{1B15AEA7-E5B5-44B8-B216-7C5268CF3862}" destId="{3BF1F0C5-AB90-47D5-A95A-509130FA8144}" srcOrd="0" destOrd="0" presId="urn:microsoft.com/office/officeart/2011/layout/HexagonRadial"/>
    <dgm:cxn modelId="{4E42DE50-9560-4679-A565-94C39125B0B2}" type="presParOf" srcId="{4512D27A-FBF0-45FA-A98C-3A05B7B6D26D}" destId="{F9B44C95-E17A-44EA-9B34-5B7D6E207A4C}" srcOrd="12" destOrd="0" presId="urn:microsoft.com/office/officeart/2011/layout/HexagonRadial"/>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5C2048-C1D0-4591-8844-5E2C14C78E44}" type="doc">
      <dgm:prSet loTypeId="urn:microsoft.com/office/officeart/2011/layout/HexagonRadial" loCatId="officeonline" qsTypeId="urn:microsoft.com/office/officeart/2005/8/quickstyle/simple5" qsCatId="simple" csTypeId="urn:microsoft.com/office/officeart/2005/8/colors/colorful5" csCatId="colorful" phldr="1"/>
      <dgm:spPr/>
      <dgm:t>
        <a:bodyPr/>
        <a:lstStyle/>
        <a:p>
          <a:endParaRPr lang="en-US"/>
        </a:p>
      </dgm:t>
    </dgm:pt>
    <dgm:pt modelId="{25D0BC2E-D8B7-4B4C-B8E8-7CC06BC4C312}">
      <dgm:prSet phldrT="[Text]">
        <dgm:style>
          <a:lnRef idx="2">
            <a:schemeClr val="dk1"/>
          </a:lnRef>
          <a:fillRef idx="1">
            <a:schemeClr val="lt1"/>
          </a:fillRef>
          <a:effectRef idx="0">
            <a:schemeClr val="dk1"/>
          </a:effectRef>
          <a:fontRef idx="minor">
            <a:schemeClr val="dk1"/>
          </a:fontRef>
        </dgm:style>
      </dgm:prSet>
      <dgm:spPr/>
      <dgm:t>
        <a:bodyPr/>
        <a:lstStyle/>
        <a:p>
          <a:r>
            <a:rPr lang="en-US" dirty="0" smtClean="0"/>
            <a:t>Micro-simulation Models</a:t>
          </a:r>
        </a:p>
      </dgm:t>
    </dgm:pt>
    <dgm:pt modelId="{3FFCDBFD-0652-4C24-9C42-1DA649437987}" type="parTrans" cxnId="{2D7BAE02-0E40-47E0-9DD1-695CDC54E521}">
      <dgm:prSet/>
      <dgm:spPr/>
      <dgm:t>
        <a:bodyPr/>
        <a:lstStyle/>
        <a:p>
          <a:endParaRPr lang="en-US"/>
        </a:p>
      </dgm:t>
    </dgm:pt>
    <dgm:pt modelId="{D860B475-3B07-4606-8F33-5FAE56F84C9C}" type="sibTrans" cxnId="{2D7BAE02-0E40-47E0-9DD1-695CDC54E521}">
      <dgm:prSet/>
      <dgm:spPr/>
      <dgm:t>
        <a:bodyPr/>
        <a:lstStyle/>
        <a:p>
          <a:endParaRPr lang="en-US"/>
        </a:p>
      </dgm:t>
    </dgm:pt>
    <dgm:pt modelId="{B3B2E6F3-6E41-449C-BCBD-25EAE245986D}">
      <dgm:prSet phldrT="[Text]">
        <dgm:style>
          <a:lnRef idx="2">
            <a:schemeClr val="dk1"/>
          </a:lnRef>
          <a:fillRef idx="1">
            <a:schemeClr val="lt1"/>
          </a:fillRef>
          <a:effectRef idx="0">
            <a:schemeClr val="dk1"/>
          </a:effectRef>
          <a:fontRef idx="minor">
            <a:schemeClr val="dk1"/>
          </a:fontRef>
        </dgm:style>
      </dgm:prSet>
      <dgm:spPr/>
      <dgm:t>
        <a:bodyPr/>
        <a:lstStyle/>
        <a:p>
          <a:r>
            <a:rPr lang="en-US" dirty="0" smtClean="0"/>
            <a:t>Dynamic Traffic Assignment Models</a:t>
          </a:r>
          <a:endParaRPr lang="en-US" dirty="0"/>
        </a:p>
      </dgm:t>
    </dgm:pt>
    <dgm:pt modelId="{1CAB2E66-AED6-47B5-9271-733643CA42A6}" type="parTrans" cxnId="{27BEBAFB-E3F3-43D9-9F2F-8FD57430AC96}">
      <dgm:prSet/>
      <dgm:spPr/>
      <dgm:t>
        <a:bodyPr/>
        <a:lstStyle/>
        <a:p>
          <a:endParaRPr lang="en-US"/>
        </a:p>
      </dgm:t>
    </dgm:pt>
    <dgm:pt modelId="{793FE863-F68F-4F64-A2A5-3BD1191B6926}" type="sibTrans" cxnId="{27BEBAFB-E3F3-43D9-9F2F-8FD57430AC96}">
      <dgm:prSet/>
      <dgm:spPr/>
      <dgm:t>
        <a:bodyPr/>
        <a:lstStyle/>
        <a:p>
          <a:endParaRPr lang="en-US"/>
        </a:p>
      </dgm:t>
    </dgm:pt>
    <dgm:pt modelId="{76307505-1441-4572-A9C4-2A8C0B8D01F4}">
      <dgm:prSet phldrT="[Text]"/>
      <dgm:spPr/>
      <dgm:t>
        <a:bodyPr/>
        <a:lstStyle/>
        <a:p>
          <a:r>
            <a:rPr lang="en-US" dirty="0" smtClean="0"/>
            <a:t>Travel Demand Forecasting Models</a:t>
          </a:r>
          <a:endParaRPr lang="en-US" dirty="0"/>
        </a:p>
      </dgm:t>
    </dgm:pt>
    <dgm:pt modelId="{990A01C6-98A9-4728-A16C-DB3B92B39F25}" type="parTrans" cxnId="{45364C5D-EAD2-40BB-A90E-EFDDCCD3C649}">
      <dgm:prSet/>
      <dgm:spPr/>
      <dgm:t>
        <a:bodyPr/>
        <a:lstStyle/>
        <a:p>
          <a:endParaRPr lang="en-US"/>
        </a:p>
      </dgm:t>
    </dgm:pt>
    <dgm:pt modelId="{1AF7C470-93FF-42DE-A2E7-4ED04CF4087D}" type="sibTrans" cxnId="{45364C5D-EAD2-40BB-A90E-EFDDCCD3C649}">
      <dgm:prSet/>
      <dgm:spPr/>
      <dgm:t>
        <a:bodyPr/>
        <a:lstStyle/>
        <a:p>
          <a:endParaRPr lang="en-US"/>
        </a:p>
      </dgm:t>
    </dgm:pt>
    <dgm:pt modelId="{12956DA9-1058-4BF2-AC75-EF6695654B89}">
      <dgm:prSet phldrT="[Text]" custT="1"/>
      <dgm:spPr/>
      <dgm:t>
        <a:bodyPr/>
        <a:lstStyle/>
        <a:p>
          <a:r>
            <a:rPr lang="en-US" sz="1500" b="1" dirty="0" smtClean="0"/>
            <a:t>AMS </a:t>
          </a:r>
          <a:br>
            <a:rPr lang="en-US" sz="1500" b="1" dirty="0" smtClean="0"/>
          </a:br>
          <a:r>
            <a:rPr lang="en-US" sz="1500" b="1" dirty="0" smtClean="0"/>
            <a:t>Data Hub</a:t>
          </a:r>
          <a:endParaRPr lang="en-US" sz="1500" b="1" dirty="0"/>
        </a:p>
      </dgm:t>
    </dgm:pt>
    <dgm:pt modelId="{1FA80158-147A-48FB-9205-582B5885AFFB}" type="sibTrans" cxnId="{C8B9392C-6BAA-4EE2-958E-59A2C9C7E5AC}">
      <dgm:prSet/>
      <dgm:spPr/>
      <dgm:t>
        <a:bodyPr/>
        <a:lstStyle/>
        <a:p>
          <a:endParaRPr lang="en-US"/>
        </a:p>
      </dgm:t>
    </dgm:pt>
    <dgm:pt modelId="{F5370E3D-0429-4C33-920E-2783B1D5D7CC}" type="parTrans" cxnId="{C8B9392C-6BAA-4EE2-958E-59A2C9C7E5AC}">
      <dgm:prSet/>
      <dgm:spPr/>
      <dgm:t>
        <a:bodyPr/>
        <a:lstStyle/>
        <a:p>
          <a:endParaRPr lang="en-US"/>
        </a:p>
      </dgm:t>
    </dgm:pt>
    <dgm:pt modelId="{EC34B7C9-187D-48E0-85D2-CF8013D8D789}">
      <dgm:prSet phldrT="[Text]">
        <dgm:style>
          <a:lnRef idx="2">
            <a:schemeClr val="dk1"/>
          </a:lnRef>
          <a:fillRef idx="1">
            <a:schemeClr val="lt1"/>
          </a:fillRef>
          <a:effectRef idx="0">
            <a:schemeClr val="dk1"/>
          </a:effectRef>
          <a:fontRef idx="minor">
            <a:schemeClr val="dk1"/>
          </a:fontRef>
        </dgm:style>
      </dgm:prSet>
      <dgm:spPr/>
      <dgm:t>
        <a:bodyPr/>
        <a:lstStyle/>
        <a:p>
          <a:r>
            <a:rPr lang="en-US" dirty="0" smtClean="0"/>
            <a:t>HCM &amp; Signal Timing Models</a:t>
          </a:r>
          <a:endParaRPr lang="en-US" dirty="0"/>
        </a:p>
      </dgm:t>
    </dgm:pt>
    <dgm:pt modelId="{BA35D2C9-E404-4111-A001-CAB5702D1F9F}" type="sibTrans" cxnId="{871D241C-6D2C-45B8-BE2A-C14EFC6CFE31}">
      <dgm:prSet/>
      <dgm:spPr/>
      <dgm:t>
        <a:bodyPr/>
        <a:lstStyle/>
        <a:p>
          <a:endParaRPr lang="en-US"/>
        </a:p>
      </dgm:t>
    </dgm:pt>
    <dgm:pt modelId="{7445C809-C9A3-4D41-AD4C-701FB1DE1AA0}" type="parTrans" cxnId="{871D241C-6D2C-45B8-BE2A-C14EFC6CFE31}">
      <dgm:prSet/>
      <dgm:spPr/>
      <dgm:t>
        <a:bodyPr/>
        <a:lstStyle/>
        <a:p>
          <a:endParaRPr lang="en-US"/>
        </a:p>
      </dgm:t>
    </dgm:pt>
    <dgm:pt modelId="{22786E4E-63A4-4AB1-A4D3-DE4A1DF198DA}">
      <dgm:prSet phldrT="[Text]">
        <dgm:style>
          <a:lnRef idx="2">
            <a:schemeClr val="dk1"/>
          </a:lnRef>
          <a:fillRef idx="1">
            <a:schemeClr val="lt1"/>
          </a:fillRef>
          <a:effectRef idx="0">
            <a:schemeClr val="dk1"/>
          </a:effectRef>
          <a:fontRef idx="minor">
            <a:schemeClr val="dk1"/>
          </a:fontRef>
        </dgm:style>
      </dgm:prSet>
      <dgm:spPr/>
      <dgm:t>
        <a:bodyPr/>
        <a:lstStyle/>
        <a:p>
          <a:r>
            <a:rPr lang="en-US" dirty="0" smtClean="0"/>
            <a:t>Land Use, Safety &amp; Emissions Models</a:t>
          </a:r>
          <a:endParaRPr lang="en-US" dirty="0"/>
        </a:p>
      </dgm:t>
    </dgm:pt>
    <dgm:pt modelId="{F4B92891-D349-4056-9016-6AC47644FF13}" type="sibTrans" cxnId="{490E4EC6-1ED0-4C2F-B022-68E7F4C74DC4}">
      <dgm:prSet/>
      <dgm:spPr/>
      <dgm:t>
        <a:bodyPr/>
        <a:lstStyle/>
        <a:p>
          <a:endParaRPr lang="en-US"/>
        </a:p>
      </dgm:t>
    </dgm:pt>
    <dgm:pt modelId="{1A07D124-82D2-4CC3-85CD-CBB38C64CA71}" type="parTrans" cxnId="{490E4EC6-1ED0-4C2F-B022-68E7F4C74DC4}">
      <dgm:prSet/>
      <dgm:spPr/>
      <dgm:t>
        <a:bodyPr/>
        <a:lstStyle/>
        <a:p>
          <a:endParaRPr lang="en-US"/>
        </a:p>
      </dgm:t>
    </dgm:pt>
    <dgm:pt modelId="{06E1DD42-581E-4D80-AB7B-D5749E554E70}">
      <dgm:prSet phldrT="[Text]">
        <dgm:style>
          <a:lnRef idx="2">
            <a:schemeClr val="dk1"/>
          </a:lnRef>
          <a:fillRef idx="1">
            <a:schemeClr val="lt1"/>
          </a:fillRef>
          <a:effectRef idx="0">
            <a:schemeClr val="dk1"/>
          </a:effectRef>
          <a:fontRef idx="minor">
            <a:schemeClr val="dk1"/>
          </a:fontRef>
        </dgm:style>
      </dgm:prSet>
      <dgm:spPr/>
      <dgm:t>
        <a:bodyPr/>
        <a:lstStyle/>
        <a:p>
          <a:r>
            <a:rPr lang="en-US" dirty="0" smtClean="0"/>
            <a:t>Field Data</a:t>
          </a:r>
          <a:endParaRPr lang="en-US" dirty="0"/>
        </a:p>
      </dgm:t>
    </dgm:pt>
    <dgm:pt modelId="{68E00263-17AC-43F6-8431-CD7F2CA4736D}" type="sibTrans" cxnId="{0FB5255C-CC71-4585-A1F9-D901761CF419}">
      <dgm:prSet/>
      <dgm:spPr/>
      <dgm:t>
        <a:bodyPr/>
        <a:lstStyle/>
        <a:p>
          <a:endParaRPr lang="en-US"/>
        </a:p>
      </dgm:t>
    </dgm:pt>
    <dgm:pt modelId="{546D9987-4807-436B-9CDD-EABCAF298597}" type="parTrans" cxnId="{0FB5255C-CC71-4585-A1F9-D901761CF419}">
      <dgm:prSet/>
      <dgm:spPr/>
      <dgm:t>
        <a:bodyPr/>
        <a:lstStyle/>
        <a:p>
          <a:endParaRPr lang="en-US"/>
        </a:p>
      </dgm:t>
    </dgm:pt>
    <dgm:pt modelId="{4512D27A-FBF0-45FA-A98C-3A05B7B6D26D}" type="pres">
      <dgm:prSet presAssocID="{6C5C2048-C1D0-4591-8844-5E2C14C78E44}" presName="Name0" presStyleCnt="0">
        <dgm:presLayoutVars>
          <dgm:chMax val="1"/>
          <dgm:chPref val="1"/>
          <dgm:dir/>
          <dgm:animOne val="branch"/>
          <dgm:animLvl val="lvl"/>
        </dgm:presLayoutVars>
      </dgm:prSet>
      <dgm:spPr/>
      <dgm:t>
        <a:bodyPr/>
        <a:lstStyle/>
        <a:p>
          <a:endParaRPr lang="en-US"/>
        </a:p>
      </dgm:t>
    </dgm:pt>
    <dgm:pt modelId="{94C7F924-A6FB-454B-A799-AE32A0595BD4}" type="pres">
      <dgm:prSet presAssocID="{12956DA9-1058-4BF2-AC75-EF6695654B89}" presName="Parent" presStyleLbl="node0" presStyleIdx="0" presStyleCnt="1">
        <dgm:presLayoutVars>
          <dgm:chMax val="6"/>
          <dgm:chPref val="6"/>
        </dgm:presLayoutVars>
      </dgm:prSet>
      <dgm:spPr/>
      <dgm:t>
        <a:bodyPr/>
        <a:lstStyle/>
        <a:p>
          <a:endParaRPr lang="en-US"/>
        </a:p>
      </dgm:t>
    </dgm:pt>
    <dgm:pt modelId="{51B488D7-83B9-4BE5-A0DC-056A0629F9A2}" type="pres">
      <dgm:prSet presAssocID="{06E1DD42-581E-4D80-AB7B-D5749E554E70}" presName="Accent1" presStyleCnt="0"/>
      <dgm:spPr/>
    </dgm:pt>
    <dgm:pt modelId="{4D6F8E0B-0AF3-40D5-A5CC-30986F44AAEF}" type="pres">
      <dgm:prSet presAssocID="{06E1DD42-581E-4D80-AB7B-D5749E554E70}" presName="Accent" presStyleLbl="bgShp" presStyleIdx="0" presStyleCnt="6"/>
      <dgm:spPr/>
    </dgm:pt>
    <dgm:pt modelId="{5E593337-AB06-4724-B406-EEC2944C6143}" type="pres">
      <dgm:prSet presAssocID="{06E1DD42-581E-4D80-AB7B-D5749E554E70}" presName="Child1" presStyleLbl="node1" presStyleIdx="0" presStyleCnt="6">
        <dgm:presLayoutVars>
          <dgm:chMax val="0"/>
          <dgm:chPref val="0"/>
          <dgm:bulletEnabled val="1"/>
        </dgm:presLayoutVars>
      </dgm:prSet>
      <dgm:spPr/>
      <dgm:t>
        <a:bodyPr/>
        <a:lstStyle/>
        <a:p>
          <a:endParaRPr lang="en-US"/>
        </a:p>
      </dgm:t>
    </dgm:pt>
    <dgm:pt modelId="{BD553C59-2315-4C03-B89A-59CBC9A074F8}" type="pres">
      <dgm:prSet presAssocID="{22786E4E-63A4-4AB1-A4D3-DE4A1DF198DA}" presName="Accent2" presStyleCnt="0"/>
      <dgm:spPr/>
    </dgm:pt>
    <dgm:pt modelId="{6EDEB104-6957-4173-9B23-BA967E80BC91}" type="pres">
      <dgm:prSet presAssocID="{22786E4E-63A4-4AB1-A4D3-DE4A1DF198DA}" presName="Accent" presStyleLbl="bgShp" presStyleIdx="1" presStyleCnt="6"/>
      <dgm:spPr>
        <a:noFill/>
      </dgm:spPr>
    </dgm:pt>
    <dgm:pt modelId="{6A40E36C-87ED-4EDF-9B6A-511242323940}" type="pres">
      <dgm:prSet presAssocID="{22786E4E-63A4-4AB1-A4D3-DE4A1DF198DA}" presName="Child2" presStyleLbl="node1" presStyleIdx="1" presStyleCnt="6">
        <dgm:presLayoutVars>
          <dgm:chMax val="0"/>
          <dgm:chPref val="0"/>
          <dgm:bulletEnabled val="1"/>
        </dgm:presLayoutVars>
      </dgm:prSet>
      <dgm:spPr/>
      <dgm:t>
        <a:bodyPr/>
        <a:lstStyle/>
        <a:p>
          <a:endParaRPr lang="en-US"/>
        </a:p>
      </dgm:t>
    </dgm:pt>
    <dgm:pt modelId="{521F1CC1-4FD6-4706-A63E-C609DA652840}" type="pres">
      <dgm:prSet presAssocID="{EC34B7C9-187D-48E0-85D2-CF8013D8D789}" presName="Accent3" presStyleCnt="0"/>
      <dgm:spPr/>
    </dgm:pt>
    <dgm:pt modelId="{64E7802A-4DBE-4FD2-93C7-ACDABD584CDD}" type="pres">
      <dgm:prSet presAssocID="{EC34B7C9-187D-48E0-85D2-CF8013D8D789}" presName="Accent" presStyleLbl="bgShp" presStyleIdx="2" presStyleCnt="6"/>
      <dgm:spPr>
        <a:noFill/>
      </dgm:spPr>
    </dgm:pt>
    <dgm:pt modelId="{4538495D-6D78-4449-B692-079373E342C5}" type="pres">
      <dgm:prSet presAssocID="{EC34B7C9-187D-48E0-85D2-CF8013D8D789}" presName="Child3" presStyleLbl="node1" presStyleIdx="2" presStyleCnt="6">
        <dgm:presLayoutVars>
          <dgm:chMax val="0"/>
          <dgm:chPref val="0"/>
          <dgm:bulletEnabled val="1"/>
        </dgm:presLayoutVars>
      </dgm:prSet>
      <dgm:spPr/>
      <dgm:t>
        <a:bodyPr/>
        <a:lstStyle/>
        <a:p>
          <a:endParaRPr lang="en-US"/>
        </a:p>
      </dgm:t>
    </dgm:pt>
    <dgm:pt modelId="{60CA62F0-40F6-496A-9FCA-C28D4AC677ED}" type="pres">
      <dgm:prSet presAssocID="{25D0BC2E-D8B7-4B4C-B8E8-7CC06BC4C312}" presName="Accent4" presStyleCnt="0"/>
      <dgm:spPr/>
    </dgm:pt>
    <dgm:pt modelId="{0BE847A5-7988-45B6-AA97-1331D5481B23}" type="pres">
      <dgm:prSet presAssocID="{25D0BC2E-D8B7-4B4C-B8E8-7CC06BC4C312}" presName="Accent" presStyleLbl="bgShp" presStyleIdx="3" presStyleCnt="6"/>
      <dgm:spPr>
        <a:noFill/>
      </dgm:spPr>
    </dgm:pt>
    <dgm:pt modelId="{3B1B794E-4869-4B2F-AC11-8EB83390829A}" type="pres">
      <dgm:prSet presAssocID="{25D0BC2E-D8B7-4B4C-B8E8-7CC06BC4C312}" presName="Child4" presStyleLbl="node1" presStyleIdx="3" presStyleCnt="6" custLinFactNeighborX="571" custLinFactNeighborY="3592">
        <dgm:presLayoutVars>
          <dgm:chMax val="0"/>
          <dgm:chPref val="0"/>
          <dgm:bulletEnabled val="1"/>
        </dgm:presLayoutVars>
      </dgm:prSet>
      <dgm:spPr/>
      <dgm:t>
        <a:bodyPr/>
        <a:lstStyle/>
        <a:p>
          <a:endParaRPr lang="en-US"/>
        </a:p>
      </dgm:t>
    </dgm:pt>
    <dgm:pt modelId="{31CA7C40-E5DD-4420-BCD4-0389E962177B}" type="pres">
      <dgm:prSet presAssocID="{B3B2E6F3-6E41-449C-BCBD-25EAE245986D}" presName="Accent5" presStyleCnt="0"/>
      <dgm:spPr/>
    </dgm:pt>
    <dgm:pt modelId="{8A807E00-0DB8-4F4D-9343-ACC3EF6B6E03}" type="pres">
      <dgm:prSet presAssocID="{B3B2E6F3-6E41-449C-BCBD-25EAE245986D}" presName="Accent" presStyleLbl="bgShp" presStyleIdx="4" presStyleCnt="6"/>
      <dgm:spPr>
        <a:noFill/>
      </dgm:spPr>
    </dgm:pt>
    <dgm:pt modelId="{4962FA62-0C09-40D6-B79A-E14BEB514BC0}" type="pres">
      <dgm:prSet presAssocID="{B3B2E6F3-6E41-449C-BCBD-25EAE245986D}" presName="Child5" presStyleLbl="node1" presStyleIdx="4" presStyleCnt="6">
        <dgm:presLayoutVars>
          <dgm:chMax val="0"/>
          <dgm:chPref val="0"/>
          <dgm:bulletEnabled val="1"/>
        </dgm:presLayoutVars>
      </dgm:prSet>
      <dgm:spPr/>
      <dgm:t>
        <a:bodyPr/>
        <a:lstStyle/>
        <a:p>
          <a:endParaRPr lang="en-US"/>
        </a:p>
      </dgm:t>
    </dgm:pt>
    <dgm:pt modelId="{1B15AEA7-E5B5-44B8-B216-7C5268CF3862}" type="pres">
      <dgm:prSet presAssocID="{76307505-1441-4572-A9C4-2A8C0B8D01F4}" presName="Accent6" presStyleCnt="0"/>
      <dgm:spPr/>
    </dgm:pt>
    <dgm:pt modelId="{3BF1F0C5-AB90-47D5-A95A-509130FA8144}" type="pres">
      <dgm:prSet presAssocID="{76307505-1441-4572-A9C4-2A8C0B8D01F4}" presName="Accent" presStyleLbl="bgShp" presStyleIdx="5" presStyleCnt="6" custLinFactY="-100000" custLinFactNeighborX="85557" custLinFactNeighborY="-108141"/>
      <dgm:spPr>
        <a:noFill/>
      </dgm:spPr>
      <dgm:t>
        <a:bodyPr/>
        <a:lstStyle/>
        <a:p>
          <a:endParaRPr lang="en-US"/>
        </a:p>
      </dgm:t>
    </dgm:pt>
    <dgm:pt modelId="{F9B44C95-E17A-44EA-9B34-5B7D6E207A4C}" type="pres">
      <dgm:prSet presAssocID="{76307505-1441-4572-A9C4-2A8C0B8D01F4}" presName="Child6" presStyleLbl="node1" presStyleIdx="5" presStyleCnt="6">
        <dgm:presLayoutVars>
          <dgm:chMax val="0"/>
          <dgm:chPref val="0"/>
          <dgm:bulletEnabled val="1"/>
        </dgm:presLayoutVars>
      </dgm:prSet>
      <dgm:spPr/>
      <dgm:t>
        <a:bodyPr/>
        <a:lstStyle/>
        <a:p>
          <a:endParaRPr lang="en-US"/>
        </a:p>
      </dgm:t>
    </dgm:pt>
  </dgm:ptLst>
  <dgm:cxnLst>
    <dgm:cxn modelId="{2D7BAE02-0E40-47E0-9DD1-695CDC54E521}" srcId="{12956DA9-1058-4BF2-AC75-EF6695654B89}" destId="{25D0BC2E-D8B7-4B4C-B8E8-7CC06BC4C312}" srcOrd="3" destOrd="0" parTransId="{3FFCDBFD-0652-4C24-9C42-1DA649437987}" sibTransId="{D860B475-3B07-4606-8F33-5FAE56F84C9C}"/>
    <dgm:cxn modelId="{27BEBAFB-E3F3-43D9-9F2F-8FD57430AC96}" srcId="{12956DA9-1058-4BF2-AC75-EF6695654B89}" destId="{B3B2E6F3-6E41-449C-BCBD-25EAE245986D}" srcOrd="4" destOrd="0" parTransId="{1CAB2E66-AED6-47B5-9271-733643CA42A6}" sibTransId="{793FE863-F68F-4F64-A2A5-3BD1191B6926}"/>
    <dgm:cxn modelId="{C8B9392C-6BAA-4EE2-958E-59A2C9C7E5AC}" srcId="{6C5C2048-C1D0-4591-8844-5E2C14C78E44}" destId="{12956DA9-1058-4BF2-AC75-EF6695654B89}" srcOrd="0" destOrd="0" parTransId="{F5370E3D-0429-4C33-920E-2783B1D5D7CC}" sibTransId="{1FA80158-147A-48FB-9205-582B5885AFFB}"/>
    <dgm:cxn modelId="{45364C5D-EAD2-40BB-A90E-EFDDCCD3C649}" srcId="{12956DA9-1058-4BF2-AC75-EF6695654B89}" destId="{76307505-1441-4572-A9C4-2A8C0B8D01F4}" srcOrd="5" destOrd="0" parTransId="{990A01C6-98A9-4728-A16C-DB3B92B39F25}" sibTransId="{1AF7C470-93FF-42DE-A2E7-4ED04CF4087D}"/>
    <dgm:cxn modelId="{490E4EC6-1ED0-4C2F-B022-68E7F4C74DC4}" srcId="{12956DA9-1058-4BF2-AC75-EF6695654B89}" destId="{22786E4E-63A4-4AB1-A4D3-DE4A1DF198DA}" srcOrd="1" destOrd="0" parTransId="{1A07D124-82D2-4CC3-85CD-CBB38C64CA71}" sibTransId="{F4B92891-D349-4056-9016-6AC47644FF13}"/>
    <dgm:cxn modelId="{175F7416-A17E-49A0-86EA-F617CCB4D71F}" type="presOf" srcId="{06E1DD42-581E-4D80-AB7B-D5749E554E70}" destId="{5E593337-AB06-4724-B406-EEC2944C6143}" srcOrd="0" destOrd="0" presId="urn:microsoft.com/office/officeart/2011/layout/HexagonRadial"/>
    <dgm:cxn modelId="{B1818778-621C-40DA-8A27-3DF7BB728F22}" type="presOf" srcId="{22786E4E-63A4-4AB1-A4D3-DE4A1DF198DA}" destId="{6A40E36C-87ED-4EDF-9B6A-511242323940}" srcOrd="0" destOrd="0" presId="urn:microsoft.com/office/officeart/2011/layout/HexagonRadial"/>
    <dgm:cxn modelId="{15B9B8AF-F9EE-4B97-85A6-DA869C2FA64F}" type="presOf" srcId="{6C5C2048-C1D0-4591-8844-5E2C14C78E44}" destId="{4512D27A-FBF0-45FA-A98C-3A05B7B6D26D}" srcOrd="0" destOrd="0" presId="urn:microsoft.com/office/officeart/2011/layout/HexagonRadial"/>
    <dgm:cxn modelId="{227A6DD4-00FF-45F6-A09F-836B688F9AA6}" type="presOf" srcId="{B3B2E6F3-6E41-449C-BCBD-25EAE245986D}" destId="{4962FA62-0C09-40D6-B79A-E14BEB514BC0}" srcOrd="0" destOrd="0" presId="urn:microsoft.com/office/officeart/2011/layout/HexagonRadial"/>
    <dgm:cxn modelId="{8DD073AC-0D9D-4F3F-A974-8784DF2C2992}" type="presOf" srcId="{EC34B7C9-187D-48E0-85D2-CF8013D8D789}" destId="{4538495D-6D78-4449-B692-079373E342C5}" srcOrd="0" destOrd="0" presId="urn:microsoft.com/office/officeart/2011/layout/HexagonRadial"/>
    <dgm:cxn modelId="{0FB5255C-CC71-4585-A1F9-D901761CF419}" srcId="{12956DA9-1058-4BF2-AC75-EF6695654B89}" destId="{06E1DD42-581E-4D80-AB7B-D5749E554E70}" srcOrd="0" destOrd="0" parTransId="{546D9987-4807-436B-9CDD-EABCAF298597}" sibTransId="{68E00263-17AC-43F6-8431-CD7F2CA4736D}"/>
    <dgm:cxn modelId="{937E32EB-DB8C-41D1-8242-52AED2229EAF}" type="presOf" srcId="{76307505-1441-4572-A9C4-2A8C0B8D01F4}" destId="{F9B44C95-E17A-44EA-9B34-5B7D6E207A4C}" srcOrd="0" destOrd="0" presId="urn:microsoft.com/office/officeart/2011/layout/HexagonRadial"/>
    <dgm:cxn modelId="{FDAF4255-53B1-47D1-A385-9DB4C69225E5}" type="presOf" srcId="{25D0BC2E-D8B7-4B4C-B8E8-7CC06BC4C312}" destId="{3B1B794E-4869-4B2F-AC11-8EB83390829A}" srcOrd="0" destOrd="0" presId="urn:microsoft.com/office/officeart/2011/layout/HexagonRadial"/>
    <dgm:cxn modelId="{871D241C-6D2C-45B8-BE2A-C14EFC6CFE31}" srcId="{12956DA9-1058-4BF2-AC75-EF6695654B89}" destId="{EC34B7C9-187D-48E0-85D2-CF8013D8D789}" srcOrd="2" destOrd="0" parTransId="{7445C809-C9A3-4D41-AD4C-701FB1DE1AA0}" sibTransId="{BA35D2C9-E404-4111-A001-CAB5702D1F9F}"/>
    <dgm:cxn modelId="{95DC9B8C-00E0-4BE6-8A49-4A231EBBE25B}" type="presOf" srcId="{12956DA9-1058-4BF2-AC75-EF6695654B89}" destId="{94C7F924-A6FB-454B-A799-AE32A0595BD4}" srcOrd="0" destOrd="0" presId="urn:microsoft.com/office/officeart/2011/layout/HexagonRadial"/>
    <dgm:cxn modelId="{C94BF102-A500-4FB7-B154-6E5E1DC9B61A}" type="presParOf" srcId="{4512D27A-FBF0-45FA-A98C-3A05B7B6D26D}" destId="{94C7F924-A6FB-454B-A799-AE32A0595BD4}" srcOrd="0" destOrd="0" presId="urn:microsoft.com/office/officeart/2011/layout/HexagonRadial"/>
    <dgm:cxn modelId="{F8767E76-522E-4668-9F56-EE1A9EAE9D2E}" type="presParOf" srcId="{4512D27A-FBF0-45FA-A98C-3A05B7B6D26D}" destId="{51B488D7-83B9-4BE5-A0DC-056A0629F9A2}" srcOrd="1" destOrd="0" presId="urn:microsoft.com/office/officeart/2011/layout/HexagonRadial"/>
    <dgm:cxn modelId="{26BF3963-F554-48C0-B216-F925E42B346F}" type="presParOf" srcId="{51B488D7-83B9-4BE5-A0DC-056A0629F9A2}" destId="{4D6F8E0B-0AF3-40D5-A5CC-30986F44AAEF}" srcOrd="0" destOrd="0" presId="urn:microsoft.com/office/officeart/2011/layout/HexagonRadial"/>
    <dgm:cxn modelId="{790F5068-F9A5-479E-981C-0D004BF65C54}" type="presParOf" srcId="{4512D27A-FBF0-45FA-A98C-3A05B7B6D26D}" destId="{5E593337-AB06-4724-B406-EEC2944C6143}" srcOrd="2" destOrd="0" presId="urn:microsoft.com/office/officeart/2011/layout/HexagonRadial"/>
    <dgm:cxn modelId="{87531746-7472-40C1-B3A1-A2C9268B9621}" type="presParOf" srcId="{4512D27A-FBF0-45FA-A98C-3A05B7B6D26D}" destId="{BD553C59-2315-4C03-B89A-59CBC9A074F8}" srcOrd="3" destOrd="0" presId="urn:microsoft.com/office/officeart/2011/layout/HexagonRadial"/>
    <dgm:cxn modelId="{A670F6C2-0522-4C20-92FB-3BC6C2368D1D}" type="presParOf" srcId="{BD553C59-2315-4C03-B89A-59CBC9A074F8}" destId="{6EDEB104-6957-4173-9B23-BA967E80BC91}" srcOrd="0" destOrd="0" presId="urn:microsoft.com/office/officeart/2011/layout/HexagonRadial"/>
    <dgm:cxn modelId="{4FD9C421-9AC8-4B91-AC1A-C1F2A1C55A00}" type="presParOf" srcId="{4512D27A-FBF0-45FA-A98C-3A05B7B6D26D}" destId="{6A40E36C-87ED-4EDF-9B6A-511242323940}" srcOrd="4" destOrd="0" presId="urn:microsoft.com/office/officeart/2011/layout/HexagonRadial"/>
    <dgm:cxn modelId="{98F8B006-49CE-44B5-B58E-4BA3A323E9E1}" type="presParOf" srcId="{4512D27A-FBF0-45FA-A98C-3A05B7B6D26D}" destId="{521F1CC1-4FD6-4706-A63E-C609DA652840}" srcOrd="5" destOrd="0" presId="urn:microsoft.com/office/officeart/2011/layout/HexagonRadial"/>
    <dgm:cxn modelId="{744E514D-CD53-4635-87B6-79A054332D99}" type="presParOf" srcId="{521F1CC1-4FD6-4706-A63E-C609DA652840}" destId="{64E7802A-4DBE-4FD2-93C7-ACDABD584CDD}" srcOrd="0" destOrd="0" presId="urn:microsoft.com/office/officeart/2011/layout/HexagonRadial"/>
    <dgm:cxn modelId="{4ACD0C7C-819F-42B3-9E4F-33600BAE11B7}" type="presParOf" srcId="{4512D27A-FBF0-45FA-A98C-3A05B7B6D26D}" destId="{4538495D-6D78-4449-B692-079373E342C5}" srcOrd="6" destOrd="0" presId="urn:microsoft.com/office/officeart/2011/layout/HexagonRadial"/>
    <dgm:cxn modelId="{E698AD9E-CA98-41E0-8246-B804DF32E718}" type="presParOf" srcId="{4512D27A-FBF0-45FA-A98C-3A05B7B6D26D}" destId="{60CA62F0-40F6-496A-9FCA-C28D4AC677ED}" srcOrd="7" destOrd="0" presId="urn:microsoft.com/office/officeart/2011/layout/HexagonRadial"/>
    <dgm:cxn modelId="{02CA1BE9-79DF-4C57-88F2-DD0DD3DEC7DF}" type="presParOf" srcId="{60CA62F0-40F6-496A-9FCA-C28D4AC677ED}" destId="{0BE847A5-7988-45B6-AA97-1331D5481B23}" srcOrd="0" destOrd="0" presId="urn:microsoft.com/office/officeart/2011/layout/HexagonRadial"/>
    <dgm:cxn modelId="{375443EC-DC2A-4DBA-A22C-4F8B78D3586F}" type="presParOf" srcId="{4512D27A-FBF0-45FA-A98C-3A05B7B6D26D}" destId="{3B1B794E-4869-4B2F-AC11-8EB83390829A}" srcOrd="8" destOrd="0" presId="urn:microsoft.com/office/officeart/2011/layout/HexagonRadial"/>
    <dgm:cxn modelId="{BB108969-FAB1-488A-9FB2-E3D111736FF9}" type="presParOf" srcId="{4512D27A-FBF0-45FA-A98C-3A05B7B6D26D}" destId="{31CA7C40-E5DD-4420-BCD4-0389E962177B}" srcOrd="9" destOrd="0" presId="urn:microsoft.com/office/officeart/2011/layout/HexagonRadial"/>
    <dgm:cxn modelId="{512BA3D3-DE2E-497E-A692-EE9204571439}" type="presParOf" srcId="{31CA7C40-E5DD-4420-BCD4-0389E962177B}" destId="{8A807E00-0DB8-4F4D-9343-ACC3EF6B6E03}" srcOrd="0" destOrd="0" presId="urn:microsoft.com/office/officeart/2011/layout/HexagonRadial"/>
    <dgm:cxn modelId="{306A8637-5C07-44B4-BCBE-98C50B2C4D1C}" type="presParOf" srcId="{4512D27A-FBF0-45FA-A98C-3A05B7B6D26D}" destId="{4962FA62-0C09-40D6-B79A-E14BEB514BC0}" srcOrd="10" destOrd="0" presId="urn:microsoft.com/office/officeart/2011/layout/HexagonRadial"/>
    <dgm:cxn modelId="{7FC5B159-8453-468A-8AD9-4D126F3DB16A}" type="presParOf" srcId="{4512D27A-FBF0-45FA-A98C-3A05B7B6D26D}" destId="{1B15AEA7-E5B5-44B8-B216-7C5268CF3862}" srcOrd="11" destOrd="0" presId="urn:microsoft.com/office/officeart/2011/layout/HexagonRadial"/>
    <dgm:cxn modelId="{28E32B8B-0376-43AB-A006-76A4844E3812}" type="presParOf" srcId="{1B15AEA7-E5B5-44B8-B216-7C5268CF3862}" destId="{3BF1F0C5-AB90-47D5-A95A-509130FA8144}" srcOrd="0" destOrd="0" presId="urn:microsoft.com/office/officeart/2011/layout/HexagonRadial"/>
    <dgm:cxn modelId="{CD174AFD-D562-4939-9638-1F153DBA26E2}" type="presParOf" srcId="{4512D27A-FBF0-45FA-A98C-3A05B7B6D26D}" destId="{F9B44C95-E17A-44EA-9B34-5B7D6E207A4C}" srcOrd="12" destOrd="0" presId="urn:microsoft.com/office/officeart/2011/layout/HexagonRadial"/>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5C2048-C1D0-4591-8844-5E2C14C78E44}" type="doc">
      <dgm:prSet loTypeId="urn:microsoft.com/office/officeart/2011/layout/HexagonRadial" loCatId="officeonline" qsTypeId="urn:microsoft.com/office/officeart/2005/8/quickstyle/simple5" qsCatId="simple" csTypeId="urn:microsoft.com/office/officeart/2005/8/colors/colorful5" csCatId="colorful" phldr="1"/>
      <dgm:spPr/>
      <dgm:t>
        <a:bodyPr/>
        <a:lstStyle/>
        <a:p>
          <a:endParaRPr lang="en-US"/>
        </a:p>
      </dgm:t>
    </dgm:pt>
    <dgm:pt modelId="{06E1DD42-581E-4D80-AB7B-D5749E554E70}">
      <dgm:prSet phldrT="[Text]">
        <dgm:style>
          <a:lnRef idx="2">
            <a:schemeClr val="dk1"/>
          </a:lnRef>
          <a:fillRef idx="1">
            <a:schemeClr val="lt1"/>
          </a:fillRef>
          <a:effectRef idx="0">
            <a:schemeClr val="dk1"/>
          </a:effectRef>
          <a:fontRef idx="minor">
            <a:schemeClr val="dk1"/>
          </a:fontRef>
        </dgm:style>
      </dgm:prSet>
      <dgm:spPr/>
      <dgm:t>
        <a:bodyPr/>
        <a:lstStyle/>
        <a:p>
          <a:r>
            <a:rPr lang="en-US" dirty="0" smtClean="0"/>
            <a:t>Field Data</a:t>
          </a:r>
          <a:endParaRPr lang="en-US" dirty="0"/>
        </a:p>
      </dgm:t>
    </dgm:pt>
    <dgm:pt modelId="{546D9987-4807-436B-9CDD-EABCAF298597}" type="parTrans" cxnId="{0FB5255C-CC71-4585-A1F9-D901761CF419}">
      <dgm:prSet/>
      <dgm:spPr/>
      <dgm:t>
        <a:bodyPr/>
        <a:lstStyle/>
        <a:p>
          <a:endParaRPr lang="en-US"/>
        </a:p>
      </dgm:t>
    </dgm:pt>
    <dgm:pt modelId="{68E00263-17AC-43F6-8431-CD7F2CA4736D}" type="sibTrans" cxnId="{0FB5255C-CC71-4585-A1F9-D901761CF419}">
      <dgm:prSet/>
      <dgm:spPr/>
      <dgm:t>
        <a:bodyPr/>
        <a:lstStyle/>
        <a:p>
          <a:endParaRPr lang="en-US"/>
        </a:p>
      </dgm:t>
    </dgm:pt>
    <dgm:pt modelId="{22786E4E-63A4-4AB1-A4D3-DE4A1DF198DA}">
      <dgm:prSet phldrT="[Text]">
        <dgm:style>
          <a:lnRef idx="2">
            <a:schemeClr val="dk1"/>
          </a:lnRef>
          <a:fillRef idx="1">
            <a:schemeClr val="lt1"/>
          </a:fillRef>
          <a:effectRef idx="0">
            <a:schemeClr val="dk1"/>
          </a:effectRef>
          <a:fontRef idx="minor">
            <a:schemeClr val="dk1"/>
          </a:fontRef>
        </dgm:style>
      </dgm:prSet>
      <dgm:spPr/>
      <dgm:t>
        <a:bodyPr/>
        <a:lstStyle/>
        <a:p>
          <a:r>
            <a:rPr lang="en-US" dirty="0" smtClean="0"/>
            <a:t>Land Use, Safety &amp; Emissions Models</a:t>
          </a:r>
          <a:endParaRPr lang="en-US" dirty="0"/>
        </a:p>
      </dgm:t>
    </dgm:pt>
    <dgm:pt modelId="{1A07D124-82D2-4CC3-85CD-CBB38C64CA71}" type="parTrans" cxnId="{490E4EC6-1ED0-4C2F-B022-68E7F4C74DC4}">
      <dgm:prSet/>
      <dgm:spPr/>
      <dgm:t>
        <a:bodyPr/>
        <a:lstStyle/>
        <a:p>
          <a:endParaRPr lang="en-US"/>
        </a:p>
      </dgm:t>
    </dgm:pt>
    <dgm:pt modelId="{F4B92891-D349-4056-9016-6AC47644FF13}" type="sibTrans" cxnId="{490E4EC6-1ED0-4C2F-B022-68E7F4C74DC4}">
      <dgm:prSet/>
      <dgm:spPr/>
      <dgm:t>
        <a:bodyPr/>
        <a:lstStyle/>
        <a:p>
          <a:endParaRPr lang="en-US"/>
        </a:p>
      </dgm:t>
    </dgm:pt>
    <dgm:pt modelId="{EC34B7C9-187D-48E0-85D2-CF8013D8D789}">
      <dgm:prSet phldrT="[Text]">
        <dgm:style>
          <a:lnRef idx="2">
            <a:schemeClr val="dk1"/>
          </a:lnRef>
          <a:fillRef idx="1">
            <a:schemeClr val="lt1"/>
          </a:fillRef>
          <a:effectRef idx="0">
            <a:schemeClr val="dk1"/>
          </a:effectRef>
          <a:fontRef idx="minor">
            <a:schemeClr val="dk1"/>
          </a:fontRef>
        </dgm:style>
      </dgm:prSet>
      <dgm:spPr/>
      <dgm:t>
        <a:bodyPr/>
        <a:lstStyle/>
        <a:p>
          <a:r>
            <a:rPr lang="en-US" dirty="0" smtClean="0"/>
            <a:t>HCM &amp; Signal Timing Models</a:t>
          </a:r>
          <a:endParaRPr lang="en-US" dirty="0"/>
        </a:p>
      </dgm:t>
    </dgm:pt>
    <dgm:pt modelId="{7445C809-C9A3-4D41-AD4C-701FB1DE1AA0}" type="parTrans" cxnId="{871D241C-6D2C-45B8-BE2A-C14EFC6CFE31}">
      <dgm:prSet/>
      <dgm:spPr/>
      <dgm:t>
        <a:bodyPr/>
        <a:lstStyle/>
        <a:p>
          <a:endParaRPr lang="en-US"/>
        </a:p>
      </dgm:t>
    </dgm:pt>
    <dgm:pt modelId="{BA35D2C9-E404-4111-A001-CAB5702D1F9F}" type="sibTrans" cxnId="{871D241C-6D2C-45B8-BE2A-C14EFC6CFE31}">
      <dgm:prSet/>
      <dgm:spPr/>
      <dgm:t>
        <a:bodyPr/>
        <a:lstStyle/>
        <a:p>
          <a:endParaRPr lang="en-US"/>
        </a:p>
      </dgm:t>
    </dgm:pt>
    <dgm:pt modelId="{25D0BC2E-D8B7-4B4C-B8E8-7CC06BC4C312}">
      <dgm:prSet phldrT="[Text]">
        <dgm:style>
          <a:lnRef idx="2">
            <a:schemeClr val="dk1"/>
          </a:lnRef>
          <a:fillRef idx="1">
            <a:schemeClr val="lt1"/>
          </a:fillRef>
          <a:effectRef idx="0">
            <a:schemeClr val="dk1"/>
          </a:effectRef>
          <a:fontRef idx="minor">
            <a:schemeClr val="dk1"/>
          </a:fontRef>
        </dgm:style>
      </dgm:prSet>
      <dgm:spPr/>
      <dgm:t>
        <a:bodyPr/>
        <a:lstStyle/>
        <a:p>
          <a:r>
            <a:rPr lang="en-US" dirty="0" smtClean="0"/>
            <a:t>Micro-simulation Models</a:t>
          </a:r>
        </a:p>
      </dgm:t>
    </dgm:pt>
    <dgm:pt modelId="{3FFCDBFD-0652-4C24-9C42-1DA649437987}" type="parTrans" cxnId="{2D7BAE02-0E40-47E0-9DD1-695CDC54E521}">
      <dgm:prSet/>
      <dgm:spPr/>
      <dgm:t>
        <a:bodyPr/>
        <a:lstStyle/>
        <a:p>
          <a:endParaRPr lang="en-US"/>
        </a:p>
      </dgm:t>
    </dgm:pt>
    <dgm:pt modelId="{D860B475-3B07-4606-8F33-5FAE56F84C9C}" type="sibTrans" cxnId="{2D7BAE02-0E40-47E0-9DD1-695CDC54E521}">
      <dgm:prSet/>
      <dgm:spPr/>
      <dgm:t>
        <a:bodyPr/>
        <a:lstStyle/>
        <a:p>
          <a:endParaRPr lang="en-US"/>
        </a:p>
      </dgm:t>
    </dgm:pt>
    <dgm:pt modelId="{B3B2E6F3-6E41-449C-BCBD-25EAE245986D}">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smtClean="0"/>
            <a:t>Dynamic Traffic Assignment Models</a:t>
          </a:r>
          <a:endParaRPr lang="en-US" dirty="0"/>
        </a:p>
      </dgm:t>
    </dgm:pt>
    <dgm:pt modelId="{1CAB2E66-AED6-47B5-9271-733643CA42A6}" type="parTrans" cxnId="{27BEBAFB-E3F3-43D9-9F2F-8FD57430AC96}">
      <dgm:prSet/>
      <dgm:spPr/>
      <dgm:t>
        <a:bodyPr/>
        <a:lstStyle/>
        <a:p>
          <a:endParaRPr lang="en-US"/>
        </a:p>
      </dgm:t>
    </dgm:pt>
    <dgm:pt modelId="{793FE863-F68F-4F64-A2A5-3BD1191B6926}" type="sibTrans" cxnId="{27BEBAFB-E3F3-43D9-9F2F-8FD57430AC96}">
      <dgm:prSet/>
      <dgm:spPr/>
      <dgm:t>
        <a:bodyPr/>
        <a:lstStyle/>
        <a:p>
          <a:endParaRPr lang="en-US"/>
        </a:p>
      </dgm:t>
    </dgm:pt>
    <dgm:pt modelId="{76307505-1441-4572-A9C4-2A8C0B8D01F4}">
      <dgm:prSet phldrT="[Text]">
        <dgm:style>
          <a:lnRef idx="2">
            <a:schemeClr val="dk1"/>
          </a:lnRef>
          <a:fillRef idx="1">
            <a:schemeClr val="lt1"/>
          </a:fillRef>
          <a:effectRef idx="0">
            <a:schemeClr val="dk1"/>
          </a:effectRef>
          <a:fontRef idx="minor">
            <a:schemeClr val="dk1"/>
          </a:fontRef>
        </dgm:style>
      </dgm:prSet>
      <dgm:spPr/>
      <dgm:t>
        <a:bodyPr/>
        <a:lstStyle/>
        <a:p>
          <a:r>
            <a:rPr lang="en-US" dirty="0" smtClean="0"/>
            <a:t>Travel Demand Forecasting Models</a:t>
          </a:r>
          <a:endParaRPr lang="en-US" dirty="0"/>
        </a:p>
      </dgm:t>
    </dgm:pt>
    <dgm:pt modelId="{990A01C6-98A9-4728-A16C-DB3B92B39F25}" type="parTrans" cxnId="{45364C5D-EAD2-40BB-A90E-EFDDCCD3C649}">
      <dgm:prSet/>
      <dgm:spPr/>
      <dgm:t>
        <a:bodyPr/>
        <a:lstStyle/>
        <a:p>
          <a:endParaRPr lang="en-US"/>
        </a:p>
      </dgm:t>
    </dgm:pt>
    <dgm:pt modelId="{1AF7C470-93FF-42DE-A2E7-4ED04CF4087D}" type="sibTrans" cxnId="{45364C5D-EAD2-40BB-A90E-EFDDCCD3C649}">
      <dgm:prSet/>
      <dgm:spPr/>
      <dgm:t>
        <a:bodyPr/>
        <a:lstStyle/>
        <a:p>
          <a:endParaRPr lang="en-US"/>
        </a:p>
      </dgm:t>
    </dgm:pt>
    <dgm:pt modelId="{12956DA9-1058-4BF2-AC75-EF6695654B89}">
      <dgm:prSet phldrT="[Text]" custT="1"/>
      <dgm:spPr/>
      <dgm:t>
        <a:bodyPr/>
        <a:lstStyle/>
        <a:p>
          <a:r>
            <a:rPr lang="en-US" sz="1500" b="1" dirty="0" smtClean="0"/>
            <a:t>AMS </a:t>
          </a:r>
          <a:br>
            <a:rPr lang="en-US" sz="1500" b="1" dirty="0" smtClean="0"/>
          </a:br>
          <a:r>
            <a:rPr lang="en-US" sz="1500" b="1" dirty="0" smtClean="0"/>
            <a:t>Data Hub</a:t>
          </a:r>
          <a:endParaRPr lang="en-US" sz="1500" b="1" dirty="0"/>
        </a:p>
      </dgm:t>
    </dgm:pt>
    <dgm:pt modelId="{1FA80158-147A-48FB-9205-582B5885AFFB}" type="sibTrans" cxnId="{C8B9392C-6BAA-4EE2-958E-59A2C9C7E5AC}">
      <dgm:prSet/>
      <dgm:spPr/>
      <dgm:t>
        <a:bodyPr/>
        <a:lstStyle/>
        <a:p>
          <a:endParaRPr lang="en-US"/>
        </a:p>
      </dgm:t>
    </dgm:pt>
    <dgm:pt modelId="{F5370E3D-0429-4C33-920E-2783B1D5D7CC}" type="parTrans" cxnId="{C8B9392C-6BAA-4EE2-958E-59A2C9C7E5AC}">
      <dgm:prSet/>
      <dgm:spPr/>
      <dgm:t>
        <a:bodyPr/>
        <a:lstStyle/>
        <a:p>
          <a:endParaRPr lang="en-US"/>
        </a:p>
      </dgm:t>
    </dgm:pt>
    <dgm:pt modelId="{4512D27A-FBF0-45FA-A98C-3A05B7B6D26D}" type="pres">
      <dgm:prSet presAssocID="{6C5C2048-C1D0-4591-8844-5E2C14C78E44}" presName="Name0" presStyleCnt="0">
        <dgm:presLayoutVars>
          <dgm:chMax val="1"/>
          <dgm:chPref val="1"/>
          <dgm:dir/>
          <dgm:animOne val="branch"/>
          <dgm:animLvl val="lvl"/>
        </dgm:presLayoutVars>
      </dgm:prSet>
      <dgm:spPr/>
      <dgm:t>
        <a:bodyPr/>
        <a:lstStyle/>
        <a:p>
          <a:endParaRPr lang="en-US"/>
        </a:p>
      </dgm:t>
    </dgm:pt>
    <dgm:pt modelId="{94C7F924-A6FB-454B-A799-AE32A0595BD4}" type="pres">
      <dgm:prSet presAssocID="{12956DA9-1058-4BF2-AC75-EF6695654B89}" presName="Parent" presStyleLbl="node0" presStyleIdx="0" presStyleCnt="1">
        <dgm:presLayoutVars>
          <dgm:chMax val="6"/>
          <dgm:chPref val="6"/>
        </dgm:presLayoutVars>
      </dgm:prSet>
      <dgm:spPr/>
      <dgm:t>
        <a:bodyPr/>
        <a:lstStyle/>
        <a:p>
          <a:endParaRPr lang="en-US"/>
        </a:p>
      </dgm:t>
    </dgm:pt>
    <dgm:pt modelId="{51B488D7-83B9-4BE5-A0DC-056A0629F9A2}" type="pres">
      <dgm:prSet presAssocID="{06E1DD42-581E-4D80-AB7B-D5749E554E70}" presName="Accent1" presStyleCnt="0"/>
      <dgm:spPr/>
    </dgm:pt>
    <dgm:pt modelId="{4D6F8E0B-0AF3-40D5-A5CC-30986F44AAEF}" type="pres">
      <dgm:prSet presAssocID="{06E1DD42-581E-4D80-AB7B-D5749E554E70}" presName="Accent" presStyleLbl="bgShp" presStyleIdx="0" presStyleCnt="6"/>
      <dgm:spPr/>
    </dgm:pt>
    <dgm:pt modelId="{5E593337-AB06-4724-B406-EEC2944C6143}" type="pres">
      <dgm:prSet presAssocID="{06E1DD42-581E-4D80-AB7B-D5749E554E70}" presName="Child1" presStyleLbl="node1" presStyleIdx="0" presStyleCnt="6">
        <dgm:presLayoutVars>
          <dgm:chMax val="0"/>
          <dgm:chPref val="0"/>
          <dgm:bulletEnabled val="1"/>
        </dgm:presLayoutVars>
      </dgm:prSet>
      <dgm:spPr/>
      <dgm:t>
        <a:bodyPr/>
        <a:lstStyle/>
        <a:p>
          <a:endParaRPr lang="en-US"/>
        </a:p>
      </dgm:t>
    </dgm:pt>
    <dgm:pt modelId="{BD553C59-2315-4C03-B89A-59CBC9A074F8}" type="pres">
      <dgm:prSet presAssocID="{22786E4E-63A4-4AB1-A4D3-DE4A1DF198DA}" presName="Accent2" presStyleCnt="0"/>
      <dgm:spPr/>
    </dgm:pt>
    <dgm:pt modelId="{6EDEB104-6957-4173-9B23-BA967E80BC91}" type="pres">
      <dgm:prSet presAssocID="{22786E4E-63A4-4AB1-A4D3-DE4A1DF198DA}" presName="Accent" presStyleLbl="bgShp" presStyleIdx="1" presStyleCnt="6"/>
      <dgm:spPr>
        <a:noFill/>
      </dgm:spPr>
    </dgm:pt>
    <dgm:pt modelId="{6A40E36C-87ED-4EDF-9B6A-511242323940}" type="pres">
      <dgm:prSet presAssocID="{22786E4E-63A4-4AB1-A4D3-DE4A1DF198DA}" presName="Child2" presStyleLbl="node1" presStyleIdx="1" presStyleCnt="6">
        <dgm:presLayoutVars>
          <dgm:chMax val="0"/>
          <dgm:chPref val="0"/>
          <dgm:bulletEnabled val="1"/>
        </dgm:presLayoutVars>
      </dgm:prSet>
      <dgm:spPr/>
      <dgm:t>
        <a:bodyPr/>
        <a:lstStyle/>
        <a:p>
          <a:endParaRPr lang="en-US"/>
        </a:p>
      </dgm:t>
    </dgm:pt>
    <dgm:pt modelId="{521F1CC1-4FD6-4706-A63E-C609DA652840}" type="pres">
      <dgm:prSet presAssocID="{EC34B7C9-187D-48E0-85D2-CF8013D8D789}" presName="Accent3" presStyleCnt="0"/>
      <dgm:spPr/>
    </dgm:pt>
    <dgm:pt modelId="{64E7802A-4DBE-4FD2-93C7-ACDABD584CDD}" type="pres">
      <dgm:prSet presAssocID="{EC34B7C9-187D-48E0-85D2-CF8013D8D789}" presName="Accent" presStyleLbl="bgShp" presStyleIdx="2" presStyleCnt="6"/>
      <dgm:spPr>
        <a:noFill/>
      </dgm:spPr>
    </dgm:pt>
    <dgm:pt modelId="{4538495D-6D78-4449-B692-079373E342C5}" type="pres">
      <dgm:prSet presAssocID="{EC34B7C9-187D-48E0-85D2-CF8013D8D789}" presName="Child3" presStyleLbl="node1" presStyleIdx="2" presStyleCnt="6">
        <dgm:presLayoutVars>
          <dgm:chMax val="0"/>
          <dgm:chPref val="0"/>
          <dgm:bulletEnabled val="1"/>
        </dgm:presLayoutVars>
      </dgm:prSet>
      <dgm:spPr/>
      <dgm:t>
        <a:bodyPr/>
        <a:lstStyle/>
        <a:p>
          <a:endParaRPr lang="en-US"/>
        </a:p>
      </dgm:t>
    </dgm:pt>
    <dgm:pt modelId="{60CA62F0-40F6-496A-9FCA-C28D4AC677ED}" type="pres">
      <dgm:prSet presAssocID="{25D0BC2E-D8B7-4B4C-B8E8-7CC06BC4C312}" presName="Accent4" presStyleCnt="0"/>
      <dgm:spPr/>
    </dgm:pt>
    <dgm:pt modelId="{0BE847A5-7988-45B6-AA97-1331D5481B23}" type="pres">
      <dgm:prSet presAssocID="{25D0BC2E-D8B7-4B4C-B8E8-7CC06BC4C312}" presName="Accent" presStyleLbl="bgShp" presStyleIdx="3" presStyleCnt="6"/>
      <dgm:spPr>
        <a:noFill/>
      </dgm:spPr>
    </dgm:pt>
    <dgm:pt modelId="{3B1B794E-4869-4B2F-AC11-8EB83390829A}" type="pres">
      <dgm:prSet presAssocID="{25D0BC2E-D8B7-4B4C-B8E8-7CC06BC4C312}" presName="Child4" presStyleLbl="node1" presStyleIdx="3" presStyleCnt="6">
        <dgm:presLayoutVars>
          <dgm:chMax val="0"/>
          <dgm:chPref val="0"/>
          <dgm:bulletEnabled val="1"/>
        </dgm:presLayoutVars>
      </dgm:prSet>
      <dgm:spPr/>
      <dgm:t>
        <a:bodyPr/>
        <a:lstStyle/>
        <a:p>
          <a:endParaRPr lang="en-US"/>
        </a:p>
      </dgm:t>
    </dgm:pt>
    <dgm:pt modelId="{31CA7C40-E5DD-4420-BCD4-0389E962177B}" type="pres">
      <dgm:prSet presAssocID="{B3B2E6F3-6E41-449C-BCBD-25EAE245986D}" presName="Accent5" presStyleCnt="0"/>
      <dgm:spPr/>
    </dgm:pt>
    <dgm:pt modelId="{8A807E00-0DB8-4F4D-9343-ACC3EF6B6E03}" type="pres">
      <dgm:prSet presAssocID="{B3B2E6F3-6E41-449C-BCBD-25EAE245986D}" presName="Accent" presStyleLbl="bgShp" presStyleIdx="4" presStyleCnt="6"/>
      <dgm:spPr>
        <a:noFill/>
      </dgm:spPr>
    </dgm:pt>
    <dgm:pt modelId="{4962FA62-0C09-40D6-B79A-E14BEB514BC0}" type="pres">
      <dgm:prSet presAssocID="{B3B2E6F3-6E41-449C-BCBD-25EAE245986D}" presName="Child5" presStyleLbl="node1" presStyleIdx="4" presStyleCnt="6">
        <dgm:presLayoutVars>
          <dgm:chMax val="0"/>
          <dgm:chPref val="0"/>
          <dgm:bulletEnabled val="1"/>
        </dgm:presLayoutVars>
      </dgm:prSet>
      <dgm:spPr/>
      <dgm:t>
        <a:bodyPr/>
        <a:lstStyle/>
        <a:p>
          <a:endParaRPr lang="en-US"/>
        </a:p>
      </dgm:t>
    </dgm:pt>
    <dgm:pt modelId="{1B15AEA7-E5B5-44B8-B216-7C5268CF3862}" type="pres">
      <dgm:prSet presAssocID="{76307505-1441-4572-A9C4-2A8C0B8D01F4}" presName="Accent6" presStyleCnt="0"/>
      <dgm:spPr/>
    </dgm:pt>
    <dgm:pt modelId="{3BF1F0C5-AB90-47D5-A95A-509130FA8144}" type="pres">
      <dgm:prSet presAssocID="{76307505-1441-4572-A9C4-2A8C0B8D01F4}" presName="Accent" presStyleLbl="bgShp" presStyleIdx="5" presStyleCnt="6" custLinFactY="-100000" custLinFactNeighborX="85557" custLinFactNeighborY="-108141"/>
      <dgm:spPr>
        <a:noFill/>
      </dgm:spPr>
      <dgm:t>
        <a:bodyPr/>
        <a:lstStyle/>
        <a:p>
          <a:endParaRPr lang="en-US"/>
        </a:p>
      </dgm:t>
    </dgm:pt>
    <dgm:pt modelId="{F9B44C95-E17A-44EA-9B34-5B7D6E207A4C}" type="pres">
      <dgm:prSet presAssocID="{76307505-1441-4572-A9C4-2A8C0B8D01F4}" presName="Child6" presStyleLbl="node1" presStyleIdx="5" presStyleCnt="6">
        <dgm:presLayoutVars>
          <dgm:chMax val="0"/>
          <dgm:chPref val="0"/>
          <dgm:bulletEnabled val="1"/>
        </dgm:presLayoutVars>
      </dgm:prSet>
      <dgm:spPr/>
      <dgm:t>
        <a:bodyPr/>
        <a:lstStyle/>
        <a:p>
          <a:endParaRPr lang="en-US"/>
        </a:p>
      </dgm:t>
    </dgm:pt>
  </dgm:ptLst>
  <dgm:cxnLst>
    <dgm:cxn modelId="{2D7BAE02-0E40-47E0-9DD1-695CDC54E521}" srcId="{12956DA9-1058-4BF2-AC75-EF6695654B89}" destId="{25D0BC2E-D8B7-4B4C-B8E8-7CC06BC4C312}" srcOrd="3" destOrd="0" parTransId="{3FFCDBFD-0652-4C24-9C42-1DA649437987}" sibTransId="{D860B475-3B07-4606-8F33-5FAE56F84C9C}"/>
    <dgm:cxn modelId="{A90DF143-94EF-407F-BB35-C471F7AA731B}" type="presOf" srcId="{06E1DD42-581E-4D80-AB7B-D5749E554E70}" destId="{5E593337-AB06-4724-B406-EEC2944C6143}" srcOrd="0" destOrd="0" presId="urn:microsoft.com/office/officeart/2011/layout/HexagonRadial"/>
    <dgm:cxn modelId="{27BEBAFB-E3F3-43D9-9F2F-8FD57430AC96}" srcId="{12956DA9-1058-4BF2-AC75-EF6695654B89}" destId="{B3B2E6F3-6E41-449C-BCBD-25EAE245986D}" srcOrd="4" destOrd="0" parTransId="{1CAB2E66-AED6-47B5-9271-733643CA42A6}" sibTransId="{793FE863-F68F-4F64-A2A5-3BD1191B6926}"/>
    <dgm:cxn modelId="{BF0A6E64-E45A-49B7-B3A4-6DD5B79982EF}" type="presOf" srcId="{12956DA9-1058-4BF2-AC75-EF6695654B89}" destId="{94C7F924-A6FB-454B-A799-AE32A0595BD4}" srcOrd="0" destOrd="0" presId="urn:microsoft.com/office/officeart/2011/layout/HexagonRadial"/>
    <dgm:cxn modelId="{C8B9392C-6BAA-4EE2-958E-59A2C9C7E5AC}" srcId="{6C5C2048-C1D0-4591-8844-5E2C14C78E44}" destId="{12956DA9-1058-4BF2-AC75-EF6695654B89}" srcOrd="0" destOrd="0" parTransId="{F5370E3D-0429-4C33-920E-2783B1D5D7CC}" sibTransId="{1FA80158-147A-48FB-9205-582B5885AFFB}"/>
    <dgm:cxn modelId="{45364C5D-EAD2-40BB-A90E-EFDDCCD3C649}" srcId="{12956DA9-1058-4BF2-AC75-EF6695654B89}" destId="{76307505-1441-4572-A9C4-2A8C0B8D01F4}" srcOrd="5" destOrd="0" parTransId="{990A01C6-98A9-4728-A16C-DB3B92B39F25}" sibTransId="{1AF7C470-93FF-42DE-A2E7-4ED04CF4087D}"/>
    <dgm:cxn modelId="{214C98D2-31BB-4972-9FE9-5CA9BA26C054}" type="presOf" srcId="{6C5C2048-C1D0-4591-8844-5E2C14C78E44}" destId="{4512D27A-FBF0-45FA-A98C-3A05B7B6D26D}" srcOrd="0" destOrd="0" presId="urn:microsoft.com/office/officeart/2011/layout/HexagonRadial"/>
    <dgm:cxn modelId="{490E4EC6-1ED0-4C2F-B022-68E7F4C74DC4}" srcId="{12956DA9-1058-4BF2-AC75-EF6695654B89}" destId="{22786E4E-63A4-4AB1-A4D3-DE4A1DF198DA}" srcOrd="1" destOrd="0" parTransId="{1A07D124-82D2-4CC3-85CD-CBB38C64CA71}" sibTransId="{F4B92891-D349-4056-9016-6AC47644FF13}"/>
    <dgm:cxn modelId="{7B43F1DA-8661-4E9C-8707-29E5B6B42091}" type="presOf" srcId="{25D0BC2E-D8B7-4B4C-B8E8-7CC06BC4C312}" destId="{3B1B794E-4869-4B2F-AC11-8EB83390829A}" srcOrd="0" destOrd="0" presId="urn:microsoft.com/office/officeart/2011/layout/HexagonRadial"/>
    <dgm:cxn modelId="{0FB5255C-CC71-4585-A1F9-D901761CF419}" srcId="{12956DA9-1058-4BF2-AC75-EF6695654B89}" destId="{06E1DD42-581E-4D80-AB7B-D5749E554E70}" srcOrd="0" destOrd="0" parTransId="{546D9987-4807-436B-9CDD-EABCAF298597}" sibTransId="{68E00263-17AC-43F6-8431-CD7F2CA4736D}"/>
    <dgm:cxn modelId="{AAD1D09C-CA4E-4B4D-AABD-4E964D47E67C}" type="presOf" srcId="{76307505-1441-4572-A9C4-2A8C0B8D01F4}" destId="{F9B44C95-E17A-44EA-9B34-5B7D6E207A4C}" srcOrd="0" destOrd="0" presId="urn:microsoft.com/office/officeart/2011/layout/HexagonRadial"/>
    <dgm:cxn modelId="{B84C9795-084C-4A55-806B-79E6F1D80A2F}" type="presOf" srcId="{22786E4E-63A4-4AB1-A4D3-DE4A1DF198DA}" destId="{6A40E36C-87ED-4EDF-9B6A-511242323940}" srcOrd="0" destOrd="0" presId="urn:microsoft.com/office/officeart/2011/layout/HexagonRadial"/>
    <dgm:cxn modelId="{871D241C-6D2C-45B8-BE2A-C14EFC6CFE31}" srcId="{12956DA9-1058-4BF2-AC75-EF6695654B89}" destId="{EC34B7C9-187D-48E0-85D2-CF8013D8D789}" srcOrd="2" destOrd="0" parTransId="{7445C809-C9A3-4D41-AD4C-701FB1DE1AA0}" sibTransId="{BA35D2C9-E404-4111-A001-CAB5702D1F9F}"/>
    <dgm:cxn modelId="{DD6E9390-1B1D-4B45-8450-7BCA4AA76FB9}" type="presOf" srcId="{EC34B7C9-187D-48E0-85D2-CF8013D8D789}" destId="{4538495D-6D78-4449-B692-079373E342C5}" srcOrd="0" destOrd="0" presId="urn:microsoft.com/office/officeart/2011/layout/HexagonRadial"/>
    <dgm:cxn modelId="{5191EABC-FAFB-4888-B140-7B1379A736EF}" type="presOf" srcId="{B3B2E6F3-6E41-449C-BCBD-25EAE245986D}" destId="{4962FA62-0C09-40D6-B79A-E14BEB514BC0}" srcOrd="0" destOrd="0" presId="urn:microsoft.com/office/officeart/2011/layout/HexagonRadial"/>
    <dgm:cxn modelId="{831F0DA1-0197-46C1-AEB1-660DFA32CD95}" type="presParOf" srcId="{4512D27A-FBF0-45FA-A98C-3A05B7B6D26D}" destId="{94C7F924-A6FB-454B-A799-AE32A0595BD4}" srcOrd="0" destOrd="0" presId="urn:microsoft.com/office/officeart/2011/layout/HexagonRadial"/>
    <dgm:cxn modelId="{152840ED-95B8-44D0-A5F0-C21110E4B658}" type="presParOf" srcId="{4512D27A-FBF0-45FA-A98C-3A05B7B6D26D}" destId="{51B488D7-83B9-4BE5-A0DC-056A0629F9A2}" srcOrd="1" destOrd="0" presId="urn:microsoft.com/office/officeart/2011/layout/HexagonRadial"/>
    <dgm:cxn modelId="{39FEF84F-8B2F-413E-8595-877044AB8320}" type="presParOf" srcId="{51B488D7-83B9-4BE5-A0DC-056A0629F9A2}" destId="{4D6F8E0B-0AF3-40D5-A5CC-30986F44AAEF}" srcOrd="0" destOrd="0" presId="urn:microsoft.com/office/officeart/2011/layout/HexagonRadial"/>
    <dgm:cxn modelId="{DEECA622-C9ED-4C38-B7BD-1F499AC1B341}" type="presParOf" srcId="{4512D27A-FBF0-45FA-A98C-3A05B7B6D26D}" destId="{5E593337-AB06-4724-B406-EEC2944C6143}" srcOrd="2" destOrd="0" presId="urn:microsoft.com/office/officeart/2011/layout/HexagonRadial"/>
    <dgm:cxn modelId="{D4508333-761E-4254-86BA-F8484FB8A028}" type="presParOf" srcId="{4512D27A-FBF0-45FA-A98C-3A05B7B6D26D}" destId="{BD553C59-2315-4C03-B89A-59CBC9A074F8}" srcOrd="3" destOrd="0" presId="urn:microsoft.com/office/officeart/2011/layout/HexagonRadial"/>
    <dgm:cxn modelId="{3D6E3D30-F125-4613-BB74-DF3FD8047FEA}" type="presParOf" srcId="{BD553C59-2315-4C03-B89A-59CBC9A074F8}" destId="{6EDEB104-6957-4173-9B23-BA967E80BC91}" srcOrd="0" destOrd="0" presId="urn:microsoft.com/office/officeart/2011/layout/HexagonRadial"/>
    <dgm:cxn modelId="{366B3DB5-AFC6-435E-AE44-1B820DBCDB3C}" type="presParOf" srcId="{4512D27A-FBF0-45FA-A98C-3A05B7B6D26D}" destId="{6A40E36C-87ED-4EDF-9B6A-511242323940}" srcOrd="4" destOrd="0" presId="urn:microsoft.com/office/officeart/2011/layout/HexagonRadial"/>
    <dgm:cxn modelId="{C95D02C9-340E-4C45-8473-B5D925DC5514}" type="presParOf" srcId="{4512D27A-FBF0-45FA-A98C-3A05B7B6D26D}" destId="{521F1CC1-4FD6-4706-A63E-C609DA652840}" srcOrd="5" destOrd="0" presId="urn:microsoft.com/office/officeart/2011/layout/HexagonRadial"/>
    <dgm:cxn modelId="{6B738FEE-B4FB-4AB7-A18F-A5ED131CAC40}" type="presParOf" srcId="{521F1CC1-4FD6-4706-A63E-C609DA652840}" destId="{64E7802A-4DBE-4FD2-93C7-ACDABD584CDD}" srcOrd="0" destOrd="0" presId="urn:microsoft.com/office/officeart/2011/layout/HexagonRadial"/>
    <dgm:cxn modelId="{238F4D59-9227-459C-B895-43440E351879}" type="presParOf" srcId="{4512D27A-FBF0-45FA-A98C-3A05B7B6D26D}" destId="{4538495D-6D78-4449-B692-079373E342C5}" srcOrd="6" destOrd="0" presId="urn:microsoft.com/office/officeart/2011/layout/HexagonRadial"/>
    <dgm:cxn modelId="{B24577DC-E3F8-4CC1-AB43-885D34208C45}" type="presParOf" srcId="{4512D27A-FBF0-45FA-A98C-3A05B7B6D26D}" destId="{60CA62F0-40F6-496A-9FCA-C28D4AC677ED}" srcOrd="7" destOrd="0" presId="urn:microsoft.com/office/officeart/2011/layout/HexagonRadial"/>
    <dgm:cxn modelId="{045926DF-5BB6-4E9E-84E0-B6F0818DE83C}" type="presParOf" srcId="{60CA62F0-40F6-496A-9FCA-C28D4AC677ED}" destId="{0BE847A5-7988-45B6-AA97-1331D5481B23}" srcOrd="0" destOrd="0" presId="urn:microsoft.com/office/officeart/2011/layout/HexagonRadial"/>
    <dgm:cxn modelId="{7E838086-B2ED-4EB8-B7BA-BD78E21B1FEE}" type="presParOf" srcId="{4512D27A-FBF0-45FA-A98C-3A05B7B6D26D}" destId="{3B1B794E-4869-4B2F-AC11-8EB83390829A}" srcOrd="8" destOrd="0" presId="urn:microsoft.com/office/officeart/2011/layout/HexagonRadial"/>
    <dgm:cxn modelId="{89D2DD2D-B4D0-4A67-B7A0-A8A05E1FBB94}" type="presParOf" srcId="{4512D27A-FBF0-45FA-A98C-3A05B7B6D26D}" destId="{31CA7C40-E5DD-4420-BCD4-0389E962177B}" srcOrd="9" destOrd="0" presId="urn:microsoft.com/office/officeart/2011/layout/HexagonRadial"/>
    <dgm:cxn modelId="{C4A5AD13-F100-41C8-A000-254F0ECF1401}" type="presParOf" srcId="{31CA7C40-E5DD-4420-BCD4-0389E962177B}" destId="{8A807E00-0DB8-4F4D-9343-ACC3EF6B6E03}" srcOrd="0" destOrd="0" presId="urn:microsoft.com/office/officeart/2011/layout/HexagonRadial"/>
    <dgm:cxn modelId="{3B34A4E3-8D17-4657-B887-9A76A7145EFC}" type="presParOf" srcId="{4512D27A-FBF0-45FA-A98C-3A05B7B6D26D}" destId="{4962FA62-0C09-40D6-B79A-E14BEB514BC0}" srcOrd="10" destOrd="0" presId="urn:microsoft.com/office/officeart/2011/layout/HexagonRadial"/>
    <dgm:cxn modelId="{E2952FAD-F8D8-4857-B948-A6C70AFF0E3F}" type="presParOf" srcId="{4512D27A-FBF0-45FA-A98C-3A05B7B6D26D}" destId="{1B15AEA7-E5B5-44B8-B216-7C5268CF3862}" srcOrd="11" destOrd="0" presId="urn:microsoft.com/office/officeart/2011/layout/HexagonRadial"/>
    <dgm:cxn modelId="{6B6356E2-1AA3-4520-99B6-C8B2E4ED1683}" type="presParOf" srcId="{1B15AEA7-E5B5-44B8-B216-7C5268CF3862}" destId="{3BF1F0C5-AB90-47D5-A95A-509130FA8144}" srcOrd="0" destOrd="0" presId="urn:microsoft.com/office/officeart/2011/layout/HexagonRadial"/>
    <dgm:cxn modelId="{7987F5E0-298A-4260-A62D-2365F1504ED8}" type="presParOf" srcId="{4512D27A-FBF0-45FA-A98C-3A05B7B6D26D}" destId="{F9B44C95-E17A-44EA-9B34-5B7D6E207A4C}" srcOrd="12" destOrd="0" presId="urn:microsoft.com/office/officeart/2011/layout/HexagonRadial"/>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5C2048-C1D0-4591-8844-5E2C14C78E44}" type="doc">
      <dgm:prSet loTypeId="urn:microsoft.com/office/officeart/2011/layout/HexagonRadial" loCatId="officeonline" qsTypeId="urn:microsoft.com/office/officeart/2005/8/quickstyle/simple5" qsCatId="simple" csTypeId="urn:microsoft.com/office/officeart/2005/8/colors/colorful5" csCatId="colorful" phldr="1"/>
      <dgm:spPr/>
      <dgm:t>
        <a:bodyPr/>
        <a:lstStyle/>
        <a:p>
          <a:endParaRPr lang="en-US"/>
        </a:p>
      </dgm:t>
    </dgm:pt>
    <dgm:pt modelId="{06E1DD42-581E-4D80-AB7B-D5749E554E70}">
      <dgm:prSet phldrT="[Text]">
        <dgm:style>
          <a:lnRef idx="2">
            <a:schemeClr val="dk1"/>
          </a:lnRef>
          <a:fillRef idx="1">
            <a:schemeClr val="lt1"/>
          </a:fillRef>
          <a:effectRef idx="0">
            <a:schemeClr val="dk1"/>
          </a:effectRef>
          <a:fontRef idx="minor">
            <a:schemeClr val="dk1"/>
          </a:fontRef>
        </dgm:style>
      </dgm:prSet>
      <dgm:spPr/>
      <dgm:t>
        <a:bodyPr/>
        <a:lstStyle/>
        <a:p>
          <a:r>
            <a:rPr lang="en-US" dirty="0" smtClean="0"/>
            <a:t>Field Data</a:t>
          </a:r>
          <a:endParaRPr lang="en-US" dirty="0"/>
        </a:p>
      </dgm:t>
    </dgm:pt>
    <dgm:pt modelId="{546D9987-4807-436B-9CDD-EABCAF298597}" type="parTrans" cxnId="{0FB5255C-CC71-4585-A1F9-D901761CF419}">
      <dgm:prSet/>
      <dgm:spPr/>
      <dgm:t>
        <a:bodyPr/>
        <a:lstStyle/>
        <a:p>
          <a:endParaRPr lang="en-US"/>
        </a:p>
      </dgm:t>
    </dgm:pt>
    <dgm:pt modelId="{68E00263-17AC-43F6-8431-CD7F2CA4736D}" type="sibTrans" cxnId="{0FB5255C-CC71-4585-A1F9-D901761CF419}">
      <dgm:prSet/>
      <dgm:spPr/>
      <dgm:t>
        <a:bodyPr/>
        <a:lstStyle/>
        <a:p>
          <a:endParaRPr lang="en-US"/>
        </a:p>
      </dgm:t>
    </dgm:pt>
    <dgm:pt modelId="{22786E4E-63A4-4AB1-A4D3-DE4A1DF198DA}">
      <dgm:prSet phldrT="[Text]">
        <dgm:style>
          <a:lnRef idx="2">
            <a:schemeClr val="dk1"/>
          </a:lnRef>
          <a:fillRef idx="1">
            <a:schemeClr val="lt1"/>
          </a:fillRef>
          <a:effectRef idx="0">
            <a:schemeClr val="dk1"/>
          </a:effectRef>
          <a:fontRef idx="minor">
            <a:schemeClr val="dk1"/>
          </a:fontRef>
        </dgm:style>
      </dgm:prSet>
      <dgm:spPr/>
      <dgm:t>
        <a:bodyPr/>
        <a:lstStyle/>
        <a:p>
          <a:r>
            <a:rPr lang="en-US" dirty="0" smtClean="0"/>
            <a:t>Land Use, Safety &amp; Emissions Models</a:t>
          </a:r>
          <a:endParaRPr lang="en-US" dirty="0"/>
        </a:p>
      </dgm:t>
    </dgm:pt>
    <dgm:pt modelId="{1A07D124-82D2-4CC3-85CD-CBB38C64CA71}" type="parTrans" cxnId="{490E4EC6-1ED0-4C2F-B022-68E7F4C74DC4}">
      <dgm:prSet/>
      <dgm:spPr/>
      <dgm:t>
        <a:bodyPr/>
        <a:lstStyle/>
        <a:p>
          <a:endParaRPr lang="en-US"/>
        </a:p>
      </dgm:t>
    </dgm:pt>
    <dgm:pt modelId="{F4B92891-D349-4056-9016-6AC47644FF13}" type="sibTrans" cxnId="{490E4EC6-1ED0-4C2F-B022-68E7F4C74DC4}">
      <dgm:prSet/>
      <dgm:spPr/>
      <dgm:t>
        <a:bodyPr/>
        <a:lstStyle/>
        <a:p>
          <a:endParaRPr lang="en-US"/>
        </a:p>
      </dgm:t>
    </dgm:pt>
    <dgm:pt modelId="{EC34B7C9-187D-48E0-85D2-CF8013D8D789}">
      <dgm:prSet phldrT="[Text]">
        <dgm:style>
          <a:lnRef idx="2">
            <a:schemeClr val="dk1"/>
          </a:lnRef>
          <a:fillRef idx="1">
            <a:schemeClr val="lt1"/>
          </a:fillRef>
          <a:effectRef idx="0">
            <a:schemeClr val="dk1"/>
          </a:effectRef>
          <a:fontRef idx="minor">
            <a:schemeClr val="dk1"/>
          </a:fontRef>
        </dgm:style>
      </dgm:prSet>
      <dgm:spPr/>
      <dgm:t>
        <a:bodyPr/>
        <a:lstStyle/>
        <a:p>
          <a:r>
            <a:rPr lang="en-US" dirty="0" smtClean="0"/>
            <a:t>HCM &amp; Signal Timing Models</a:t>
          </a:r>
          <a:endParaRPr lang="en-US" dirty="0"/>
        </a:p>
      </dgm:t>
    </dgm:pt>
    <dgm:pt modelId="{7445C809-C9A3-4D41-AD4C-701FB1DE1AA0}" type="parTrans" cxnId="{871D241C-6D2C-45B8-BE2A-C14EFC6CFE31}">
      <dgm:prSet/>
      <dgm:spPr/>
      <dgm:t>
        <a:bodyPr/>
        <a:lstStyle/>
        <a:p>
          <a:endParaRPr lang="en-US"/>
        </a:p>
      </dgm:t>
    </dgm:pt>
    <dgm:pt modelId="{BA35D2C9-E404-4111-A001-CAB5702D1F9F}" type="sibTrans" cxnId="{871D241C-6D2C-45B8-BE2A-C14EFC6CFE31}">
      <dgm:prSet/>
      <dgm:spPr/>
      <dgm:t>
        <a:bodyPr/>
        <a:lstStyle/>
        <a:p>
          <a:endParaRPr lang="en-US"/>
        </a:p>
      </dgm:t>
    </dgm:pt>
    <dgm:pt modelId="{25D0BC2E-D8B7-4B4C-B8E8-7CC06BC4C312}">
      <dgm:prSet phldrT="[Text]">
        <dgm:style>
          <a:lnRef idx="1">
            <a:schemeClr val="accent2"/>
          </a:lnRef>
          <a:fillRef idx="3">
            <a:schemeClr val="accent2"/>
          </a:fillRef>
          <a:effectRef idx="2">
            <a:schemeClr val="accent2"/>
          </a:effectRef>
          <a:fontRef idx="minor">
            <a:schemeClr val="lt1"/>
          </a:fontRef>
        </dgm:style>
      </dgm:prSet>
      <dgm:spPr/>
      <dgm:t>
        <a:bodyPr/>
        <a:lstStyle/>
        <a:p>
          <a:r>
            <a:rPr lang="en-US" dirty="0" smtClean="0">
              <a:solidFill>
                <a:schemeClr val="tx1"/>
              </a:solidFill>
            </a:rPr>
            <a:t>Micro-simulation Models</a:t>
          </a:r>
        </a:p>
      </dgm:t>
    </dgm:pt>
    <dgm:pt modelId="{3FFCDBFD-0652-4C24-9C42-1DA649437987}" type="parTrans" cxnId="{2D7BAE02-0E40-47E0-9DD1-695CDC54E521}">
      <dgm:prSet/>
      <dgm:spPr/>
      <dgm:t>
        <a:bodyPr/>
        <a:lstStyle/>
        <a:p>
          <a:endParaRPr lang="en-US"/>
        </a:p>
      </dgm:t>
    </dgm:pt>
    <dgm:pt modelId="{D860B475-3B07-4606-8F33-5FAE56F84C9C}" type="sibTrans" cxnId="{2D7BAE02-0E40-47E0-9DD1-695CDC54E521}">
      <dgm:prSet/>
      <dgm:spPr/>
      <dgm:t>
        <a:bodyPr/>
        <a:lstStyle/>
        <a:p>
          <a:endParaRPr lang="en-US"/>
        </a:p>
      </dgm:t>
    </dgm:pt>
    <dgm:pt modelId="{B3B2E6F3-6E41-449C-BCBD-25EAE245986D}">
      <dgm:prSet phldrT="[Text]">
        <dgm:style>
          <a:lnRef idx="2">
            <a:schemeClr val="dk1"/>
          </a:lnRef>
          <a:fillRef idx="1">
            <a:schemeClr val="lt1"/>
          </a:fillRef>
          <a:effectRef idx="0">
            <a:schemeClr val="dk1"/>
          </a:effectRef>
          <a:fontRef idx="minor">
            <a:schemeClr val="dk1"/>
          </a:fontRef>
        </dgm:style>
      </dgm:prSet>
      <dgm:spPr/>
      <dgm:t>
        <a:bodyPr/>
        <a:lstStyle/>
        <a:p>
          <a:r>
            <a:rPr lang="en-US" dirty="0" smtClean="0"/>
            <a:t>Dynamic Traffic Assignment Models</a:t>
          </a:r>
          <a:endParaRPr lang="en-US" dirty="0"/>
        </a:p>
      </dgm:t>
    </dgm:pt>
    <dgm:pt modelId="{1CAB2E66-AED6-47B5-9271-733643CA42A6}" type="parTrans" cxnId="{27BEBAFB-E3F3-43D9-9F2F-8FD57430AC96}">
      <dgm:prSet/>
      <dgm:spPr/>
      <dgm:t>
        <a:bodyPr/>
        <a:lstStyle/>
        <a:p>
          <a:endParaRPr lang="en-US"/>
        </a:p>
      </dgm:t>
    </dgm:pt>
    <dgm:pt modelId="{793FE863-F68F-4F64-A2A5-3BD1191B6926}" type="sibTrans" cxnId="{27BEBAFB-E3F3-43D9-9F2F-8FD57430AC96}">
      <dgm:prSet/>
      <dgm:spPr/>
      <dgm:t>
        <a:bodyPr/>
        <a:lstStyle/>
        <a:p>
          <a:endParaRPr lang="en-US"/>
        </a:p>
      </dgm:t>
    </dgm:pt>
    <dgm:pt modelId="{76307505-1441-4572-A9C4-2A8C0B8D01F4}">
      <dgm:prSet phldrT="[Text]">
        <dgm:style>
          <a:lnRef idx="2">
            <a:schemeClr val="dk1"/>
          </a:lnRef>
          <a:fillRef idx="1">
            <a:schemeClr val="lt1"/>
          </a:fillRef>
          <a:effectRef idx="0">
            <a:schemeClr val="dk1"/>
          </a:effectRef>
          <a:fontRef idx="minor">
            <a:schemeClr val="dk1"/>
          </a:fontRef>
        </dgm:style>
      </dgm:prSet>
      <dgm:spPr/>
      <dgm:t>
        <a:bodyPr/>
        <a:lstStyle/>
        <a:p>
          <a:r>
            <a:rPr lang="en-US" dirty="0" smtClean="0"/>
            <a:t>Travel Demand Forecasting Models</a:t>
          </a:r>
          <a:endParaRPr lang="en-US" dirty="0"/>
        </a:p>
      </dgm:t>
    </dgm:pt>
    <dgm:pt modelId="{990A01C6-98A9-4728-A16C-DB3B92B39F25}" type="parTrans" cxnId="{45364C5D-EAD2-40BB-A90E-EFDDCCD3C649}">
      <dgm:prSet/>
      <dgm:spPr/>
      <dgm:t>
        <a:bodyPr/>
        <a:lstStyle/>
        <a:p>
          <a:endParaRPr lang="en-US"/>
        </a:p>
      </dgm:t>
    </dgm:pt>
    <dgm:pt modelId="{1AF7C470-93FF-42DE-A2E7-4ED04CF4087D}" type="sibTrans" cxnId="{45364C5D-EAD2-40BB-A90E-EFDDCCD3C649}">
      <dgm:prSet/>
      <dgm:spPr/>
      <dgm:t>
        <a:bodyPr/>
        <a:lstStyle/>
        <a:p>
          <a:endParaRPr lang="en-US"/>
        </a:p>
      </dgm:t>
    </dgm:pt>
    <dgm:pt modelId="{12956DA9-1058-4BF2-AC75-EF6695654B89}">
      <dgm:prSet phldrT="[Text]" custT="1"/>
      <dgm:spPr/>
      <dgm:t>
        <a:bodyPr/>
        <a:lstStyle/>
        <a:p>
          <a:r>
            <a:rPr lang="en-US" sz="1500" b="1" dirty="0" smtClean="0"/>
            <a:t>AMS </a:t>
          </a:r>
          <a:br>
            <a:rPr lang="en-US" sz="1500" b="1" dirty="0" smtClean="0"/>
          </a:br>
          <a:r>
            <a:rPr lang="en-US" sz="1500" b="1" dirty="0" smtClean="0"/>
            <a:t>Data Hub</a:t>
          </a:r>
          <a:endParaRPr lang="en-US" sz="1500" b="1" dirty="0"/>
        </a:p>
      </dgm:t>
    </dgm:pt>
    <dgm:pt modelId="{1FA80158-147A-48FB-9205-582B5885AFFB}" type="sibTrans" cxnId="{C8B9392C-6BAA-4EE2-958E-59A2C9C7E5AC}">
      <dgm:prSet/>
      <dgm:spPr/>
      <dgm:t>
        <a:bodyPr/>
        <a:lstStyle/>
        <a:p>
          <a:endParaRPr lang="en-US"/>
        </a:p>
      </dgm:t>
    </dgm:pt>
    <dgm:pt modelId="{F5370E3D-0429-4C33-920E-2783B1D5D7CC}" type="parTrans" cxnId="{C8B9392C-6BAA-4EE2-958E-59A2C9C7E5AC}">
      <dgm:prSet/>
      <dgm:spPr/>
      <dgm:t>
        <a:bodyPr/>
        <a:lstStyle/>
        <a:p>
          <a:endParaRPr lang="en-US"/>
        </a:p>
      </dgm:t>
    </dgm:pt>
    <dgm:pt modelId="{4512D27A-FBF0-45FA-A98C-3A05B7B6D26D}" type="pres">
      <dgm:prSet presAssocID="{6C5C2048-C1D0-4591-8844-5E2C14C78E44}" presName="Name0" presStyleCnt="0">
        <dgm:presLayoutVars>
          <dgm:chMax val="1"/>
          <dgm:chPref val="1"/>
          <dgm:dir/>
          <dgm:animOne val="branch"/>
          <dgm:animLvl val="lvl"/>
        </dgm:presLayoutVars>
      </dgm:prSet>
      <dgm:spPr/>
      <dgm:t>
        <a:bodyPr/>
        <a:lstStyle/>
        <a:p>
          <a:endParaRPr lang="en-US"/>
        </a:p>
      </dgm:t>
    </dgm:pt>
    <dgm:pt modelId="{94C7F924-A6FB-454B-A799-AE32A0595BD4}" type="pres">
      <dgm:prSet presAssocID="{12956DA9-1058-4BF2-AC75-EF6695654B89}" presName="Parent" presStyleLbl="node0" presStyleIdx="0" presStyleCnt="1">
        <dgm:presLayoutVars>
          <dgm:chMax val="6"/>
          <dgm:chPref val="6"/>
        </dgm:presLayoutVars>
      </dgm:prSet>
      <dgm:spPr/>
      <dgm:t>
        <a:bodyPr/>
        <a:lstStyle/>
        <a:p>
          <a:endParaRPr lang="en-US"/>
        </a:p>
      </dgm:t>
    </dgm:pt>
    <dgm:pt modelId="{51B488D7-83B9-4BE5-A0DC-056A0629F9A2}" type="pres">
      <dgm:prSet presAssocID="{06E1DD42-581E-4D80-AB7B-D5749E554E70}" presName="Accent1" presStyleCnt="0"/>
      <dgm:spPr/>
    </dgm:pt>
    <dgm:pt modelId="{4D6F8E0B-0AF3-40D5-A5CC-30986F44AAEF}" type="pres">
      <dgm:prSet presAssocID="{06E1DD42-581E-4D80-AB7B-D5749E554E70}" presName="Accent" presStyleLbl="bgShp" presStyleIdx="0" presStyleCnt="6"/>
      <dgm:spPr/>
    </dgm:pt>
    <dgm:pt modelId="{5E593337-AB06-4724-B406-EEC2944C6143}" type="pres">
      <dgm:prSet presAssocID="{06E1DD42-581E-4D80-AB7B-D5749E554E70}" presName="Child1" presStyleLbl="node1" presStyleIdx="0" presStyleCnt="6">
        <dgm:presLayoutVars>
          <dgm:chMax val="0"/>
          <dgm:chPref val="0"/>
          <dgm:bulletEnabled val="1"/>
        </dgm:presLayoutVars>
      </dgm:prSet>
      <dgm:spPr/>
      <dgm:t>
        <a:bodyPr/>
        <a:lstStyle/>
        <a:p>
          <a:endParaRPr lang="en-US"/>
        </a:p>
      </dgm:t>
    </dgm:pt>
    <dgm:pt modelId="{BD553C59-2315-4C03-B89A-59CBC9A074F8}" type="pres">
      <dgm:prSet presAssocID="{22786E4E-63A4-4AB1-A4D3-DE4A1DF198DA}" presName="Accent2" presStyleCnt="0"/>
      <dgm:spPr/>
    </dgm:pt>
    <dgm:pt modelId="{6EDEB104-6957-4173-9B23-BA967E80BC91}" type="pres">
      <dgm:prSet presAssocID="{22786E4E-63A4-4AB1-A4D3-DE4A1DF198DA}" presName="Accent" presStyleLbl="bgShp" presStyleIdx="1" presStyleCnt="6"/>
      <dgm:spPr>
        <a:noFill/>
      </dgm:spPr>
    </dgm:pt>
    <dgm:pt modelId="{6A40E36C-87ED-4EDF-9B6A-511242323940}" type="pres">
      <dgm:prSet presAssocID="{22786E4E-63A4-4AB1-A4D3-DE4A1DF198DA}" presName="Child2" presStyleLbl="node1" presStyleIdx="1" presStyleCnt="6">
        <dgm:presLayoutVars>
          <dgm:chMax val="0"/>
          <dgm:chPref val="0"/>
          <dgm:bulletEnabled val="1"/>
        </dgm:presLayoutVars>
      </dgm:prSet>
      <dgm:spPr/>
      <dgm:t>
        <a:bodyPr/>
        <a:lstStyle/>
        <a:p>
          <a:endParaRPr lang="en-US"/>
        </a:p>
      </dgm:t>
    </dgm:pt>
    <dgm:pt modelId="{521F1CC1-4FD6-4706-A63E-C609DA652840}" type="pres">
      <dgm:prSet presAssocID="{EC34B7C9-187D-48E0-85D2-CF8013D8D789}" presName="Accent3" presStyleCnt="0"/>
      <dgm:spPr/>
    </dgm:pt>
    <dgm:pt modelId="{64E7802A-4DBE-4FD2-93C7-ACDABD584CDD}" type="pres">
      <dgm:prSet presAssocID="{EC34B7C9-187D-48E0-85D2-CF8013D8D789}" presName="Accent" presStyleLbl="bgShp" presStyleIdx="2" presStyleCnt="6"/>
      <dgm:spPr>
        <a:noFill/>
      </dgm:spPr>
    </dgm:pt>
    <dgm:pt modelId="{4538495D-6D78-4449-B692-079373E342C5}" type="pres">
      <dgm:prSet presAssocID="{EC34B7C9-187D-48E0-85D2-CF8013D8D789}" presName="Child3" presStyleLbl="node1" presStyleIdx="2" presStyleCnt="6">
        <dgm:presLayoutVars>
          <dgm:chMax val="0"/>
          <dgm:chPref val="0"/>
          <dgm:bulletEnabled val="1"/>
        </dgm:presLayoutVars>
      </dgm:prSet>
      <dgm:spPr/>
      <dgm:t>
        <a:bodyPr/>
        <a:lstStyle/>
        <a:p>
          <a:endParaRPr lang="en-US"/>
        </a:p>
      </dgm:t>
    </dgm:pt>
    <dgm:pt modelId="{60CA62F0-40F6-496A-9FCA-C28D4AC677ED}" type="pres">
      <dgm:prSet presAssocID="{25D0BC2E-D8B7-4B4C-B8E8-7CC06BC4C312}" presName="Accent4" presStyleCnt="0"/>
      <dgm:spPr/>
    </dgm:pt>
    <dgm:pt modelId="{0BE847A5-7988-45B6-AA97-1331D5481B23}" type="pres">
      <dgm:prSet presAssocID="{25D0BC2E-D8B7-4B4C-B8E8-7CC06BC4C312}" presName="Accent" presStyleLbl="bgShp" presStyleIdx="3" presStyleCnt="6"/>
      <dgm:spPr>
        <a:noFill/>
      </dgm:spPr>
    </dgm:pt>
    <dgm:pt modelId="{3B1B794E-4869-4B2F-AC11-8EB83390829A}" type="pres">
      <dgm:prSet presAssocID="{25D0BC2E-D8B7-4B4C-B8E8-7CC06BC4C312}" presName="Child4" presStyleLbl="node1" presStyleIdx="3" presStyleCnt="6">
        <dgm:presLayoutVars>
          <dgm:chMax val="0"/>
          <dgm:chPref val="0"/>
          <dgm:bulletEnabled val="1"/>
        </dgm:presLayoutVars>
      </dgm:prSet>
      <dgm:spPr/>
      <dgm:t>
        <a:bodyPr/>
        <a:lstStyle/>
        <a:p>
          <a:endParaRPr lang="en-US"/>
        </a:p>
      </dgm:t>
    </dgm:pt>
    <dgm:pt modelId="{31CA7C40-E5DD-4420-BCD4-0389E962177B}" type="pres">
      <dgm:prSet presAssocID="{B3B2E6F3-6E41-449C-BCBD-25EAE245986D}" presName="Accent5" presStyleCnt="0"/>
      <dgm:spPr/>
    </dgm:pt>
    <dgm:pt modelId="{8A807E00-0DB8-4F4D-9343-ACC3EF6B6E03}" type="pres">
      <dgm:prSet presAssocID="{B3B2E6F3-6E41-449C-BCBD-25EAE245986D}" presName="Accent" presStyleLbl="bgShp" presStyleIdx="4" presStyleCnt="6"/>
      <dgm:spPr>
        <a:noFill/>
      </dgm:spPr>
    </dgm:pt>
    <dgm:pt modelId="{4962FA62-0C09-40D6-B79A-E14BEB514BC0}" type="pres">
      <dgm:prSet presAssocID="{B3B2E6F3-6E41-449C-BCBD-25EAE245986D}" presName="Child5" presStyleLbl="node1" presStyleIdx="4" presStyleCnt="6">
        <dgm:presLayoutVars>
          <dgm:chMax val="0"/>
          <dgm:chPref val="0"/>
          <dgm:bulletEnabled val="1"/>
        </dgm:presLayoutVars>
      </dgm:prSet>
      <dgm:spPr/>
      <dgm:t>
        <a:bodyPr/>
        <a:lstStyle/>
        <a:p>
          <a:endParaRPr lang="en-US"/>
        </a:p>
      </dgm:t>
    </dgm:pt>
    <dgm:pt modelId="{1B15AEA7-E5B5-44B8-B216-7C5268CF3862}" type="pres">
      <dgm:prSet presAssocID="{76307505-1441-4572-A9C4-2A8C0B8D01F4}" presName="Accent6" presStyleCnt="0"/>
      <dgm:spPr/>
    </dgm:pt>
    <dgm:pt modelId="{3BF1F0C5-AB90-47D5-A95A-509130FA8144}" type="pres">
      <dgm:prSet presAssocID="{76307505-1441-4572-A9C4-2A8C0B8D01F4}" presName="Accent" presStyleLbl="bgShp" presStyleIdx="5" presStyleCnt="6" custLinFactY="-100000" custLinFactNeighborX="85557" custLinFactNeighborY="-108141"/>
      <dgm:spPr>
        <a:noFill/>
      </dgm:spPr>
      <dgm:t>
        <a:bodyPr/>
        <a:lstStyle/>
        <a:p>
          <a:endParaRPr lang="en-US"/>
        </a:p>
      </dgm:t>
    </dgm:pt>
    <dgm:pt modelId="{F9B44C95-E17A-44EA-9B34-5B7D6E207A4C}" type="pres">
      <dgm:prSet presAssocID="{76307505-1441-4572-A9C4-2A8C0B8D01F4}" presName="Child6" presStyleLbl="node1" presStyleIdx="5" presStyleCnt="6">
        <dgm:presLayoutVars>
          <dgm:chMax val="0"/>
          <dgm:chPref val="0"/>
          <dgm:bulletEnabled val="1"/>
        </dgm:presLayoutVars>
      </dgm:prSet>
      <dgm:spPr/>
      <dgm:t>
        <a:bodyPr/>
        <a:lstStyle/>
        <a:p>
          <a:endParaRPr lang="en-US"/>
        </a:p>
      </dgm:t>
    </dgm:pt>
  </dgm:ptLst>
  <dgm:cxnLst>
    <dgm:cxn modelId="{E0EA3A99-31E2-42D2-89F2-F2FCCFC14763}" type="presOf" srcId="{12956DA9-1058-4BF2-AC75-EF6695654B89}" destId="{94C7F924-A6FB-454B-A799-AE32A0595BD4}" srcOrd="0" destOrd="0" presId="urn:microsoft.com/office/officeart/2011/layout/HexagonRadial"/>
    <dgm:cxn modelId="{2D7BAE02-0E40-47E0-9DD1-695CDC54E521}" srcId="{12956DA9-1058-4BF2-AC75-EF6695654B89}" destId="{25D0BC2E-D8B7-4B4C-B8E8-7CC06BC4C312}" srcOrd="3" destOrd="0" parTransId="{3FFCDBFD-0652-4C24-9C42-1DA649437987}" sibTransId="{D860B475-3B07-4606-8F33-5FAE56F84C9C}"/>
    <dgm:cxn modelId="{BD6E3D58-13BD-4878-8B40-D81417265E5E}" type="presOf" srcId="{EC34B7C9-187D-48E0-85D2-CF8013D8D789}" destId="{4538495D-6D78-4449-B692-079373E342C5}" srcOrd="0" destOrd="0" presId="urn:microsoft.com/office/officeart/2011/layout/HexagonRadial"/>
    <dgm:cxn modelId="{27BEBAFB-E3F3-43D9-9F2F-8FD57430AC96}" srcId="{12956DA9-1058-4BF2-AC75-EF6695654B89}" destId="{B3B2E6F3-6E41-449C-BCBD-25EAE245986D}" srcOrd="4" destOrd="0" parTransId="{1CAB2E66-AED6-47B5-9271-733643CA42A6}" sibTransId="{793FE863-F68F-4F64-A2A5-3BD1191B6926}"/>
    <dgm:cxn modelId="{C8D0A8C7-24EC-46EB-BE50-0C48431E6808}" type="presOf" srcId="{B3B2E6F3-6E41-449C-BCBD-25EAE245986D}" destId="{4962FA62-0C09-40D6-B79A-E14BEB514BC0}" srcOrd="0" destOrd="0" presId="urn:microsoft.com/office/officeart/2011/layout/HexagonRadial"/>
    <dgm:cxn modelId="{453B78A9-E020-4296-82F3-2EC972B9E1BE}" type="presOf" srcId="{06E1DD42-581E-4D80-AB7B-D5749E554E70}" destId="{5E593337-AB06-4724-B406-EEC2944C6143}" srcOrd="0" destOrd="0" presId="urn:microsoft.com/office/officeart/2011/layout/HexagonRadial"/>
    <dgm:cxn modelId="{C8B9392C-6BAA-4EE2-958E-59A2C9C7E5AC}" srcId="{6C5C2048-C1D0-4591-8844-5E2C14C78E44}" destId="{12956DA9-1058-4BF2-AC75-EF6695654B89}" srcOrd="0" destOrd="0" parTransId="{F5370E3D-0429-4C33-920E-2783B1D5D7CC}" sibTransId="{1FA80158-147A-48FB-9205-582B5885AFFB}"/>
    <dgm:cxn modelId="{65194A23-C956-4618-8AF7-099FA38C13DD}" type="presOf" srcId="{25D0BC2E-D8B7-4B4C-B8E8-7CC06BC4C312}" destId="{3B1B794E-4869-4B2F-AC11-8EB83390829A}" srcOrd="0" destOrd="0" presId="urn:microsoft.com/office/officeart/2011/layout/HexagonRadial"/>
    <dgm:cxn modelId="{A26BD48C-3D8A-4538-8FC8-5540C603C8B0}" type="presOf" srcId="{6C5C2048-C1D0-4591-8844-5E2C14C78E44}" destId="{4512D27A-FBF0-45FA-A98C-3A05B7B6D26D}" srcOrd="0" destOrd="0" presId="urn:microsoft.com/office/officeart/2011/layout/HexagonRadial"/>
    <dgm:cxn modelId="{45364C5D-EAD2-40BB-A90E-EFDDCCD3C649}" srcId="{12956DA9-1058-4BF2-AC75-EF6695654B89}" destId="{76307505-1441-4572-A9C4-2A8C0B8D01F4}" srcOrd="5" destOrd="0" parTransId="{990A01C6-98A9-4728-A16C-DB3B92B39F25}" sibTransId="{1AF7C470-93FF-42DE-A2E7-4ED04CF4087D}"/>
    <dgm:cxn modelId="{889F48A6-1B49-4DAB-BA75-A3DCF66C17B2}" type="presOf" srcId="{76307505-1441-4572-A9C4-2A8C0B8D01F4}" destId="{F9B44C95-E17A-44EA-9B34-5B7D6E207A4C}" srcOrd="0" destOrd="0" presId="urn:microsoft.com/office/officeart/2011/layout/HexagonRadial"/>
    <dgm:cxn modelId="{490E4EC6-1ED0-4C2F-B022-68E7F4C74DC4}" srcId="{12956DA9-1058-4BF2-AC75-EF6695654B89}" destId="{22786E4E-63A4-4AB1-A4D3-DE4A1DF198DA}" srcOrd="1" destOrd="0" parTransId="{1A07D124-82D2-4CC3-85CD-CBB38C64CA71}" sibTransId="{F4B92891-D349-4056-9016-6AC47644FF13}"/>
    <dgm:cxn modelId="{0FB5255C-CC71-4585-A1F9-D901761CF419}" srcId="{12956DA9-1058-4BF2-AC75-EF6695654B89}" destId="{06E1DD42-581E-4D80-AB7B-D5749E554E70}" srcOrd="0" destOrd="0" parTransId="{546D9987-4807-436B-9CDD-EABCAF298597}" sibTransId="{68E00263-17AC-43F6-8431-CD7F2CA4736D}"/>
    <dgm:cxn modelId="{B894DDA7-5719-48BE-AB3C-F07AECE26D00}" type="presOf" srcId="{22786E4E-63A4-4AB1-A4D3-DE4A1DF198DA}" destId="{6A40E36C-87ED-4EDF-9B6A-511242323940}" srcOrd="0" destOrd="0" presId="urn:microsoft.com/office/officeart/2011/layout/HexagonRadial"/>
    <dgm:cxn modelId="{871D241C-6D2C-45B8-BE2A-C14EFC6CFE31}" srcId="{12956DA9-1058-4BF2-AC75-EF6695654B89}" destId="{EC34B7C9-187D-48E0-85D2-CF8013D8D789}" srcOrd="2" destOrd="0" parTransId="{7445C809-C9A3-4D41-AD4C-701FB1DE1AA0}" sibTransId="{BA35D2C9-E404-4111-A001-CAB5702D1F9F}"/>
    <dgm:cxn modelId="{F2E4BE72-1654-4C9F-BAE8-EE9BE66B1124}" type="presParOf" srcId="{4512D27A-FBF0-45FA-A98C-3A05B7B6D26D}" destId="{94C7F924-A6FB-454B-A799-AE32A0595BD4}" srcOrd="0" destOrd="0" presId="urn:microsoft.com/office/officeart/2011/layout/HexagonRadial"/>
    <dgm:cxn modelId="{B88B8CB2-0A11-4551-B627-61290DAFD144}" type="presParOf" srcId="{4512D27A-FBF0-45FA-A98C-3A05B7B6D26D}" destId="{51B488D7-83B9-4BE5-A0DC-056A0629F9A2}" srcOrd="1" destOrd="0" presId="urn:microsoft.com/office/officeart/2011/layout/HexagonRadial"/>
    <dgm:cxn modelId="{9EBB4B63-3C32-4E95-A5A2-082B2C877A17}" type="presParOf" srcId="{51B488D7-83B9-4BE5-A0DC-056A0629F9A2}" destId="{4D6F8E0B-0AF3-40D5-A5CC-30986F44AAEF}" srcOrd="0" destOrd="0" presId="urn:microsoft.com/office/officeart/2011/layout/HexagonRadial"/>
    <dgm:cxn modelId="{1885DB02-F0CA-4C70-BF92-76B81984C786}" type="presParOf" srcId="{4512D27A-FBF0-45FA-A98C-3A05B7B6D26D}" destId="{5E593337-AB06-4724-B406-EEC2944C6143}" srcOrd="2" destOrd="0" presId="urn:microsoft.com/office/officeart/2011/layout/HexagonRadial"/>
    <dgm:cxn modelId="{31B7B35E-D10E-4EA9-BD9F-F41C9BB3E97C}" type="presParOf" srcId="{4512D27A-FBF0-45FA-A98C-3A05B7B6D26D}" destId="{BD553C59-2315-4C03-B89A-59CBC9A074F8}" srcOrd="3" destOrd="0" presId="urn:microsoft.com/office/officeart/2011/layout/HexagonRadial"/>
    <dgm:cxn modelId="{3EEB4AA0-3647-4D8F-86EC-8494588FF42B}" type="presParOf" srcId="{BD553C59-2315-4C03-B89A-59CBC9A074F8}" destId="{6EDEB104-6957-4173-9B23-BA967E80BC91}" srcOrd="0" destOrd="0" presId="urn:microsoft.com/office/officeart/2011/layout/HexagonRadial"/>
    <dgm:cxn modelId="{6F020258-DC5C-42FE-897D-BB1E0300D5AB}" type="presParOf" srcId="{4512D27A-FBF0-45FA-A98C-3A05B7B6D26D}" destId="{6A40E36C-87ED-4EDF-9B6A-511242323940}" srcOrd="4" destOrd="0" presId="urn:microsoft.com/office/officeart/2011/layout/HexagonRadial"/>
    <dgm:cxn modelId="{67443B36-EBFA-4938-BF63-48220359842C}" type="presParOf" srcId="{4512D27A-FBF0-45FA-A98C-3A05B7B6D26D}" destId="{521F1CC1-4FD6-4706-A63E-C609DA652840}" srcOrd="5" destOrd="0" presId="urn:microsoft.com/office/officeart/2011/layout/HexagonRadial"/>
    <dgm:cxn modelId="{7D59E4D0-B4D7-46B2-B02F-424EB76F3439}" type="presParOf" srcId="{521F1CC1-4FD6-4706-A63E-C609DA652840}" destId="{64E7802A-4DBE-4FD2-93C7-ACDABD584CDD}" srcOrd="0" destOrd="0" presId="urn:microsoft.com/office/officeart/2011/layout/HexagonRadial"/>
    <dgm:cxn modelId="{5F4493B4-F600-4B22-82F7-3A4B25B5A662}" type="presParOf" srcId="{4512D27A-FBF0-45FA-A98C-3A05B7B6D26D}" destId="{4538495D-6D78-4449-B692-079373E342C5}" srcOrd="6" destOrd="0" presId="urn:microsoft.com/office/officeart/2011/layout/HexagonRadial"/>
    <dgm:cxn modelId="{9606F2F7-2FE9-42C2-9D57-0F814F717092}" type="presParOf" srcId="{4512D27A-FBF0-45FA-A98C-3A05B7B6D26D}" destId="{60CA62F0-40F6-496A-9FCA-C28D4AC677ED}" srcOrd="7" destOrd="0" presId="urn:microsoft.com/office/officeart/2011/layout/HexagonRadial"/>
    <dgm:cxn modelId="{56FD94D6-13CE-4ED9-B603-9BECE3359C88}" type="presParOf" srcId="{60CA62F0-40F6-496A-9FCA-C28D4AC677ED}" destId="{0BE847A5-7988-45B6-AA97-1331D5481B23}" srcOrd="0" destOrd="0" presId="urn:microsoft.com/office/officeart/2011/layout/HexagonRadial"/>
    <dgm:cxn modelId="{36CF01B9-0A77-4994-A5E6-0F5F5CC55CDC}" type="presParOf" srcId="{4512D27A-FBF0-45FA-A98C-3A05B7B6D26D}" destId="{3B1B794E-4869-4B2F-AC11-8EB83390829A}" srcOrd="8" destOrd="0" presId="urn:microsoft.com/office/officeart/2011/layout/HexagonRadial"/>
    <dgm:cxn modelId="{072738C8-C58C-4ACE-8771-2B78A796BFA8}" type="presParOf" srcId="{4512D27A-FBF0-45FA-A98C-3A05B7B6D26D}" destId="{31CA7C40-E5DD-4420-BCD4-0389E962177B}" srcOrd="9" destOrd="0" presId="urn:microsoft.com/office/officeart/2011/layout/HexagonRadial"/>
    <dgm:cxn modelId="{01B5DD56-C1AE-4F26-A722-650EA86A7DAD}" type="presParOf" srcId="{31CA7C40-E5DD-4420-BCD4-0389E962177B}" destId="{8A807E00-0DB8-4F4D-9343-ACC3EF6B6E03}" srcOrd="0" destOrd="0" presId="urn:microsoft.com/office/officeart/2011/layout/HexagonRadial"/>
    <dgm:cxn modelId="{28D04310-F3C6-4F0B-B532-E06493BF4AD1}" type="presParOf" srcId="{4512D27A-FBF0-45FA-A98C-3A05B7B6D26D}" destId="{4962FA62-0C09-40D6-B79A-E14BEB514BC0}" srcOrd="10" destOrd="0" presId="urn:microsoft.com/office/officeart/2011/layout/HexagonRadial"/>
    <dgm:cxn modelId="{BE88F318-B57B-4CE5-8E8E-0BB95CFE203D}" type="presParOf" srcId="{4512D27A-FBF0-45FA-A98C-3A05B7B6D26D}" destId="{1B15AEA7-E5B5-44B8-B216-7C5268CF3862}" srcOrd="11" destOrd="0" presId="urn:microsoft.com/office/officeart/2011/layout/HexagonRadial"/>
    <dgm:cxn modelId="{487408A1-2BAA-4830-AEF3-A27EC0E4226B}" type="presParOf" srcId="{1B15AEA7-E5B5-44B8-B216-7C5268CF3862}" destId="{3BF1F0C5-AB90-47D5-A95A-509130FA8144}" srcOrd="0" destOrd="0" presId="urn:microsoft.com/office/officeart/2011/layout/HexagonRadial"/>
    <dgm:cxn modelId="{2998F3D1-2B71-48F3-9B05-DFD4EE42E959}" type="presParOf" srcId="{4512D27A-FBF0-45FA-A98C-3A05B7B6D26D}" destId="{F9B44C95-E17A-44EA-9B34-5B7D6E207A4C}" srcOrd="12" destOrd="0" presId="urn:microsoft.com/office/officeart/2011/layout/HexagonRadial"/>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C5C2048-C1D0-4591-8844-5E2C14C78E44}" type="doc">
      <dgm:prSet loTypeId="urn:microsoft.com/office/officeart/2011/layout/HexagonRadial" loCatId="officeonline" qsTypeId="urn:microsoft.com/office/officeart/2005/8/quickstyle/simple5" qsCatId="simple" csTypeId="urn:microsoft.com/office/officeart/2005/8/colors/colorful5" csCatId="colorful" phldr="1"/>
      <dgm:spPr/>
      <dgm:t>
        <a:bodyPr/>
        <a:lstStyle/>
        <a:p>
          <a:endParaRPr lang="en-US"/>
        </a:p>
      </dgm:t>
    </dgm:pt>
    <dgm:pt modelId="{06E1DD42-581E-4D80-AB7B-D5749E554E70}">
      <dgm:prSet phldrT="[Text]">
        <dgm:style>
          <a:lnRef idx="2">
            <a:schemeClr val="dk1"/>
          </a:lnRef>
          <a:fillRef idx="1">
            <a:schemeClr val="lt1"/>
          </a:fillRef>
          <a:effectRef idx="0">
            <a:schemeClr val="dk1"/>
          </a:effectRef>
          <a:fontRef idx="minor">
            <a:schemeClr val="dk1"/>
          </a:fontRef>
        </dgm:style>
      </dgm:prSet>
      <dgm:spPr/>
      <dgm:t>
        <a:bodyPr/>
        <a:lstStyle/>
        <a:p>
          <a:r>
            <a:rPr lang="en-US" dirty="0" smtClean="0"/>
            <a:t>Field Data</a:t>
          </a:r>
          <a:endParaRPr lang="en-US" dirty="0"/>
        </a:p>
      </dgm:t>
    </dgm:pt>
    <dgm:pt modelId="{546D9987-4807-436B-9CDD-EABCAF298597}" type="parTrans" cxnId="{0FB5255C-CC71-4585-A1F9-D901761CF419}">
      <dgm:prSet/>
      <dgm:spPr/>
      <dgm:t>
        <a:bodyPr/>
        <a:lstStyle/>
        <a:p>
          <a:endParaRPr lang="en-US"/>
        </a:p>
      </dgm:t>
    </dgm:pt>
    <dgm:pt modelId="{68E00263-17AC-43F6-8431-CD7F2CA4736D}" type="sibTrans" cxnId="{0FB5255C-CC71-4585-A1F9-D901761CF419}">
      <dgm:prSet/>
      <dgm:spPr/>
      <dgm:t>
        <a:bodyPr/>
        <a:lstStyle/>
        <a:p>
          <a:endParaRPr lang="en-US"/>
        </a:p>
      </dgm:t>
    </dgm:pt>
    <dgm:pt modelId="{22786E4E-63A4-4AB1-A4D3-DE4A1DF198DA}">
      <dgm:prSet phldrT="[Text]">
        <dgm:style>
          <a:lnRef idx="2">
            <a:schemeClr val="dk1"/>
          </a:lnRef>
          <a:fillRef idx="1">
            <a:schemeClr val="lt1"/>
          </a:fillRef>
          <a:effectRef idx="0">
            <a:schemeClr val="dk1"/>
          </a:effectRef>
          <a:fontRef idx="minor">
            <a:schemeClr val="dk1"/>
          </a:fontRef>
        </dgm:style>
      </dgm:prSet>
      <dgm:spPr/>
      <dgm:t>
        <a:bodyPr/>
        <a:lstStyle/>
        <a:p>
          <a:r>
            <a:rPr lang="en-US" dirty="0" smtClean="0"/>
            <a:t>Land Use, Safety &amp; Emissions Models</a:t>
          </a:r>
          <a:endParaRPr lang="en-US" dirty="0"/>
        </a:p>
      </dgm:t>
    </dgm:pt>
    <dgm:pt modelId="{1A07D124-82D2-4CC3-85CD-CBB38C64CA71}" type="parTrans" cxnId="{490E4EC6-1ED0-4C2F-B022-68E7F4C74DC4}">
      <dgm:prSet/>
      <dgm:spPr/>
      <dgm:t>
        <a:bodyPr/>
        <a:lstStyle/>
        <a:p>
          <a:endParaRPr lang="en-US"/>
        </a:p>
      </dgm:t>
    </dgm:pt>
    <dgm:pt modelId="{F4B92891-D349-4056-9016-6AC47644FF13}" type="sibTrans" cxnId="{490E4EC6-1ED0-4C2F-B022-68E7F4C74DC4}">
      <dgm:prSet/>
      <dgm:spPr/>
      <dgm:t>
        <a:bodyPr/>
        <a:lstStyle/>
        <a:p>
          <a:endParaRPr lang="en-US"/>
        </a:p>
      </dgm:t>
    </dgm:pt>
    <dgm:pt modelId="{EC34B7C9-187D-48E0-85D2-CF8013D8D789}">
      <dgm:prSet phldrT="[Text]">
        <dgm:style>
          <a:lnRef idx="0">
            <a:schemeClr val="accent3"/>
          </a:lnRef>
          <a:fillRef idx="3">
            <a:schemeClr val="accent3"/>
          </a:fillRef>
          <a:effectRef idx="3">
            <a:schemeClr val="accent3"/>
          </a:effectRef>
          <a:fontRef idx="minor">
            <a:schemeClr val="lt1"/>
          </a:fontRef>
        </dgm:style>
      </dgm:prSet>
      <dgm:spPr/>
      <dgm:t>
        <a:bodyPr/>
        <a:lstStyle/>
        <a:p>
          <a:r>
            <a:rPr lang="en-US" dirty="0" smtClean="0">
              <a:solidFill>
                <a:schemeClr val="tx1"/>
              </a:solidFill>
            </a:rPr>
            <a:t>HCM &amp; Signal Timing Models</a:t>
          </a:r>
          <a:endParaRPr lang="en-US" dirty="0">
            <a:solidFill>
              <a:schemeClr val="tx1"/>
            </a:solidFill>
          </a:endParaRPr>
        </a:p>
      </dgm:t>
    </dgm:pt>
    <dgm:pt modelId="{7445C809-C9A3-4D41-AD4C-701FB1DE1AA0}" type="parTrans" cxnId="{871D241C-6D2C-45B8-BE2A-C14EFC6CFE31}">
      <dgm:prSet/>
      <dgm:spPr/>
      <dgm:t>
        <a:bodyPr/>
        <a:lstStyle/>
        <a:p>
          <a:endParaRPr lang="en-US"/>
        </a:p>
      </dgm:t>
    </dgm:pt>
    <dgm:pt modelId="{BA35D2C9-E404-4111-A001-CAB5702D1F9F}" type="sibTrans" cxnId="{871D241C-6D2C-45B8-BE2A-C14EFC6CFE31}">
      <dgm:prSet/>
      <dgm:spPr/>
      <dgm:t>
        <a:bodyPr/>
        <a:lstStyle/>
        <a:p>
          <a:endParaRPr lang="en-US"/>
        </a:p>
      </dgm:t>
    </dgm:pt>
    <dgm:pt modelId="{25D0BC2E-D8B7-4B4C-B8E8-7CC06BC4C312}">
      <dgm:prSet phldrT="[Text]">
        <dgm:style>
          <a:lnRef idx="2">
            <a:schemeClr val="dk1"/>
          </a:lnRef>
          <a:fillRef idx="1">
            <a:schemeClr val="lt1"/>
          </a:fillRef>
          <a:effectRef idx="0">
            <a:schemeClr val="dk1"/>
          </a:effectRef>
          <a:fontRef idx="minor">
            <a:schemeClr val="dk1"/>
          </a:fontRef>
        </dgm:style>
      </dgm:prSet>
      <dgm:spPr/>
      <dgm:t>
        <a:bodyPr/>
        <a:lstStyle/>
        <a:p>
          <a:r>
            <a:rPr lang="en-US" dirty="0" smtClean="0"/>
            <a:t>Micro-simulation Models</a:t>
          </a:r>
        </a:p>
      </dgm:t>
    </dgm:pt>
    <dgm:pt modelId="{3FFCDBFD-0652-4C24-9C42-1DA649437987}" type="parTrans" cxnId="{2D7BAE02-0E40-47E0-9DD1-695CDC54E521}">
      <dgm:prSet/>
      <dgm:spPr/>
      <dgm:t>
        <a:bodyPr/>
        <a:lstStyle/>
        <a:p>
          <a:endParaRPr lang="en-US"/>
        </a:p>
      </dgm:t>
    </dgm:pt>
    <dgm:pt modelId="{D860B475-3B07-4606-8F33-5FAE56F84C9C}" type="sibTrans" cxnId="{2D7BAE02-0E40-47E0-9DD1-695CDC54E521}">
      <dgm:prSet/>
      <dgm:spPr/>
      <dgm:t>
        <a:bodyPr/>
        <a:lstStyle/>
        <a:p>
          <a:endParaRPr lang="en-US"/>
        </a:p>
      </dgm:t>
    </dgm:pt>
    <dgm:pt modelId="{B3B2E6F3-6E41-449C-BCBD-25EAE245986D}">
      <dgm:prSet phldrT="[Text]">
        <dgm:style>
          <a:lnRef idx="2">
            <a:schemeClr val="dk1"/>
          </a:lnRef>
          <a:fillRef idx="1">
            <a:schemeClr val="lt1"/>
          </a:fillRef>
          <a:effectRef idx="0">
            <a:schemeClr val="dk1"/>
          </a:effectRef>
          <a:fontRef idx="minor">
            <a:schemeClr val="dk1"/>
          </a:fontRef>
        </dgm:style>
      </dgm:prSet>
      <dgm:spPr/>
      <dgm:t>
        <a:bodyPr/>
        <a:lstStyle/>
        <a:p>
          <a:r>
            <a:rPr lang="en-US" dirty="0" smtClean="0"/>
            <a:t>Dynamic Traffic Assignment Models</a:t>
          </a:r>
          <a:endParaRPr lang="en-US" dirty="0"/>
        </a:p>
      </dgm:t>
    </dgm:pt>
    <dgm:pt modelId="{1CAB2E66-AED6-47B5-9271-733643CA42A6}" type="parTrans" cxnId="{27BEBAFB-E3F3-43D9-9F2F-8FD57430AC96}">
      <dgm:prSet/>
      <dgm:spPr/>
      <dgm:t>
        <a:bodyPr/>
        <a:lstStyle/>
        <a:p>
          <a:endParaRPr lang="en-US"/>
        </a:p>
      </dgm:t>
    </dgm:pt>
    <dgm:pt modelId="{793FE863-F68F-4F64-A2A5-3BD1191B6926}" type="sibTrans" cxnId="{27BEBAFB-E3F3-43D9-9F2F-8FD57430AC96}">
      <dgm:prSet/>
      <dgm:spPr/>
      <dgm:t>
        <a:bodyPr/>
        <a:lstStyle/>
        <a:p>
          <a:endParaRPr lang="en-US"/>
        </a:p>
      </dgm:t>
    </dgm:pt>
    <dgm:pt modelId="{76307505-1441-4572-A9C4-2A8C0B8D01F4}">
      <dgm:prSet phldrT="[Text]">
        <dgm:style>
          <a:lnRef idx="2">
            <a:schemeClr val="dk1"/>
          </a:lnRef>
          <a:fillRef idx="1">
            <a:schemeClr val="lt1"/>
          </a:fillRef>
          <a:effectRef idx="0">
            <a:schemeClr val="dk1"/>
          </a:effectRef>
          <a:fontRef idx="minor">
            <a:schemeClr val="dk1"/>
          </a:fontRef>
        </dgm:style>
      </dgm:prSet>
      <dgm:spPr/>
      <dgm:t>
        <a:bodyPr/>
        <a:lstStyle/>
        <a:p>
          <a:r>
            <a:rPr lang="en-US" dirty="0" smtClean="0"/>
            <a:t>Travel Demand Forecasting Models</a:t>
          </a:r>
          <a:endParaRPr lang="en-US" dirty="0"/>
        </a:p>
      </dgm:t>
    </dgm:pt>
    <dgm:pt modelId="{990A01C6-98A9-4728-A16C-DB3B92B39F25}" type="parTrans" cxnId="{45364C5D-EAD2-40BB-A90E-EFDDCCD3C649}">
      <dgm:prSet/>
      <dgm:spPr/>
      <dgm:t>
        <a:bodyPr/>
        <a:lstStyle/>
        <a:p>
          <a:endParaRPr lang="en-US"/>
        </a:p>
      </dgm:t>
    </dgm:pt>
    <dgm:pt modelId="{1AF7C470-93FF-42DE-A2E7-4ED04CF4087D}" type="sibTrans" cxnId="{45364C5D-EAD2-40BB-A90E-EFDDCCD3C649}">
      <dgm:prSet/>
      <dgm:spPr/>
      <dgm:t>
        <a:bodyPr/>
        <a:lstStyle/>
        <a:p>
          <a:endParaRPr lang="en-US"/>
        </a:p>
      </dgm:t>
    </dgm:pt>
    <dgm:pt modelId="{12956DA9-1058-4BF2-AC75-EF6695654B89}">
      <dgm:prSet phldrT="[Text]" custT="1"/>
      <dgm:spPr/>
      <dgm:t>
        <a:bodyPr/>
        <a:lstStyle/>
        <a:p>
          <a:r>
            <a:rPr lang="en-US" sz="1500" b="1" dirty="0" smtClean="0"/>
            <a:t>AMS </a:t>
          </a:r>
          <a:br>
            <a:rPr lang="en-US" sz="1500" b="1" dirty="0" smtClean="0"/>
          </a:br>
          <a:r>
            <a:rPr lang="en-US" sz="1500" b="1" dirty="0" smtClean="0"/>
            <a:t>Data Hub</a:t>
          </a:r>
          <a:endParaRPr lang="en-US" sz="1500" b="1" dirty="0"/>
        </a:p>
      </dgm:t>
    </dgm:pt>
    <dgm:pt modelId="{1FA80158-147A-48FB-9205-582B5885AFFB}" type="sibTrans" cxnId="{C8B9392C-6BAA-4EE2-958E-59A2C9C7E5AC}">
      <dgm:prSet/>
      <dgm:spPr/>
      <dgm:t>
        <a:bodyPr/>
        <a:lstStyle/>
        <a:p>
          <a:endParaRPr lang="en-US"/>
        </a:p>
      </dgm:t>
    </dgm:pt>
    <dgm:pt modelId="{F5370E3D-0429-4C33-920E-2783B1D5D7CC}" type="parTrans" cxnId="{C8B9392C-6BAA-4EE2-958E-59A2C9C7E5AC}">
      <dgm:prSet/>
      <dgm:spPr/>
      <dgm:t>
        <a:bodyPr/>
        <a:lstStyle/>
        <a:p>
          <a:endParaRPr lang="en-US"/>
        </a:p>
      </dgm:t>
    </dgm:pt>
    <dgm:pt modelId="{4512D27A-FBF0-45FA-A98C-3A05B7B6D26D}" type="pres">
      <dgm:prSet presAssocID="{6C5C2048-C1D0-4591-8844-5E2C14C78E44}" presName="Name0" presStyleCnt="0">
        <dgm:presLayoutVars>
          <dgm:chMax val="1"/>
          <dgm:chPref val="1"/>
          <dgm:dir/>
          <dgm:animOne val="branch"/>
          <dgm:animLvl val="lvl"/>
        </dgm:presLayoutVars>
      </dgm:prSet>
      <dgm:spPr/>
      <dgm:t>
        <a:bodyPr/>
        <a:lstStyle/>
        <a:p>
          <a:endParaRPr lang="en-US"/>
        </a:p>
      </dgm:t>
    </dgm:pt>
    <dgm:pt modelId="{94C7F924-A6FB-454B-A799-AE32A0595BD4}" type="pres">
      <dgm:prSet presAssocID="{12956DA9-1058-4BF2-AC75-EF6695654B89}" presName="Parent" presStyleLbl="node0" presStyleIdx="0" presStyleCnt="1">
        <dgm:presLayoutVars>
          <dgm:chMax val="6"/>
          <dgm:chPref val="6"/>
        </dgm:presLayoutVars>
      </dgm:prSet>
      <dgm:spPr/>
      <dgm:t>
        <a:bodyPr/>
        <a:lstStyle/>
        <a:p>
          <a:endParaRPr lang="en-US"/>
        </a:p>
      </dgm:t>
    </dgm:pt>
    <dgm:pt modelId="{51B488D7-83B9-4BE5-A0DC-056A0629F9A2}" type="pres">
      <dgm:prSet presAssocID="{06E1DD42-581E-4D80-AB7B-D5749E554E70}" presName="Accent1" presStyleCnt="0"/>
      <dgm:spPr/>
    </dgm:pt>
    <dgm:pt modelId="{4D6F8E0B-0AF3-40D5-A5CC-30986F44AAEF}" type="pres">
      <dgm:prSet presAssocID="{06E1DD42-581E-4D80-AB7B-D5749E554E70}" presName="Accent" presStyleLbl="bgShp" presStyleIdx="0" presStyleCnt="6"/>
      <dgm:spPr/>
    </dgm:pt>
    <dgm:pt modelId="{5E593337-AB06-4724-B406-EEC2944C6143}" type="pres">
      <dgm:prSet presAssocID="{06E1DD42-581E-4D80-AB7B-D5749E554E70}" presName="Child1" presStyleLbl="node1" presStyleIdx="0" presStyleCnt="6">
        <dgm:presLayoutVars>
          <dgm:chMax val="0"/>
          <dgm:chPref val="0"/>
          <dgm:bulletEnabled val="1"/>
        </dgm:presLayoutVars>
      </dgm:prSet>
      <dgm:spPr/>
      <dgm:t>
        <a:bodyPr/>
        <a:lstStyle/>
        <a:p>
          <a:endParaRPr lang="en-US"/>
        </a:p>
      </dgm:t>
    </dgm:pt>
    <dgm:pt modelId="{BD553C59-2315-4C03-B89A-59CBC9A074F8}" type="pres">
      <dgm:prSet presAssocID="{22786E4E-63A4-4AB1-A4D3-DE4A1DF198DA}" presName="Accent2" presStyleCnt="0"/>
      <dgm:spPr/>
    </dgm:pt>
    <dgm:pt modelId="{6EDEB104-6957-4173-9B23-BA967E80BC91}" type="pres">
      <dgm:prSet presAssocID="{22786E4E-63A4-4AB1-A4D3-DE4A1DF198DA}" presName="Accent" presStyleLbl="bgShp" presStyleIdx="1" presStyleCnt="6"/>
      <dgm:spPr>
        <a:noFill/>
      </dgm:spPr>
    </dgm:pt>
    <dgm:pt modelId="{6A40E36C-87ED-4EDF-9B6A-511242323940}" type="pres">
      <dgm:prSet presAssocID="{22786E4E-63A4-4AB1-A4D3-DE4A1DF198DA}" presName="Child2" presStyleLbl="node1" presStyleIdx="1" presStyleCnt="6">
        <dgm:presLayoutVars>
          <dgm:chMax val="0"/>
          <dgm:chPref val="0"/>
          <dgm:bulletEnabled val="1"/>
        </dgm:presLayoutVars>
      </dgm:prSet>
      <dgm:spPr/>
      <dgm:t>
        <a:bodyPr/>
        <a:lstStyle/>
        <a:p>
          <a:endParaRPr lang="en-US"/>
        </a:p>
      </dgm:t>
    </dgm:pt>
    <dgm:pt modelId="{521F1CC1-4FD6-4706-A63E-C609DA652840}" type="pres">
      <dgm:prSet presAssocID="{EC34B7C9-187D-48E0-85D2-CF8013D8D789}" presName="Accent3" presStyleCnt="0"/>
      <dgm:spPr/>
    </dgm:pt>
    <dgm:pt modelId="{64E7802A-4DBE-4FD2-93C7-ACDABD584CDD}" type="pres">
      <dgm:prSet presAssocID="{EC34B7C9-187D-48E0-85D2-CF8013D8D789}" presName="Accent" presStyleLbl="bgShp" presStyleIdx="2" presStyleCnt="6"/>
      <dgm:spPr>
        <a:noFill/>
      </dgm:spPr>
    </dgm:pt>
    <dgm:pt modelId="{4538495D-6D78-4449-B692-079373E342C5}" type="pres">
      <dgm:prSet presAssocID="{EC34B7C9-187D-48E0-85D2-CF8013D8D789}" presName="Child3" presStyleLbl="node1" presStyleIdx="2" presStyleCnt="6">
        <dgm:presLayoutVars>
          <dgm:chMax val="0"/>
          <dgm:chPref val="0"/>
          <dgm:bulletEnabled val="1"/>
        </dgm:presLayoutVars>
      </dgm:prSet>
      <dgm:spPr/>
      <dgm:t>
        <a:bodyPr/>
        <a:lstStyle/>
        <a:p>
          <a:endParaRPr lang="en-US"/>
        </a:p>
      </dgm:t>
    </dgm:pt>
    <dgm:pt modelId="{60CA62F0-40F6-496A-9FCA-C28D4AC677ED}" type="pres">
      <dgm:prSet presAssocID="{25D0BC2E-D8B7-4B4C-B8E8-7CC06BC4C312}" presName="Accent4" presStyleCnt="0"/>
      <dgm:spPr/>
    </dgm:pt>
    <dgm:pt modelId="{0BE847A5-7988-45B6-AA97-1331D5481B23}" type="pres">
      <dgm:prSet presAssocID="{25D0BC2E-D8B7-4B4C-B8E8-7CC06BC4C312}" presName="Accent" presStyleLbl="bgShp" presStyleIdx="3" presStyleCnt="6"/>
      <dgm:spPr>
        <a:noFill/>
      </dgm:spPr>
    </dgm:pt>
    <dgm:pt modelId="{3B1B794E-4869-4B2F-AC11-8EB83390829A}" type="pres">
      <dgm:prSet presAssocID="{25D0BC2E-D8B7-4B4C-B8E8-7CC06BC4C312}" presName="Child4" presStyleLbl="node1" presStyleIdx="3" presStyleCnt="6">
        <dgm:presLayoutVars>
          <dgm:chMax val="0"/>
          <dgm:chPref val="0"/>
          <dgm:bulletEnabled val="1"/>
        </dgm:presLayoutVars>
      </dgm:prSet>
      <dgm:spPr/>
      <dgm:t>
        <a:bodyPr/>
        <a:lstStyle/>
        <a:p>
          <a:endParaRPr lang="en-US"/>
        </a:p>
      </dgm:t>
    </dgm:pt>
    <dgm:pt modelId="{31CA7C40-E5DD-4420-BCD4-0389E962177B}" type="pres">
      <dgm:prSet presAssocID="{B3B2E6F3-6E41-449C-BCBD-25EAE245986D}" presName="Accent5" presStyleCnt="0"/>
      <dgm:spPr/>
    </dgm:pt>
    <dgm:pt modelId="{8A807E00-0DB8-4F4D-9343-ACC3EF6B6E03}" type="pres">
      <dgm:prSet presAssocID="{B3B2E6F3-6E41-449C-BCBD-25EAE245986D}" presName="Accent" presStyleLbl="bgShp" presStyleIdx="4" presStyleCnt="6"/>
      <dgm:spPr>
        <a:noFill/>
      </dgm:spPr>
    </dgm:pt>
    <dgm:pt modelId="{4962FA62-0C09-40D6-B79A-E14BEB514BC0}" type="pres">
      <dgm:prSet presAssocID="{B3B2E6F3-6E41-449C-BCBD-25EAE245986D}" presName="Child5" presStyleLbl="node1" presStyleIdx="4" presStyleCnt="6">
        <dgm:presLayoutVars>
          <dgm:chMax val="0"/>
          <dgm:chPref val="0"/>
          <dgm:bulletEnabled val="1"/>
        </dgm:presLayoutVars>
      </dgm:prSet>
      <dgm:spPr/>
      <dgm:t>
        <a:bodyPr/>
        <a:lstStyle/>
        <a:p>
          <a:endParaRPr lang="en-US"/>
        </a:p>
      </dgm:t>
    </dgm:pt>
    <dgm:pt modelId="{1B15AEA7-E5B5-44B8-B216-7C5268CF3862}" type="pres">
      <dgm:prSet presAssocID="{76307505-1441-4572-A9C4-2A8C0B8D01F4}" presName="Accent6" presStyleCnt="0"/>
      <dgm:spPr/>
    </dgm:pt>
    <dgm:pt modelId="{3BF1F0C5-AB90-47D5-A95A-509130FA8144}" type="pres">
      <dgm:prSet presAssocID="{76307505-1441-4572-A9C4-2A8C0B8D01F4}" presName="Accent" presStyleLbl="bgShp" presStyleIdx="5" presStyleCnt="6" custLinFactY="-100000" custLinFactNeighborX="85557" custLinFactNeighborY="-108141"/>
      <dgm:spPr>
        <a:noFill/>
      </dgm:spPr>
      <dgm:t>
        <a:bodyPr/>
        <a:lstStyle/>
        <a:p>
          <a:endParaRPr lang="en-US"/>
        </a:p>
      </dgm:t>
    </dgm:pt>
    <dgm:pt modelId="{F9B44C95-E17A-44EA-9B34-5B7D6E207A4C}" type="pres">
      <dgm:prSet presAssocID="{76307505-1441-4572-A9C4-2A8C0B8D01F4}" presName="Child6" presStyleLbl="node1" presStyleIdx="5" presStyleCnt="6">
        <dgm:presLayoutVars>
          <dgm:chMax val="0"/>
          <dgm:chPref val="0"/>
          <dgm:bulletEnabled val="1"/>
        </dgm:presLayoutVars>
      </dgm:prSet>
      <dgm:spPr/>
      <dgm:t>
        <a:bodyPr/>
        <a:lstStyle/>
        <a:p>
          <a:endParaRPr lang="en-US"/>
        </a:p>
      </dgm:t>
    </dgm:pt>
  </dgm:ptLst>
  <dgm:cxnLst>
    <dgm:cxn modelId="{D756FADC-B489-43A9-B9D9-E3DBF8F3BA60}" type="presOf" srcId="{6C5C2048-C1D0-4591-8844-5E2C14C78E44}" destId="{4512D27A-FBF0-45FA-A98C-3A05B7B6D26D}" srcOrd="0" destOrd="0" presId="urn:microsoft.com/office/officeart/2011/layout/HexagonRadial"/>
    <dgm:cxn modelId="{2D7BAE02-0E40-47E0-9DD1-695CDC54E521}" srcId="{12956DA9-1058-4BF2-AC75-EF6695654B89}" destId="{25D0BC2E-D8B7-4B4C-B8E8-7CC06BC4C312}" srcOrd="3" destOrd="0" parTransId="{3FFCDBFD-0652-4C24-9C42-1DA649437987}" sibTransId="{D860B475-3B07-4606-8F33-5FAE56F84C9C}"/>
    <dgm:cxn modelId="{27BEBAFB-E3F3-43D9-9F2F-8FD57430AC96}" srcId="{12956DA9-1058-4BF2-AC75-EF6695654B89}" destId="{B3B2E6F3-6E41-449C-BCBD-25EAE245986D}" srcOrd="4" destOrd="0" parTransId="{1CAB2E66-AED6-47B5-9271-733643CA42A6}" sibTransId="{793FE863-F68F-4F64-A2A5-3BD1191B6926}"/>
    <dgm:cxn modelId="{C8B9392C-6BAA-4EE2-958E-59A2C9C7E5AC}" srcId="{6C5C2048-C1D0-4591-8844-5E2C14C78E44}" destId="{12956DA9-1058-4BF2-AC75-EF6695654B89}" srcOrd="0" destOrd="0" parTransId="{F5370E3D-0429-4C33-920E-2783B1D5D7CC}" sibTransId="{1FA80158-147A-48FB-9205-582B5885AFFB}"/>
    <dgm:cxn modelId="{00DD68F1-562C-4134-94CB-B5150162BDDE}" type="presOf" srcId="{76307505-1441-4572-A9C4-2A8C0B8D01F4}" destId="{F9B44C95-E17A-44EA-9B34-5B7D6E207A4C}" srcOrd="0" destOrd="0" presId="urn:microsoft.com/office/officeart/2011/layout/HexagonRadial"/>
    <dgm:cxn modelId="{7B902AC9-71C8-4348-B186-8BCD36179C56}" type="presOf" srcId="{06E1DD42-581E-4D80-AB7B-D5749E554E70}" destId="{5E593337-AB06-4724-B406-EEC2944C6143}" srcOrd="0" destOrd="0" presId="urn:microsoft.com/office/officeart/2011/layout/HexagonRadial"/>
    <dgm:cxn modelId="{45364C5D-EAD2-40BB-A90E-EFDDCCD3C649}" srcId="{12956DA9-1058-4BF2-AC75-EF6695654B89}" destId="{76307505-1441-4572-A9C4-2A8C0B8D01F4}" srcOrd="5" destOrd="0" parTransId="{990A01C6-98A9-4728-A16C-DB3B92B39F25}" sibTransId="{1AF7C470-93FF-42DE-A2E7-4ED04CF4087D}"/>
    <dgm:cxn modelId="{2127218B-A71D-4BC3-9ECE-74C4560A336E}" type="presOf" srcId="{25D0BC2E-D8B7-4B4C-B8E8-7CC06BC4C312}" destId="{3B1B794E-4869-4B2F-AC11-8EB83390829A}" srcOrd="0" destOrd="0" presId="urn:microsoft.com/office/officeart/2011/layout/HexagonRadial"/>
    <dgm:cxn modelId="{490E4EC6-1ED0-4C2F-B022-68E7F4C74DC4}" srcId="{12956DA9-1058-4BF2-AC75-EF6695654B89}" destId="{22786E4E-63A4-4AB1-A4D3-DE4A1DF198DA}" srcOrd="1" destOrd="0" parTransId="{1A07D124-82D2-4CC3-85CD-CBB38C64CA71}" sibTransId="{F4B92891-D349-4056-9016-6AC47644FF13}"/>
    <dgm:cxn modelId="{606BC034-B534-4259-A6BA-EB02CCEBDC0B}" type="presOf" srcId="{22786E4E-63A4-4AB1-A4D3-DE4A1DF198DA}" destId="{6A40E36C-87ED-4EDF-9B6A-511242323940}" srcOrd="0" destOrd="0" presId="urn:microsoft.com/office/officeart/2011/layout/HexagonRadial"/>
    <dgm:cxn modelId="{0FB5255C-CC71-4585-A1F9-D901761CF419}" srcId="{12956DA9-1058-4BF2-AC75-EF6695654B89}" destId="{06E1DD42-581E-4D80-AB7B-D5749E554E70}" srcOrd="0" destOrd="0" parTransId="{546D9987-4807-436B-9CDD-EABCAF298597}" sibTransId="{68E00263-17AC-43F6-8431-CD7F2CA4736D}"/>
    <dgm:cxn modelId="{7D8C8DF5-8272-4E7F-A76D-CD30F5FEA4D6}" type="presOf" srcId="{EC34B7C9-187D-48E0-85D2-CF8013D8D789}" destId="{4538495D-6D78-4449-B692-079373E342C5}" srcOrd="0" destOrd="0" presId="urn:microsoft.com/office/officeart/2011/layout/HexagonRadial"/>
    <dgm:cxn modelId="{EB479F55-64F9-43DB-B934-5C810E1743B4}" type="presOf" srcId="{12956DA9-1058-4BF2-AC75-EF6695654B89}" destId="{94C7F924-A6FB-454B-A799-AE32A0595BD4}" srcOrd="0" destOrd="0" presId="urn:microsoft.com/office/officeart/2011/layout/HexagonRadial"/>
    <dgm:cxn modelId="{871D241C-6D2C-45B8-BE2A-C14EFC6CFE31}" srcId="{12956DA9-1058-4BF2-AC75-EF6695654B89}" destId="{EC34B7C9-187D-48E0-85D2-CF8013D8D789}" srcOrd="2" destOrd="0" parTransId="{7445C809-C9A3-4D41-AD4C-701FB1DE1AA0}" sibTransId="{BA35D2C9-E404-4111-A001-CAB5702D1F9F}"/>
    <dgm:cxn modelId="{FA53A213-B02C-4010-A260-790308F876DA}" type="presOf" srcId="{B3B2E6F3-6E41-449C-BCBD-25EAE245986D}" destId="{4962FA62-0C09-40D6-B79A-E14BEB514BC0}" srcOrd="0" destOrd="0" presId="urn:microsoft.com/office/officeart/2011/layout/HexagonRadial"/>
    <dgm:cxn modelId="{7B3A6294-3984-43A0-B42C-FDBFED63E45F}" type="presParOf" srcId="{4512D27A-FBF0-45FA-A98C-3A05B7B6D26D}" destId="{94C7F924-A6FB-454B-A799-AE32A0595BD4}" srcOrd="0" destOrd="0" presId="urn:microsoft.com/office/officeart/2011/layout/HexagonRadial"/>
    <dgm:cxn modelId="{B59C9FE0-9F5A-4206-922C-299FE9F9EC2C}" type="presParOf" srcId="{4512D27A-FBF0-45FA-A98C-3A05B7B6D26D}" destId="{51B488D7-83B9-4BE5-A0DC-056A0629F9A2}" srcOrd="1" destOrd="0" presId="urn:microsoft.com/office/officeart/2011/layout/HexagonRadial"/>
    <dgm:cxn modelId="{345C4BE6-B55D-4EC0-8D98-2E2EDA03DA0A}" type="presParOf" srcId="{51B488D7-83B9-4BE5-A0DC-056A0629F9A2}" destId="{4D6F8E0B-0AF3-40D5-A5CC-30986F44AAEF}" srcOrd="0" destOrd="0" presId="urn:microsoft.com/office/officeart/2011/layout/HexagonRadial"/>
    <dgm:cxn modelId="{382A5031-5693-40CB-BEF1-2105C9558CAE}" type="presParOf" srcId="{4512D27A-FBF0-45FA-A98C-3A05B7B6D26D}" destId="{5E593337-AB06-4724-B406-EEC2944C6143}" srcOrd="2" destOrd="0" presId="urn:microsoft.com/office/officeart/2011/layout/HexagonRadial"/>
    <dgm:cxn modelId="{C0F47266-DF68-4C16-BEC4-45B9642AF64D}" type="presParOf" srcId="{4512D27A-FBF0-45FA-A98C-3A05B7B6D26D}" destId="{BD553C59-2315-4C03-B89A-59CBC9A074F8}" srcOrd="3" destOrd="0" presId="urn:microsoft.com/office/officeart/2011/layout/HexagonRadial"/>
    <dgm:cxn modelId="{39D37C7A-601D-44FE-9604-53E67F8DA80D}" type="presParOf" srcId="{BD553C59-2315-4C03-B89A-59CBC9A074F8}" destId="{6EDEB104-6957-4173-9B23-BA967E80BC91}" srcOrd="0" destOrd="0" presId="urn:microsoft.com/office/officeart/2011/layout/HexagonRadial"/>
    <dgm:cxn modelId="{1FD70E0B-A623-4748-BDF1-5707C83D930C}" type="presParOf" srcId="{4512D27A-FBF0-45FA-A98C-3A05B7B6D26D}" destId="{6A40E36C-87ED-4EDF-9B6A-511242323940}" srcOrd="4" destOrd="0" presId="urn:microsoft.com/office/officeart/2011/layout/HexagonRadial"/>
    <dgm:cxn modelId="{9CAF8501-78DD-44B1-9856-E1617B2F11F0}" type="presParOf" srcId="{4512D27A-FBF0-45FA-A98C-3A05B7B6D26D}" destId="{521F1CC1-4FD6-4706-A63E-C609DA652840}" srcOrd="5" destOrd="0" presId="urn:microsoft.com/office/officeart/2011/layout/HexagonRadial"/>
    <dgm:cxn modelId="{6EA0D548-F10A-4BF1-B7DA-24EA4D850DFE}" type="presParOf" srcId="{521F1CC1-4FD6-4706-A63E-C609DA652840}" destId="{64E7802A-4DBE-4FD2-93C7-ACDABD584CDD}" srcOrd="0" destOrd="0" presId="urn:microsoft.com/office/officeart/2011/layout/HexagonRadial"/>
    <dgm:cxn modelId="{05D22CBA-07DE-422C-A9DB-4FF13915713F}" type="presParOf" srcId="{4512D27A-FBF0-45FA-A98C-3A05B7B6D26D}" destId="{4538495D-6D78-4449-B692-079373E342C5}" srcOrd="6" destOrd="0" presId="urn:microsoft.com/office/officeart/2011/layout/HexagonRadial"/>
    <dgm:cxn modelId="{F453600E-B43C-4517-A338-A5480AD081FD}" type="presParOf" srcId="{4512D27A-FBF0-45FA-A98C-3A05B7B6D26D}" destId="{60CA62F0-40F6-496A-9FCA-C28D4AC677ED}" srcOrd="7" destOrd="0" presId="urn:microsoft.com/office/officeart/2011/layout/HexagonRadial"/>
    <dgm:cxn modelId="{71411434-CFDB-4BC3-894B-40951CA7E214}" type="presParOf" srcId="{60CA62F0-40F6-496A-9FCA-C28D4AC677ED}" destId="{0BE847A5-7988-45B6-AA97-1331D5481B23}" srcOrd="0" destOrd="0" presId="urn:microsoft.com/office/officeart/2011/layout/HexagonRadial"/>
    <dgm:cxn modelId="{97154F26-B4DE-4264-A089-6C3E41742500}" type="presParOf" srcId="{4512D27A-FBF0-45FA-A98C-3A05B7B6D26D}" destId="{3B1B794E-4869-4B2F-AC11-8EB83390829A}" srcOrd="8" destOrd="0" presId="urn:microsoft.com/office/officeart/2011/layout/HexagonRadial"/>
    <dgm:cxn modelId="{69AE2EE7-A4F0-4BFE-9078-FBD9A11092D5}" type="presParOf" srcId="{4512D27A-FBF0-45FA-A98C-3A05B7B6D26D}" destId="{31CA7C40-E5DD-4420-BCD4-0389E962177B}" srcOrd="9" destOrd="0" presId="urn:microsoft.com/office/officeart/2011/layout/HexagonRadial"/>
    <dgm:cxn modelId="{33F7A2B8-2609-4364-98E4-53750C524772}" type="presParOf" srcId="{31CA7C40-E5DD-4420-BCD4-0389E962177B}" destId="{8A807E00-0DB8-4F4D-9343-ACC3EF6B6E03}" srcOrd="0" destOrd="0" presId="urn:microsoft.com/office/officeart/2011/layout/HexagonRadial"/>
    <dgm:cxn modelId="{907365CA-7E04-4030-B0E2-11A684F492FE}" type="presParOf" srcId="{4512D27A-FBF0-45FA-A98C-3A05B7B6D26D}" destId="{4962FA62-0C09-40D6-B79A-E14BEB514BC0}" srcOrd="10" destOrd="0" presId="urn:microsoft.com/office/officeart/2011/layout/HexagonRadial"/>
    <dgm:cxn modelId="{278201AB-F2F3-4CCB-BE8C-7DA7BACC9B3F}" type="presParOf" srcId="{4512D27A-FBF0-45FA-A98C-3A05B7B6D26D}" destId="{1B15AEA7-E5B5-44B8-B216-7C5268CF3862}" srcOrd="11" destOrd="0" presId="urn:microsoft.com/office/officeart/2011/layout/HexagonRadial"/>
    <dgm:cxn modelId="{CB1C715E-A2A1-44BB-9456-9FDDC8A0935A}" type="presParOf" srcId="{1B15AEA7-E5B5-44B8-B216-7C5268CF3862}" destId="{3BF1F0C5-AB90-47D5-A95A-509130FA8144}" srcOrd="0" destOrd="0" presId="urn:microsoft.com/office/officeart/2011/layout/HexagonRadial"/>
    <dgm:cxn modelId="{4D33E7E1-D0D5-45C5-8440-142B2F6DD30A}" type="presParOf" srcId="{4512D27A-FBF0-45FA-A98C-3A05B7B6D26D}" destId="{F9B44C95-E17A-44EA-9B34-5B7D6E207A4C}" srcOrd="12" destOrd="0" presId="urn:microsoft.com/office/officeart/2011/layout/HexagonRadial"/>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C5C2048-C1D0-4591-8844-5E2C14C78E44}" type="doc">
      <dgm:prSet loTypeId="urn:microsoft.com/office/officeart/2011/layout/HexagonRadial" loCatId="officeonline" qsTypeId="urn:microsoft.com/office/officeart/2005/8/quickstyle/simple5" qsCatId="simple" csTypeId="urn:microsoft.com/office/officeart/2005/8/colors/colorful5" csCatId="colorful" phldr="1"/>
      <dgm:spPr/>
      <dgm:t>
        <a:bodyPr/>
        <a:lstStyle/>
        <a:p>
          <a:endParaRPr lang="en-US"/>
        </a:p>
      </dgm:t>
    </dgm:pt>
    <dgm:pt modelId="{06E1DD42-581E-4D80-AB7B-D5749E554E70}">
      <dgm:prSet phldrT="[Text]">
        <dgm:style>
          <a:lnRef idx="2">
            <a:schemeClr val="dk1"/>
          </a:lnRef>
          <a:fillRef idx="1">
            <a:schemeClr val="lt1"/>
          </a:fillRef>
          <a:effectRef idx="0">
            <a:schemeClr val="dk1"/>
          </a:effectRef>
          <a:fontRef idx="minor">
            <a:schemeClr val="dk1"/>
          </a:fontRef>
        </dgm:style>
      </dgm:prSet>
      <dgm:spPr/>
      <dgm:t>
        <a:bodyPr/>
        <a:lstStyle/>
        <a:p>
          <a:r>
            <a:rPr lang="en-US" dirty="0" smtClean="0"/>
            <a:t>Field Data</a:t>
          </a:r>
          <a:endParaRPr lang="en-US" dirty="0"/>
        </a:p>
      </dgm:t>
    </dgm:pt>
    <dgm:pt modelId="{546D9987-4807-436B-9CDD-EABCAF298597}" type="parTrans" cxnId="{0FB5255C-CC71-4585-A1F9-D901761CF419}">
      <dgm:prSet/>
      <dgm:spPr/>
      <dgm:t>
        <a:bodyPr/>
        <a:lstStyle/>
        <a:p>
          <a:endParaRPr lang="en-US"/>
        </a:p>
      </dgm:t>
    </dgm:pt>
    <dgm:pt modelId="{68E00263-17AC-43F6-8431-CD7F2CA4736D}" type="sibTrans" cxnId="{0FB5255C-CC71-4585-A1F9-D901761CF419}">
      <dgm:prSet/>
      <dgm:spPr/>
      <dgm:t>
        <a:bodyPr/>
        <a:lstStyle/>
        <a:p>
          <a:endParaRPr lang="en-US"/>
        </a:p>
      </dgm:t>
    </dgm:pt>
    <dgm:pt modelId="{22786E4E-63A4-4AB1-A4D3-DE4A1DF198DA}">
      <dgm:prSet phldrT="[Text]">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dirty="0" smtClean="0"/>
            <a:t>Land Use, Safety &amp; Emissions Models</a:t>
          </a:r>
          <a:endParaRPr lang="en-US" dirty="0"/>
        </a:p>
      </dgm:t>
    </dgm:pt>
    <dgm:pt modelId="{1A07D124-82D2-4CC3-85CD-CBB38C64CA71}" type="parTrans" cxnId="{490E4EC6-1ED0-4C2F-B022-68E7F4C74DC4}">
      <dgm:prSet/>
      <dgm:spPr/>
      <dgm:t>
        <a:bodyPr/>
        <a:lstStyle/>
        <a:p>
          <a:endParaRPr lang="en-US"/>
        </a:p>
      </dgm:t>
    </dgm:pt>
    <dgm:pt modelId="{F4B92891-D349-4056-9016-6AC47644FF13}" type="sibTrans" cxnId="{490E4EC6-1ED0-4C2F-B022-68E7F4C74DC4}">
      <dgm:prSet/>
      <dgm:spPr/>
      <dgm:t>
        <a:bodyPr/>
        <a:lstStyle/>
        <a:p>
          <a:endParaRPr lang="en-US"/>
        </a:p>
      </dgm:t>
    </dgm:pt>
    <dgm:pt modelId="{EC34B7C9-187D-48E0-85D2-CF8013D8D789}">
      <dgm:prSet phldrT="[Text]">
        <dgm:style>
          <a:lnRef idx="2">
            <a:schemeClr val="dk1"/>
          </a:lnRef>
          <a:fillRef idx="1">
            <a:schemeClr val="lt1"/>
          </a:fillRef>
          <a:effectRef idx="0">
            <a:schemeClr val="dk1"/>
          </a:effectRef>
          <a:fontRef idx="minor">
            <a:schemeClr val="dk1"/>
          </a:fontRef>
        </dgm:style>
      </dgm:prSet>
      <dgm:spPr/>
      <dgm:t>
        <a:bodyPr/>
        <a:lstStyle/>
        <a:p>
          <a:r>
            <a:rPr lang="en-US" dirty="0" smtClean="0"/>
            <a:t>HCM &amp; Signal Timing Models</a:t>
          </a:r>
          <a:endParaRPr lang="en-US" dirty="0"/>
        </a:p>
      </dgm:t>
    </dgm:pt>
    <dgm:pt modelId="{7445C809-C9A3-4D41-AD4C-701FB1DE1AA0}" type="parTrans" cxnId="{871D241C-6D2C-45B8-BE2A-C14EFC6CFE31}">
      <dgm:prSet/>
      <dgm:spPr/>
      <dgm:t>
        <a:bodyPr/>
        <a:lstStyle/>
        <a:p>
          <a:endParaRPr lang="en-US"/>
        </a:p>
      </dgm:t>
    </dgm:pt>
    <dgm:pt modelId="{BA35D2C9-E404-4111-A001-CAB5702D1F9F}" type="sibTrans" cxnId="{871D241C-6D2C-45B8-BE2A-C14EFC6CFE31}">
      <dgm:prSet/>
      <dgm:spPr/>
      <dgm:t>
        <a:bodyPr/>
        <a:lstStyle/>
        <a:p>
          <a:endParaRPr lang="en-US"/>
        </a:p>
      </dgm:t>
    </dgm:pt>
    <dgm:pt modelId="{25D0BC2E-D8B7-4B4C-B8E8-7CC06BC4C312}">
      <dgm:prSet phldrT="[Text]">
        <dgm:style>
          <a:lnRef idx="2">
            <a:schemeClr val="dk1"/>
          </a:lnRef>
          <a:fillRef idx="1">
            <a:schemeClr val="lt1"/>
          </a:fillRef>
          <a:effectRef idx="0">
            <a:schemeClr val="dk1"/>
          </a:effectRef>
          <a:fontRef idx="minor">
            <a:schemeClr val="dk1"/>
          </a:fontRef>
        </dgm:style>
      </dgm:prSet>
      <dgm:spPr/>
      <dgm:t>
        <a:bodyPr/>
        <a:lstStyle/>
        <a:p>
          <a:r>
            <a:rPr lang="en-US" dirty="0" smtClean="0"/>
            <a:t>Micro-simulation Models</a:t>
          </a:r>
        </a:p>
      </dgm:t>
    </dgm:pt>
    <dgm:pt modelId="{3FFCDBFD-0652-4C24-9C42-1DA649437987}" type="parTrans" cxnId="{2D7BAE02-0E40-47E0-9DD1-695CDC54E521}">
      <dgm:prSet/>
      <dgm:spPr/>
      <dgm:t>
        <a:bodyPr/>
        <a:lstStyle/>
        <a:p>
          <a:endParaRPr lang="en-US"/>
        </a:p>
      </dgm:t>
    </dgm:pt>
    <dgm:pt modelId="{D860B475-3B07-4606-8F33-5FAE56F84C9C}" type="sibTrans" cxnId="{2D7BAE02-0E40-47E0-9DD1-695CDC54E521}">
      <dgm:prSet/>
      <dgm:spPr/>
      <dgm:t>
        <a:bodyPr/>
        <a:lstStyle/>
        <a:p>
          <a:endParaRPr lang="en-US"/>
        </a:p>
      </dgm:t>
    </dgm:pt>
    <dgm:pt modelId="{B3B2E6F3-6E41-449C-BCBD-25EAE245986D}">
      <dgm:prSet phldrT="[Text]">
        <dgm:style>
          <a:lnRef idx="2">
            <a:schemeClr val="dk1"/>
          </a:lnRef>
          <a:fillRef idx="1">
            <a:schemeClr val="lt1"/>
          </a:fillRef>
          <a:effectRef idx="0">
            <a:schemeClr val="dk1"/>
          </a:effectRef>
          <a:fontRef idx="minor">
            <a:schemeClr val="dk1"/>
          </a:fontRef>
        </dgm:style>
      </dgm:prSet>
      <dgm:spPr/>
      <dgm:t>
        <a:bodyPr/>
        <a:lstStyle/>
        <a:p>
          <a:r>
            <a:rPr lang="en-US" dirty="0" smtClean="0"/>
            <a:t>Dynamic Traffic Assignment Models</a:t>
          </a:r>
          <a:endParaRPr lang="en-US" dirty="0"/>
        </a:p>
      </dgm:t>
    </dgm:pt>
    <dgm:pt modelId="{1CAB2E66-AED6-47B5-9271-733643CA42A6}" type="parTrans" cxnId="{27BEBAFB-E3F3-43D9-9F2F-8FD57430AC96}">
      <dgm:prSet/>
      <dgm:spPr/>
      <dgm:t>
        <a:bodyPr/>
        <a:lstStyle/>
        <a:p>
          <a:endParaRPr lang="en-US"/>
        </a:p>
      </dgm:t>
    </dgm:pt>
    <dgm:pt modelId="{793FE863-F68F-4F64-A2A5-3BD1191B6926}" type="sibTrans" cxnId="{27BEBAFB-E3F3-43D9-9F2F-8FD57430AC96}">
      <dgm:prSet/>
      <dgm:spPr/>
      <dgm:t>
        <a:bodyPr/>
        <a:lstStyle/>
        <a:p>
          <a:endParaRPr lang="en-US"/>
        </a:p>
      </dgm:t>
    </dgm:pt>
    <dgm:pt modelId="{76307505-1441-4572-A9C4-2A8C0B8D01F4}">
      <dgm:prSet phldrT="[Text]">
        <dgm:style>
          <a:lnRef idx="2">
            <a:schemeClr val="dk1"/>
          </a:lnRef>
          <a:fillRef idx="1">
            <a:schemeClr val="lt1"/>
          </a:fillRef>
          <a:effectRef idx="0">
            <a:schemeClr val="dk1"/>
          </a:effectRef>
          <a:fontRef idx="minor">
            <a:schemeClr val="dk1"/>
          </a:fontRef>
        </dgm:style>
      </dgm:prSet>
      <dgm:spPr/>
      <dgm:t>
        <a:bodyPr/>
        <a:lstStyle/>
        <a:p>
          <a:r>
            <a:rPr lang="en-US" dirty="0" smtClean="0"/>
            <a:t>Travel Demand Forecasting Models</a:t>
          </a:r>
          <a:endParaRPr lang="en-US" dirty="0"/>
        </a:p>
      </dgm:t>
    </dgm:pt>
    <dgm:pt modelId="{990A01C6-98A9-4728-A16C-DB3B92B39F25}" type="parTrans" cxnId="{45364C5D-EAD2-40BB-A90E-EFDDCCD3C649}">
      <dgm:prSet/>
      <dgm:spPr/>
      <dgm:t>
        <a:bodyPr/>
        <a:lstStyle/>
        <a:p>
          <a:endParaRPr lang="en-US"/>
        </a:p>
      </dgm:t>
    </dgm:pt>
    <dgm:pt modelId="{1AF7C470-93FF-42DE-A2E7-4ED04CF4087D}" type="sibTrans" cxnId="{45364C5D-EAD2-40BB-A90E-EFDDCCD3C649}">
      <dgm:prSet/>
      <dgm:spPr/>
      <dgm:t>
        <a:bodyPr/>
        <a:lstStyle/>
        <a:p>
          <a:endParaRPr lang="en-US"/>
        </a:p>
      </dgm:t>
    </dgm:pt>
    <dgm:pt modelId="{12956DA9-1058-4BF2-AC75-EF6695654B89}">
      <dgm:prSet phldrT="[Text]" custT="1"/>
      <dgm:spPr/>
      <dgm:t>
        <a:bodyPr/>
        <a:lstStyle/>
        <a:p>
          <a:r>
            <a:rPr lang="en-US" sz="1500" b="1" dirty="0" smtClean="0"/>
            <a:t>AMS </a:t>
          </a:r>
          <a:br>
            <a:rPr lang="en-US" sz="1500" b="1" dirty="0" smtClean="0"/>
          </a:br>
          <a:r>
            <a:rPr lang="en-US" sz="1500" b="1" dirty="0" smtClean="0"/>
            <a:t>Data Hub</a:t>
          </a:r>
          <a:endParaRPr lang="en-US" sz="1500" b="1" dirty="0"/>
        </a:p>
      </dgm:t>
    </dgm:pt>
    <dgm:pt modelId="{1FA80158-147A-48FB-9205-582B5885AFFB}" type="sibTrans" cxnId="{C8B9392C-6BAA-4EE2-958E-59A2C9C7E5AC}">
      <dgm:prSet/>
      <dgm:spPr/>
      <dgm:t>
        <a:bodyPr/>
        <a:lstStyle/>
        <a:p>
          <a:endParaRPr lang="en-US"/>
        </a:p>
      </dgm:t>
    </dgm:pt>
    <dgm:pt modelId="{F5370E3D-0429-4C33-920E-2783B1D5D7CC}" type="parTrans" cxnId="{C8B9392C-6BAA-4EE2-958E-59A2C9C7E5AC}">
      <dgm:prSet/>
      <dgm:spPr/>
      <dgm:t>
        <a:bodyPr/>
        <a:lstStyle/>
        <a:p>
          <a:endParaRPr lang="en-US"/>
        </a:p>
      </dgm:t>
    </dgm:pt>
    <dgm:pt modelId="{4512D27A-FBF0-45FA-A98C-3A05B7B6D26D}" type="pres">
      <dgm:prSet presAssocID="{6C5C2048-C1D0-4591-8844-5E2C14C78E44}" presName="Name0" presStyleCnt="0">
        <dgm:presLayoutVars>
          <dgm:chMax val="1"/>
          <dgm:chPref val="1"/>
          <dgm:dir/>
          <dgm:animOne val="branch"/>
          <dgm:animLvl val="lvl"/>
        </dgm:presLayoutVars>
      </dgm:prSet>
      <dgm:spPr/>
      <dgm:t>
        <a:bodyPr/>
        <a:lstStyle/>
        <a:p>
          <a:endParaRPr lang="en-US"/>
        </a:p>
      </dgm:t>
    </dgm:pt>
    <dgm:pt modelId="{94C7F924-A6FB-454B-A799-AE32A0595BD4}" type="pres">
      <dgm:prSet presAssocID="{12956DA9-1058-4BF2-AC75-EF6695654B89}" presName="Parent" presStyleLbl="node0" presStyleIdx="0" presStyleCnt="1">
        <dgm:presLayoutVars>
          <dgm:chMax val="6"/>
          <dgm:chPref val="6"/>
        </dgm:presLayoutVars>
      </dgm:prSet>
      <dgm:spPr/>
      <dgm:t>
        <a:bodyPr/>
        <a:lstStyle/>
        <a:p>
          <a:endParaRPr lang="en-US"/>
        </a:p>
      </dgm:t>
    </dgm:pt>
    <dgm:pt modelId="{51B488D7-83B9-4BE5-A0DC-056A0629F9A2}" type="pres">
      <dgm:prSet presAssocID="{06E1DD42-581E-4D80-AB7B-D5749E554E70}" presName="Accent1" presStyleCnt="0"/>
      <dgm:spPr/>
    </dgm:pt>
    <dgm:pt modelId="{4D6F8E0B-0AF3-40D5-A5CC-30986F44AAEF}" type="pres">
      <dgm:prSet presAssocID="{06E1DD42-581E-4D80-AB7B-D5749E554E70}" presName="Accent" presStyleLbl="bgShp" presStyleIdx="0" presStyleCnt="6"/>
      <dgm:spPr/>
    </dgm:pt>
    <dgm:pt modelId="{5E593337-AB06-4724-B406-EEC2944C6143}" type="pres">
      <dgm:prSet presAssocID="{06E1DD42-581E-4D80-AB7B-D5749E554E70}" presName="Child1" presStyleLbl="node1" presStyleIdx="0" presStyleCnt="6">
        <dgm:presLayoutVars>
          <dgm:chMax val="0"/>
          <dgm:chPref val="0"/>
          <dgm:bulletEnabled val="1"/>
        </dgm:presLayoutVars>
      </dgm:prSet>
      <dgm:spPr/>
      <dgm:t>
        <a:bodyPr/>
        <a:lstStyle/>
        <a:p>
          <a:endParaRPr lang="en-US"/>
        </a:p>
      </dgm:t>
    </dgm:pt>
    <dgm:pt modelId="{BD553C59-2315-4C03-B89A-59CBC9A074F8}" type="pres">
      <dgm:prSet presAssocID="{22786E4E-63A4-4AB1-A4D3-DE4A1DF198DA}" presName="Accent2" presStyleCnt="0"/>
      <dgm:spPr/>
    </dgm:pt>
    <dgm:pt modelId="{6EDEB104-6957-4173-9B23-BA967E80BC91}" type="pres">
      <dgm:prSet presAssocID="{22786E4E-63A4-4AB1-A4D3-DE4A1DF198DA}" presName="Accent" presStyleLbl="bgShp" presStyleIdx="1" presStyleCnt="6"/>
      <dgm:spPr>
        <a:noFill/>
      </dgm:spPr>
    </dgm:pt>
    <dgm:pt modelId="{6A40E36C-87ED-4EDF-9B6A-511242323940}" type="pres">
      <dgm:prSet presAssocID="{22786E4E-63A4-4AB1-A4D3-DE4A1DF198DA}" presName="Child2" presStyleLbl="node1" presStyleIdx="1" presStyleCnt="6">
        <dgm:presLayoutVars>
          <dgm:chMax val="0"/>
          <dgm:chPref val="0"/>
          <dgm:bulletEnabled val="1"/>
        </dgm:presLayoutVars>
      </dgm:prSet>
      <dgm:spPr/>
      <dgm:t>
        <a:bodyPr/>
        <a:lstStyle/>
        <a:p>
          <a:endParaRPr lang="en-US"/>
        </a:p>
      </dgm:t>
    </dgm:pt>
    <dgm:pt modelId="{521F1CC1-4FD6-4706-A63E-C609DA652840}" type="pres">
      <dgm:prSet presAssocID="{EC34B7C9-187D-48E0-85D2-CF8013D8D789}" presName="Accent3" presStyleCnt="0"/>
      <dgm:spPr/>
    </dgm:pt>
    <dgm:pt modelId="{64E7802A-4DBE-4FD2-93C7-ACDABD584CDD}" type="pres">
      <dgm:prSet presAssocID="{EC34B7C9-187D-48E0-85D2-CF8013D8D789}" presName="Accent" presStyleLbl="bgShp" presStyleIdx="2" presStyleCnt="6"/>
      <dgm:spPr>
        <a:noFill/>
      </dgm:spPr>
    </dgm:pt>
    <dgm:pt modelId="{4538495D-6D78-4449-B692-079373E342C5}" type="pres">
      <dgm:prSet presAssocID="{EC34B7C9-187D-48E0-85D2-CF8013D8D789}" presName="Child3" presStyleLbl="node1" presStyleIdx="2" presStyleCnt="6">
        <dgm:presLayoutVars>
          <dgm:chMax val="0"/>
          <dgm:chPref val="0"/>
          <dgm:bulletEnabled val="1"/>
        </dgm:presLayoutVars>
      </dgm:prSet>
      <dgm:spPr/>
      <dgm:t>
        <a:bodyPr/>
        <a:lstStyle/>
        <a:p>
          <a:endParaRPr lang="en-US"/>
        </a:p>
      </dgm:t>
    </dgm:pt>
    <dgm:pt modelId="{60CA62F0-40F6-496A-9FCA-C28D4AC677ED}" type="pres">
      <dgm:prSet presAssocID="{25D0BC2E-D8B7-4B4C-B8E8-7CC06BC4C312}" presName="Accent4" presStyleCnt="0"/>
      <dgm:spPr/>
    </dgm:pt>
    <dgm:pt modelId="{0BE847A5-7988-45B6-AA97-1331D5481B23}" type="pres">
      <dgm:prSet presAssocID="{25D0BC2E-D8B7-4B4C-B8E8-7CC06BC4C312}" presName="Accent" presStyleLbl="bgShp" presStyleIdx="3" presStyleCnt="6"/>
      <dgm:spPr>
        <a:noFill/>
      </dgm:spPr>
    </dgm:pt>
    <dgm:pt modelId="{3B1B794E-4869-4B2F-AC11-8EB83390829A}" type="pres">
      <dgm:prSet presAssocID="{25D0BC2E-D8B7-4B4C-B8E8-7CC06BC4C312}" presName="Child4" presStyleLbl="node1" presStyleIdx="3" presStyleCnt="6">
        <dgm:presLayoutVars>
          <dgm:chMax val="0"/>
          <dgm:chPref val="0"/>
          <dgm:bulletEnabled val="1"/>
        </dgm:presLayoutVars>
      </dgm:prSet>
      <dgm:spPr/>
      <dgm:t>
        <a:bodyPr/>
        <a:lstStyle/>
        <a:p>
          <a:endParaRPr lang="en-US"/>
        </a:p>
      </dgm:t>
    </dgm:pt>
    <dgm:pt modelId="{31CA7C40-E5DD-4420-BCD4-0389E962177B}" type="pres">
      <dgm:prSet presAssocID="{B3B2E6F3-6E41-449C-BCBD-25EAE245986D}" presName="Accent5" presStyleCnt="0"/>
      <dgm:spPr/>
    </dgm:pt>
    <dgm:pt modelId="{8A807E00-0DB8-4F4D-9343-ACC3EF6B6E03}" type="pres">
      <dgm:prSet presAssocID="{B3B2E6F3-6E41-449C-BCBD-25EAE245986D}" presName="Accent" presStyleLbl="bgShp" presStyleIdx="4" presStyleCnt="6"/>
      <dgm:spPr>
        <a:noFill/>
      </dgm:spPr>
    </dgm:pt>
    <dgm:pt modelId="{4962FA62-0C09-40D6-B79A-E14BEB514BC0}" type="pres">
      <dgm:prSet presAssocID="{B3B2E6F3-6E41-449C-BCBD-25EAE245986D}" presName="Child5" presStyleLbl="node1" presStyleIdx="4" presStyleCnt="6">
        <dgm:presLayoutVars>
          <dgm:chMax val="0"/>
          <dgm:chPref val="0"/>
          <dgm:bulletEnabled val="1"/>
        </dgm:presLayoutVars>
      </dgm:prSet>
      <dgm:spPr/>
      <dgm:t>
        <a:bodyPr/>
        <a:lstStyle/>
        <a:p>
          <a:endParaRPr lang="en-US"/>
        </a:p>
      </dgm:t>
    </dgm:pt>
    <dgm:pt modelId="{1B15AEA7-E5B5-44B8-B216-7C5268CF3862}" type="pres">
      <dgm:prSet presAssocID="{76307505-1441-4572-A9C4-2A8C0B8D01F4}" presName="Accent6" presStyleCnt="0"/>
      <dgm:spPr/>
    </dgm:pt>
    <dgm:pt modelId="{3BF1F0C5-AB90-47D5-A95A-509130FA8144}" type="pres">
      <dgm:prSet presAssocID="{76307505-1441-4572-A9C4-2A8C0B8D01F4}" presName="Accent" presStyleLbl="bgShp" presStyleIdx="5" presStyleCnt="6" custLinFactY="-100000" custLinFactNeighborX="85557" custLinFactNeighborY="-108141"/>
      <dgm:spPr>
        <a:noFill/>
      </dgm:spPr>
      <dgm:t>
        <a:bodyPr/>
        <a:lstStyle/>
        <a:p>
          <a:endParaRPr lang="en-US"/>
        </a:p>
      </dgm:t>
    </dgm:pt>
    <dgm:pt modelId="{F9B44C95-E17A-44EA-9B34-5B7D6E207A4C}" type="pres">
      <dgm:prSet presAssocID="{76307505-1441-4572-A9C4-2A8C0B8D01F4}" presName="Child6" presStyleLbl="node1" presStyleIdx="5" presStyleCnt="6">
        <dgm:presLayoutVars>
          <dgm:chMax val="0"/>
          <dgm:chPref val="0"/>
          <dgm:bulletEnabled val="1"/>
        </dgm:presLayoutVars>
      </dgm:prSet>
      <dgm:spPr/>
      <dgm:t>
        <a:bodyPr/>
        <a:lstStyle/>
        <a:p>
          <a:endParaRPr lang="en-US"/>
        </a:p>
      </dgm:t>
    </dgm:pt>
  </dgm:ptLst>
  <dgm:cxnLst>
    <dgm:cxn modelId="{2D7BAE02-0E40-47E0-9DD1-695CDC54E521}" srcId="{12956DA9-1058-4BF2-AC75-EF6695654B89}" destId="{25D0BC2E-D8B7-4B4C-B8E8-7CC06BC4C312}" srcOrd="3" destOrd="0" parTransId="{3FFCDBFD-0652-4C24-9C42-1DA649437987}" sibTransId="{D860B475-3B07-4606-8F33-5FAE56F84C9C}"/>
    <dgm:cxn modelId="{27BEBAFB-E3F3-43D9-9F2F-8FD57430AC96}" srcId="{12956DA9-1058-4BF2-AC75-EF6695654B89}" destId="{B3B2E6F3-6E41-449C-BCBD-25EAE245986D}" srcOrd="4" destOrd="0" parTransId="{1CAB2E66-AED6-47B5-9271-733643CA42A6}" sibTransId="{793FE863-F68F-4F64-A2A5-3BD1191B6926}"/>
    <dgm:cxn modelId="{B2FDD28A-8CF5-4E17-884C-B2C55027B3A2}" type="presOf" srcId="{12956DA9-1058-4BF2-AC75-EF6695654B89}" destId="{94C7F924-A6FB-454B-A799-AE32A0595BD4}" srcOrd="0" destOrd="0" presId="urn:microsoft.com/office/officeart/2011/layout/HexagonRadial"/>
    <dgm:cxn modelId="{E25A7244-D1F3-4C19-93FE-09DEDEC98D17}" type="presOf" srcId="{76307505-1441-4572-A9C4-2A8C0B8D01F4}" destId="{F9B44C95-E17A-44EA-9B34-5B7D6E207A4C}" srcOrd="0" destOrd="0" presId="urn:microsoft.com/office/officeart/2011/layout/HexagonRadial"/>
    <dgm:cxn modelId="{C8B9392C-6BAA-4EE2-958E-59A2C9C7E5AC}" srcId="{6C5C2048-C1D0-4591-8844-5E2C14C78E44}" destId="{12956DA9-1058-4BF2-AC75-EF6695654B89}" srcOrd="0" destOrd="0" parTransId="{F5370E3D-0429-4C33-920E-2783B1D5D7CC}" sibTransId="{1FA80158-147A-48FB-9205-582B5885AFFB}"/>
    <dgm:cxn modelId="{45364C5D-EAD2-40BB-A90E-EFDDCCD3C649}" srcId="{12956DA9-1058-4BF2-AC75-EF6695654B89}" destId="{76307505-1441-4572-A9C4-2A8C0B8D01F4}" srcOrd="5" destOrd="0" parTransId="{990A01C6-98A9-4728-A16C-DB3B92B39F25}" sibTransId="{1AF7C470-93FF-42DE-A2E7-4ED04CF4087D}"/>
    <dgm:cxn modelId="{490E4EC6-1ED0-4C2F-B022-68E7F4C74DC4}" srcId="{12956DA9-1058-4BF2-AC75-EF6695654B89}" destId="{22786E4E-63A4-4AB1-A4D3-DE4A1DF198DA}" srcOrd="1" destOrd="0" parTransId="{1A07D124-82D2-4CC3-85CD-CBB38C64CA71}" sibTransId="{F4B92891-D349-4056-9016-6AC47644FF13}"/>
    <dgm:cxn modelId="{5C870223-B868-46F2-BA5C-FEAC4848251F}" type="presOf" srcId="{25D0BC2E-D8B7-4B4C-B8E8-7CC06BC4C312}" destId="{3B1B794E-4869-4B2F-AC11-8EB83390829A}" srcOrd="0" destOrd="0" presId="urn:microsoft.com/office/officeart/2011/layout/HexagonRadial"/>
    <dgm:cxn modelId="{CBE6DAFD-0746-43B3-8CB7-BEE9FC2D25AE}" type="presOf" srcId="{6C5C2048-C1D0-4591-8844-5E2C14C78E44}" destId="{4512D27A-FBF0-45FA-A98C-3A05B7B6D26D}" srcOrd="0" destOrd="0" presId="urn:microsoft.com/office/officeart/2011/layout/HexagonRadial"/>
    <dgm:cxn modelId="{0FB5255C-CC71-4585-A1F9-D901761CF419}" srcId="{12956DA9-1058-4BF2-AC75-EF6695654B89}" destId="{06E1DD42-581E-4D80-AB7B-D5749E554E70}" srcOrd="0" destOrd="0" parTransId="{546D9987-4807-436B-9CDD-EABCAF298597}" sibTransId="{68E00263-17AC-43F6-8431-CD7F2CA4736D}"/>
    <dgm:cxn modelId="{9B8A0A30-65C0-4E9E-B8B4-1309526E7444}" type="presOf" srcId="{B3B2E6F3-6E41-449C-BCBD-25EAE245986D}" destId="{4962FA62-0C09-40D6-B79A-E14BEB514BC0}" srcOrd="0" destOrd="0" presId="urn:microsoft.com/office/officeart/2011/layout/HexagonRadial"/>
    <dgm:cxn modelId="{7A8B15F8-AB3E-493A-8EEC-111938A74203}" type="presOf" srcId="{06E1DD42-581E-4D80-AB7B-D5749E554E70}" destId="{5E593337-AB06-4724-B406-EEC2944C6143}" srcOrd="0" destOrd="0" presId="urn:microsoft.com/office/officeart/2011/layout/HexagonRadial"/>
    <dgm:cxn modelId="{E68D0178-29E4-4C56-9A54-C79ED3BB2E74}" type="presOf" srcId="{22786E4E-63A4-4AB1-A4D3-DE4A1DF198DA}" destId="{6A40E36C-87ED-4EDF-9B6A-511242323940}" srcOrd="0" destOrd="0" presId="urn:microsoft.com/office/officeart/2011/layout/HexagonRadial"/>
    <dgm:cxn modelId="{F8523319-AC9F-4555-8286-E5CC7843031A}" type="presOf" srcId="{EC34B7C9-187D-48E0-85D2-CF8013D8D789}" destId="{4538495D-6D78-4449-B692-079373E342C5}" srcOrd="0" destOrd="0" presId="urn:microsoft.com/office/officeart/2011/layout/HexagonRadial"/>
    <dgm:cxn modelId="{871D241C-6D2C-45B8-BE2A-C14EFC6CFE31}" srcId="{12956DA9-1058-4BF2-AC75-EF6695654B89}" destId="{EC34B7C9-187D-48E0-85D2-CF8013D8D789}" srcOrd="2" destOrd="0" parTransId="{7445C809-C9A3-4D41-AD4C-701FB1DE1AA0}" sibTransId="{BA35D2C9-E404-4111-A001-CAB5702D1F9F}"/>
    <dgm:cxn modelId="{6D20702E-8FA4-4C58-9D9D-3AA18A8C2926}" type="presParOf" srcId="{4512D27A-FBF0-45FA-A98C-3A05B7B6D26D}" destId="{94C7F924-A6FB-454B-A799-AE32A0595BD4}" srcOrd="0" destOrd="0" presId="urn:microsoft.com/office/officeart/2011/layout/HexagonRadial"/>
    <dgm:cxn modelId="{718F3A6A-E681-4CD5-B274-046988D0EB11}" type="presParOf" srcId="{4512D27A-FBF0-45FA-A98C-3A05B7B6D26D}" destId="{51B488D7-83B9-4BE5-A0DC-056A0629F9A2}" srcOrd="1" destOrd="0" presId="urn:microsoft.com/office/officeart/2011/layout/HexagonRadial"/>
    <dgm:cxn modelId="{C8934A06-AD3E-449A-856B-4E96B10D7261}" type="presParOf" srcId="{51B488D7-83B9-4BE5-A0DC-056A0629F9A2}" destId="{4D6F8E0B-0AF3-40D5-A5CC-30986F44AAEF}" srcOrd="0" destOrd="0" presId="urn:microsoft.com/office/officeart/2011/layout/HexagonRadial"/>
    <dgm:cxn modelId="{15C3A4A3-A4E6-45C9-B6AC-BFC01E632C64}" type="presParOf" srcId="{4512D27A-FBF0-45FA-A98C-3A05B7B6D26D}" destId="{5E593337-AB06-4724-B406-EEC2944C6143}" srcOrd="2" destOrd="0" presId="urn:microsoft.com/office/officeart/2011/layout/HexagonRadial"/>
    <dgm:cxn modelId="{224245A1-3080-4395-BE82-4AC5B65EA2D6}" type="presParOf" srcId="{4512D27A-FBF0-45FA-A98C-3A05B7B6D26D}" destId="{BD553C59-2315-4C03-B89A-59CBC9A074F8}" srcOrd="3" destOrd="0" presId="urn:microsoft.com/office/officeart/2011/layout/HexagonRadial"/>
    <dgm:cxn modelId="{C1C43785-DA35-46E5-BFD6-DB12181DBBBE}" type="presParOf" srcId="{BD553C59-2315-4C03-B89A-59CBC9A074F8}" destId="{6EDEB104-6957-4173-9B23-BA967E80BC91}" srcOrd="0" destOrd="0" presId="urn:microsoft.com/office/officeart/2011/layout/HexagonRadial"/>
    <dgm:cxn modelId="{8367C9D0-7D11-4E05-B07F-075C18139F30}" type="presParOf" srcId="{4512D27A-FBF0-45FA-A98C-3A05B7B6D26D}" destId="{6A40E36C-87ED-4EDF-9B6A-511242323940}" srcOrd="4" destOrd="0" presId="urn:microsoft.com/office/officeart/2011/layout/HexagonRadial"/>
    <dgm:cxn modelId="{5C759739-E8BA-41EE-B5D0-1BCB79FFC1F9}" type="presParOf" srcId="{4512D27A-FBF0-45FA-A98C-3A05B7B6D26D}" destId="{521F1CC1-4FD6-4706-A63E-C609DA652840}" srcOrd="5" destOrd="0" presId="urn:microsoft.com/office/officeart/2011/layout/HexagonRadial"/>
    <dgm:cxn modelId="{DFC1F952-791F-4481-8071-71D6143F55EB}" type="presParOf" srcId="{521F1CC1-4FD6-4706-A63E-C609DA652840}" destId="{64E7802A-4DBE-4FD2-93C7-ACDABD584CDD}" srcOrd="0" destOrd="0" presId="urn:microsoft.com/office/officeart/2011/layout/HexagonRadial"/>
    <dgm:cxn modelId="{B614A079-E06A-41DC-90A3-C8895BEDB4A0}" type="presParOf" srcId="{4512D27A-FBF0-45FA-A98C-3A05B7B6D26D}" destId="{4538495D-6D78-4449-B692-079373E342C5}" srcOrd="6" destOrd="0" presId="urn:microsoft.com/office/officeart/2011/layout/HexagonRadial"/>
    <dgm:cxn modelId="{3ED313A1-1EAF-4B6D-8EA5-0614E3B02FFE}" type="presParOf" srcId="{4512D27A-FBF0-45FA-A98C-3A05B7B6D26D}" destId="{60CA62F0-40F6-496A-9FCA-C28D4AC677ED}" srcOrd="7" destOrd="0" presId="urn:microsoft.com/office/officeart/2011/layout/HexagonRadial"/>
    <dgm:cxn modelId="{EF8CD4FA-C109-465D-99C5-0CD2F6618576}" type="presParOf" srcId="{60CA62F0-40F6-496A-9FCA-C28D4AC677ED}" destId="{0BE847A5-7988-45B6-AA97-1331D5481B23}" srcOrd="0" destOrd="0" presId="urn:microsoft.com/office/officeart/2011/layout/HexagonRadial"/>
    <dgm:cxn modelId="{23097BE4-C40B-42E9-8D51-694120612650}" type="presParOf" srcId="{4512D27A-FBF0-45FA-A98C-3A05B7B6D26D}" destId="{3B1B794E-4869-4B2F-AC11-8EB83390829A}" srcOrd="8" destOrd="0" presId="urn:microsoft.com/office/officeart/2011/layout/HexagonRadial"/>
    <dgm:cxn modelId="{9AE45D24-A048-44CE-ADCF-B20CAC8E0595}" type="presParOf" srcId="{4512D27A-FBF0-45FA-A98C-3A05B7B6D26D}" destId="{31CA7C40-E5DD-4420-BCD4-0389E962177B}" srcOrd="9" destOrd="0" presId="urn:microsoft.com/office/officeart/2011/layout/HexagonRadial"/>
    <dgm:cxn modelId="{B7AEC822-5124-41EC-92F0-A5A371B942C1}" type="presParOf" srcId="{31CA7C40-E5DD-4420-BCD4-0389E962177B}" destId="{8A807E00-0DB8-4F4D-9343-ACC3EF6B6E03}" srcOrd="0" destOrd="0" presId="urn:microsoft.com/office/officeart/2011/layout/HexagonRadial"/>
    <dgm:cxn modelId="{691AA6AD-52BA-4A33-B237-11D6BDB408DA}" type="presParOf" srcId="{4512D27A-FBF0-45FA-A98C-3A05B7B6D26D}" destId="{4962FA62-0C09-40D6-B79A-E14BEB514BC0}" srcOrd="10" destOrd="0" presId="urn:microsoft.com/office/officeart/2011/layout/HexagonRadial"/>
    <dgm:cxn modelId="{B303F8CC-66BC-4AF4-BE89-92BD65E84ED9}" type="presParOf" srcId="{4512D27A-FBF0-45FA-A98C-3A05B7B6D26D}" destId="{1B15AEA7-E5B5-44B8-B216-7C5268CF3862}" srcOrd="11" destOrd="0" presId="urn:microsoft.com/office/officeart/2011/layout/HexagonRadial"/>
    <dgm:cxn modelId="{C6C61FA5-5D0E-42D5-BC0C-D37FBAF307E1}" type="presParOf" srcId="{1B15AEA7-E5B5-44B8-B216-7C5268CF3862}" destId="{3BF1F0C5-AB90-47D5-A95A-509130FA8144}" srcOrd="0" destOrd="0" presId="urn:microsoft.com/office/officeart/2011/layout/HexagonRadial"/>
    <dgm:cxn modelId="{4EDA8CC8-61CB-4FF7-AA4C-748BC4CBBF90}" type="presParOf" srcId="{4512D27A-FBF0-45FA-A98C-3A05B7B6D26D}" destId="{F9B44C95-E17A-44EA-9B34-5B7D6E207A4C}" srcOrd="12" destOrd="0" presId="urn:microsoft.com/office/officeart/2011/layout/HexagonRadial"/>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FEC1B56-8274-425B-AA23-9520BF132DF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5F1294FC-7CE2-4108-AE6E-0068EC4CF1CE}">
      <dgm:prSet phldrT="[Text]" custT="1"/>
      <dgm:spPr>
        <a:solidFill>
          <a:srgbClr val="FFD1D9"/>
        </a:solidFill>
      </dgm:spPr>
      <dgm:t>
        <a:bodyPr/>
        <a:lstStyle/>
        <a:p>
          <a:r>
            <a:rPr lang="en-US" sz="2000" dirty="0" smtClean="0">
              <a:solidFill>
                <a:schemeClr val="tx1"/>
              </a:solidFill>
            </a:rPr>
            <a:t>Vehicle Fleet</a:t>
          </a:r>
          <a:endParaRPr lang="en-US" sz="2000" dirty="0">
            <a:solidFill>
              <a:schemeClr val="tx1"/>
            </a:solidFill>
          </a:endParaRPr>
        </a:p>
      </dgm:t>
    </dgm:pt>
    <dgm:pt modelId="{6E516B80-32D7-4B94-B072-BA5D6D29E3F4}" type="parTrans" cxnId="{34988A4B-D095-4958-A180-EEF4F5283D26}">
      <dgm:prSet/>
      <dgm:spPr/>
      <dgm:t>
        <a:bodyPr/>
        <a:lstStyle/>
        <a:p>
          <a:endParaRPr lang="en-US"/>
        </a:p>
      </dgm:t>
    </dgm:pt>
    <dgm:pt modelId="{A1E250FF-1C72-4802-B162-16F1D0B7B6CF}" type="sibTrans" cxnId="{34988A4B-D095-4958-A180-EEF4F5283D26}">
      <dgm:prSet/>
      <dgm:spPr/>
      <dgm:t>
        <a:bodyPr/>
        <a:lstStyle/>
        <a:p>
          <a:endParaRPr lang="en-US"/>
        </a:p>
      </dgm:t>
    </dgm:pt>
    <dgm:pt modelId="{DBA62F01-4C45-4015-80B1-6B4481D88B33}">
      <dgm:prSet phldrT="[Text]" custT="1"/>
      <dgm:spPr>
        <a:solidFill>
          <a:srgbClr val="FFD1D9"/>
        </a:solidFill>
      </dgm:spPr>
      <dgm:t>
        <a:bodyPr/>
        <a:lstStyle/>
        <a:p>
          <a:r>
            <a:rPr lang="en-US" sz="2200" dirty="0" smtClean="0">
              <a:solidFill>
                <a:schemeClr val="tx1"/>
              </a:solidFill>
            </a:rPr>
            <a:t>I/M </a:t>
          </a:r>
          <a:r>
            <a:rPr lang="en-US" sz="2000" dirty="0" smtClean="0">
              <a:solidFill>
                <a:schemeClr val="tx1"/>
              </a:solidFill>
            </a:rPr>
            <a:t>programs</a:t>
          </a:r>
          <a:endParaRPr lang="en-US" sz="2200" dirty="0">
            <a:solidFill>
              <a:schemeClr val="tx1"/>
            </a:solidFill>
          </a:endParaRPr>
        </a:p>
      </dgm:t>
    </dgm:pt>
    <dgm:pt modelId="{5398B38E-DF53-4866-A4F3-23D573F9704C}" type="parTrans" cxnId="{DECE2C34-FB8D-44D4-A6D1-A1D1F8661AED}">
      <dgm:prSet/>
      <dgm:spPr/>
      <dgm:t>
        <a:bodyPr/>
        <a:lstStyle/>
        <a:p>
          <a:endParaRPr lang="en-US"/>
        </a:p>
      </dgm:t>
    </dgm:pt>
    <dgm:pt modelId="{BD199F65-5226-4280-A1A0-5424F889B946}" type="sibTrans" cxnId="{DECE2C34-FB8D-44D4-A6D1-A1D1F8661AED}">
      <dgm:prSet/>
      <dgm:spPr/>
      <dgm:t>
        <a:bodyPr/>
        <a:lstStyle/>
        <a:p>
          <a:endParaRPr lang="en-US"/>
        </a:p>
      </dgm:t>
    </dgm:pt>
    <dgm:pt modelId="{3C9CCCF3-E94D-4891-BD05-EBF48815976E}">
      <dgm:prSet phldrT="[Text]" custT="1"/>
      <dgm:spPr>
        <a:solidFill>
          <a:srgbClr val="FFD1D9"/>
        </a:solidFill>
      </dgm:spPr>
      <dgm:t>
        <a:bodyPr/>
        <a:lstStyle/>
        <a:p>
          <a:r>
            <a:rPr lang="en-US" sz="2000" dirty="0" smtClean="0">
              <a:solidFill>
                <a:schemeClr val="tx1"/>
              </a:solidFill>
            </a:rPr>
            <a:t>Fuel properties</a:t>
          </a:r>
          <a:endParaRPr lang="en-US" sz="2000" dirty="0">
            <a:solidFill>
              <a:schemeClr val="tx1"/>
            </a:solidFill>
          </a:endParaRPr>
        </a:p>
      </dgm:t>
    </dgm:pt>
    <dgm:pt modelId="{411C8DCA-F5DF-4408-B06E-D6D871417F32}" type="parTrans" cxnId="{7D96E334-74BE-4576-AF19-7536E7E1BAA6}">
      <dgm:prSet/>
      <dgm:spPr/>
      <dgm:t>
        <a:bodyPr/>
        <a:lstStyle/>
        <a:p>
          <a:endParaRPr lang="en-US"/>
        </a:p>
      </dgm:t>
    </dgm:pt>
    <dgm:pt modelId="{0F7C2A03-1C6D-4B4C-A3EF-6075C8EFC571}" type="sibTrans" cxnId="{7D96E334-74BE-4576-AF19-7536E7E1BAA6}">
      <dgm:prSet/>
      <dgm:spPr/>
      <dgm:t>
        <a:bodyPr/>
        <a:lstStyle/>
        <a:p>
          <a:endParaRPr lang="en-US"/>
        </a:p>
      </dgm:t>
    </dgm:pt>
    <dgm:pt modelId="{787A6009-38D0-4968-9B79-BEFAD1A490FE}">
      <dgm:prSet phldrT="[Text]" custT="1"/>
      <dgm:spPr>
        <a:solidFill>
          <a:srgbClr val="FFD1D9"/>
        </a:solidFill>
      </dgm:spPr>
      <dgm:t>
        <a:bodyPr/>
        <a:lstStyle/>
        <a:p>
          <a:r>
            <a:rPr lang="en-US" sz="2000" dirty="0" smtClean="0">
              <a:solidFill>
                <a:schemeClr val="tx1"/>
              </a:solidFill>
            </a:rPr>
            <a:t>(others)…</a:t>
          </a:r>
          <a:endParaRPr lang="en-US" sz="2000" dirty="0">
            <a:solidFill>
              <a:schemeClr val="tx1"/>
            </a:solidFill>
          </a:endParaRPr>
        </a:p>
      </dgm:t>
    </dgm:pt>
    <dgm:pt modelId="{0C9647CC-04A2-4401-BEB8-A9F97D8524BE}" type="parTrans" cxnId="{92350D20-8D4C-4A6C-BF4F-67E07D7BF529}">
      <dgm:prSet/>
      <dgm:spPr/>
      <dgm:t>
        <a:bodyPr/>
        <a:lstStyle/>
        <a:p>
          <a:endParaRPr lang="en-US"/>
        </a:p>
      </dgm:t>
    </dgm:pt>
    <dgm:pt modelId="{4D962289-C60A-4FEA-91DF-A11A89E403F5}" type="sibTrans" cxnId="{92350D20-8D4C-4A6C-BF4F-67E07D7BF529}">
      <dgm:prSet/>
      <dgm:spPr/>
      <dgm:t>
        <a:bodyPr/>
        <a:lstStyle/>
        <a:p>
          <a:endParaRPr lang="en-US"/>
        </a:p>
      </dgm:t>
    </dgm:pt>
    <dgm:pt modelId="{5ABC90E4-FC32-40F0-AE34-4E5221E426A6}">
      <dgm:prSet phldrT="[Text]" custT="1"/>
      <dgm:spPr/>
      <dgm:t>
        <a:bodyPr/>
        <a:lstStyle/>
        <a:p>
          <a:r>
            <a:rPr lang="en-US" sz="2000" dirty="0" smtClean="0"/>
            <a:t>Vehicle Dynamics</a:t>
          </a:r>
          <a:endParaRPr lang="en-US" sz="2000" dirty="0"/>
        </a:p>
      </dgm:t>
    </dgm:pt>
    <dgm:pt modelId="{FB85BE13-ED9B-4AB8-9DB5-4DFF63B9D17E}" type="sibTrans" cxnId="{7809C8BD-87E3-4D32-B769-D536360B4CAF}">
      <dgm:prSet/>
      <dgm:spPr/>
      <dgm:t>
        <a:bodyPr/>
        <a:lstStyle/>
        <a:p>
          <a:endParaRPr lang="en-US"/>
        </a:p>
      </dgm:t>
    </dgm:pt>
    <dgm:pt modelId="{9B6B675E-CDDB-4613-A20C-DFA3B9BB7573}" type="parTrans" cxnId="{7809C8BD-87E3-4D32-B769-D536360B4CAF}">
      <dgm:prSet/>
      <dgm:spPr/>
      <dgm:t>
        <a:bodyPr/>
        <a:lstStyle/>
        <a:p>
          <a:endParaRPr lang="en-US"/>
        </a:p>
      </dgm:t>
    </dgm:pt>
    <dgm:pt modelId="{3F8B0246-1FAA-4449-A371-C2C01C0D7A47}">
      <dgm:prSet phldrT="[Text]" custT="1"/>
      <dgm:spPr/>
      <dgm:t>
        <a:bodyPr/>
        <a:lstStyle/>
        <a:p>
          <a:r>
            <a:rPr lang="en-US" sz="2400" dirty="0" smtClean="0"/>
            <a:t>MOVES</a:t>
          </a:r>
        </a:p>
      </dgm:t>
    </dgm:pt>
    <dgm:pt modelId="{320FC99E-4268-4655-9DCA-950A059AD91C}" type="sibTrans" cxnId="{F4281D93-E7CB-4843-8AA7-8C4C1BBBE579}">
      <dgm:prSet/>
      <dgm:spPr/>
      <dgm:t>
        <a:bodyPr/>
        <a:lstStyle/>
        <a:p>
          <a:endParaRPr lang="en-US"/>
        </a:p>
      </dgm:t>
    </dgm:pt>
    <dgm:pt modelId="{A9DC434B-B34F-4BBB-B57D-67107CEDFD36}" type="parTrans" cxnId="{F4281D93-E7CB-4843-8AA7-8C4C1BBBE579}">
      <dgm:prSet/>
      <dgm:spPr/>
      <dgm:t>
        <a:bodyPr/>
        <a:lstStyle/>
        <a:p>
          <a:endParaRPr lang="en-US"/>
        </a:p>
      </dgm:t>
    </dgm:pt>
    <dgm:pt modelId="{E03FA824-CB45-4124-9DA6-7390CF845747}" type="pres">
      <dgm:prSet presAssocID="{0FEC1B56-8274-425B-AA23-9520BF132DF5}" presName="diagram" presStyleCnt="0">
        <dgm:presLayoutVars>
          <dgm:chPref val="1"/>
          <dgm:dir/>
          <dgm:animOne val="branch"/>
          <dgm:animLvl val="lvl"/>
          <dgm:resizeHandles val="exact"/>
        </dgm:presLayoutVars>
      </dgm:prSet>
      <dgm:spPr/>
      <dgm:t>
        <a:bodyPr/>
        <a:lstStyle/>
        <a:p>
          <a:endParaRPr lang="en-US"/>
        </a:p>
      </dgm:t>
    </dgm:pt>
    <dgm:pt modelId="{F4143992-BB97-49E6-91FC-4F9D85A02103}" type="pres">
      <dgm:prSet presAssocID="{3F8B0246-1FAA-4449-A371-C2C01C0D7A47}" presName="root1" presStyleCnt="0"/>
      <dgm:spPr/>
    </dgm:pt>
    <dgm:pt modelId="{0FAED55B-16E6-42FA-972F-80971FC576AF}" type="pres">
      <dgm:prSet presAssocID="{3F8B0246-1FAA-4449-A371-C2C01C0D7A47}" presName="LevelOneTextNode" presStyleLbl="node0" presStyleIdx="0" presStyleCnt="1" custScaleX="133662" custScaleY="138457" custLinFactX="-31155" custLinFactNeighborX="-100000" custLinFactNeighborY="1418">
        <dgm:presLayoutVars>
          <dgm:chPref val="3"/>
        </dgm:presLayoutVars>
      </dgm:prSet>
      <dgm:spPr/>
      <dgm:t>
        <a:bodyPr/>
        <a:lstStyle/>
        <a:p>
          <a:endParaRPr lang="en-US"/>
        </a:p>
      </dgm:t>
    </dgm:pt>
    <dgm:pt modelId="{B98D5D21-D146-470D-87B1-BD6DE906BE9D}" type="pres">
      <dgm:prSet presAssocID="{3F8B0246-1FAA-4449-A371-C2C01C0D7A47}" presName="level2hierChild" presStyleCnt="0"/>
      <dgm:spPr/>
    </dgm:pt>
    <dgm:pt modelId="{1DD3D14A-E54A-4BAD-85CC-039091EDAB91}" type="pres">
      <dgm:prSet presAssocID="{9B6B675E-CDDB-4613-A20C-DFA3B9BB7573}" presName="conn2-1" presStyleLbl="parChTrans1D2" presStyleIdx="0" presStyleCnt="5"/>
      <dgm:spPr/>
      <dgm:t>
        <a:bodyPr/>
        <a:lstStyle/>
        <a:p>
          <a:endParaRPr lang="en-US"/>
        </a:p>
      </dgm:t>
    </dgm:pt>
    <dgm:pt modelId="{3F61652C-B76A-40E1-A843-9F7C491E0A41}" type="pres">
      <dgm:prSet presAssocID="{9B6B675E-CDDB-4613-A20C-DFA3B9BB7573}" presName="connTx" presStyleLbl="parChTrans1D2" presStyleIdx="0" presStyleCnt="5"/>
      <dgm:spPr/>
      <dgm:t>
        <a:bodyPr/>
        <a:lstStyle/>
        <a:p>
          <a:endParaRPr lang="en-US"/>
        </a:p>
      </dgm:t>
    </dgm:pt>
    <dgm:pt modelId="{0266919F-9D28-4186-85C9-4B109BA7337A}" type="pres">
      <dgm:prSet presAssocID="{5ABC90E4-FC32-40F0-AE34-4E5221E426A6}" presName="root2" presStyleCnt="0"/>
      <dgm:spPr/>
    </dgm:pt>
    <dgm:pt modelId="{21347E81-A6D1-40C7-B414-94EE63B0B14A}" type="pres">
      <dgm:prSet presAssocID="{5ABC90E4-FC32-40F0-AE34-4E5221E426A6}" presName="LevelTwoTextNode" presStyleLbl="node2" presStyleIdx="0" presStyleCnt="5" custScaleX="201712" custLinFactNeighborX="-1418" custLinFactNeighborY="-4254">
        <dgm:presLayoutVars>
          <dgm:chPref val="3"/>
        </dgm:presLayoutVars>
      </dgm:prSet>
      <dgm:spPr/>
      <dgm:t>
        <a:bodyPr/>
        <a:lstStyle/>
        <a:p>
          <a:endParaRPr lang="en-US"/>
        </a:p>
      </dgm:t>
    </dgm:pt>
    <dgm:pt modelId="{A9567F27-38DF-46EE-8032-4AEEA1098BAF}" type="pres">
      <dgm:prSet presAssocID="{5ABC90E4-FC32-40F0-AE34-4E5221E426A6}" presName="level3hierChild" presStyleCnt="0"/>
      <dgm:spPr/>
    </dgm:pt>
    <dgm:pt modelId="{C6C30315-6EBF-4FBA-9362-15D9834BC538}" type="pres">
      <dgm:prSet presAssocID="{6E516B80-32D7-4B94-B072-BA5D6D29E3F4}" presName="conn2-1" presStyleLbl="parChTrans1D2" presStyleIdx="1" presStyleCnt="5"/>
      <dgm:spPr/>
      <dgm:t>
        <a:bodyPr/>
        <a:lstStyle/>
        <a:p>
          <a:endParaRPr lang="en-US"/>
        </a:p>
      </dgm:t>
    </dgm:pt>
    <dgm:pt modelId="{F7A99575-04BC-487C-8214-0C9B4DA0C189}" type="pres">
      <dgm:prSet presAssocID="{6E516B80-32D7-4B94-B072-BA5D6D29E3F4}" presName="connTx" presStyleLbl="parChTrans1D2" presStyleIdx="1" presStyleCnt="5"/>
      <dgm:spPr/>
      <dgm:t>
        <a:bodyPr/>
        <a:lstStyle/>
        <a:p>
          <a:endParaRPr lang="en-US"/>
        </a:p>
      </dgm:t>
    </dgm:pt>
    <dgm:pt modelId="{6994FA9A-13A8-478E-A1CE-6509E9E2F5AD}" type="pres">
      <dgm:prSet presAssocID="{5F1294FC-7CE2-4108-AE6E-0068EC4CF1CE}" presName="root2" presStyleCnt="0"/>
      <dgm:spPr/>
    </dgm:pt>
    <dgm:pt modelId="{0E595BDD-509F-450C-8F71-1ACEC9EBD879}" type="pres">
      <dgm:prSet presAssocID="{5F1294FC-7CE2-4108-AE6E-0068EC4CF1CE}" presName="LevelTwoTextNode" presStyleLbl="node2" presStyleIdx="1" presStyleCnt="5" custScaleX="196994">
        <dgm:presLayoutVars>
          <dgm:chPref val="3"/>
        </dgm:presLayoutVars>
      </dgm:prSet>
      <dgm:spPr/>
      <dgm:t>
        <a:bodyPr/>
        <a:lstStyle/>
        <a:p>
          <a:endParaRPr lang="en-US"/>
        </a:p>
      </dgm:t>
    </dgm:pt>
    <dgm:pt modelId="{DC44E8BD-44AB-42F7-9773-60EB8C0F9152}" type="pres">
      <dgm:prSet presAssocID="{5F1294FC-7CE2-4108-AE6E-0068EC4CF1CE}" presName="level3hierChild" presStyleCnt="0"/>
      <dgm:spPr/>
    </dgm:pt>
    <dgm:pt modelId="{4F1F7D7F-719D-45E7-A865-47D3CD762051}" type="pres">
      <dgm:prSet presAssocID="{5398B38E-DF53-4866-A4F3-23D573F9704C}" presName="conn2-1" presStyleLbl="parChTrans1D2" presStyleIdx="2" presStyleCnt="5"/>
      <dgm:spPr/>
      <dgm:t>
        <a:bodyPr/>
        <a:lstStyle/>
        <a:p>
          <a:endParaRPr lang="en-US"/>
        </a:p>
      </dgm:t>
    </dgm:pt>
    <dgm:pt modelId="{0F3A61FA-C05C-4AE5-83C2-E38B2D1E0A3C}" type="pres">
      <dgm:prSet presAssocID="{5398B38E-DF53-4866-A4F3-23D573F9704C}" presName="connTx" presStyleLbl="parChTrans1D2" presStyleIdx="2" presStyleCnt="5"/>
      <dgm:spPr/>
      <dgm:t>
        <a:bodyPr/>
        <a:lstStyle/>
        <a:p>
          <a:endParaRPr lang="en-US"/>
        </a:p>
      </dgm:t>
    </dgm:pt>
    <dgm:pt modelId="{DD8D6C40-B1A7-4FAA-8806-B375E70C974E}" type="pres">
      <dgm:prSet presAssocID="{DBA62F01-4C45-4015-80B1-6B4481D88B33}" presName="root2" presStyleCnt="0"/>
      <dgm:spPr/>
    </dgm:pt>
    <dgm:pt modelId="{0FA33E99-5633-490E-9E49-424AB3384539}" type="pres">
      <dgm:prSet presAssocID="{DBA62F01-4C45-4015-80B1-6B4481D88B33}" presName="LevelTwoTextNode" presStyleLbl="node2" presStyleIdx="2" presStyleCnt="5" custScaleX="195761">
        <dgm:presLayoutVars>
          <dgm:chPref val="3"/>
        </dgm:presLayoutVars>
      </dgm:prSet>
      <dgm:spPr/>
      <dgm:t>
        <a:bodyPr/>
        <a:lstStyle/>
        <a:p>
          <a:endParaRPr lang="en-US"/>
        </a:p>
      </dgm:t>
    </dgm:pt>
    <dgm:pt modelId="{7F15EF5B-35B1-4350-A4E6-FBD0C295AC53}" type="pres">
      <dgm:prSet presAssocID="{DBA62F01-4C45-4015-80B1-6B4481D88B33}" presName="level3hierChild" presStyleCnt="0"/>
      <dgm:spPr/>
    </dgm:pt>
    <dgm:pt modelId="{A2968D5C-CCA0-483C-8838-FE8CDFA9B009}" type="pres">
      <dgm:prSet presAssocID="{411C8DCA-F5DF-4408-B06E-D6D871417F32}" presName="conn2-1" presStyleLbl="parChTrans1D2" presStyleIdx="3" presStyleCnt="5"/>
      <dgm:spPr/>
      <dgm:t>
        <a:bodyPr/>
        <a:lstStyle/>
        <a:p>
          <a:endParaRPr lang="en-US"/>
        </a:p>
      </dgm:t>
    </dgm:pt>
    <dgm:pt modelId="{AC951C35-FAAF-48C4-B4DF-57771F8A7450}" type="pres">
      <dgm:prSet presAssocID="{411C8DCA-F5DF-4408-B06E-D6D871417F32}" presName="connTx" presStyleLbl="parChTrans1D2" presStyleIdx="3" presStyleCnt="5"/>
      <dgm:spPr/>
      <dgm:t>
        <a:bodyPr/>
        <a:lstStyle/>
        <a:p>
          <a:endParaRPr lang="en-US"/>
        </a:p>
      </dgm:t>
    </dgm:pt>
    <dgm:pt modelId="{77264B69-7EF2-498E-B6CE-8162EBDABEF6}" type="pres">
      <dgm:prSet presAssocID="{3C9CCCF3-E94D-4891-BD05-EBF48815976E}" presName="root2" presStyleCnt="0"/>
      <dgm:spPr/>
    </dgm:pt>
    <dgm:pt modelId="{30CCE011-1708-4C10-95A4-0C0507969803}" type="pres">
      <dgm:prSet presAssocID="{3C9CCCF3-E94D-4891-BD05-EBF48815976E}" presName="LevelTwoTextNode" presStyleLbl="node2" presStyleIdx="3" presStyleCnt="5" custScaleX="197063">
        <dgm:presLayoutVars>
          <dgm:chPref val="3"/>
        </dgm:presLayoutVars>
      </dgm:prSet>
      <dgm:spPr/>
      <dgm:t>
        <a:bodyPr/>
        <a:lstStyle/>
        <a:p>
          <a:endParaRPr lang="en-US"/>
        </a:p>
      </dgm:t>
    </dgm:pt>
    <dgm:pt modelId="{5BE19A61-FDEE-4EB5-86C0-9A003F11E4CE}" type="pres">
      <dgm:prSet presAssocID="{3C9CCCF3-E94D-4891-BD05-EBF48815976E}" presName="level3hierChild" presStyleCnt="0"/>
      <dgm:spPr/>
    </dgm:pt>
    <dgm:pt modelId="{2E6534BD-9210-4D70-9C74-82F4CDD3E36F}" type="pres">
      <dgm:prSet presAssocID="{0C9647CC-04A2-4401-BEB8-A9F97D8524BE}" presName="conn2-1" presStyleLbl="parChTrans1D2" presStyleIdx="4" presStyleCnt="5"/>
      <dgm:spPr/>
      <dgm:t>
        <a:bodyPr/>
        <a:lstStyle/>
        <a:p>
          <a:endParaRPr lang="en-US"/>
        </a:p>
      </dgm:t>
    </dgm:pt>
    <dgm:pt modelId="{7AE72D09-2FC4-49C7-A31B-44B0BF45AD9E}" type="pres">
      <dgm:prSet presAssocID="{0C9647CC-04A2-4401-BEB8-A9F97D8524BE}" presName="connTx" presStyleLbl="parChTrans1D2" presStyleIdx="4" presStyleCnt="5"/>
      <dgm:spPr/>
      <dgm:t>
        <a:bodyPr/>
        <a:lstStyle/>
        <a:p>
          <a:endParaRPr lang="en-US"/>
        </a:p>
      </dgm:t>
    </dgm:pt>
    <dgm:pt modelId="{332B61BF-F7BB-4A29-B7FA-6F9FA96D5DDF}" type="pres">
      <dgm:prSet presAssocID="{787A6009-38D0-4968-9B79-BEFAD1A490FE}" presName="root2" presStyleCnt="0"/>
      <dgm:spPr/>
    </dgm:pt>
    <dgm:pt modelId="{ADFCB741-3918-4575-9F1C-1F7626E7991F}" type="pres">
      <dgm:prSet presAssocID="{787A6009-38D0-4968-9B79-BEFAD1A490FE}" presName="LevelTwoTextNode" presStyleLbl="node2" presStyleIdx="4" presStyleCnt="5" custScaleX="198324">
        <dgm:presLayoutVars>
          <dgm:chPref val="3"/>
        </dgm:presLayoutVars>
      </dgm:prSet>
      <dgm:spPr/>
      <dgm:t>
        <a:bodyPr/>
        <a:lstStyle/>
        <a:p>
          <a:endParaRPr lang="en-US"/>
        </a:p>
      </dgm:t>
    </dgm:pt>
    <dgm:pt modelId="{9F648EE6-719A-4080-8224-5751065E5DC4}" type="pres">
      <dgm:prSet presAssocID="{787A6009-38D0-4968-9B79-BEFAD1A490FE}" presName="level3hierChild" presStyleCnt="0"/>
      <dgm:spPr/>
    </dgm:pt>
  </dgm:ptLst>
  <dgm:cxnLst>
    <dgm:cxn modelId="{FE86B132-E44D-4AB5-8607-4AD814102DD3}" type="presOf" srcId="{5398B38E-DF53-4866-A4F3-23D573F9704C}" destId="{4F1F7D7F-719D-45E7-A865-47D3CD762051}" srcOrd="0" destOrd="0" presId="urn:microsoft.com/office/officeart/2005/8/layout/hierarchy2"/>
    <dgm:cxn modelId="{DECE2C34-FB8D-44D4-A6D1-A1D1F8661AED}" srcId="{3F8B0246-1FAA-4449-A371-C2C01C0D7A47}" destId="{DBA62F01-4C45-4015-80B1-6B4481D88B33}" srcOrd="2" destOrd="0" parTransId="{5398B38E-DF53-4866-A4F3-23D573F9704C}" sibTransId="{BD199F65-5226-4280-A1A0-5424F889B946}"/>
    <dgm:cxn modelId="{49ADF834-A6D5-42E3-973C-2EA7010ECF00}" type="presOf" srcId="{5F1294FC-7CE2-4108-AE6E-0068EC4CF1CE}" destId="{0E595BDD-509F-450C-8F71-1ACEC9EBD879}" srcOrd="0" destOrd="0" presId="urn:microsoft.com/office/officeart/2005/8/layout/hierarchy2"/>
    <dgm:cxn modelId="{749F5E5A-59E5-4276-802B-7D8C164BAACB}" type="presOf" srcId="{9B6B675E-CDDB-4613-A20C-DFA3B9BB7573}" destId="{3F61652C-B76A-40E1-A843-9F7C491E0A41}" srcOrd="1" destOrd="0" presId="urn:microsoft.com/office/officeart/2005/8/layout/hierarchy2"/>
    <dgm:cxn modelId="{B8575253-21AB-43C3-8F40-06FD9219C794}" type="presOf" srcId="{6E516B80-32D7-4B94-B072-BA5D6D29E3F4}" destId="{C6C30315-6EBF-4FBA-9362-15D9834BC538}" srcOrd="0" destOrd="0" presId="urn:microsoft.com/office/officeart/2005/8/layout/hierarchy2"/>
    <dgm:cxn modelId="{7C85E127-BD70-43FE-BD74-1BCEFBEE8A76}" type="presOf" srcId="{0FEC1B56-8274-425B-AA23-9520BF132DF5}" destId="{E03FA824-CB45-4124-9DA6-7390CF845747}" srcOrd="0" destOrd="0" presId="urn:microsoft.com/office/officeart/2005/8/layout/hierarchy2"/>
    <dgm:cxn modelId="{7809C8BD-87E3-4D32-B769-D536360B4CAF}" srcId="{3F8B0246-1FAA-4449-A371-C2C01C0D7A47}" destId="{5ABC90E4-FC32-40F0-AE34-4E5221E426A6}" srcOrd="0" destOrd="0" parTransId="{9B6B675E-CDDB-4613-A20C-DFA3B9BB7573}" sibTransId="{FB85BE13-ED9B-4AB8-9DB5-4DFF63B9D17E}"/>
    <dgm:cxn modelId="{28CCD199-41AF-4688-8FEA-12F4E6F524D7}" type="presOf" srcId="{411C8DCA-F5DF-4408-B06E-D6D871417F32}" destId="{A2968D5C-CCA0-483C-8838-FE8CDFA9B009}" srcOrd="0" destOrd="0" presId="urn:microsoft.com/office/officeart/2005/8/layout/hierarchy2"/>
    <dgm:cxn modelId="{0F1B0012-4692-484E-B1BB-5B266806C380}" type="presOf" srcId="{411C8DCA-F5DF-4408-B06E-D6D871417F32}" destId="{AC951C35-FAAF-48C4-B4DF-57771F8A7450}" srcOrd="1" destOrd="0" presId="urn:microsoft.com/office/officeart/2005/8/layout/hierarchy2"/>
    <dgm:cxn modelId="{F4281D93-E7CB-4843-8AA7-8C4C1BBBE579}" srcId="{0FEC1B56-8274-425B-AA23-9520BF132DF5}" destId="{3F8B0246-1FAA-4449-A371-C2C01C0D7A47}" srcOrd="0" destOrd="0" parTransId="{A9DC434B-B34F-4BBB-B57D-67107CEDFD36}" sibTransId="{320FC99E-4268-4655-9DCA-950A059AD91C}"/>
    <dgm:cxn modelId="{34988A4B-D095-4958-A180-EEF4F5283D26}" srcId="{3F8B0246-1FAA-4449-A371-C2C01C0D7A47}" destId="{5F1294FC-7CE2-4108-AE6E-0068EC4CF1CE}" srcOrd="1" destOrd="0" parTransId="{6E516B80-32D7-4B94-B072-BA5D6D29E3F4}" sibTransId="{A1E250FF-1C72-4802-B162-16F1D0B7B6CF}"/>
    <dgm:cxn modelId="{57F32A48-3292-4BAA-8310-32D89908A35A}" type="presOf" srcId="{5398B38E-DF53-4866-A4F3-23D573F9704C}" destId="{0F3A61FA-C05C-4AE5-83C2-E38B2D1E0A3C}" srcOrd="1" destOrd="0" presId="urn:microsoft.com/office/officeart/2005/8/layout/hierarchy2"/>
    <dgm:cxn modelId="{0ED77E39-9997-4DEA-B495-5E8D98996449}" type="presOf" srcId="{5ABC90E4-FC32-40F0-AE34-4E5221E426A6}" destId="{21347E81-A6D1-40C7-B414-94EE63B0B14A}" srcOrd="0" destOrd="0" presId="urn:microsoft.com/office/officeart/2005/8/layout/hierarchy2"/>
    <dgm:cxn modelId="{FE9D1818-4495-4720-A011-C12B6493FFBB}" type="presOf" srcId="{787A6009-38D0-4968-9B79-BEFAD1A490FE}" destId="{ADFCB741-3918-4575-9F1C-1F7626E7991F}" srcOrd="0" destOrd="0" presId="urn:microsoft.com/office/officeart/2005/8/layout/hierarchy2"/>
    <dgm:cxn modelId="{0DC5EAEE-9730-4592-A36A-2149A359B952}" type="presOf" srcId="{3C9CCCF3-E94D-4891-BD05-EBF48815976E}" destId="{30CCE011-1708-4C10-95A4-0C0507969803}" srcOrd="0" destOrd="0" presId="urn:microsoft.com/office/officeart/2005/8/layout/hierarchy2"/>
    <dgm:cxn modelId="{CF504E05-B793-4F53-BE64-5EBBAA51EAB2}" type="presOf" srcId="{9B6B675E-CDDB-4613-A20C-DFA3B9BB7573}" destId="{1DD3D14A-E54A-4BAD-85CC-039091EDAB91}" srcOrd="0" destOrd="0" presId="urn:microsoft.com/office/officeart/2005/8/layout/hierarchy2"/>
    <dgm:cxn modelId="{D01BEB99-6C74-48E2-98E4-28F5128D01AE}" type="presOf" srcId="{DBA62F01-4C45-4015-80B1-6B4481D88B33}" destId="{0FA33E99-5633-490E-9E49-424AB3384539}" srcOrd="0" destOrd="0" presId="urn:microsoft.com/office/officeart/2005/8/layout/hierarchy2"/>
    <dgm:cxn modelId="{7E298186-CC2F-4B24-845F-C9C79805F4D0}" type="presOf" srcId="{0C9647CC-04A2-4401-BEB8-A9F97D8524BE}" destId="{7AE72D09-2FC4-49C7-A31B-44B0BF45AD9E}" srcOrd="1" destOrd="0" presId="urn:microsoft.com/office/officeart/2005/8/layout/hierarchy2"/>
    <dgm:cxn modelId="{B7689DEC-A810-46F3-9F73-1EB151D13F20}" type="presOf" srcId="{0C9647CC-04A2-4401-BEB8-A9F97D8524BE}" destId="{2E6534BD-9210-4D70-9C74-82F4CDD3E36F}" srcOrd="0" destOrd="0" presId="urn:microsoft.com/office/officeart/2005/8/layout/hierarchy2"/>
    <dgm:cxn modelId="{2E83B5F1-2757-436B-8802-59254BA062F7}" type="presOf" srcId="{6E516B80-32D7-4B94-B072-BA5D6D29E3F4}" destId="{F7A99575-04BC-487C-8214-0C9B4DA0C189}" srcOrd="1" destOrd="0" presId="urn:microsoft.com/office/officeart/2005/8/layout/hierarchy2"/>
    <dgm:cxn modelId="{92350D20-8D4C-4A6C-BF4F-67E07D7BF529}" srcId="{3F8B0246-1FAA-4449-A371-C2C01C0D7A47}" destId="{787A6009-38D0-4968-9B79-BEFAD1A490FE}" srcOrd="4" destOrd="0" parTransId="{0C9647CC-04A2-4401-BEB8-A9F97D8524BE}" sibTransId="{4D962289-C60A-4FEA-91DF-A11A89E403F5}"/>
    <dgm:cxn modelId="{5C31742F-51E8-4981-91A5-0A1BD6445849}" type="presOf" srcId="{3F8B0246-1FAA-4449-A371-C2C01C0D7A47}" destId="{0FAED55B-16E6-42FA-972F-80971FC576AF}" srcOrd="0" destOrd="0" presId="urn:microsoft.com/office/officeart/2005/8/layout/hierarchy2"/>
    <dgm:cxn modelId="{7D96E334-74BE-4576-AF19-7536E7E1BAA6}" srcId="{3F8B0246-1FAA-4449-A371-C2C01C0D7A47}" destId="{3C9CCCF3-E94D-4891-BD05-EBF48815976E}" srcOrd="3" destOrd="0" parTransId="{411C8DCA-F5DF-4408-B06E-D6D871417F32}" sibTransId="{0F7C2A03-1C6D-4B4C-A3EF-6075C8EFC571}"/>
    <dgm:cxn modelId="{4BB30021-D361-4918-A30B-A36DF057C0A3}" type="presParOf" srcId="{E03FA824-CB45-4124-9DA6-7390CF845747}" destId="{F4143992-BB97-49E6-91FC-4F9D85A02103}" srcOrd="0" destOrd="0" presId="urn:microsoft.com/office/officeart/2005/8/layout/hierarchy2"/>
    <dgm:cxn modelId="{0A450DA4-1FFC-4BC1-A4DD-A3F4F197562C}" type="presParOf" srcId="{F4143992-BB97-49E6-91FC-4F9D85A02103}" destId="{0FAED55B-16E6-42FA-972F-80971FC576AF}" srcOrd="0" destOrd="0" presId="urn:microsoft.com/office/officeart/2005/8/layout/hierarchy2"/>
    <dgm:cxn modelId="{06998FB8-7D24-4F68-BE8E-0FD84AC63AF8}" type="presParOf" srcId="{F4143992-BB97-49E6-91FC-4F9D85A02103}" destId="{B98D5D21-D146-470D-87B1-BD6DE906BE9D}" srcOrd="1" destOrd="0" presId="urn:microsoft.com/office/officeart/2005/8/layout/hierarchy2"/>
    <dgm:cxn modelId="{AFF8D267-A25A-4D45-870D-0EA74DBBCE7D}" type="presParOf" srcId="{B98D5D21-D146-470D-87B1-BD6DE906BE9D}" destId="{1DD3D14A-E54A-4BAD-85CC-039091EDAB91}" srcOrd="0" destOrd="0" presId="urn:microsoft.com/office/officeart/2005/8/layout/hierarchy2"/>
    <dgm:cxn modelId="{151F520B-8F14-48BA-AF3D-FD28AC39CE17}" type="presParOf" srcId="{1DD3D14A-E54A-4BAD-85CC-039091EDAB91}" destId="{3F61652C-B76A-40E1-A843-9F7C491E0A41}" srcOrd="0" destOrd="0" presId="urn:microsoft.com/office/officeart/2005/8/layout/hierarchy2"/>
    <dgm:cxn modelId="{7E813278-3AE6-4EC4-B20E-BEDDAC8CC154}" type="presParOf" srcId="{B98D5D21-D146-470D-87B1-BD6DE906BE9D}" destId="{0266919F-9D28-4186-85C9-4B109BA7337A}" srcOrd="1" destOrd="0" presId="urn:microsoft.com/office/officeart/2005/8/layout/hierarchy2"/>
    <dgm:cxn modelId="{7F7C5125-0E01-4A2D-BF82-531A4FFF9F82}" type="presParOf" srcId="{0266919F-9D28-4186-85C9-4B109BA7337A}" destId="{21347E81-A6D1-40C7-B414-94EE63B0B14A}" srcOrd="0" destOrd="0" presId="urn:microsoft.com/office/officeart/2005/8/layout/hierarchy2"/>
    <dgm:cxn modelId="{374D9B75-1344-4318-B649-329704EA10A4}" type="presParOf" srcId="{0266919F-9D28-4186-85C9-4B109BA7337A}" destId="{A9567F27-38DF-46EE-8032-4AEEA1098BAF}" srcOrd="1" destOrd="0" presId="urn:microsoft.com/office/officeart/2005/8/layout/hierarchy2"/>
    <dgm:cxn modelId="{7ACDC28A-0628-4A35-8689-DDB6CFE721EA}" type="presParOf" srcId="{B98D5D21-D146-470D-87B1-BD6DE906BE9D}" destId="{C6C30315-6EBF-4FBA-9362-15D9834BC538}" srcOrd="2" destOrd="0" presId="urn:microsoft.com/office/officeart/2005/8/layout/hierarchy2"/>
    <dgm:cxn modelId="{C3858594-BB15-4364-A243-48EDAFB068D1}" type="presParOf" srcId="{C6C30315-6EBF-4FBA-9362-15D9834BC538}" destId="{F7A99575-04BC-487C-8214-0C9B4DA0C189}" srcOrd="0" destOrd="0" presId="urn:microsoft.com/office/officeart/2005/8/layout/hierarchy2"/>
    <dgm:cxn modelId="{3EEFEF53-18DC-46B8-85FE-151C7501EC9C}" type="presParOf" srcId="{B98D5D21-D146-470D-87B1-BD6DE906BE9D}" destId="{6994FA9A-13A8-478E-A1CE-6509E9E2F5AD}" srcOrd="3" destOrd="0" presId="urn:microsoft.com/office/officeart/2005/8/layout/hierarchy2"/>
    <dgm:cxn modelId="{893A02EF-2558-4757-B915-5416EF5DF670}" type="presParOf" srcId="{6994FA9A-13A8-478E-A1CE-6509E9E2F5AD}" destId="{0E595BDD-509F-450C-8F71-1ACEC9EBD879}" srcOrd="0" destOrd="0" presId="urn:microsoft.com/office/officeart/2005/8/layout/hierarchy2"/>
    <dgm:cxn modelId="{5B0FB5A7-ED5F-4B8A-9DF9-027084EA6049}" type="presParOf" srcId="{6994FA9A-13A8-478E-A1CE-6509E9E2F5AD}" destId="{DC44E8BD-44AB-42F7-9773-60EB8C0F9152}" srcOrd="1" destOrd="0" presId="urn:microsoft.com/office/officeart/2005/8/layout/hierarchy2"/>
    <dgm:cxn modelId="{C2DA1521-8008-43F5-9698-64D1B4EDFC15}" type="presParOf" srcId="{B98D5D21-D146-470D-87B1-BD6DE906BE9D}" destId="{4F1F7D7F-719D-45E7-A865-47D3CD762051}" srcOrd="4" destOrd="0" presId="urn:microsoft.com/office/officeart/2005/8/layout/hierarchy2"/>
    <dgm:cxn modelId="{D5A87B7F-DEE4-47AD-AB3B-1342A1595BB8}" type="presParOf" srcId="{4F1F7D7F-719D-45E7-A865-47D3CD762051}" destId="{0F3A61FA-C05C-4AE5-83C2-E38B2D1E0A3C}" srcOrd="0" destOrd="0" presId="urn:microsoft.com/office/officeart/2005/8/layout/hierarchy2"/>
    <dgm:cxn modelId="{7F1C6E3A-92D0-4E0E-B338-4F619E179F3A}" type="presParOf" srcId="{B98D5D21-D146-470D-87B1-BD6DE906BE9D}" destId="{DD8D6C40-B1A7-4FAA-8806-B375E70C974E}" srcOrd="5" destOrd="0" presId="urn:microsoft.com/office/officeart/2005/8/layout/hierarchy2"/>
    <dgm:cxn modelId="{89E33711-358F-4B93-9652-975E20618385}" type="presParOf" srcId="{DD8D6C40-B1A7-4FAA-8806-B375E70C974E}" destId="{0FA33E99-5633-490E-9E49-424AB3384539}" srcOrd="0" destOrd="0" presId="urn:microsoft.com/office/officeart/2005/8/layout/hierarchy2"/>
    <dgm:cxn modelId="{052CB0D8-EDF9-442B-B908-016E75BC4FBA}" type="presParOf" srcId="{DD8D6C40-B1A7-4FAA-8806-B375E70C974E}" destId="{7F15EF5B-35B1-4350-A4E6-FBD0C295AC53}" srcOrd="1" destOrd="0" presId="urn:microsoft.com/office/officeart/2005/8/layout/hierarchy2"/>
    <dgm:cxn modelId="{090367C0-6C2D-462F-9A76-7190E88E5E4F}" type="presParOf" srcId="{B98D5D21-D146-470D-87B1-BD6DE906BE9D}" destId="{A2968D5C-CCA0-483C-8838-FE8CDFA9B009}" srcOrd="6" destOrd="0" presId="urn:microsoft.com/office/officeart/2005/8/layout/hierarchy2"/>
    <dgm:cxn modelId="{C708850C-0E0C-47A2-9209-6E20D60A0473}" type="presParOf" srcId="{A2968D5C-CCA0-483C-8838-FE8CDFA9B009}" destId="{AC951C35-FAAF-48C4-B4DF-57771F8A7450}" srcOrd="0" destOrd="0" presId="urn:microsoft.com/office/officeart/2005/8/layout/hierarchy2"/>
    <dgm:cxn modelId="{1DEB0CA5-1C29-4F4F-B009-E2DC26EF13BA}" type="presParOf" srcId="{B98D5D21-D146-470D-87B1-BD6DE906BE9D}" destId="{77264B69-7EF2-498E-B6CE-8162EBDABEF6}" srcOrd="7" destOrd="0" presId="urn:microsoft.com/office/officeart/2005/8/layout/hierarchy2"/>
    <dgm:cxn modelId="{5B35BEEC-03A3-4C97-977D-C531E7F80DE6}" type="presParOf" srcId="{77264B69-7EF2-498E-B6CE-8162EBDABEF6}" destId="{30CCE011-1708-4C10-95A4-0C0507969803}" srcOrd="0" destOrd="0" presId="urn:microsoft.com/office/officeart/2005/8/layout/hierarchy2"/>
    <dgm:cxn modelId="{681A3F47-20B6-4201-9F9B-A35A79160291}" type="presParOf" srcId="{77264B69-7EF2-498E-B6CE-8162EBDABEF6}" destId="{5BE19A61-FDEE-4EB5-86C0-9A003F11E4CE}" srcOrd="1" destOrd="0" presId="urn:microsoft.com/office/officeart/2005/8/layout/hierarchy2"/>
    <dgm:cxn modelId="{F0CBD45B-9052-4B6A-AD1C-39467A843FCE}" type="presParOf" srcId="{B98D5D21-D146-470D-87B1-BD6DE906BE9D}" destId="{2E6534BD-9210-4D70-9C74-82F4CDD3E36F}" srcOrd="8" destOrd="0" presId="urn:microsoft.com/office/officeart/2005/8/layout/hierarchy2"/>
    <dgm:cxn modelId="{F8565ED0-13ED-4F0B-8112-AFD7579A7AF2}" type="presParOf" srcId="{2E6534BD-9210-4D70-9C74-82F4CDD3E36F}" destId="{7AE72D09-2FC4-49C7-A31B-44B0BF45AD9E}" srcOrd="0" destOrd="0" presId="urn:microsoft.com/office/officeart/2005/8/layout/hierarchy2"/>
    <dgm:cxn modelId="{5130FF04-F451-4A13-AE3A-FFE9354C05D0}" type="presParOf" srcId="{B98D5D21-D146-470D-87B1-BD6DE906BE9D}" destId="{332B61BF-F7BB-4A29-B7FA-6F9FA96D5DDF}" srcOrd="9" destOrd="0" presId="urn:microsoft.com/office/officeart/2005/8/layout/hierarchy2"/>
    <dgm:cxn modelId="{6FED94E0-7ECC-476F-A473-632272456B4C}" type="presParOf" srcId="{332B61BF-F7BB-4A29-B7FA-6F9FA96D5DDF}" destId="{ADFCB741-3918-4575-9F1C-1F7626E7991F}" srcOrd="0" destOrd="0" presId="urn:microsoft.com/office/officeart/2005/8/layout/hierarchy2"/>
    <dgm:cxn modelId="{12846B98-79E3-4498-AD5C-7C0FB57A1B86}" type="presParOf" srcId="{332B61BF-F7BB-4A29-B7FA-6F9FA96D5DDF}" destId="{9F648EE6-719A-4080-8224-5751065E5DC4}"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4C7F924-A6FB-454B-A799-AE32A0595BD4}">
      <dsp:nvSpPr>
        <dsp:cNvPr id="0" name=""/>
        <dsp:cNvSpPr/>
      </dsp:nvSpPr>
      <dsp:spPr>
        <a:xfrm>
          <a:off x="2045922" y="1332010"/>
          <a:ext cx="1693043" cy="1464551"/>
        </a:xfrm>
        <a:prstGeom prst="hexagon">
          <a:avLst>
            <a:gd name="adj" fmla="val 28570"/>
            <a:gd name="vf" fmla="val 11547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Data Hub</a:t>
          </a:r>
          <a:endParaRPr lang="en-US" sz="1300" kern="1200" dirty="0"/>
        </a:p>
      </dsp:txBody>
      <dsp:txXfrm>
        <a:off x="2045922" y="1332010"/>
        <a:ext cx="1693043" cy="1464551"/>
      </dsp:txXfrm>
    </dsp:sp>
    <dsp:sp modelId="{6EDEB104-6957-4173-9B23-BA967E80BC91}">
      <dsp:nvSpPr>
        <dsp:cNvPr id="0" name=""/>
        <dsp:cNvSpPr/>
      </dsp:nvSpPr>
      <dsp:spPr>
        <a:xfrm>
          <a:off x="3106093" y="631321"/>
          <a:ext cx="638780" cy="550393"/>
        </a:xfrm>
        <a:prstGeom prst="hexagon">
          <a:avLst>
            <a:gd name="adj" fmla="val 28900"/>
            <a:gd name="vf" fmla="val 115470"/>
          </a:avLst>
        </a:prstGeom>
        <a:no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E593337-AB06-4724-B406-EEC2944C6143}">
      <dsp:nvSpPr>
        <dsp:cNvPr id="0" name=""/>
        <dsp:cNvSpPr/>
      </dsp:nvSpPr>
      <dsp:spPr>
        <a:xfrm>
          <a:off x="2201876" y="0"/>
          <a:ext cx="1387437" cy="1200296"/>
        </a:xfrm>
        <a:prstGeom prst="hexagon">
          <a:avLst>
            <a:gd name="adj" fmla="val 28570"/>
            <a:gd name="vf" fmla="val 11547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Field Data</a:t>
          </a:r>
          <a:endParaRPr lang="en-US" sz="1300" kern="1200" dirty="0"/>
        </a:p>
      </dsp:txBody>
      <dsp:txXfrm>
        <a:off x="2201876" y="0"/>
        <a:ext cx="1387437" cy="1200296"/>
      </dsp:txXfrm>
    </dsp:sp>
    <dsp:sp modelId="{64E7802A-4DBE-4FD2-93C7-ACDABD584CDD}">
      <dsp:nvSpPr>
        <dsp:cNvPr id="0" name=""/>
        <dsp:cNvSpPr/>
      </dsp:nvSpPr>
      <dsp:spPr>
        <a:xfrm>
          <a:off x="3851599" y="1660265"/>
          <a:ext cx="638780" cy="550393"/>
        </a:xfrm>
        <a:prstGeom prst="hexagon">
          <a:avLst>
            <a:gd name="adj" fmla="val 28900"/>
            <a:gd name="vf" fmla="val 115470"/>
          </a:avLst>
        </a:prstGeom>
        <a:no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A40E36C-87ED-4EDF-9B6A-511242323940}">
      <dsp:nvSpPr>
        <dsp:cNvPr id="0" name=""/>
        <dsp:cNvSpPr/>
      </dsp:nvSpPr>
      <dsp:spPr>
        <a:xfrm>
          <a:off x="3474317" y="738262"/>
          <a:ext cx="1387437" cy="1200296"/>
        </a:xfrm>
        <a:prstGeom prst="hexagon">
          <a:avLst>
            <a:gd name="adj" fmla="val 28570"/>
            <a:gd name="vf" fmla="val 11547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Safety</a:t>
          </a:r>
          <a:endParaRPr lang="en-US" sz="1300" kern="1200" dirty="0"/>
        </a:p>
      </dsp:txBody>
      <dsp:txXfrm>
        <a:off x="3474317" y="738262"/>
        <a:ext cx="1387437" cy="1200296"/>
      </dsp:txXfrm>
    </dsp:sp>
    <dsp:sp modelId="{0BE847A5-7988-45B6-AA97-1331D5481B23}">
      <dsp:nvSpPr>
        <dsp:cNvPr id="0" name=""/>
        <dsp:cNvSpPr/>
      </dsp:nvSpPr>
      <dsp:spPr>
        <a:xfrm>
          <a:off x="3333722" y="2821749"/>
          <a:ext cx="638780" cy="550393"/>
        </a:xfrm>
        <a:prstGeom prst="hexagon">
          <a:avLst>
            <a:gd name="adj" fmla="val 28900"/>
            <a:gd name="vf" fmla="val 115470"/>
          </a:avLst>
        </a:prstGeom>
        <a:no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538495D-6D78-4449-B692-079373E342C5}">
      <dsp:nvSpPr>
        <dsp:cNvPr id="0" name=""/>
        <dsp:cNvSpPr/>
      </dsp:nvSpPr>
      <dsp:spPr>
        <a:xfrm>
          <a:off x="3474317" y="2189601"/>
          <a:ext cx="1387437" cy="1200296"/>
        </a:xfrm>
        <a:prstGeom prst="hexagon">
          <a:avLst>
            <a:gd name="adj" fmla="val 28570"/>
            <a:gd name="vf" fmla="val 11547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Emissions</a:t>
          </a:r>
          <a:endParaRPr lang="en-US" sz="1300" kern="1200" dirty="0"/>
        </a:p>
      </dsp:txBody>
      <dsp:txXfrm>
        <a:off x="3474317" y="2189601"/>
        <a:ext cx="1387437" cy="1200296"/>
      </dsp:txXfrm>
    </dsp:sp>
    <dsp:sp modelId="{8A807E00-0DB8-4F4D-9343-ACC3EF6B6E03}">
      <dsp:nvSpPr>
        <dsp:cNvPr id="0" name=""/>
        <dsp:cNvSpPr/>
      </dsp:nvSpPr>
      <dsp:spPr>
        <a:xfrm>
          <a:off x="2049073" y="2942315"/>
          <a:ext cx="638780" cy="550393"/>
        </a:xfrm>
        <a:prstGeom prst="hexagon">
          <a:avLst>
            <a:gd name="adj" fmla="val 28900"/>
            <a:gd name="vf" fmla="val 115470"/>
          </a:avLst>
        </a:prstGeom>
        <a:no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B1B794E-4869-4B2F-AC11-8EB83390829A}">
      <dsp:nvSpPr>
        <dsp:cNvPr id="0" name=""/>
        <dsp:cNvSpPr/>
      </dsp:nvSpPr>
      <dsp:spPr>
        <a:xfrm>
          <a:off x="2201876" y="2928689"/>
          <a:ext cx="1387437" cy="1200296"/>
        </a:xfrm>
        <a:prstGeom prst="hexagon">
          <a:avLst>
            <a:gd name="adj" fmla="val 28570"/>
            <a:gd name="vf" fmla="val 11547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Micro-simulation &amp; HCM Analysis</a:t>
          </a:r>
        </a:p>
      </dsp:txBody>
      <dsp:txXfrm>
        <a:off x="2201876" y="2928689"/>
        <a:ext cx="1387437" cy="1200296"/>
      </dsp:txXfrm>
    </dsp:sp>
    <dsp:sp modelId="{3BF1F0C5-AB90-47D5-A95A-509130FA8144}">
      <dsp:nvSpPr>
        <dsp:cNvPr id="0" name=""/>
        <dsp:cNvSpPr/>
      </dsp:nvSpPr>
      <dsp:spPr>
        <a:xfrm>
          <a:off x="1837879" y="768189"/>
          <a:ext cx="638780" cy="550393"/>
        </a:xfrm>
        <a:prstGeom prst="hexagon">
          <a:avLst>
            <a:gd name="adj" fmla="val 28900"/>
            <a:gd name="vf" fmla="val 115470"/>
          </a:avLst>
        </a:prstGeom>
        <a:no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962FA62-0C09-40D6-B79A-E14BEB514BC0}">
      <dsp:nvSpPr>
        <dsp:cNvPr id="0" name=""/>
        <dsp:cNvSpPr/>
      </dsp:nvSpPr>
      <dsp:spPr>
        <a:xfrm>
          <a:off x="923528" y="2190427"/>
          <a:ext cx="1387437" cy="1200296"/>
        </a:xfrm>
        <a:prstGeom prst="hexagon">
          <a:avLst>
            <a:gd name="adj" fmla="val 28570"/>
            <a:gd name="vf" fmla="val 11547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Dynamic Traffic Assignment</a:t>
          </a:r>
          <a:endParaRPr lang="en-US" sz="1300" kern="1200" dirty="0"/>
        </a:p>
      </dsp:txBody>
      <dsp:txXfrm>
        <a:off x="923528" y="2190427"/>
        <a:ext cx="1387437" cy="1200296"/>
      </dsp:txXfrm>
    </dsp:sp>
    <dsp:sp modelId="{F9B44C95-E17A-44EA-9B34-5B7D6E207A4C}">
      <dsp:nvSpPr>
        <dsp:cNvPr id="0" name=""/>
        <dsp:cNvSpPr/>
      </dsp:nvSpPr>
      <dsp:spPr>
        <a:xfrm>
          <a:off x="923528" y="736611"/>
          <a:ext cx="1387437" cy="1200296"/>
        </a:xfrm>
        <a:prstGeom prst="hexagon">
          <a:avLst>
            <a:gd name="adj" fmla="val 28570"/>
            <a:gd name="vf" fmla="val 11547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Travel Demand Forecasting</a:t>
          </a:r>
          <a:endParaRPr lang="en-US" sz="1300" kern="1200" dirty="0"/>
        </a:p>
      </dsp:txBody>
      <dsp:txXfrm>
        <a:off x="923528" y="736611"/>
        <a:ext cx="1387437" cy="1200296"/>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4C7F924-A6FB-454B-A799-AE32A0595BD4}">
      <dsp:nvSpPr>
        <dsp:cNvPr id="0" name=""/>
        <dsp:cNvSpPr/>
      </dsp:nvSpPr>
      <dsp:spPr>
        <a:xfrm>
          <a:off x="2045922" y="1332010"/>
          <a:ext cx="1693043" cy="1464551"/>
        </a:xfrm>
        <a:prstGeom prst="hexagon">
          <a:avLst>
            <a:gd name="adj" fmla="val 28570"/>
            <a:gd name="vf" fmla="val 11547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AMS </a:t>
          </a:r>
          <a:br>
            <a:rPr lang="en-US" sz="1500" b="1" kern="1200" dirty="0" smtClean="0"/>
          </a:br>
          <a:r>
            <a:rPr lang="en-US" sz="1500" b="1" kern="1200" dirty="0" smtClean="0"/>
            <a:t>Data Hub</a:t>
          </a:r>
          <a:endParaRPr lang="en-US" sz="1500" b="1" kern="1200" dirty="0"/>
        </a:p>
      </dsp:txBody>
      <dsp:txXfrm>
        <a:off x="2045922" y="1332010"/>
        <a:ext cx="1693043" cy="1464551"/>
      </dsp:txXfrm>
    </dsp:sp>
    <dsp:sp modelId="{6EDEB104-6957-4173-9B23-BA967E80BC91}">
      <dsp:nvSpPr>
        <dsp:cNvPr id="0" name=""/>
        <dsp:cNvSpPr/>
      </dsp:nvSpPr>
      <dsp:spPr>
        <a:xfrm>
          <a:off x="3106093" y="631321"/>
          <a:ext cx="638780" cy="550393"/>
        </a:xfrm>
        <a:prstGeom prst="hexagon">
          <a:avLst>
            <a:gd name="adj" fmla="val 28900"/>
            <a:gd name="vf" fmla="val 115470"/>
          </a:avLst>
        </a:prstGeom>
        <a:no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E593337-AB06-4724-B406-EEC2944C6143}">
      <dsp:nvSpPr>
        <dsp:cNvPr id="0" name=""/>
        <dsp:cNvSpPr/>
      </dsp:nvSpPr>
      <dsp:spPr>
        <a:xfrm>
          <a:off x="2201876" y="0"/>
          <a:ext cx="1387437" cy="1200296"/>
        </a:xfrm>
        <a:prstGeom prst="hexagon">
          <a:avLst>
            <a:gd name="adj" fmla="val 28570"/>
            <a:gd name="vf" fmla="val 11547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Field Data</a:t>
          </a:r>
          <a:endParaRPr lang="en-US" sz="1300" kern="1200" dirty="0"/>
        </a:p>
      </dsp:txBody>
      <dsp:txXfrm>
        <a:off x="2201876" y="0"/>
        <a:ext cx="1387437" cy="1200296"/>
      </dsp:txXfrm>
    </dsp:sp>
    <dsp:sp modelId="{64E7802A-4DBE-4FD2-93C7-ACDABD584CDD}">
      <dsp:nvSpPr>
        <dsp:cNvPr id="0" name=""/>
        <dsp:cNvSpPr/>
      </dsp:nvSpPr>
      <dsp:spPr>
        <a:xfrm>
          <a:off x="3851599" y="1660265"/>
          <a:ext cx="638780" cy="550393"/>
        </a:xfrm>
        <a:prstGeom prst="hexagon">
          <a:avLst>
            <a:gd name="adj" fmla="val 28900"/>
            <a:gd name="vf" fmla="val 115470"/>
          </a:avLst>
        </a:prstGeom>
        <a:no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A40E36C-87ED-4EDF-9B6A-511242323940}">
      <dsp:nvSpPr>
        <dsp:cNvPr id="0" name=""/>
        <dsp:cNvSpPr/>
      </dsp:nvSpPr>
      <dsp:spPr>
        <a:xfrm>
          <a:off x="3474317" y="738262"/>
          <a:ext cx="1387437" cy="1200296"/>
        </a:xfrm>
        <a:prstGeom prst="hexagon">
          <a:avLst>
            <a:gd name="adj" fmla="val 28570"/>
            <a:gd name="vf" fmla="val 11547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Land Use, Safety &amp; Emissions Models</a:t>
          </a:r>
          <a:endParaRPr lang="en-US" sz="1300" kern="1200" dirty="0"/>
        </a:p>
      </dsp:txBody>
      <dsp:txXfrm>
        <a:off x="3474317" y="738262"/>
        <a:ext cx="1387437" cy="1200296"/>
      </dsp:txXfrm>
    </dsp:sp>
    <dsp:sp modelId="{0BE847A5-7988-45B6-AA97-1331D5481B23}">
      <dsp:nvSpPr>
        <dsp:cNvPr id="0" name=""/>
        <dsp:cNvSpPr/>
      </dsp:nvSpPr>
      <dsp:spPr>
        <a:xfrm>
          <a:off x="3333722" y="2821749"/>
          <a:ext cx="638780" cy="550393"/>
        </a:xfrm>
        <a:prstGeom prst="hexagon">
          <a:avLst>
            <a:gd name="adj" fmla="val 28900"/>
            <a:gd name="vf" fmla="val 115470"/>
          </a:avLst>
        </a:prstGeom>
        <a:no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538495D-6D78-4449-B692-079373E342C5}">
      <dsp:nvSpPr>
        <dsp:cNvPr id="0" name=""/>
        <dsp:cNvSpPr/>
      </dsp:nvSpPr>
      <dsp:spPr>
        <a:xfrm>
          <a:off x="3474317" y="2189601"/>
          <a:ext cx="1387437" cy="1200296"/>
        </a:xfrm>
        <a:prstGeom prst="hexagon">
          <a:avLst>
            <a:gd name="adj" fmla="val 28570"/>
            <a:gd name="vf" fmla="val 11547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HCM &amp; Signal Timing Models</a:t>
          </a:r>
          <a:endParaRPr lang="en-US" sz="1300" kern="1200" dirty="0"/>
        </a:p>
      </dsp:txBody>
      <dsp:txXfrm>
        <a:off x="3474317" y="2189601"/>
        <a:ext cx="1387437" cy="1200296"/>
      </dsp:txXfrm>
    </dsp:sp>
    <dsp:sp modelId="{8A807E00-0DB8-4F4D-9343-ACC3EF6B6E03}">
      <dsp:nvSpPr>
        <dsp:cNvPr id="0" name=""/>
        <dsp:cNvSpPr/>
      </dsp:nvSpPr>
      <dsp:spPr>
        <a:xfrm>
          <a:off x="2049073" y="2942315"/>
          <a:ext cx="638780" cy="550393"/>
        </a:xfrm>
        <a:prstGeom prst="hexagon">
          <a:avLst>
            <a:gd name="adj" fmla="val 28900"/>
            <a:gd name="vf" fmla="val 115470"/>
          </a:avLst>
        </a:prstGeom>
        <a:no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B1B794E-4869-4B2F-AC11-8EB83390829A}">
      <dsp:nvSpPr>
        <dsp:cNvPr id="0" name=""/>
        <dsp:cNvSpPr/>
      </dsp:nvSpPr>
      <dsp:spPr>
        <a:xfrm>
          <a:off x="2201876" y="2928689"/>
          <a:ext cx="1387437" cy="1200296"/>
        </a:xfrm>
        <a:prstGeom prst="hexagon">
          <a:avLst>
            <a:gd name="adj" fmla="val 28570"/>
            <a:gd name="vf" fmla="val 11547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Micro-simulation Models</a:t>
          </a:r>
        </a:p>
      </dsp:txBody>
      <dsp:txXfrm>
        <a:off x="2201876" y="2928689"/>
        <a:ext cx="1387437" cy="1200296"/>
      </dsp:txXfrm>
    </dsp:sp>
    <dsp:sp modelId="{3BF1F0C5-AB90-47D5-A95A-509130FA8144}">
      <dsp:nvSpPr>
        <dsp:cNvPr id="0" name=""/>
        <dsp:cNvSpPr/>
      </dsp:nvSpPr>
      <dsp:spPr>
        <a:xfrm>
          <a:off x="1837879" y="768189"/>
          <a:ext cx="638780" cy="550393"/>
        </a:xfrm>
        <a:prstGeom prst="hexagon">
          <a:avLst>
            <a:gd name="adj" fmla="val 28900"/>
            <a:gd name="vf" fmla="val 115470"/>
          </a:avLst>
        </a:prstGeom>
        <a:no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962FA62-0C09-40D6-B79A-E14BEB514BC0}">
      <dsp:nvSpPr>
        <dsp:cNvPr id="0" name=""/>
        <dsp:cNvSpPr/>
      </dsp:nvSpPr>
      <dsp:spPr>
        <a:xfrm>
          <a:off x="923528" y="2190427"/>
          <a:ext cx="1387437" cy="1200296"/>
        </a:xfrm>
        <a:prstGeom prst="hexagon">
          <a:avLst>
            <a:gd name="adj" fmla="val 28570"/>
            <a:gd name="vf" fmla="val 11547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Dynamic Traffic Assignment Models</a:t>
          </a:r>
          <a:endParaRPr lang="en-US" sz="1300" kern="1200" dirty="0"/>
        </a:p>
      </dsp:txBody>
      <dsp:txXfrm>
        <a:off x="923528" y="2190427"/>
        <a:ext cx="1387437" cy="1200296"/>
      </dsp:txXfrm>
    </dsp:sp>
    <dsp:sp modelId="{F9B44C95-E17A-44EA-9B34-5B7D6E207A4C}">
      <dsp:nvSpPr>
        <dsp:cNvPr id="0" name=""/>
        <dsp:cNvSpPr/>
      </dsp:nvSpPr>
      <dsp:spPr>
        <a:xfrm>
          <a:off x="923528" y="736611"/>
          <a:ext cx="1387437" cy="1200296"/>
        </a:xfrm>
        <a:prstGeom prst="hexagon">
          <a:avLst>
            <a:gd name="adj" fmla="val 28570"/>
            <a:gd name="vf" fmla="val 11547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Travel Demand Forecasting Models</a:t>
          </a:r>
          <a:endParaRPr lang="en-US" sz="1300" kern="1200" dirty="0"/>
        </a:p>
      </dsp:txBody>
      <dsp:txXfrm>
        <a:off x="923528" y="736611"/>
        <a:ext cx="1387437" cy="1200296"/>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9EBFCCB-C25F-49B3-9ACB-5010D43CDF5A}">
      <dsp:nvSpPr>
        <dsp:cNvPr id="0" name=""/>
        <dsp:cNvSpPr/>
      </dsp:nvSpPr>
      <dsp:spPr>
        <a:xfrm>
          <a:off x="2249162" y="35673"/>
          <a:ext cx="3078131" cy="66377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463550" lvl="0" indent="-344488" algn="l" defTabSz="711200">
            <a:lnSpc>
              <a:spcPct val="90000"/>
            </a:lnSpc>
            <a:spcBef>
              <a:spcPct val="0"/>
            </a:spcBef>
            <a:spcAft>
              <a:spcPct val="35000"/>
            </a:spcAft>
          </a:pPr>
          <a:r>
            <a:rPr lang="en-US" sz="1600" b="1" kern="1200" dirty="0" smtClean="0"/>
            <a:t>1. 	Network Import</a:t>
          </a:r>
        </a:p>
      </dsp:txBody>
      <dsp:txXfrm>
        <a:off x="2249162" y="35673"/>
        <a:ext cx="3078131" cy="663772"/>
      </dsp:txXfrm>
    </dsp:sp>
    <dsp:sp modelId="{91C04D66-F407-495D-BE17-56778455F532}">
      <dsp:nvSpPr>
        <dsp:cNvPr id="0" name=""/>
        <dsp:cNvSpPr/>
      </dsp:nvSpPr>
      <dsp:spPr>
        <a:xfrm rot="5400000">
          <a:off x="3663771" y="716040"/>
          <a:ext cx="248914" cy="298697"/>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l" defTabSz="622300">
            <a:lnSpc>
              <a:spcPct val="90000"/>
            </a:lnSpc>
            <a:spcBef>
              <a:spcPct val="0"/>
            </a:spcBef>
            <a:spcAft>
              <a:spcPct val="35000"/>
            </a:spcAft>
          </a:pPr>
          <a:endParaRPr lang="en-US" sz="1400" b="1" kern="1200"/>
        </a:p>
      </dsp:txBody>
      <dsp:txXfrm rot="5400000">
        <a:off x="3663771" y="716040"/>
        <a:ext cx="248914" cy="298697"/>
      </dsp:txXfrm>
    </dsp:sp>
    <dsp:sp modelId="{2FABEAC0-666F-4224-A997-42BFA10A65AE}">
      <dsp:nvSpPr>
        <dsp:cNvPr id="0" name=""/>
        <dsp:cNvSpPr/>
      </dsp:nvSpPr>
      <dsp:spPr>
        <a:xfrm>
          <a:off x="2249162" y="1031332"/>
          <a:ext cx="3078131" cy="75387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463550" lvl="0" indent="-344488" algn="l" defTabSz="711200">
            <a:lnSpc>
              <a:spcPct val="90000"/>
            </a:lnSpc>
            <a:spcBef>
              <a:spcPct val="0"/>
            </a:spcBef>
            <a:spcAft>
              <a:spcPct val="35000"/>
            </a:spcAft>
          </a:pPr>
          <a:r>
            <a:rPr lang="en-US" sz="1600" b="1" kern="1200" dirty="0" smtClean="0"/>
            <a:t>2. 	Subarea Cut</a:t>
          </a:r>
          <a:endParaRPr lang="en-US" sz="1600" b="1" kern="1200" dirty="0"/>
        </a:p>
      </dsp:txBody>
      <dsp:txXfrm>
        <a:off x="2249162" y="1031332"/>
        <a:ext cx="3078131" cy="753872"/>
      </dsp:txXfrm>
    </dsp:sp>
    <dsp:sp modelId="{389F4185-45FB-49D7-80B6-1F8F6A96962E}">
      <dsp:nvSpPr>
        <dsp:cNvPr id="0" name=""/>
        <dsp:cNvSpPr/>
      </dsp:nvSpPr>
      <dsp:spPr>
        <a:xfrm rot="5400000">
          <a:off x="3663771" y="1801799"/>
          <a:ext cx="248914" cy="298697"/>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l" defTabSz="622300">
            <a:lnSpc>
              <a:spcPct val="90000"/>
            </a:lnSpc>
            <a:spcBef>
              <a:spcPct val="0"/>
            </a:spcBef>
            <a:spcAft>
              <a:spcPct val="35000"/>
            </a:spcAft>
          </a:pPr>
          <a:endParaRPr lang="en-US" sz="1400" b="1" kern="1200"/>
        </a:p>
      </dsp:txBody>
      <dsp:txXfrm rot="5400000">
        <a:off x="3663771" y="1801799"/>
        <a:ext cx="248914" cy="298697"/>
      </dsp:txXfrm>
    </dsp:sp>
    <dsp:sp modelId="{B878020F-824A-43D7-BC17-E007588B3B5D}">
      <dsp:nvSpPr>
        <dsp:cNvPr id="0" name=""/>
        <dsp:cNvSpPr/>
      </dsp:nvSpPr>
      <dsp:spPr>
        <a:xfrm>
          <a:off x="2249162" y="2117091"/>
          <a:ext cx="3078131" cy="66377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463550" lvl="0" indent="-344488" algn="l" defTabSz="711200">
            <a:lnSpc>
              <a:spcPct val="90000"/>
            </a:lnSpc>
            <a:spcBef>
              <a:spcPct val="0"/>
            </a:spcBef>
            <a:spcAft>
              <a:spcPct val="35000"/>
            </a:spcAft>
          </a:pPr>
          <a:r>
            <a:rPr lang="en-US" sz="1600" b="1" kern="1200" dirty="0" smtClean="0"/>
            <a:t>3. 	Signal Timing Estimation</a:t>
          </a:r>
          <a:endParaRPr lang="en-US" sz="1600" b="1" kern="1200" dirty="0"/>
        </a:p>
      </dsp:txBody>
      <dsp:txXfrm>
        <a:off x="2249162" y="2117091"/>
        <a:ext cx="3078131" cy="663772"/>
      </dsp:txXfrm>
    </dsp:sp>
    <dsp:sp modelId="{241CDFB4-9574-42C4-8AE8-642F335180AD}">
      <dsp:nvSpPr>
        <dsp:cNvPr id="0" name=""/>
        <dsp:cNvSpPr/>
      </dsp:nvSpPr>
      <dsp:spPr>
        <a:xfrm rot="5400000">
          <a:off x="3677130" y="2779645"/>
          <a:ext cx="222196" cy="298697"/>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l" defTabSz="622300">
            <a:lnSpc>
              <a:spcPct val="90000"/>
            </a:lnSpc>
            <a:spcBef>
              <a:spcPct val="0"/>
            </a:spcBef>
            <a:spcAft>
              <a:spcPct val="35000"/>
            </a:spcAft>
          </a:pPr>
          <a:endParaRPr lang="en-US" sz="1400" b="1" kern="1200"/>
        </a:p>
      </dsp:txBody>
      <dsp:txXfrm rot="5400000">
        <a:off x="3677130" y="2779645"/>
        <a:ext cx="222196" cy="298697"/>
      </dsp:txXfrm>
    </dsp:sp>
    <dsp:sp modelId="{9FC781CC-FEAF-4842-A002-31D1435942FC}">
      <dsp:nvSpPr>
        <dsp:cNvPr id="0" name=""/>
        <dsp:cNvSpPr/>
      </dsp:nvSpPr>
      <dsp:spPr>
        <a:xfrm>
          <a:off x="2249162" y="3077125"/>
          <a:ext cx="3078131" cy="66377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463550" lvl="0" indent="-344488" algn="l" defTabSz="711200">
            <a:lnSpc>
              <a:spcPct val="90000"/>
            </a:lnSpc>
            <a:spcBef>
              <a:spcPct val="0"/>
            </a:spcBef>
            <a:spcAft>
              <a:spcPct val="35000"/>
            </a:spcAft>
          </a:pPr>
          <a:r>
            <a:rPr lang="en-US" sz="1600" b="1" kern="1200" dirty="0" smtClean="0"/>
            <a:t>4. 	O-D Calibration</a:t>
          </a:r>
          <a:endParaRPr lang="en-US" sz="1600" b="1" kern="1200" dirty="0"/>
        </a:p>
      </dsp:txBody>
      <dsp:txXfrm>
        <a:off x="2249162" y="3077125"/>
        <a:ext cx="3078131" cy="663772"/>
      </dsp:txXfrm>
    </dsp:sp>
    <dsp:sp modelId="{BA74C48C-7F50-4FBD-ABB9-E1E804E5F2B5}">
      <dsp:nvSpPr>
        <dsp:cNvPr id="0" name=""/>
        <dsp:cNvSpPr/>
      </dsp:nvSpPr>
      <dsp:spPr>
        <a:xfrm rot="5400000">
          <a:off x="3663771" y="3757491"/>
          <a:ext cx="248914" cy="298697"/>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l" defTabSz="577850">
            <a:lnSpc>
              <a:spcPct val="90000"/>
            </a:lnSpc>
            <a:spcBef>
              <a:spcPct val="0"/>
            </a:spcBef>
            <a:spcAft>
              <a:spcPct val="35000"/>
            </a:spcAft>
          </a:pPr>
          <a:endParaRPr lang="en-US" sz="1300" b="1" kern="1200"/>
        </a:p>
      </dsp:txBody>
      <dsp:txXfrm rot="5400000">
        <a:off x="3663771" y="3757491"/>
        <a:ext cx="248914" cy="298697"/>
      </dsp:txXfrm>
    </dsp:sp>
    <dsp:sp modelId="{E57F4597-41F2-4086-8D77-E8DDF25DB3DC}">
      <dsp:nvSpPr>
        <dsp:cNvPr id="0" name=""/>
        <dsp:cNvSpPr/>
      </dsp:nvSpPr>
      <dsp:spPr>
        <a:xfrm>
          <a:off x="2236431" y="4072783"/>
          <a:ext cx="3103594" cy="66377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463550" lvl="0" indent="-344488" algn="l" defTabSz="711200">
            <a:lnSpc>
              <a:spcPct val="90000"/>
            </a:lnSpc>
            <a:spcBef>
              <a:spcPct val="0"/>
            </a:spcBef>
            <a:spcAft>
              <a:spcPct val="35000"/>
            </a:spcAft>
          </a:pPr>
          <a:r>
            <a:rPr lang="en-US" sz="1600" b="1" kern="1200" dirty="0" smtClean="0"/>
            <a:t>5.     Data Visualization    </a:t>
          </a:r>
          <a:endParaRPr lang="en-US" sz="1600" b="1" kern="1200" dirty="0"/>
        </a:p>
      </dsp:txBody>
      <dsp:txXfrm>
        <a:off x="2236431" y="4072783"/>
        <a:ext cx="3103594" cy="66377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4C7F924-A6FB-454B-A799-AE32A0595BD4}">
      <dsp:nvSpPr>
        <dsp:cNvPr id="0" name=""/>
        <dsp:cNvSpPr/>
      </dsp:nvSpPr>
      <dsp:spPr>
        <a:xfrm>
          <a:off x="2045922" y="1332010"/>
          <a:ext cx="1693043" cy="1464551"/>
        </a:xfrm>
        <a:prstGeom prst="hexagon">
          <a:avLst>
            <a:gd name="adj" fmla="val 28570"/>
            <a:gd name="vf" fmla="val 11547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Data Hub</a:t>
          </a:r>
          <a:endParaRPr lang="en-US" sz="1300" kern="1200" dirty="0"/>
        </a:p>
      </dsp:txBody>
      <dsp:txXfrm>
        <a:off x="2045922" y="1332010"/>
        <a:ext cx="1693043" cy="1464551"/>
      </dsp:txXfrm>
    </dsp:sp>
    <dsp:sp modelId="{6EDEB104-6957-4173-9B23-BA967E80BC91}">
      <dsp:nvSpPr>
        <dsp:cNvPr id="0" name=""/>
        <dsp:cNvSpPr/>
      </dsp:nvSpPr>
      <dsp:spPr>
        <a:xfrm>
          <a:off x="3106093" y="631321"/>
          <a:ext cx="638780" cy="550393"/>
        </a:xfrm>
        <a:prstGeom prst="hexagon">
          <a:avLst>
            <a:gd name="adj" fmla="val 28900"/>
            <a:gd name="vf" fmla="val 115470"/>
          </a:avLst>
        </a:prstGeom>
        <a:no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E593337-AB06-4724-B406-EEC2944C6143}">
      <dsp:nvSpPr>
        <dsp:cNvPr id="0" name=""/>
        <dsp:cNvSpPr/>
      </dsp:nvSpPr>
      <dsp:spPr>
        <a:xfrm>
          <a:off x="2201876" y="0"/>
          <a:ext cx="1387437" cy="1200296"/>
        </a:xfrm>
        <a:prstGeom prst="hexagon">
          <a:avLst>
            <a:gd name="adj" fmla="val 28570"/>
            <a:gd name="vf" fmla="val 11547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Field Data</a:t>
          </a:r>
          <a:endParaRPr lang="en-US" sz="1300" kern="1200" dirty="0"/>
        </a:p>
      </dsp:txBody>
      <dsp:txXfrm>
        <a:off x="2201876" y="0"/>
        <a:ext cx="1387437" cy="1200296"/>
      </dsp:txXfrm>
    </dsp:sp>
    <dsp:sp modelId="{64E7802A-4DBE-4FD2-93C7-ACDABD584CDD}">
      <dsp:nvSpPr>
        <dsp:cNvPr id="0" name=""/>
        <dsp:cNvSpPr/>
      </dsp:nvSpPr>
      <dsp:spPr>
        <a:xfrm>
          <a:off x="3851599" y="1660265"/>
          <a:ext cx="638780" cy="550393"/>
        </a:xfrm>
        <a:prstGeom prst="hexagon">
          <a:avLst>
            <a:gd name="adj" fmla="val 28900"/>
            <a:gd name="vf" fmla="val 115470"/>
          </a:avLst>
        </a:prstGeom>
        <a:no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A40E36C-87ED-4EDF-9B6A-511242323940}">
      <dsp:nvSpPr>
        <dsp:cNvPr id="0" name=""/>
        <dsp:cNvSpPr/>
      </dsp:nvSpPr>
      <dsp:spPr>
        <a:xfrm>
          <a:off x="3474317" y="738262"/>
          <a:ext cx="1387437" cy="1200296"/>
        </a:xfrm>
        <a:prstGeom prst="hexagon">
          <a:avLst>
            <a:gd name="adj" fmla="val 28570"/>
            <a:gd name="vf" fmla="val 11547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Land Use, Safety &amp; Emissions Models</a:t>
          </a:r>
          <a:endParaRPr lang="en-US" sz="1300" kern="1200" dirty="0"/>
        </a:p>
      </dsp:txBody>
      <dsp:txXfrm>
        <a:off x="3474317" y="738262"/>
        <a:ext cx="1387437" cy="1200296"/>
      </dsp:txXfrm>
    </dsp:sp>
    <dsp:sp modelId="{0BE847A5-7988-45B6-AA97-1331D5481B23}">
      <dsp:nvSpPr>
        <dsp:cNvPr id="0" name=""/>
        <dsp:cNvSpPr/>
      </dsp:nvSpPr>
      <dsp:spPr>
        <a:xfrm>
          <a:off x="3333722" y="2821749"/>
          <a:ext cx="638780" cy="550393"/>
        </a:xfrm>
        <a:prstGeom prst="hexagon">
          <a:avLst>
            <a:gd name="adj" fmla="val 28900"/>
            <a:gd name="vf" fmla="val 115470"/>
          </a:avLst>
        </a:prstGeom>
        <a:no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538495D-6D78-4449-B692-079373E342C5}">
      <dsp:nvSpPr>
        <dsp:cNvPr id="0" name=""/>
        <dsp:cNvSpPr/>
      </dsp:nvSpPr>
      <dsp:spPr>
        <a:xfrm>
          <a:off x="3474317" y="2189601"/>
          <a:ext cx="1387437" cy="1200296"/>
        </a:xfrm>
        <a:prstGeom prst="hexagon">
          <a:avLst>
            <a:gd name="adj" fmla="val 28570"/>
            <a:gd name="vf" fmla="val 11547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HCM &amp; Signal Timing Models</a:t>
          </a:r>
          <a:endParaRPr lang="en-US" sz="1300" kern="1200" dirty="0"/>
        </a:p>
      </dsp:txBody>
      <dsp:txXfrm>
        <a:off x="3474317" y="2189601"/>
        <a:ext cx="1387437" cy="1200296"/>
      </dsp:txXfrm>
    </dsp:sp>
    <dsp:sp modelId="{8A807E00-0DB8-4F4D-9343-ACC3EF6B6E03}">
      <dsp:nvSpPr>
        <dsp:cNvPr id="0" name=""/>
        <dsp:cNvSpPr/>
      </dsp:nvSpPr>
      <dsp:spPr>
        <a:xfrm>
          <a:off x="2049073" y="2942315"/>
          <a:ext cx="638780" cy="550393"/>
        </a:xfrm>
        <a:prstGeom prst="hexagon">
          <a:avLst>
            <a:gd name="adj" fmla="val 28900"/>
            <a:gd name="vf" fmla="val 115470"/>
          </a:avLst>
        </a:prstGeom>
        <a:no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B1B794E-4869-4B2F-AC11-8EB83390829A}">
      <dsp:nvSpPr>
        <dsp:cNvPr id="0" name=""/>
        <dsp:cNvSpPr/>
      </dsp:nvSpPr>
      <dsp:spPr>
        <a:xfrm>
          <a:off x="2201876" y="2928689"/>
          <a:ext cx="1387437" cy="1200296"/>
        </a:xfrm>
        <a:prstGeom prst="hexagon">
          <a:avLst>
            <a:gd name="adj" fmla="val 28570"/>
            <a:gd name="vf" fmla="val 11547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Micro-simulation Models</a:t>
          </a:r>
        </a:p>
      </dsp:txBody>
      <dsp:txXfrm>
        <a:off x="2201876" y="2928689"/>
        <a:ext cx="1387437" cy="1200296"/>
      </dsp:txXfrm>
    </dsp:sp>
    <dsp:sp modelId="{3BF1F0C5-AB90-47D5-A95A-509130FA8144}">
      <dsp:nvSpPr>
        <dsp:cNvPr id="0" name=""/>
        <dsp:cNvSpPr/>
      </dsp:nvSpPr>
      <dsp:spPr>
        <a:xfrm>
          <a:off x="1837879" y="768189"/>
          <a:ext cx="638780" cy="550393"/>
        </a:xfrm>
        <a:prstGeom prst="hexagon">
          <a:avLst>
            <a:gd name="adj" fmla="val 28900"/>
            <a:gd name="vf" fmla="val 115470"/>
          </a:avLst>
        </a:prstGeom>
        <a:no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962FA62-0C09-40D6-B79A-E14BEB514BC0}">
      <dsp:nvSpPr>
        <dsp:cNvPr id="0" name=""/>
        <dsp:cNvSpPr/>
      </dsp:nvSpPr>
      <dsp:spPr>
        <a:xfrm>
          <a:off x="923528" y="2190427"/>
          <a:ext cx="1387437" cy="1200296"/>
        </a:xfrm>
        <a:prstGeom prst="hexagon">
          <a:avLst>
            <a:gd name="adj" fmla="val 28570"/>
            <a:gd name="vf" fmla="val 11547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Dynamic Traffic Assignment Models</a:t>
          </a:r>
          <a:endParaRPr lang="en-US" sz="1300" kern="1200" dirty="0"/>
        </a:p>
      </dsp:txBody>
      <dsp:txXfrm>
        <a:off x="923528" y="2190427"/>
        <a:ext cx="1387437" cy="1200296"/>
      </dsp:txXfrm>
    </dsp:sp>
    <dsp:sp modelId="{F9B44C95-E17A-44EA-9B34-5B7D6E207A4C}">
      <dsp:nvSpPr>
        <dsp:cNvPr id="0" name=""/>
        <dsp:cNvSpPr/>
      </dsp:nvSpPr>
      <dsp:spPr>
        <a:xfrm>
          <a:off x="923528" y="736611"/>
          <a:ext cx="1387437" cy="1200296"/>
        </a:xfrm>
        <a:prstGeom prst="hexagon">
          <a:avLst>
            <a:gd name="adj" fmla="val 28570"/>
            <a:gd name="vf" fmla="val 11547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Travel Demand Forecasting Models</a:t>
          </a:r>
          <a:endParaRPr lang="en-US" sz="1300" kern="1200" dirty="0"/>
        </a:p>
      </dsp:txBody>
      <dsp:txXfrm>
        <a:off x="923528" y="736611"/>
        <a:ext cx="1387437" cy="120029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4C7F924-A6FB-454B-A799-AE32A0595BD4}">
      <dsp:nvSpPr>
        <dsp:cNvPr id="0" name=""/>
        <dsp:cNvSpPr/>
      </dsp:nvSpPr>
      <dsp:spPr>
        <a:xfrm>
          <a:off x="2045922" y="1332010"/>
          <a:ext cx="1693043" cy="1464551"/>
        </a:xfrm>
        <a:prstGeom prst="hexagon">
          <a:avLst>
            <a:gd name="adj" fmla="val 28570"/>
            <a:gd name="vf" fmla="val 11547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AMS </a:t>
          </a:r>
          <a:br>
            <a:rPr lang="en-US" sz="1500" b="1" kern="1200" dirty="0" smtClean="0"/>
          </a:br>
          <a:r>
            <a:rPr lang="en-US" sz="1500" b="1" kern="1200" dirty="0" smtClean="0"/>
            <a:t>Data Hub</a:t>
          </a:r>
          <a:endParaRPr lang="en-US" sz="1500" b="1" kern="1200" dirty="0"/>
        </a:p>
      </dsp:txBody>
      <dsp:txXfrm>
        <a:off x="2045922" y="1332010"/>
        <a:ext cx="1693043" cy="1464551"/>
      </dsp:txXfrm>
    </dsp:sp>
    <dsp:sp modelId="{6EDEB104-6957-4173-9B23-BA967E80BC91}">
      <dsp:nvSpPr>
        <dsp:cNvPr id="0" name=""/>
        <dsp:cNvSpPr/>
      </dsp:nvSpPr>
      <dsp:spPr>
        <a:xfrm>
          <a:off x="3106093" y="631321"/>
          <a:ext cx="638780" cy="550393"/>
        </a:xfrm>
        <a:prstGeom prst="hexagon">
          <a:avLst>
            <a:gd name="adj" fmla="val 28900"/>
            <a:gd name="vf" fmla="val 115470"/>
          </a:avLst>
        </a:prstGeom>
        <a:no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E593337-AB06-4724-B406-EEC2944C6143}">
      <dsp:nvSpPr>
        <dsp:cNvPr id="0" name=""/>
        <dsp:cNvSpPr/>
      </dsp:nvSpPr>
      <dsp:spPr>
        <a:xfrm>
          <a:off x="2201876" y="0"/>
          <a:ext cx="1387437" cy="1200296"/>
        </a:xfrm>
        <a:prstGeom prst="hexagon">
          <a:avLst>
            <a:gd name="adj" fmla="val 28570"/>
            <a:gd name="vf" fmla="val 11547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Field Data</a:t>
          </a:r>
          <a:endParaRPr lang="en-US" sz="1300" kern="1200" dirty="0"/>
        </a:p>
      </dsp:txBody>
      <dsp:txXfrm>
        <a:off x="2201876" y="0"/>
        <a:ext cx="1387437" cy="1200296"/>
      </dsp:txXfrm>
    </dsp:sp>
    <dsp:sp modelId="{64E7802A-4DBE-4FD2-93C7-ACDABD584CDD}">
      <dsp:nvSpPr>
        <dsp:cNvPr id="0" name=""/>
        <dsp:cNvSpPr/>
      </dsp:nvSpPr>
      <dsp:spPr>
        <a:xfrm>
          <a:off x="3851599" y="1660265"/>
          <a:ext cx="638780" cy="550393"/>
        </a:xfrm>
        <a:prstGeom prst="hexagon">
          <a:avLst>
            <a:gd name="adj" fmla="val 28900"/>
            <a:gd name="vf" fmla="val 115470"/>
          </a:avLst>
        </a:prstGeom>
        <a:no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A40E36C-87ED-4EDF-9B6A-511242323940}">
      <dsp:nvSpPr>
        <dsp:cNvPr id="0" name=""/>
        <dsp:cNvSpPr/>
      </dsp:nvSpPr>
      <dsp:spPr>
        <a:xfrm>
          <a:off x="3474317" y="738262"/>
          <a:ext cx="1387437" cy="1200296"/>
        </a:xfrm>
        <a:prstGeom prst="hexagon">
          <a:avLst>
            <a:gd name="adj" fmla="val 28570"/>
            <a:gd name="vf" fmla="val 115470"/>
          </a:avLst>
        </a:prstGeom>
        <a:gradFill rotWithShape="0">
          <a:gsLst>
            <a:gs pos="0">
              <a:schemeClr val="accent5">
                <a:hueOff val="-473865"/>
                <a:satOff val="-214"/>
                <a:lumOff val="-3294"/>
                <a:alphaOff val="0"/>
                <a:shade val="51000"/>
                <a:satMod val="130000"/>
              </a:schemeClr>
            </a:gs>
            <a:gs pos="80000">
              <a:schemeClr val="accent5">
                <a:hueOff val="-473865"/>
                <a:satOff val="-214"/>
                <a:lumOff val="-3294"/>
                <a:alphaOff val="0"/>
                <a:shade val="93000"/>
                <a:satMod val="130000"/>
              </a:schemeClr>
            </a:gs>
            <a:gs pos="100000">
              <a:schemeClr val="accent5">
                <a:hueOff val="-473865"/>
                <a:satOff val="-214"/>
                <a:lumOff val="-329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Land Use, Safety &amp; Emissions Models</a:t>
          </a:r>
          <a:endParaRPr lang="en-US" sz="1300" kern="1200" dirty="0"/>
        </a:p>
      </dsp:txBody>
      <dsp:txXfrm>
        <a:off x="3474317" y="738262"/>
        <a:ext cx="1387437" cy="1200296"/>
      </dsp:txXfrm>
    </dsp:sp>
    <dsp:sp modelId="{0BE847A5-7988-45B6-AA97-1331D5481B23}">
      <dsp:nvSpPr>
        <dsp:cNvPr id="0" name=""/>
        <dsp:cNvSpPr/>
      </dsp:nvSpPr>
      <dsp:spPr>
        <a:xfrm>
          <a:off x="3333722" y="2821749"/>
          <a:ext cx="638780" cy="550393"/>
        </a:xfrm>
        <a:prstGeom prst="hexagon">
          <a:avLst>
            <a:gd name="adj" fmla="val 28900"/>
            <a:gd name="vf" fmla="val 115470"/>
          </a:avLst>
        </a:prstGeom>
        <a:no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538495D-6D78-4449-B692-079373E342C5}">
      <dsp:nvSpPr>
        <dsp:cNvPr id="0" name=""/>
        <dsp:cNvSpPr/>
      </dsp:nvSpPr>
      <dsp:spPr>
        <a:xfrm>
          <a:off x="3474317" y="2189601"/>
          <a:ext cx="1387437" cy="1200296"/>
        </a:xfrm>
        <a:prstGeom prst="hexagon">
          <a:avLst>
            <a:gd name="adj" fmla="val 28570"/>
            <a:gd name="vf" fmla="val 115470"/>
          </a:avLst>
        </a:prstGeom>
        <a:gradFill rotWithShape="0">
          <a:gsLst>
            <a:gs pos="0">
              <a:schemeClr val="accent5">
                <a:hueOff val="-947729"/>
                <a:satOff val="-428"/>
                <a:lumOff val="-6588"/>
                <a:alphaOff val="0"/>
                <a:shade val="51000"/>
                <a:satMod val="130000"/>
              </a:schemeClr>
            </a:gs>
            <a:gs pos="80000">
              <a:schemeClr val="accent5">
                <a:hueOff val="-947729"/>
                <a:satOff val="-428"/>
                <a:lumOff val="-6588"/>
                <a:alphaOff val="0"/>
                <a:shade val="93000"/>
                <a:satMod val="130000"/>
              </a:schemeClr>
            </a:gs>
            <a:gs pos="100000">
              <a:schemeClr val="accent5">
                <a:hueOff val="-947729"/>
                <a:satOff val="-428"/>
                <a:lumOff val="-65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HCM &amp; Signal Timing Models</a:t>
          </a:r>
          <a:endParaRPr lang="en-US" sz="1300" kern="1200" dirty="0"/>
        </a:p>
      </dsp:txBody>
      <dsp:txXfrm>
        <a:off x="3474317" y="2189601"/>
        <a:ext cx="1387437" cy="1200296"/>
      </dsp:txXfrm>
    </dsp:sp>
    <dsp:sp modelId="{8A807E00-0DB8-4F4D-9343-ACC3EF6B6E03}">
      <dsp:nvSpPr>
        <dsp:cNvPr id="0" name=""/>
        <dsp:cNvSpPr/>
      </dsp:nvSpPr>
      <dsp:spPr>
        <a:xfrm>
          <a:off x="2049073" y="2942315"/>
          <a:ext cx="638780" cy="550393"/>
        </a:xfrm>
        <a:prstGeom prst="hexagon">
          <a:avLst>
            <a:gd name="adj" fmla="val 28900"/>
            <a:gd name="vf" fmla="val 115470"/>
          </a:avLst>
        </a:prstGeom>
        <a:no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B1B794E-4869-4B2F-AC11-8EB83390829A}">
      <dsp:nvSpPr>
        <dsp:cNvPr id="0" name=""/>
        <dsp:cNvSpPr/>
      </dsp:nvSpPr>
      <dsp:spPr>
        <a:xfrm>
          <a:off x="2201876" y="2928689"/>
          <a:ext cx="1387437" cy="1200296"/>
        </a:xfrm>
        <a:prstGeom prst="hexagon">
          <a:avLst>
            <a:gd name="adj" fmla="val 28570"/>
            <a:gd name="vf" fmla="val 115470"/>
          </a:avLst>
        </a:prstGeom>
        <a:gradFill rotWithShape="0">
          <a:gsLst>
            <a:gs pos="0">
              <a:schemeClr val="accent5">
                <a:hueOff val="-1421594"/>
                <a:satOff val="-643"/>
                <a:lumOff val="-9882"/>
                <a:alphaOff val="0"/>
                <a:shade val="51000"/>
                <a:satMod val="130000"/>
              </a:schemeClr>
            </a:gs>
            <a:gs pos="80000">
              <a:schemeClr val="accent5">
                <a:hueOff val="-1421594"/>
                <a:satOff val="-643"/>
                <a:lumOff val="-9882"/>
                <a:alphaOff val="0"/>
                <a:shade val="93000"/>
                <a:satMod val="130000"/>
              </a:schemeClr>
            </a:gs>
            <a:gs pos="100000">
              <a:schemeClr val="accent5">
                <a:hueOff val="-1421594"/>
                <a:satOff val="-643"/>
                <a:lumOff val="-988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Micro-simulation Models</a:t>
          </a:r>
        </a:p>
      </dsp:txBody>
      <dsp:txXfrm>
        <a:off x="2201876" y="2928689"/>
        <a:ext cx="1387437" cy="1200296"/>
      </dsp:txXfrm>
    </dsp:sp>
    <dsp:sp modelId="{3BF1F0C5-AB90-47D5-A95A-509130FA8144}">
      <dsp:nvSpPr>
        <dsp:cNvPr id="0" name=""/>
        <dsp:cNvSpPr/>
      </dsp:nvSpPr>
      <dsp:spPr>
        <a:xfrm>
          <a:off x="1837879" y="768189"/>
          <a:ext cx="638780" cy="550393"/>
        </a:xfrm>
        <a:prstGeom prst="hexagon">
          <a:avLst>
            <a:gd name="adj" fmla="val 28900"/>
            <a:gd name="vf" fmla="val 115470"/>
          </a:avLst>
        </a:prstGeom>
        <a:no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962FA62-0C09-40D6-B79A-E14BEB514BC0}">
      <dsp:nvSpPr>
        <dsp:cNvPr id="0" name=""/>
        <dsp:cNvSpPr/>
      </dsp:nvSpPr>
      <dsp:spPr>
        <a:xfrm>
          <a:off x="923528" y="2190427"/>
          <a:ext cx="1387437" cy="1200296"/>
        </a:xfrm>
        <a:prstGeom prst="hexagon">
          <a:avLst>
            <a:gd name="adj" fmla="val 28570"/>
            <a:gd name="vf" fmla="val 115470"/>
          </a:avLst>
        </a:prstGeom>
        <a:gradFill rotWithShape="0">
          <a:gsLst>
            <a:gs pos="0">
              <a:schemeClr val="accent5">
                <a:hueOff val="-1895459"/>
                <a:satOff val="-857"/>
                <a:lumOff val="-13176"/>
                <a:alphaOff val="0"/>
                <a:shade val="51000"/>
                <a:satMod val="130000"/>
              </a:schemeClr>
            </a:gs>
            <a:gs pos="80000">
              <a:schemeClr val="accent5">
                <a:hueOff val="-1895459"/>
                <a:satOff val="-857"/>
                <a:lumOff val="-13176"/>
                <a:alphaOff val="0"/>
                <a:shade val="93000"/>
                <a:satMod val="130000"/>
              </a:schemeClr>
            </a:gs>
            <a:gs pos="100000">
              <a:schemeClr val="accent5">
                <a:hueOff val="-1895459"/>
                <a:satOff val="-857"/>
                <a:lumOff val="-131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Dynamic Traffic Assignment Models</a:t>
          </a:r>
          <a:endParaRPr lang="en-US" sz="1300" kern="1200" dirty="0"/>
        </a:p>
      </dsp:txBody>
      <dsp:txXfrm>
        <a:off x="923528" y="2190427"/>
        <a:ext cx="1387437" cy="1200296"/>
      </dsp:txXfrm>
    </dsp:sp>
    <dsp:sp modelId="{F9B44C95-E17A-44EA-9B34-5B7D6E207A4C}">
      <dsp:nvSpPr>
        <dsp:cNvPr id="0" name=""/>
        <dsp:cNvSpPr/>
      </dsp:nvSpPr>
      <dsp:spPr>
        <a:xfrm>
          <a:off x="923528" y="736611"/>
          <a:ext cx="1387437" cy="1200296"/>
        </a:xfrm>
        <a:prstGeom prst="hexagon">
          <a:avLst>
            <a:gd name="adj" fmla="val 28570"/>
            <a:gd name="vf" fmla="val 115470"/>
          </a:avLst>
        </a:prstGeom>
        <a:gradFill rotWithShape="0">
          <a:gsLst>
            <a:gs pos="0">
              <a:schemeClr val="accent5">
                <a:hueOff val="-2369323"/>
                <a:satOff val="-1071"/>
                <a:lumOff val="-16470"/>
                <a:alphaOff val="0"/>
                <a:shade val="51000"/>
                <a:satMod val="130000"/>
              </a:schemeClr>
            </a:gs>
            <a:gs pos="80000">
              <a:schemeClr val="accent5">
                <a:hueOff val="-2369323"/>
                <a:satOff val="-1071"/>
                <a:lumOff val="-16470"/>
                <a:alphaOff val="0"/>
                <a:shade val="93000"/>
                <a:satMod val="130000"/>
              </a:schemeClr>
            </a:gs>
            <a:gs pos="100000">
              <a:schemeClr val="accent5">
                <a:hueOff val="-2369323"/>
                <a:satOff val="-1071"/>
                <a:lumOff val="-1647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Travel Demand Forecasting Models</a:t>
          </a:r>
          <a:endParaRPr lang="en-US" sz="1300" kern="1200" dirty="0"/>
        </a:p>
      </dsp:txBody>
      <dsp:txXfrm>
        <a:off x="923528" y="736611"/>
        <a:ext cx="1387437" cy="120029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4C7F924-A6FB-454B-A799-AE32A0595BD4}">
      <dsp:nvSpPr>
        <dsp:cNvPr id="0" name=""/>
        <dsp:cNvSpPr/>
      </dsp:nvSpPr>
      <dsp:spPr>
        <a:xfrm>
          <a:off x="2045922" y="1332010"/>
          <a:ext cx="1693043" cy="1464551"/>
        </a:xfrm>
        <a:prstGeom prst="hexagon">
          <a:avLst>
            <a:gd name="adj" fmla="val 28570"/>
            <a:gd name="vf" fmla="val 11547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AMS </a:t>
          </a:r>
          <a:br>
            <a:rPr lang="en-US" sz="1500" b="1" kern="1200" dirty="0" smtClean="0"/>
          </a:br>
          <a:r>
            <a:rPr lang="en-US" sz="1500" b="1" kern="1200" dirty="0" smtClean="0"/>
            <a:t>Data Hub</a:t>
          </a:r>
          <a:endParaRPr lang="en-US" sz="1500" b="1" kern="1200" dirty="0"/>
        </a:p>
      </dsp:txBody>
      <dsp:txXfrm>
        <a:off x="2045922" y="1332010"/>
        <a:ext cx="1693043" cy="1464551"/>
      </dsp:txXfrm>
    </dsp:sp>
    <dsp:sp modelId="{6EDEB104-6957-4173-9B23-BA967E80BC91}">
      <dsp:nvSpPr>
        <dsp:cNvPr id="0" name=""/>
        <dsp:cNvSpPr/>
      </dsp:nvSpPr>
      <dsp:spPr>
        <a:xfrm>
          <a:off x="3106093" y="631321"/>
          <a:ext cx="638780" cy="550393"/>
        </a:xfrm>
        <a:prstGeom prst="hexagon">
          <a:avLst>
            <a:gd name="adj" fmla="val 28900"/>
            <a:gd name="vf" fmla="val 115470"/>
          </a:avLst>
        </a:prstGeom>
        <a:no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E593337-AB06-4724-B406-EEC2944C6143}">
      <dsp:nvSpPr>
        <dsp:cNvPr id="0" name=""/>
        <dsp:cNvSpPr/>
      </dsp:nvSpPr>
      <dsp:spPr>
        <a:xfrm>
          <a:off x="2201876" y="0"/>
          <a:ext cx="1387437" cy="1200296"/>
        </a:xfrm>
        <a:prstGeom prst="hexagon">
          <a:avLst>
            <a:gd name="adj" fmla="val 28570"/>
            <a:gd name="vf" fmla="val 11547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Field Data</a:t>
          </a:r>
          <a:endParaRPr lang="en-US" sz="1300" kern="1200" dirty="0"/>
        </a:p>
      </dsp:txBody>
      <dsp:txXfrm>
        <a:off x="2201876" y="0"/>
        <a:ext cx="1387437" cy="1200296"/>
      </dsp:txXfrm>
    </dsp:sp>
    <dsp:sp modelId="{64E7802A-4DBE-4FD2-93C7-ACDABD584CDD}">
      <dsp:nvSpPr>
        <dsp:cNvPr id="0" name=""/>
        <dsp:cNvSpPr/>
      </dsp:nvSpPr>
      <dsp:spPr>
        <a:xfrm>
          <a:off x="3851599" y="1660265"/>
          <a:ext cx="638780" cy="550393"/>
        </a:xfrm>
        <a:prstGeom prst="hexagon">
          <a:avLst>
            <a:gd name="adj" fmla="val 28900"/>
            <a:gd name="vf" fmla="val 115470"/>
          </a:avLst>
        </a:prstGeom>
        <a:no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A40E36C-87ED-4EDF-9B6A-511242323940}">
      <dsp:nvSpPr>
        <dsp:cNvPr id="0" name=""/>
        <dsp:cNvSpPr/>
      </dsp:nvSpPr>
      <dsp:spPr>
        <a:xfrm>
          <a:off x="3474317" y="738262"/>
          <a:ext cx="1387437" cy="1200296"/>
        </a:xfrm>
        <a:prstGeom prst="hexagon">
          <a:avLst>
            <a:gd name="adj" fmla="val 28570"/>
            <a:gd name="vf" fmla="val 11547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Land Use, Safety &amp; Emissions Models</a:t>
          </a:r>
          <a:endParaRPr lang="en-US" sz="1300" kern="1200" dirty="0"/>
        </a:p>
      </dsp:txBody>
      <dsp:txXfrm>
        <a:off x="3474317" y="738262"/>
        <a:ext cx="1387437" cy="1200296"/>
      </dsp:txXfrm>
    </dsp:sp>
    <dsp:sp modelId="{0BE847A5-7988-45B6-AA97-1331D5481B23}">
      <dsp:nvSpPr>
        <dsp:cNvPr id="0" name=""/>
        <dsp:cNvSpPr/>
      </dsp:nvSpPr>
      <dsp:spPr>
        <a:xfrm>
          <a:off x="3333722" y="2821749"/>
          <a:ext cx="638780" cy="550393"/>
        </a:xfrm>
        <a:prstGeom prst="hexagon">
          <a:avLst>
            <a:gd name="adj" fmla="val 28900"/>
            <a:gd name="vf" fmla="val 115470"/>
          </a:avLst>
        </a:prstGeom>
        <a:no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538495D-6D78-4449-B692-079373E342C5}">
      <dsp:nvSpPr>
        <dsp:cNvPr id="0" name=""/>
        <dsp:cNvSpPr/>
      </dsp:nvSpPr>
      <dsp:spPr>
        <a:xfrm>
          <a:off x="3474317" y="2189601"/>
          <a:ext cx="1387437" cy="1200296"/>
        </a:xfrm>
        <a:prstGeom prst="hexagon">
          <a:avLst>
            <a:gd name="adj" fmla="val 28570"/>
            <a:gd name="vf" fmla="val 11547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HCM &amp; Signal Timing Models</a:t>
          </a:r>
          <a:endParaRPr lang="en-US" sz="1300" kern="1200" dirty="0"/>
        </a:p>
      </dsp:txBody>
      <dsp:txXfrm>
        <a:off x="3474317" y="2189601"/>
        <a:ext cx="1387437" cy="1200296"/>
      </dsp:txXfrm>
    </dsp:sp>
    <dsp:sp modelId="{8A807E00-0DB8-4F4D-9343-ACC3EF6B6E03}">
      <dsp:nvSpPr>
        <dsp:cNvPr id="0" name=""/>
        <dsp:cNvSpPr/>
      </dsp:nvSpPr>
      <dsp:spPr>
        <a:xfrm>
          <a:off x="2049073" y="2942315"/>
          <a:ext cx="638780" cy="550393"/>
        </a:xfrm>
        <a:prstGeom prst="hexagon">
          <a:avLst>
            <a:gd name="adj" fmla="val 28900"/>
            <a:gd name="vf" fmla="val 115470"/>
          </a:avLst>
        </a:prstGeom>
        <a:no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B1B794E-4869-4B2F-AC11-8EB83390829A}">
      <dsp:nvSpPr>
        <dsp:cNvPr id="0" name=""/>
        <dsp:cNvSpPr/>
      </dsp:nvSpPr>
      <dsp:spPr>
        <a:xfrm>
          <a:off x="2209798" y="2928689"/>
          <a:ext cx="1387437" cy="1200296"/>
        </a:xfrm>
        <a:prstGeom prst="hexagon">
          <a:avLst>
            <a:gd name="adj" fmla="val 28570"/>
            <a:gd name="vf" fmla="val 11547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Micro-simulation Models</a:t>
          </a:r>
        </a:p>
      </dsp:txBody>
      <dsp:txXfrm>
        <a:off x="2209798" y="2928689"/>
        <a:ext cx="1387437" cy="1200296"/>
      </dsp:txXfrm>
    </dsp:sp>
    <dsp:sp modelId="{3BF1F0C5-AB90-47D5-A95A-509130FA8144}">
      <dsp:nvSpPr>
        <dsp:cNvPr id="0" name=""/>
        <dsp:cNvSpPr/>
      </dsp:nvSpPr>
      <dsp:spPr>
        <a:xfrm>
          <a:off x="1837879" y="768189"/>
          <a:ext cx="638780" cy="550393"/>
        </a:xfrm>
        <a:prstGeom prst="hexagon">
          <a:avLst>
            <a:gd name="adj" fmla="val 28900"/>
            <a:gd name="vf" fmla="val 115470"/>
          </a:avLst>
        </a:prstGeom>
        <a:no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962FA62-0C09-40D6-B79A-E14BEB514BC0}">
      <dsp:nvSpPr>
        <dsp:cNvPr id="0" name=""/>
        <dsp:cNvSpPr/>
      </dsp:nvSpPr>
      <dsp:spPr>
        <a:xfrm>
          <a:off x="923528" y="2190427"/>
          <a:ext cx="1387437" cy="1200296"/>
        </a:xfrm>
        <a:prstGeom prst="hexagon">
          <a:avLst>
            <a:gd name="adj" fmla="val 28570"/>
            <a:gd name="vf" fmla="val 11547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Dynamic Traffic Assignment Models</a:t>
          </a:r>
          <a:endParaRPr lang="en-US" sz="1300" kern="1200" dirty="0"/>
        </a:p>
      </dsp:txBody>
      <dsp:txXfrm>
        <a:off x="923528" y="2190427"/>
        <a:ext cx="1387437" cy="1200296"/>
      </dsp:txXfrm>
    </dsp:sp>
    <dsp:sp modelId="{F9B44C95-E17A-44EA-9B34-5B7D6E207A4C}">
      <dsp:nvSpPr>
        <dsp:cNvPr id="0" name=""/>
        <dsp:cNvSpPr/>
      </dsp:nvSpPr>
      <dsp:spPr>
        <a:xfrm>
          <a:off x="923528" y="736611"/>
          <a:ext cx="1387437" cy="1200296"/>
        </a:xfrm>
        <a:prstGeom prst="hexagon">
          <a:avLst>
            <a:gd name="adj" fmla="val 28570"/>
            <a:gd name="vf" fmla="val 115470"/>
          </a:avLst>
        </a:prstGeom>
        <a:gradFill rotWithShape="0">
          <a:gsLst>
            <a:gs pos="0">
              <a:schemeClr val="accent5">
                <a:hueOff val="-2369323"/>
                <a:satOff val="-1071"/>
                <a:lumOff val="-16470"/>
                <a:alphaOff val="0"/>
                <a:shade val="51000"/>
                <a:satMod val="130000"/>
              </a:schemeClr>
            </a:gs>
            <a:gs pos="80000">
              <a:schemeClr val="accent5">
                <a:hueOff val="-2369323"/>
                <a:satOff val="-1071"/>
                <a:lumOff val="-16470"/>
                <a:alphaOff val="0"/>
                <a:shade val="93000"/>
                <a:satMod val="130000"/>
              </a:schemeClr>
            </a:gs>
            <a:gs pos="100000">
              <a:schemeClr val="accent5">
                <a:hueOff val="-2369323"/>
                <a:satOff val="-1071"/>
                <a:lumOff val="-1647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Travel Demand Forecasting Models</a:t>
          </a:r>
          <a:endParaRPr lang="en-US" sz="1300" kern="1200" dirty="0"/>
        </a:p>
      </dsp:txBody>
      <dsp:txXfrm>
        <a:off x="923528" y="736611"/>
        <a:ext cx="1387437" cy="120029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4C7F924-A6FB-454B-A799-AE32A0595BD4}">
      <dsp:nvSpPr>
        <dsp:cNvPr id="0" name=""/>
        <dsp:cNvSpPr/>
      </dsp:nvSpPr>
      <dsp:spPr>
        <a:xfrm>
          <a:off x="2045922" y="1332010"/>
          <a:ext cx="1693043" cy="1464551"/>
        </a:xfrm>
        <a:prstGeom prst="hexagon">
          <a:avLst>
            <a:gd name="adj" fmla="val 28570"/>
            <a:gd name="vf" fmla="val 11547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AMS </a:t>
          </a:r>
          <a:br>
            <a:rPr lang="en-US" sz="1500" b="1" kern="1200" dirty="0" smtClean="0"/>
          </a:br>
          <a:r>
            <a:rPr lang="en-US" sz="1500" b="1" kern="1200" dirty="0" smtClean="0"/>
            <a:t>Data Hub</a:t>
          </a:r>
          <a:endParaRPr lang="en-US" sz="1500" b="1" kern="1200" dirty="0"/>
        </a:p>
      </dsp:txBody>
      <dsp:txXfrm>
        <a:off x="2045922" y="1332010"/>
        <a:ext cx="1693043" cy="1464551"/>
      </dsp:txXfrm>
    </dsp:sp>
    <dsp:sp modelId="{6EDEB104-6957-4173-9B23-BA967E80BC91}">
      <dsp:nvSpPr>
        <dsp:cNvPr id="0" name=""/>
        <dsp:cNvSpPr/>
      </dsp:nvSpPr>
      <dsp:spPr>
        <a:xfrm>
          <a:off x="3106093" y="631321"/>
          <a:ext cx="638780" cy="550393"/>
        </a:xfrm>
        <a:prstGeom prst="hexagon">
          <a:avLst>
            <a:gd name="adj" fmla="val 28900"/>
            <a:gd name="vf" fmla="val 115470"/>
          </a:avLst>
        </a:prstGeom>
        <a:no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E593337-AB06-4724-B406-EEC2944C6143}">
      <dsp:nvSpPr>
        <dsp:cNvPr id="0" name=""/>
        <dsp:cNvSpPr/>
      </dsp:nvSpPr>
      <dsp:spPr>
        <a:xfrm>
          <a:off x="2201876" y="0"/>
          <a:ext cx="1387437" cy="1200296"/>
        </a:xfrm>
        <a:prstGeom prst="hexagon">
          <a:avLst>
            <a:gd name="adj" fmla="val 28570"/>
            <a:gd name="vf" fmla="val 11547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Field Data</a:t>
          </a:r>
          <a:endParaRPr lang="en-US" sz="1300" kern="1200" dirty="0"/>
        </a:p>
      </dsp:txBody>
      <dsp:txXfrm>
        <a:off x="2201876" y="0"/>
        <a:ext cx="1387437" cy="1200296"/>
      </dsp:txXfrm>
    </dsp:sp>
    <dsp:sp modelId="{64E7802A-4DBE-4FD2-93C7-ACDABD584CDD}">
      <dsp:nvSpPr>
        <dsp:cNvPr id="0" name=""/>
        <dsp:cNvSpPr/>
      </dsp:nvSpPr>
      <dsp:spPr>
        <a:xfrm>
          <a:off x="3851599" y="1660265"/>
          <a:ext cx="638780" cy="550393"/>
        </a:xfrm>
        <a:prstGeom prst="hexagon">
          <a:avLst>
            <a:gd name="adj" fmla="val 28900"/>
            <a:gd name="vf" fmla="val 115470"/>
          </a:avLst>
        </a:prstGeom>
        <a:no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A40E36C-87ED-4EDF-9B6A-511242323940}">
      <dsp:nvSpPr>
        <dsp:cNvPr id="0" name=""/>
        <dsp:cNvSpPr/>
      </dsp:nvSpPr>
      <dsp:spPr>
        <a:xfrm>
          <a:off x="3474317" y="738262"/>
          <a:ext cx="1387437" cy="1200296"/>
        </a:xfrm>
        <a:prstGeom prst="hexagon">
          <a:avLst>
            <a:gd name="adj" fmla="val 28570"/>
            <a:gd name="vf" fmla="val 11547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Land Use, Safety &amp; Emissions Models</a:t>
          </a:r>
          <a:endParaRPr lang="en-US" sz="1300" kern="1200" dirty="0"/>
        </a:p>
      </dsp:txBody>
      <dsp:txXfrm>
        <a:off x="3474317" y="738262"/>
        <a:ext cx="1387437" cy="1200296"/>
      </dsp:txXfrm>
    </dsp:sp>
    <dsp:sp modelId="{0BE847A5-7988-45B6-AA97-1331D5481B23}">
      <dsp:nvSpPr>
        <dsp:cNvPr id="0" name=""/>
        <dsp:cNvSpPr/>
      </dsp:nvSpPr>
      <dsp:spPr>
        <a:xfrm>
          <a:off x="3333722" y="2821749"/>
          <a:ext cx="638780" cy="550393"/>
        </a:xfrm>
        <a:prstGeom prst="hexagon">
          <a:avLst>
            <a:gd name="adj" fmla="val 28900"/>
            <a:gd name="vf" fmla="val 115470"/>
          </a:avLst>
        </a:prstGeom>
        <a:no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538495D-6D78-4449-B692-079373E342C5}">
      <dsp:nvSpPr>
        <dsp:cNvPr id="0" name=""/>
        <dsp:cNvSpPr/>
      </dsp:nvSpPr>
      <dsp:spPr>
        <a:xfrm>
          <a:off x="3474317" y="2189601"/>
          <a:ext cx="1387437" cy="1200296"/>
        </a:xfrm>
        <a:prstGeom prst="hexagon">
          <a:avLst>
            <a:gd name="adj" fmla="val 28570"/>
            <a:gd name="vf" fmla="val 11547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HCM &amp; Signal Timing Models</a:t>
          </a:r>
          <a:endParaRPr lang="en-US" sz="1300" kern="1200" dirty="0"/>
        </a:p>
      </dsp:txBody>
      <dsp:txXfrm>
        <a:off x="3474317" y="2189601"/>
        <a:ext cx="1387437" cy="1200296"/>
      </dsp:txXfrm>
    </dsp:sp>
    <dsp:sp modelId="{8A807E00-0DB8-4F4D-9343-ACC3EF6B6E03}">
      <dsp:nvSpPr>
        <dsp:cNvPr id="0" name=""/>
        <dsp:cNvSpPr/>
      </dsp:nvSpPr>
      <dsp:spPr>
        <a:xfrm>
          <a:off x="2049073" y="2942315"/>
          <a:ext cx="638780" cy="550393"/>
        </a:xfrm>
        <a:prstGeom prst="hexagon">
          <a:avLst>
            <a:gd name="adj" fmla="val 28900"/>
            <a:gd name="vf" fmla="val 115470"/>
          </a:avLst>
        </a:prstGeom>
        <a:no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B1B794E-4869-4B2F-AC11-8EB83390829A}">
      <dsp:nvSpPr>
        <dsp:cNvPr id="0" name=""/>
        <dsp:cNvSpPr/>
      </dsp:nvSpPr>
      <dsp:spPr>
        <a:xfrm>
          <a:off x="2201876" y="2928689"/>
          <a:ext cx="1387437" cy="1200296"/>
        </a:xfrm>
        <a:prstGeom prst="hexagon">
          <a:avLst>
            <a:gd name="adj" fmla="val 28570"/>
            <a:gd name="vf" fmla="val 11547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Micro-simulation Models</a:t>
          </a:r>
        </a:p>
      </dsp:txBody>
      <dsp:txXfrm>
        <a:off x="2201876" y="2928689"/>
        <a:ext cx="1387437" cy="1200296"/>
      </dsp:txXfrm>
    </dsp:sp>
    <dsp:sp modelId="{3BF1F0C5-AB90-47D5-A95A-509130FA8144}">
      <dsp:nvSpPr>
        <dsp:cNvPr id="0" name=""/>
        <dsp:cNvSpPr/>
      </dsp:nvSpPr>
      <dsp:spPr>
        <a:xfrm>
          <a:off x="1837879" y="768189"/>
          <a:ext cx="638780" cy="550393"/>
        </a:xfrm>
        <a:prstGeom prst="hexagon">
          <a:avLst>
            <a:gd name="adj" fmla="val 28900"/>
            <a:gd name="vf" fmla="val 115470"/>
          </a:avLst>
        </a:prstGeom>
        <a:no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962FA62-0C09-40D6-B79A-E14BEB514BC0}">
      <dsp:nvSpPr>
        <dsp:cNvPr id="0" name=""/>
        <dsp:cNvSpPr/>
      </dsp:nvSpPr>
      <dsp:spPr>
        <a:xfrm>
          <a:off x="923528" y="2190427"/>
          <a:ext cx="1387437" cy="1200296"/>
        </a:xfrm>
        <a:prstGeom prst="hexagon">
          <a:avLst>
            <a:gd name="adj" fmla="val 28570"/>
            <a:gd name="vf" fmla="val 11547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Dynamic Traffic Assignment Models</a:t>
          </a:r>
          <a:endParaRPr lang="en-US" sz="1300" kern="1200" dirty="0"/>
        </a:p>
      </dsp:txBody>
      <dsp:txXfrm>
        <a:off x="923528" y="2190427"/>
        <a:ext cx="1387437" cy="1200296"/>
      </dsp:txXfrm>
    </dsp:sp>
    <dsp:sp modelId="{F9B44C95-E17A-44EA-9B34-5B7D6E207A4C}">
      <dsp:nvSpPr>
        <dsp:cNvPr id="0" name=""/>
        <dsp:cNvSpPr/>
      </dsp:nvSpPr>
      <dsp:spPr>
        <a:xfrm>
          <a:off x="923528" y="736611"/>
          <a:ext cx="1387437" cy="1200296"/>
        </a:xfrm>
        <a:prstGeom prst="hexagon">
          <a:avLst>
            <a:gd name="adj" fmla="val 28570"/>
            <a:gd name="vf" fmla="val 11547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Travel Demand Forecasting Models</a:t>
          </a:r>
          <a:endParaRPr lang="en-US" sz="1300" kern="1200" dirty="0"/>
        </a:p>
      </dsp:txBody>
      <dsp:txXfrm>
        <a:off x="923528" y="736611"/>
        <a:ext cx="1387437" cy="1200296"/>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4C7F924-A6FB-454B-A799-AE32A0595BD4}">
      <dsp:nvSpPr>
        <dsp:cNvPr id="0" name=""/>
        <dsp:cNvSpPr/>
      </dsp:nvSpPr>
      <dsp:spPr>
        <a:xfrm>
          <a:off x="2045922" y="1332010"/>
          <a:ext cx="1693043" cy="1464551"/>
        </a:xfrm>
        <a:prstGeom prst="hexagon">
          <a:avLst>
            <a:gd name="adj" fmla="val 28570"/>
            <a:gd name="vf" fmla="val 11547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AMS </a:t>
          </a:r>
          <a:br>
            <a:rPr lang="en-US" sz="1500" b="1" kern="1200" dirty="0" smtClean="0"/>
          </a:br>
          <a:r>
            <a:rPr lang="en-US" sz="1500" b="1" kern="1200" dirty="0" smtClean="0"/>
            <a:t>Data Hub</a:t>
          </a:r>
          <a:endParaRPr lang="en-US" sz="1500" b="1" kern="1200" dirty="0"/>
        </a:p>
      </dsp:txBody>
      <dsp:txXfrm>
        <a:off x="2045922" y="1332010"/>
        <a:ext cx="1693043" cy="1464551"/>
      </dsp:txXfrm>
    </dsp:sp>
    <dsp:sp modelId="{6EDEB104-6957-4173-9B23-BA967E80BC91}">
      <dsp:nvSpPr>
        <dsp:cNvPr id="0" name=""/>
        <dsp:cNvSpPr/>
      </dsp:nvSpPr>
      <dsp:spPr>
        <a:xfrm>
          <a:off x="3106093" y="631321"/>
          <a:ext cx="638780" cy="550393"/>
        </a:xfrm>
        <a:prstGeom prst="hexagon">
          <a:avLst>
            <a:gd name="adj" fmla="val 28900"/>
            <a:gd name="vf" fmla="val 115470"/>
          </a:avLst>
        </a:prstGeom>
        <a:no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E593337-AB06-4724-B406-EEC2944C6143}">
      <dsp:nvSpPr>
        <dsp:cNvPr id="0" name=""/>
        <dsp:cNvSpPr/>
      </dsp:nvSpPr>
      <dsp:spPr>
        <a:xfrm>
          <a:off x="2201876" y="0"/>
          <a:ext cx="1387437" cy="1200296"/>
        </a:xfrm>
        <a:prstGeom prst="hexagon">
          <a:avLst>
            <a:gd name="adj" fmla="val 28570"/>
            <a:gd name="vf" fmla="val 11547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Field Data</a:t>
          </a:r>
          <a:endParaRPr lang="en-US" sz="1300" kern="1200" dirty="0"/>
        </a:p>
      </dsp:txBody>
      <dsp:txXfrm>
        <a:off x="2201876" y="0"/>
        <a:ext cx="1387437" cy="1200296"/>
      </dsp:txXfrm>
    </dsp:sp>
    <dsp:sp modelId="{64E7802A-4DBE-4FD2-93C7-ACDABD584CDD}">
      <dsp:nvSpPr>
        <dsp:cNvPr id="0" name=""/>
        <dsp:cNvSpPr/>
      </dsp:nvSpPr>
      <dsp:spPr>
        <a:xfrm>
          <a:off x="3851599" y="1660265"/>
          <a:ext cx="638780" cy="550393"/>
        </a:xfrm>
        <a:prstGeom prst="hexagon">
          <a:avLst>
            <a:gd name="adj" fmla="val 28900"/>
            <a:gd name="vf" fmla="val 115470"/>
          </a:avLst>
        </a:prstGeom>
        <a:no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A40E36C-87ED-4EDF-9B6A-511242323940}">
      <dsp:nvSpPr>
        <dsp:cNvPr id="0" name=""/>
        <dsp:cNvSpPr/>
      </dsp:nvSpPr>
      <dsp:spPr>
        <a:xfrm>
          <a:off x="3474317" y="738262"/>
          <a:ext cx="1387437" cy="1200296"/>
        </a:xfrm>
        <a:prstGeom prst="hexagon">
          <a:avLst>
            <a:gd name="adj" fmla="val 28570"/>
            <a:gd name="vf" fmla="val 11547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Land Use, Safety &amp; Emissions Models</a:t>
          </a:r>
          <a:endParaRPr lang="en-US" sz="1300" kern="1200" dirty="0"/>
        </a:p>
      </dsp:txBody>
      <dsp:txXfrm>
        <a:off x="3474317" y="738262"/>
        <a:ext cx="1387437" cy="1200296"/>
      </dsp:txXfrm>
    </dsp:sp>
    <dsp:sp modelId="{0BE847A5-7988-45B6-AA97-1331D5481B23}">
      <dsp:nvSpPr>
        <dsp:cNvPr id="0" name=""/>
        <dsp:cNvSpPr/>
      </dsp:nvSpPr>
      <dsp:spPr>
        <a:xfrm>
          <a:off x="3333722" y="2821749"/>
          <a:ext cx="638780" cy="550393"/>
        </a:xfrm>
        <a:prstGeom prst="hexagon">
          <a:avLst>
            <a:gd name="adj" fmla="val 28900"/>
            <a:gd name="vf" fmla="val 115470"/>
          </a:avLst>
        </a:prstGeom>
        <a:no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538495D-6D78-4449-B692-079373E342C5}">
      <dsp:nvSpPr>
        <dsp:cNvPr id="0" name=""/>
        <dsp:cNvSpPr/>
      </dsp:nvSpPr>
      <dsp:spPr>
        <a:xfrm>
          <a:off x="3474317" y="2189601"/>
          <a:ext cx="1387437" cy="1200296"/>
        </a:xfrm>
        <a:prstGeom prst="hexagon">
          <a:avLst>
            <a:gd name="adj" fmla="val 28570"/>
            <a:gd name="vf" fmla="val 11547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HCM &amp; Signal Timing Models</a:t>
          </a:r>
          <a:endParaRPr lang="en-US" sz="1300" kern="1200" dirty="0"/>
        </a:p>
      </dsp:txBody>
      <dsp:txXfrm>
        <a:off x="3474317" y="2189601"/>
        <a:ext cx="1387437" cy="1200296"/>
      </dsp:txXfrm>
    </dsp:sp>
    <dsp:sp modelId="{8A807E00-0DB8-4F4D-9343-ACC3EF6B6E03}">
      <dsp:nvSpPr>
        <dsp:cNvPr id="0" name=""/>
        <dsp:cNvSpPr/>
      </dsp:nvSpPr>
      <dsp:spPr>
        <a:xfrm>
          <a:off x="2049073" y="2942315"/>
          <a:ext cx="638780" cy="550393"/>
        </a:xfrm>
        <a:prstGeom prst="hexagon">
          <a:avLst>
            <a:gd name="adj" fmla="val 28900"/>
            <a:gd name="vf" fmla="val 115470"/>
          </a:avLst>
        </a:prstGeom>
        <a:no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B1B794E-4869-4B2F-AC11-8EB83390829A}">
      <dsp:nvSpPr>
        <dsp:cNvPr id="0" name=""/>
        <dsp:cNvSpPr/>
      </dsp:nvSpPr>
      <dsp:spPr>
        <a:xfrm>
          <a:off x="2201876" y="2928689"/>
          <a:ext cx="1387437" cy="1200296"/>
        </a:xfrm>
        <a:prstGeom prst="hexagon">
          <a:avLst>
            <a:gd name="adj" fmla="val 28570"/>
            <a:gd name="vf" fmla="val 11547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tx1"/>
              </a:solidFill>
            </a:rPr>
            <a:t>Micro-simulation Models</a:t>
          </a:r>
        </a:p>
      </dsp:txBody>
      <dsp:txXfrm>
        <a:off x="2201876" y="2928689"/>
        <a:ext cx="1387437" cy="1200296"/>
      </dsp:txXfrm>
    </dsp:sp>
    <dsp:sp modelId="{3BF1F0C5-AB90-47D5-A95A-509130FA8144}">
      <dsp:nvSpPr>
        <dsp:cNvPr id="0" name=""/>
        <dsp:cNvSpPr/>
      </dsp:nvSpPr>
      <dsp:spPr>
        <a:xfrm>
          <a:off x="1837879" y="768189"/>
          <a:ext cx="638780" cy="550393"/>
        </a:xfrm>
        <a:prstGeom prst="hexagon">
          <a:avLst>
            <a:gd name="adj" fmla="val 28900"/>
            <a:gd name="vf" fmla="val 115470"/>
          </a:avLst>
        </a:prstGeom>
        <a:no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962FA62-0C09-40D6-B79A-E14BEB514BC0}">
      <dsp:nvSpPr>
        <dsp:cNvPr id="0" name=""/>
        <dsp:cNvSpPr/>
      </dsp:nvSpPr>
      <dsp:spPr>
        <a:xfrm>
          <a:off x="923528" y="2190427"/>
          <a:ext cx="1387437" cy="1200296"/>
        </a:xfrm>
        <a:prstGeom prst="hexagon">
          <a:avLst>
            <a:gd name="adj" fmla="val 28570"/>
            <a:gd name="vf" fmla="val 11547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Dynamic Traffic Assignment Models</a:t>
          </a:r>
          <a:endParaRPr lang="en-US" sz="1300" kern="1200" dirty="0"/>
        </a:p>
      </dsp:txBody>
      <dsp:txXfrm>
        <a:off x="923528" y="2190427"/>
        <a:ext cx="1387437" cy="1200296"/>
      </dsp:txXfrm>
    </dsp:sp>
    <dsp:sp modelId="{F9B44C95-E17A-44EA-9B34-5B7D6E207A4C}">
      <dsp:nvSpPr>
        <dsp:cNvPr id="0" name=""/>
        <dsp:cNvSpPr/>
      </dsp:nvSpPr>
      <dsp:spPr>
        <a:xfrm>
          <a:off x="923528" y="736611"/>
          <a:ext cx="1387437" cy="1200296"/>
        </a:xfrm>
        <a:prstGeom prst="hexagon">
          <a:avLst>
            <a:gd name="adj" fmla="val 28570"/>
            <a:gd name="vf" fmla="val 11547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Travel Demand Forecasting Models</a:t>
          </a:r>
          <a:endParaRPr lang="en-US" sz="1300" kern="1200" dirty="0"/>
        </a:p>
      </dsp:txBody>
      <dsp:txXfrm>
        <a:off x="923528" y="736611"/>
        <a:ext cx="1387437" cy="1200296"/>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4C7F924-A6FB-454B-A799-AE32A0595BD4}">
      <dsp:nvSpPr>
        <dsp:cNvPr id="0" name=""/>
        <dsp:cNvSpPr/>
      </dsp:nvSpPr>
      <dsp:spPr>
        <a:xfrm>
          <a:off x="2045922" y="1332010"/>
          <a:ext cx="1693043" cy="1464551"/>
        </a:xfrm>
        <a:prstGeom prst="hexagon">
          <a:avLst>
            <a:gd name="adj" fmla="val 28570"/>
            <a:gd name="vf" fmla="val 11547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AMS </a:t>
          </a:r>
          <a:br>
            <a:rPr lang="en-US" sz="1500" b="1" kern="1200" dirty="0" smtClean="0"/>
          </a:br>
          <a:r>
            <a:rPr lang="en-US" sz="1500" b="1" kern="1200" dirty="0" smtClean="0"/>
            <a:t>Data Hub</a:t>
          </a:r>
          <a:endParaRPr lang="en-US" sz="1500" b="1" kern="1200" dirty="0"/>
        </a:p>
      </dsp:txBody>
      <dsp:txXfrm>
        <a:off x="2045922" y="1332010"/>
        <a:ext cx="1693043" cy="1464551"/>
      </dsp:txXfrm>
    </dsp:sp>
    <dsp:sp modelId="{6EDEB104-6957-4173-9B23-BA967E80BC91}">
      <dsp:nvSpPr>
        <dsp:cNvPr id="0" name=""/>
        <dsp:cNvSpPr/>
      </dsp:nvSpPr>
      <dsp:spPr>
        <a:xfrm>
          <a:off x="3106093" y="631321"/>
          <a:ext cx="638780" cy="550393"/>
        </a:xfrm>
        <a:prstGeom prst="hexagon">
          <a:avLst>
            <a:gd name="adj" fmla="val 28900"/>
            <a:gd name="vf" fmla="val 115470"/>
          </a:avLst>
        </a:prstGeom>
        <a:no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E593337-AB06-4724-B406-EEC2944C6143}">
      <dsp:nvSpPr>
        <dsp:cNvPr id="0" name=""/>
        <dsp:cNvSpPr/>
      </dsp:nvSpPr>
      <dsp:spPr>
        <a:xfrm>
          <a:off x="2201876" y="0"/>
          <a:ext cx="1387437" cy="1200296"/>
        </a:xfrm>
        <a:prstGeom prst="hexagon">
          <a:avLst>
            <a:gd name="adj" fmla="val 28570"/>
            <a:gd name="vf" fmla="val 11547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Field Data</a:t>
          </a:r>
          <a:endParaRPr lang="en-US" sz="1300" kern="1200" dirty="0"/>
        </a:p>
      </dsp:txBody>
      <dsp:txXfrm>
        <a:off x="2201876" y="0"/>
        <a:ext cx="1387437" cy="1200296"/>
      </dsp:txXfrm>
    </dsp:sp>
    <dsp:sp modelId="{64E7802A-4DBE-4FD2-93C7-ACDABD584CDD}">
      <dsp:nvSpPr>
        <dsp:cNvPr id="0" name=""/>
        <dsp:cNvSpPr/>
      </dsp:nvSpPr>
      <dsp:spPr>
        <a:xfrm>
          <a:off x="3851599" y="1660265"/>
          <a:ext cx="638780" cy="550393"/>
        </a:xfrm>
        <a:prstGeom prst="hexagon">
          <a:avLst>
            <a:gd name="adj" fmla="val 28900"/>
            <a:gd name="vf" fmla="val 115470"/>
          </a:avLst>
        </a:prstGeom>
        <a:no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A40E36C-87ED-4EDF-9B6A-511242323940}">
      <dsp:nvSpPr>
        <dsp:cNvPr id="0" name=""/>
        <dsp:cNvSpPr/>
      </dsp:nvSpPr>
      <dsp:spPr>
        <a:xfrm>
          <a:off x="3474317" y="738262"/>
          <a:ext cx="1387437" cy="1200296"/>
        </a:xfrm>
        <a:prstGeom prst="hexagon">
          <a:avLst>
            <a:gd name="adj" fmla="val 28570"/>
            <a:gd name="vf" fmla="val 11547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Land Use, Safety &amp; Emissions Models</a:t>
          </a:r>
          <a:endParaRPr lang="en-US" sz="1300" kern="1200" dirty="0"/>
        </a:p>
      </dsp:txBody>
      <dsp:txXfrm>
        <a:off x="3474317" y="738262"/>
        <a:ext cx="1387437" cy="1200296"/>
      </dsp:txXfrm>
    </dsp:sp>
    <dsp:sp modelId="{0BE847A5-7988-45B6-AA97-1331D5481B23}">
      <dsp:nvSpPr>
        <dsp:cNvPr id="0" name=""/>
        <dsp:cNvSpPr/>
      </dsp:nvSpPr>
      <dsp:spPr>
        <a:xfrm>
          <a:off x="3333722" y="2821749"/>
          <a:ext cx="638780" cy="550393"/>
        </a:xfrm>
        <a:prstGeom prst="hexagon">
          <a:avLst>
            <a:gd name="adj" fmla="val 28900"/>
            <a:gd name="vf" fmla="val 115470"/>
          </a:avLst>
        </a:prstGeom>
        <a:no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538495D-6D78-4449-B692-079373E342C5}">
      <dsp:nvSpPr>
        <dsp:cNvPr id="0" name=""/>
        <dsp:cNvSpPr/>
      </dsp:nvSpPr>
      <dsp:spPr>
        <a:xfrm>
          <a:off x="3474317" y="2189601"/>
          <a:ext cx="1387437" cy="1200296"/>
        </a:xfrm>
        <a:prstGeom prst="hexagon">
          <a:avLst>
            <a:gd name="adj" fmla="val 28570"/>
            <a:gd name="vf" fmla="val 11547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tx1"/>
              </a:solidFill>
            </a:rPr>
            <a:t>HCM &amp; Signal Timing Models</a:t>
          </a:r>
          <a:endParaRPr lang="en-US" sz="1300" kern="1200" dirty="0">
            <a:solidFill>
              <a:schemeClr val="tx1"/>
            </a:solidFill>
          </a:endParaRPr>
        </a:p>
      </dsp:txBody>
      <dsp:txXfrm>
        <a:off x="3474317" y="2189601"/>
        <a:ext cx="1387437" cy="1200296"/>
      </dsp:txXfrm>
    </dsp:sp>
    <dsp:sp modelId="{8A807E00-0DB8-4F4D-9343-ACC3EF6B6E03}">
      <dsp:nvSpPr>
        <dsp:cNvPr id="0" name=""/>
        <dsp:cNvSpPr/>
      </dsp:nvSpPr>
      <dsp:spPr>
        <a:xfrm>
          <a:off x="2049073" y="2942315"/>
          <a:ext cx="638780" cy="550393"/>
        </a:xfrm>
        <a:prstGeom prst="hexagon">
          <a:avLst>
            <a:gd name="adj" fmla="val 28900"/>
            <a:gd name="vf" fmla="val 115470"/>
          </a:avLst>
        </a:prstGeom>
        <a:no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B1B794E-4869-4B2F-AC11-8EB83390829A}">
      <dsp:nvSpPr>
        <dsp:cNvPr id="0" name=""/>
        <dsp:cNvSpPr/>
      </dsp:nvSpPr>
      <dsp:spPr>
        <a:xfrm>
          <a:off x="2201876" y="2928689"/>
          <a:ext cx="1387437" cy="1200296"/>
        </a:xfrm>
        <a:prstGeom prst="hexagon">
          <a:avLst>
            <a:gd name="adj" fmla="val 28570"/>
            <a:gd name="vf" fmla="val 11547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Micro-simulation Models</a:t>
          </a:r>
        </a:p>
      </dsp:txBody>
      <dsp:txXfrm>
        <a:off x="2201876" y="2928689"/>
        <a:ext cx="1387437" cy="1200296"/>
      </dsp:txXfrm>
    </dsp:sp>
    <dsp:sp modelId="{3BF1F0C5-AB90-47D5-A95A-509130FA8144}">
      <dsp:nvSpPr>
        <dsp:cNvPr id="0" name=""/>
        <dsp:cNvSpPr/>
      </dsp:nvSpPr>
      <dsp:spPr>
        <a:xfrm>
          <a:off x="1837879" y="768189"/>
          <a:ext cx="638780" cy="550393"/>
        </a:xfrm>
        <a:prstGeom prst="hexagon">
          <a:avLst>
            <a:gd name="adj" fmla="val 28900"/>
            <a:gd name="vf" fmla="val 115470"/>
          </a:avLst>
        </a:prstGeom>
        <a:no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962FA62-0C09-40D6-B79A-E14BEB514BC0}">
      <dsp:nvSpPr>
        <dsp:cNvPr id="0" name=""/>
        <dsp:cNvSpPr/>
      </dsp:nvSpPr>
      <dsp:spPr>
        <a:xfrm>
          <a:off x="923528" y="2190427"/>
          <a:ext cx="1387437" cy="1200296"/>
        </a:xfrm>
        <a:prstGeom prst="hexagon">
          <a:avLst>
            <a:gd name="adj" fmla="val 28570"/>
            <a:gd name="vf" fmla="val 11547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Dynamic Traffic Assignment Models</a:t>
          </a:r>
          <a:endParaRPr lang="en-US" sz="1300" kern="1200" dirty="0"/>
        </a:p>
      </dsp:txBody>
      <dsp:txXfrm>
        <a:off x="923528" y="2190427"/>
        <a:ext cx="1387437" cy="1200296"/>
      </dsp:txXfrm>
    </dsp:sp>
    <dsp:sp modelId="{F9B44C95-E17A-44EA-9B34-5B7D6E207A4C}">
      <dsp:nvSpPr>
        <dsp:cNvPr id="0" name=""/>
        <dsp:cNvSpPr/>
      </dsp:nvSpPr>
      <dsp:spPr>
        <a:xfrm>
          <a:off x="923528" y="736611"/>
          <a:ext cx="1387437" cy="1200296"/>
        </a:xfrm>
        <a:prstGeom prst="hexagon">
          <a:avLst>
            <a:gd name="adj" fmla="val 28570"/>
            <a:gd name="vf" fmla="val 11547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Travel Demand Forecasting Models</a:t>
          </a:r>
          <a:endParaRPr lang="en-US" sz="1300" kern="1200" dirty="0"/>
        </a:p>
      </dsp:txBody>
      <dsp:txXfrm>
        <a:off x="923528" y="736611"/>
        <a:ext cx="1387437" cy="1200296"/>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4C7F924-A6FB-454B-A799-AE32A0595BD4}">
      <dsp:nvSpPr>
        <dsp:cNvPr id="0" name=""/>
        <dsp:cNvSpPr/>
      </dsp:nvSpPr>
      <dsp:spPr>
        <a:xfrm>
          <a:off x="2045922" y="1332010"/>
          <a:ext cx="1693043" cy="1464551"/>
        </a:xfrm>
        <a:prstGeom prst="hexagon">
          <a:avLst>
            <a:gd name="adj" fmla="val 28570"/>
            <a:gd name="vf" fmla="val 11547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AMS </a:t>
          </a:r>
          <a:br>
            <a:rPr lang="en-US" sz="1500" b="1" kern="1200" dirty="0" smtClean="0"/>
          </a:br>
          <a:r>
            <a:rPr lang="en-US" sz="1500" b="1" kern="1200" dirty="0" smtClean="0"/>
            <a:t>Data Hub</a:t>
          </a:r>
          <a:endParaRPr lang="en-US" sz="1500" b="1" kern="1200" dirty="0"/>
        </a:p>
      </dsp:txBody>
      <dsp:txXfrm>
        <a:off x="2045922" y="1332010"/>
        <a:ext cx="1693043" cy="1464551"/>
      </dsp:txXfrm>
    </dsp:sp>
    <dsp:sp modelId="{6EDEB104-6957-4173-9B23-BA967E80BC91}">
      <dsp:nvSpPr>
        <dsp:cNvPr id="0" name=""/>
        <dsp:cNvSpPr/>
      </dsp:nvSpPr>
      <dsp:spPr>
        <a:xfrm>
          <a:off x="3106093" y="631321"/>
          <a:ext cx="638780" cy="550393"/>
        </a:xfrm>
        <a:prstGeom prst="hexagon">
          <a:avLst>
            <a:gd name="adj" fmla="val 28900"/>
            <a:gd name="vf" fmla="val 115470"/>
          </a:avLst>
        </a:prstGeom>
        <a:no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E593337-AB06-4724-B406-EEC2944C6143}">
      <dsp:nvSpPr>
        <dsp:cNvPr id="0" name=""/>
        <dsp:cNvSpPr/>
      </dsp:nvSpPr>
      <dsp:spPr>
        <a:xfrm>
          <a:off x="2201876" y="0"/>
          <a:ext cx="1387437" cy="1200296"/>
        </a:xfrm>
        <a:prstGeom prst="hexagon">
          <a:avLst>
            <a:gd name="adj" fmla="val 28570"/>
            <a:gd name="vf" fmla="val 11547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Field Data</a:t>
          </a:r>
          <a:endParaRPr lang="en-US" sz="1300" kern="1200" dirty="0"/>
        </a:p>
      </dsp:txBody>
      <dsp:txXfrm>
        <a:off x="2201876" y="0"/>
        <a:ext cx="1387437" cy="1200296"/>
      </dsp:txXfrm>
    </dsp:sp>
    <dsp:sp modelId="{64E7802A-4DBE-4FD2-93C7-ACDABD584CDD}">
      <dsp:nvSpPr>
        <dsp:cNvPr id="0" name=""/>
        <dsp:cNvSpPr/>
      </dsp:nvSpPr>
      <dsp:spPr>
        <a:xfrm>
          <a:off x="3851599" y="1660265"/>
          <a:ext cx="638780" cy="550393"/>
        </a:xfrm>
        <a:prstGeom prst="hexagon">
          <a:avLst>
            <a:gd name="adj" fmla="val 28900"/>
            <a:gd name="vf" fmla="val 115470"/>
          </a:avLst>
        </a:prstGeom>
        <a:no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A40E36C-87ED-4EDF-9B6A-511242323940}">
      <dsp:nvSpPr>
        <dsp:cNvPr id="0" name=""/>
        <dsp:cNvSpPr/>
      </dsp:nvSpPr>
      <dsp:spPr>
        <a:xfrm>
          <a:off x="3474317" y="738262"/>
          <a:ext cx="1387437" cy="1200296"/>
        </a:xfrm>
        <a:prstGeom prst="hexagon">
          <a:avLst>
            <a:gd name="adj" fmla="val 28570"/>
            <a:gd name="vf" fmla="val 11547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Land Use, Safety &amp; Emissions Models</a:t>
          </a:r>
          <a:endParaRPr lang="en-US" sz="1300" kern="1200" dirty="0"/>
        </a:p>
      </dsp:txBody>
      <dsp:txXfrm>
        <a:off x="3474317" y="738262"/>
        <a:ext cx="1387437" cy="1200296"/>
      </dsp:txXfrm>
    </dsp:sp>
    <dsp:sp modelId="{0BE847A5-7988-45B6-AA97-1331D5481B23}">
      <dsp:nvSpPr>
        <dsp:cNvPr id="0" name=""/>
        <dsp:cNvSpPr/>
      </dsp:nvSpPr>
      <dsp:spPr>
        <a:xfrm>
          <a:off x="3333722" y="2821749"/>
          <a:ext cx="638780" cy="550393"/>
        </a:xfrm>
        <a:prstGeom prst="hexagon">
          <a:avLst>
            <a:gd name="adj" fmla="val 28900"/>
            <a:gd name="vf" fmla="val 115470"/>
          </a:avLst>
        </a:prstGeom>
        <a:no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538495D-6D78-4449-B692-079373E342C5}">
      <dsp:nvSpPr>
        <dsp:cNvPr id="0" name=""/>
        <dsp:cNvSpPr/>
      </dsp:nvSpPr>
      <dsp:spPr>
        <a:xfrm>
          <a:off x="3474317" y="2189601"/>
          <a:ext cx="1387437" cy="1200296"/>
        </a:xfrm>
        <a:prstGeom prst="hexagon">
          <a:avLst>
            <a:gd name="adj" fmla="val 28570"/>
            <a:gd name="vf" fmla="val 11547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HCM &amp; Signal Timing Models</a:t>
          </a:r>
          <a:endParaRPr lang="en-US" sz="1300" kern="1200" dirty="0"/>
        </a:p>
      </dsp:txBody>
      <dsp:txXfrm>
        <a:off x="3474317" y="2189601"/>
        <a:ext cx="1387437" cy="1200296"/>
      </dsp:txXfrm>
    </dsp:sp>
    <dsp:sp modelId="{8A807E00-0DB8-4F4D-9343-ACC3EF6B6E03}">
      <dsp:nvSpPr>
        <dsp:cNvPr id="0" name=""/>
        <dsp:cNvSpPr/>
      </dsp:nvSpPr>
      <dsp:spPr>
        <a:xfrm>
          <a:off x="2049073" y="2942315"/>
          <a:ext cx="638780" cy="550393"/>
        </a:xfrm>
        <a:prstGeom prst="hexagon">
          <a:avLst>
            <a:gd name="adj" fmla="val 28900"/>
            <a:gd name="vf" fmla="val 115470"/>
          </a:avLst>
        </a:prstGeom>
        <a:no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B1B794E-4869-4B2F-AC11-8EB83390829A}">
      <dsp:nvSpPr>
        <dsp:cNvPr id="0" name=""/>
        <dsp:cNvSpPr/>
      </dsp:nvSpPr>
      <dsp:spPr>
        <a:xfrm>
          <a:off x="2201876" y="2928689"/>
          <a:ext cx="1387437" cy="1200296"/>
        </a:xfrm>
        <a:prstGeom prst="hexagon">
          <a:avLst>
            <a:gd name="adj" fmla="val 28570"/>
            <a:gd name="vf" fmla="val 11547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Micro-simulation Models</a:t>
          </a:r>
        </a:p>
      </dsp:txBody>
      <dsp:txXfrm>
        <a:off x="2201876" y="2928689"/>
        <a:ext cx="1387437" cy="1200296"/>
      </dsp:txXfrm>
    </dsp:sp>
    <dsp:sp modelId="{3BF1F0C5-AB90-47D5-A95A-509130FA8144}">
      <dsp:nvSpPr>
        <dsp:cNvPr id="0" name=""/>
        <dsp:cNvSpPr/>
      </dsp:nvSpPr>
      <dsp:spPr>
        <a:xfrm>
          <a:off x="1837879" y="768189"/>
          <a:ext cx="638780" cy="550393"/>
        </a:xfrm>
        <a:prstGeom prst="hexagon">
          <a:avLst>
            <a:gd name="adj" fmla="val 28900"/>
            <a:gd name="vf" fmla="val 115470"/>
          </a:avLst>
        </a:prstGeom>
        <a:no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962FA62-0C09-40D6-B79A-E14BEB514BC0}">
      <dsp:nvSpPr>
        <dsp:cNvPr id="0" name=""/>
        <dsp:cNvSpPr/>
      </dsp:nvSpPr>
      <dsp:spPr>
        <a:xfrm>
          <a:off x="923528" y="2190427"/>
          <a:ext cx="1387437" cy="1200296"/>
        </a:xfrm>
        <a:prstGeom prst="hexagon">
          <a:avLst>
            <a:gd name="adj" fmla="val 28570"/>
            <a:gd name="vf" fmla="val 11547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Dynamic Traffic Assignment Models</a:t>
          </a:r>
          <a:endParaRPr lang="en-US" sz="1300" kern="1200" dirty="0"/>
        </a:p>
      </dsp:txBody>
      <dsp:txXfrm>
        <a:off x="923528" y="2190427"/>
        <a:ext cx="1387437" cy="1200296"/>
      </dsp:txXfrm>
    </dsp:sp>
    <dsp:sp modelId="{F9B44C95-E17A-44EA-9B34-5B7D6E207A4C}">
      <dsp:nvSpPr>
        <dsp:cNvPr id="0" name=""/>
        <dsp:cNvSpPr/>
      </dsp:nvSpPr>
      <dsp:spPr>
        <a:xfrm>
          <a:off x="923528" y="736611"/>
          <a:ext cx="1387437" cy="1200296"/>
        </a:xfrm>
        <a:prstGeom prst="hexagon">
          <a:avLst>
            <a:gd name="adj" fmla="val 28570"/>
            <a:gd name="vf" fmla="val 11547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Travel Demand Forecasting Models</a:t>
          </a:r>
          <a:endParaRPr lang="en-US" sz="1300" kern="1200" dirty="0"/>
        </a:p>
      </dsp:txBody>
      <dsp:txXfrm>
        <a:off x="923528" y="736611"/>
        <a:ext cx="1387437" cy="1200296"/>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FAED55B-16E6-42FA-972F-80971FC576AF}">
      <dsp:nvSpPr>
        <dsp:cNvPr id="0" name=""/>
        <dsp:cNvSpPr/>
      </dsp:nvSpPr>
      <dsp:spPr>
        <a:xfrm>
          <a:off x="0" y="1133828"/>
          <a:ext cx="1425494" cy="7383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MOVES</a:t>
          </a:r>
        </a:p>
      </dsp:txBody>
      <dsp:txXfrm>
        <a:off x="0" y="1133828"/>
        <a:ext cx="1425494" cy="738316"/>
      </dsp:txXfrm>
    </dsp:sp>
    <dsp:sp modelId="{1DD3D14A-E54A-4BAD-85CC-039091EDAB91}">
      <dsp:nvSpPr>
        <dsp:cNvPr id="0" name=""/>
        <dsp:cNvSpPr/>
      </dsp:nvSpPr>
      <dsp:spPr>
        <a:xfrm rot="18109338">
          <a:off x="1081577" y="868758"/>
          <a:ext cx="1455080" cy="32092"/>
        </a:xfrm>
        <a:custGeom>
          <a:avLst/>
          <a:gdLst/>
          <a:ahLst/>
          <a:cxnLst/>
          <a:rect l="0" t="0" r="0" b="0"/>
          <a:pathLst>
            <a:path>
              <a:moveTo>
                <a:pt x="0" y="16046"/>
              </a:moveTo>
              <a:lnTo>
                <a:pt x="1455080" y="160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8109338">
        <a:off x="1772740" y="848427"/>
        <a:ext cx="72754" cy="72754"/>
      </dsp:txXfrm>
    </dsp:sp>
    <dsp:sp modelId="{21347E81-A6D1-40C7-B414-94EE63B0B14A}">
      <dsp:nvSpPr>
        <dsp:cNvPr id="0" name=""/>
        <dsp:cNvSpPr/>
      </dsp:nvSpPr>
      <dsp:spPr>
        <a:xfrm>
          <a:off x="2192739" y="0"/>
          <a:ext cx="2151242" cy="5332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Vehicle Dynamics</a:t>
          </a:r>
          <a:endParaRPr lang="en-US" sz="2000" kern="1200" dirty="0"/>
        </a:p>
      </dsp:txBody>
      <dsp:txXfrm>
        <a:off x="2192739" y="0"/>
        <a:ext cx="2151242" cy="533246"/>
      </dsp:txXfrm>
    </dsp:sp>
    <dsp:sp modelId="{C6C30315-6EBF-4FBA-9362-15D9834BC538}">
      <dsp:nvSpPr>
        <dsp:cNvPr id="0" name=""/>
        <dsp:cNvSpPr/>
      </dsp:nvSpPr>
      <dsp:spPr>
        <a:xfrm rot="19294117">
          <a:off x="1317307" y="1176542"/>
          <a:ext cx="998741" cy="32092"/>
        </a:xfrm>
        <a:custGeom>
          <a:avLst/>
          <a:gdLst/>
          <a:ahLst/>
          <a:cxnLst/>
          <a:rect l="0" t="0" r="0" b="0"/>
          <a:pathLst>
            <a:path>
              <a:moveTo>
                <a:pt x="0" y="16046"/>
              </a:moveTo>
              <a:lnTo>
                <a:pt x="998741" y="160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9294117">
        <a:off x="1791709" y="1167620"/>
        <a:ext cx="49937" cy="49937"/>
      </dsp:txXfrm>
    </dsp:sp>
    <dsp:sp modelId="{0E595BDD-509F-450C-8F71-1ACEC9EBD879}">
      <dsp:nvSpPr>
        <dsp:cNvPr id="0" name=""/>
        <dsp:cNvSpPr/>
      </dsp:nvSpPr>
      <dsp:spPr>
        <a:xfrm>
          <a:off x="2207861" y="615568"/>
          <a:ext cx="2100925" cy="533246"/>
        </a:xfrm>
        <a:prstGeom prst="roundRect">
          <a:avLst>
            <a:gd name="adj" fmla="val 10000"/>
          </a:avLst>
        </a:prstGeom>
        <a:solidFill>
          <a:srgbClr val="FFD1D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Vehicle Fleet</a:t>
          </a:r>
          <a:endParaRPr lang="en-US" sz="2000" kern="1200" dirty="0">
            <a:solidFill>
              <a:schemeClr val="tx1"/>
            </a:solidFill>
          </a:endParaRPr>
        </a:p>
      </dsp:txBody>
      <dsp:txXfrm>
        <a:off x="2207861" y="615568"/>
        <a:ext cx="2100925" cy="533246"/>
      </dsp:txXfrm>
    </dsp:sp>
    <dsp:sp modelId="{4F1F7D7F-719D-45E7-A865-47D3CD762051}">
      <dsp:nvSpPr>
        <dsp:cNvPr id="0" name=""/>
        <dsp:cNvSpPr/>
      </dsp:nvSpPr>
      <dsp:spPr>
        <a:xfrm rot="21566776">
          <a:off x="1425476" y="1483159"/>
          <a:ext cx="782403" cy="32092"/>
        </a:xfrm>
        <a:custGeom>
          <a:avLst/>
          <a:gdLst/>
          <a:ahLst/>
          <a:cxnLst/>
          <a:rect l="0" t="0" r="0" b="0"/>
          <a:pathLst>
            <a:path>
              <a:moveTo>
                <a:pt x="0" y="16046"/>
              </a:moveTo>
              <a:lnTo>
                <a:pt x="782403" y="160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1566776">
        <a:off x="1797118" y="1479645"/>
        <a:ext cx="39120" cy="39120"/>
      </dsp:txXfrm>
    </dsp:sp>
    <dsp:sp modelId="{0FA33E99-5633-490E-9E49-424AB3384539}">
      <dsp:nvSpPr>
        <dsp:cNvPr id="0" name=""/>
        <dsp:cNvSpPr/>
      </dsp:nvSpPr>
      <dsp:spPr>
        <a:xfrm>
          <a:off x="2207861" y="1228801"/>
          <a:ext cx="2087776" cy="533246"/>
        </a:xfrm>
        <a:prstGeom prst="roundRect">
          <a:avLst>
            <a:gd name="adj" fmla="val 10000"/>
          </a:avLst>
        </a:prstGeom>
        <a:solidFill>
          <a:srgbClr val="FFD1D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solidFill>
            </a:rPr>
            <a:t>I/M </a:t>
          </a:r>
          <a:r>
            <a:rPr lang="en-US" sz="2000" kern="1200" dirty="0" smtClean="0">
              <a:solidFill>
                <a:schemeClr val="tx1"/>
              </a:solidFill>
            </a:rPr>
            <a:t>programs</a:t>
          </a:r>
          <a:endParaRPr lang="en-US" sz="2200" kern="1200" dirty="0">
            <a:solidFill>
              <a:schemeClr val="tx1"/>
            </a:solidFill>
          </a:endParaRPr>
        </a:p>
      </dsp:txBody>
      <dsp:txXfrm>
        <a:off x="2207861" y="1228801"/>
        <a:ext cx="2087776" cy="533246"/>
      </dsp:txXfrm>
    </dsp:sp>
    <dsp:sp modelId="{A2968D5C-CCA0-483C-8838-FE8CDFA9B009}">
      <dsp:nvSpPr>
        <dsp:cNvPr id="0" name=""/>
        <dsp:cNvSpPr/>
      </dsp:nvSpPr>
      <dsp:spPr>
        <a:xfrm rot="2264721">
          <a:off x="1321972" y="1789775"/>
          <a:ext cx="989412" cy="32092"/>
        </a:xfrm>
        <a:custGeom>
          <a:avLst/>
          <a:gdLst/>
          <a:ahLst/>
          <a:cxnLst/>
          <a:rect l="0" t="0" r="0" b="0"/>
          <a:pathLst>
            <a:path>
              <a:moveTo>
                <a:pt x="0" y="16046"/>
              </a:moveTo>
              <a:lnTo>
                <a:pt x="989412" y="160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264721">
        <a:off x="1791943" y="1781086"/>
        <a:ext cx="49470" cy="49470"/>
      </dsp:txXfrm>
    </dsp:sp>
    <dsp:sp modelId="{30CCE011-1708-4C10-95A4-0C0507969803}">
      <dsp:nvSpPr>
        <dsp:cNvPr id="0" name=""/>
        <dsp:cNvSpPr/>
      </dsp:nvSpPr>
      <dsp:spPr>
        <a:xfrm>
          <a:off x="2207861" y="1842035"/>
          <a:ext cx="2101661" cy="533246"/>
        </a:xfrm>
        <a:prstGeom prst="roundRect">
          <a:avLst>
            <a:gd name="adj" fmla="val 10000"/>
          </a:avLst>
        </a:prstGeom>
        <a:solidFill>
          <a:srgbClr val="FFD1D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Fuel properties</a:t>
          </a:r>
          <a:endParaRPr lang="en-US" sz="2000" kern="1200" dirty="0">
            <a:solidFill>
              <a:schemeClr val="tx1"/>
            </a:solidFill>
          </a:endParaRPr>
        </a:p>
      </dsp:txBody>
      <dsp:txXfrm>
        <a:off x="2207861" y="1842035"/>
        <a:ext cx="2101661" cy="533246"/>
      </dsp:txXfrm>
    </dsp:sp>
    <dsp:sp modelId="{2E6534BD-9210-4D70-9C74-82F4CDD3E36F}">
      <dsp:nvSpPr>
        <dsp:cNvPr id="0" name=""/>
        <dsp:cNvSpPr/>
      </dsp:nvSpPr>
      <dsp:spPr>
        <a:xfrm rot="3438311">
          <a:off x="1092484" y="2096392"/>
          <a:ext cx="1448387" cy="32092"/>
        </a:xfrm>
        <a:custGeom>
          <a:avLst/>
          <a:gdLst/>
          <a:ahLst/>
          <a:cxnLst/>
          <a:rect l="0" t="0" r="0" b="0"/>
          <a:pathLst>
            <a:path>
              <a:moveTo>
                <a:pt x="0" y="16046"/>
              </a:moveTo>
              <a:lnTo>
                <a:pt x="1448387" y="160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3438311">
        <a:off x="1780468" y="2076229"/>
        <a:ext cx="72419" cy="72419"/>
      </dsp:txXfrm>
    </dsp:sp>
    <dsp:sp modelId="{ADFCB741-3918-4575-9F1C-1F7626E7991F}">
      <dsp:nvSpPr>
        <dsp:cNvPr id="0" name=""/>
        <dsp:cNvSpPr/>
      </dsp:nvSpPr>
      <dsp:spPr>
        <a:xfrm>
          <a:off x="2207861" y="2455268"/>
          <a:ext cx="2115110" cy="533246"/>
        </a:xfrm>
        <a:prstGeom prst="roundRect">
          <a:avLst>
            <a:gd name="adj" fmla="val 10000"/>
          </a:avLst>
        </a:prstGeom>
        <a:solidFill>
          <a:srgbClr val="FFD1D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(others)…</a:t>
          </a:r>
          <a:endParaRPr lang="en-US" sz="2000" kern="1200" dirty="0">
            <a:solidFill>
              <a:schemeClr val="tx1"/>
            </a:solidFill>
          </a:endParaRPr>
        </a:p>
      </dsp:txBody>
      <dsp:txXfrm>
        <a:off x="2207861" y="2455268"/>
        <a:ext cx="2115110" cy="533246"/>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119446" y="8848037"/>
            <a:ext cx="773101" cy="259160"/>
          </a:xfrm>
          <a:prstGeom prst="rect">
            <a:avLst/>
          </a:prstGeom>
          <a:noFill/>
          <a:ln w="12700">
            <a:noFill/>
            <a:miter lim="800000"/>
            <a:headEnd/>
            <a:tailEnd/>
          </a:ln>
        </p:spPr>
        <p:txBody>
          <a:bodyPr wrap="none" lIns="88407" tIns="45007" rIns="88407" bIns="45007">
            <a:spAutoFit/>
          </a:bodyPr>
          <a:lstStyle/>
          <a:p>
            <a:pPr algn="ctr" defTabSz="879293" eaLnBrk="0" hangingPunct="0">
              <a:lnSpc>
                <a:spcPct val="90000"/>
              </a:lnSpc>
            </a:pPr>
            <a:r>
              <a:rPr lang="en-US" sz="1200" dirty="0">
                <a:latin typeface="Arial" charset="0"/>
              </a:rPr>
              <a:t>Page </a:t>
            </a:r>
            <a:fld id="{3DAC25A2-D3BB-4088-8966-05302815BE48}" type="slidenum">
              <a:rPr lang="en-US" sz="1200">
                <a:latin typeface="Arial" charset="0"/>
              </a:rPr>
              <a:pPr algn="ctr" defTabSz="879293" eaLnBrk="0" hangingPunct="0">
                <a:lnSpc>
                  <a:spcPct val="90000"/>
                </a:lnSpc>
              </a:pPr>
              <a:t>‹#›</a:t>
            </a:fld>
            <a:endParaRPr lang="en-US" sz="1200" dirty="0">
              <a:latin typeface="Arial" charset="0"/>
            </a:endParaRPr>
          </a:p>
        </p:txBody>
      </p:sp>
    </p:spTree>
    <p:extLst>
      <p:ext uri="{BB962C8B-B14F-4D97-AF65-F5344CB8AC3E}">
        <p14:creationId xmlns="" xmlns:p14="http://schemas.microsoft.com/office/powerpoint/2010/main" val="2780756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119446" y="8848037"/>
            <a:ext cx="773101" cy="259160"/>
          </a:xfrm>
          <a:prstGeom prst="rect">
            <a:avLst/>
          </a:prstGeom>
          <a:noFill/>
          <a:ln w="12700">
            <a:noFill/>
            <a:miter lim="800000"/>
            <a:headEnd/>
            <a:tailEnd/>
          </a:ln>
        </p:spPr>
        <p:txBody>
          <a:bodyPr wrap="none" lIns="88407" tIns="45007" rIns="88407" bIns="45007">
            <a:spAutoFit/>
          </a:bodyPr>
          <a:lstStyle/>
          <a:p>
            <a:pPr algn="ctr" defTabSz="879293" eaLnBrk="0" hangingPunct="0">
              <a:lnSpc>
                <a:spcPct val="90000"/>
              </a:lnSpc>
            </a:pPr>
            <a:r>
              <a:rPr lang="en-US" sz="1200" dirty="0">
                <a:latin typeface="Arial" charset="0"/>
              </a:rPr>
              <a:t>Page </a:t>
            </a:r>
            <a:fld id="{ED7FF17E-DB55-4543-AAC2-5DCCE0817814}" type="slidenum">
              <a:rPr lang="en-US" sz="1200">
                <a:latin typeface="Arial" charset="0"/>
              </a:rPr>
              <a:pPr algn="ctr" defTabSz="879293" eaLnBrk="0" hangingPunct="0">
                <a:lnSpc>
                  <a:spcPct val="90000"/>
                </a:lnSpc>
              </a:pPr>
              <a:t>‹#›</a:t>
            </a:fld>
            <a:endParaRPr lang="en-US" sz="1200" dirty="0">
              <a:latin typeface="Arial" charset="0"/>
            </a:endParaRPr>
          </a:p>
        </p:txBody>
      </p:sp>
      <p:sp>
        <p:nvSpPr>
          <p:cNvPr id="43011" name="Rectangle 3"/>
          <p:cNvSpPr>
            <a:spLocks noGrp="1" noRot="1" noChangeAspect="1" noChangeArrowheads="1" noTextEdit="1"/>
          </p:cNvSpPr>
          <p:nvPr>
            <p:ph type="sldImg" idx="2"/>
          </p:nvPr>
        </p:nvSpPr>
        <p:spPr bwMode="auto">
          <a:xfrm>
            <a:off x="1192213" y="703263"/>
            <a:ext cx="4630737" cy="3473450"/>
          </a:xfrm>
          <a:prstGeom prst="rect">
            <a:avLst/>
          </a:prstGeom>
          <a:noFill/>
          <a:ln w="12700">
            <a:solidFill>
              <a:schemeClr val="tx1"/>
            </a:solidFill>
            <a:miter lim="800000"/>
            <a:headEnd/>
            <a:tailEnd/>
          </a:ln>
        </p:spPr>
      </p:sp>
      <p:sp>
        <p:nvSpPr>
          <p:cNvPr id="2052" name="Rectangle 4"/>
          <p:cNvSpPr>
            <a:spLocks noGrp="1" noChangeArrowheads="1"/>
          </p:cNvSpPr>
          <p:nvPr>
            <p:ph type="body" sz="quarter" idx="3"/>
          </p:nvPr>
        </p:nvSpPr>
        <p:spPr bwMode="auto">
          <a:xfrm>
            <a:off x="935357" y="4416864"/>
            <a:ext cx="5139688" cy="4183142"/>
          </a:xfrm>
          <a:prstGeom prst="rect">
            <a:avLst/>
          </a:prstGeom>
          <a:noFill/>
          <a:ln w="12700">
            <a:noFill/>
            <a:miter lim="800000"/>
            <a:headEnd/>
            <a:tailEnd/>
          </a:ln>
        </p:spPr>
        <p:txBody>
          <a:bodyPr vert="horz" wrap="square" lIns="91621" tIns="45007" rIns="91621" bIns="45007"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 xmlns:p14="http://schemas.microsoft.com/office/powerpoint/2010/main" val="3315146152"/>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3177" tIns="46589" rIns="93177" bIns="46589"/>
          <a:lstStyle/>
          <a:p>
            <a:fld id="{2679F035-198B-4C86-9642-ECC2B0940863}" type="slidenum">
              <a:rPr lang="en-US" smtClean="0"/>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3177" tIns="46589" rIns="93177" bIns="46589"/>
          <a:lstStyle/>
          <a:p>
            <a:fld id="{2679F035-198B-4C86-9642-ECC2B0940863}" type="slidenum">
              <a:rPr lang="en-US" smtClean="0"/>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0" dirty="0" smtClean="0">
                <a:latin typeface="Times New Roman" pitchFamily="18" charset="0"/>
                <a:cs typeface="Times New Roman" pitchFamily="18" charset="0"/>
              </a:rPr>
              <a:t>TRM Network Statistics</a:t>
            </a:r>
          </a:p>
          <a:p>
            <a:endParaRPr lang="en-US" b="0" dirty="0" smtClean="0">
              <a:latin typeface="Times New Roman" pitchFamily="18" charset="0"/>
              <a:cs typeface="Times New Roman" pitchFamily="18" charset="0"/>
            </a:endParaRPr>
          </a:p>
          <a:p>
            <a:r>
              <a:rPr lang="en-US" b="0" dirty="0" smtClean="0">
                <a:latin typeface="Times New Roman" pitchFamily="18" charset="0"/>
                <a:cs typeface="Times New Roman" pitchFamily="18" charset="0"/>
              </a:rPr>
              <a:t>Zones = 2,389</a:t>
            </a:r>
          </a:p>
          <a:p>
            <a:r>
              <a:rPr lang="en-US" b="0" dirty="0" smtClean="0">
                <a:latin typeface="Times New Roman" pitchFamily="18" charset="0"/>
                <a:cs typeface="Times New Roman" pitchFamily="18" charset="0"/>
              </a:rPr>
              <a:t>Nodes = 9,528</a:t>
            </a:r>
          </a:p>
          <a:p>
            <a:r>
              <a:rPr lang="en-US" b="0" dirty="0" smtClean="0">
                <a:latin typeface="Times New Roman" pitchFamily="18" charset="0"/>
                <a:cs typeface="Times New Roman" pitchFamily="18" charset="0"/>
              </a:rPr>
              <a:t>Links = 20,258</a:t>
            </a:r>
          </a:p>
          <a:p>
            <a:r>
              <a:rPr lang="en-US" b="0" dirty="0" smtClean="0">
                <a:latin typeface="Times New Roman" pitchFamily="18" charset="0"/>
                <a:cs typeface="Times New Roman" pitchFamily="18" charset="0"/>
              </a:rPr>
              <a:t>Signals = 1,914</a:t>
            </a:r>
          </a:p>
          <a:p>
            <a:r>
              <a:rPr lang="en-US" b="0" dirty="0" smtClean="0">
                <a:latin typeface="Times New Roman" pitchFamily="18" charset="0"/>
                <a:cs typeface="Times New Roman" pitchFamily="18" charset="0"/>
              </a:rPr>
              <a:t>AM Trips = 1,064,703 </a:t>
            </a:r>
          </a:p>
          <a:p>
            <a:r>
              <a:rPr lang="en-US" b="0" dirty="0" smtClean="0">
                <a:latin typeface="Times New Roman" pitchFamily="18" charset="0"/>
                <a:cs typeface="Times New Roman" pitchFamily="18" charset="0"/>
              </a:rPr>
              <a:t>Counties = 8</a:t>
            </a:r>
          </a:p>
          <a:p>
            <a:r>
              <a:rPr lang="en-US" b="0" dirty="0" smtClean="0">
                <a:latin typeface="Times New Roman" pitchFamily="18" charset="0"/>
                <a:cs typeface="Times New Roman" pitchFamily="18" charset="0"/>
              </a:rPr>
              <a:t>Households = 490,000</a:t>
            </a:r>
          </a:p>
          <a:p>
            <a:endParaRPr lang="en-US" b="0" dirty="0" smtClean="0">
              <a:latin typeface="Times New Roman" pitchFamily="18" charset="0"/>
              <a:cs typeface="Times New Roman" pitchFamily="18" charset="0"/>
            </a:endParaRPr>
          </a:p>
          <a:p>
            <a:endParaRPr lang="en-US" b="0" dirty="0" smtClean="0">
              <a:latin typeface="Times New Roman" pitchFamily="18" charset="0"/>
              <a:cs typeface="Times New Roman" pitchFamily="18" charset="0"/>
            </a:endParaRPr>
          </a:p>
          <a:p>
            <a:r>
              <a:rPr lang="en-US" sz="2000" dirty="0" err="1" smtClean="0"/>
              <a:t>DTALite</a:t>
            </a:r>
            <a:r>
              <a:rPr lang="en-US" sz="2000" dirty="0" smtClean="0"/>
              <a:t> is an open-source </a:t>
            </a:r>
            <a:r>
              <a:rPr lang="en-US" sz="2000" dirty="0" err="1" smtClean="0"/>
              <a:t>mesoscopic</a:t>
            </a:r>
            <a:r>
              <a:rPr lang="en-US" sz="2000" dirty="0" smtClean="0"/>
              <a:t> traffic simulator  (C++)</a:t>
            </a:r>
          </a:p>
          <a:p>
            <a:pPr lvl="1"/>
            <a:r>
              <a:rPr lang="en-US" sz="1600" dirty="0" smtClean="0"/>
              <a:t>Light-weight and agent-based </a:t>
            </a:r>
          </a:p>
          <a:p>
            <a:endParaRPr lang="en-US" b="0" dirty="0" smtClean="0">
              <a:latin typeface="Times New Roman" pitchFamily="18" charset="0"/>
              <a:cs typeface="Times New Roman" pitchFamily="18" charset="0"/>
            </a:endParaRPr>
          </a:p>
          <a:p>
            <a:pPr marL="116472">
              <a:spcBef>
                <a:spcPts val="611"/>
              </a:spcBef>
            </a:pPr>
            <a:r>
              <a:rPr lang="en-US" dirty="0" smtClean="0"/>
              <a:t>Enhance </a:t>
            </a:r>
            <a:r>
              <a:rPr lang="en-US" dirty="0" err="1" smtClean="0">
                <a:solidFill>
                  <a:srgbClr val="FF0000"/>
                </a:solidFill>
              </a:rPr>
              <a:t>DTALite</a:t>
            </a:r>
            <a:r>
              <a:rPr lang="en-US" dirty="0" smtClean="0"/>
              <a:t> to provide a rigorous and computationally efficient tool to evaluate </a:t>
            </a:r>
            <a:r>
              <a:rPr lang="en-US" u="sng" dirty="0" smtClean="0"/>
              <a:t>traffic management</a:t>
            </a:r>
            <a:r>
              <a:rPr lang="en-US" u="sng" baseline="0" dirty="0" smtClean="0"/>
              <a:t> </a:t>
            </a:r>
            <a:r>
              <a:rPr lang="en-US" u="sng" dirty="0" smtClean="0"/>
              <a:t>strategies</a:t>
            </a:r>
          </a:p>
          <a:p>
            <a:pPr marL="116472"/>
            <a:endParaRPr lang="en-US" u="sng" dirty="0" smtClean="0"/>
          </a:p>
          <a:p>
            <a:pPr marL="116472">
              <a:lnSpc>
                <a:spcPct val="110000"/>
              </a:lnSpc>
            </a:pPr>
            <a:r>
              <a:rPr lang="en-US" dirty="0" smtClean="0"/>
              <a:t>The enhanced tool will enable practitioners to:</a:t>
            </a:r>
          </a:p>
          <a:p>
            <a:pPr marL="931774" indent="-239414">
              <a:lnSpc>
                <a:spcPct val="110000"/>
              </a:lnSpc>
            </a:pPr>
            <a:r>
              <a:rPr lang="en-US" dirty="0" smtClean="0"/>
              <a:t>Assess corridor and network-wide effects</a:t>
            </a:r>
          </a:p>
          <a:p>
            <a:pPr marL="931774" indent="-239414">
              <a:lnSpc>
                <a:spcPct val="110000"/>
              </a:lnSpc>
            </a:pPr>
            <a:r>
              <a:rPr lang="en-US" dirty="0" smtClean="0"/>
              <a:t>Conduct numerous alternatives analyses</a:t>
            </a:r>
          </a:p>
          <a:p>
            <a:pPr marL="931774" indent="-239414">
              <a:lnSpc>
                <a:spcPct val="110000"/>
              </a:lnSpc>
            </a:pPr>
            <a:r>
              <a:rPr lang="en-US" dirty="0" smtClean="0"/>
              <a:t>Evaluate recurring and non-recurring congestion</a:t>
            </a:r>
          </a:p>
          <a:p>
            <a:pPr marL="931774" indent="-239414">
              <a:lnSpc>
                <a:spcPct val="110000"/>
              </a:lnSpc>
            </a:pPr>
            <a:r>
              <a:rPr lang="en-US" dirty="0" smtClean="0"/>
              <a:t>Calculate performance measures that can be applied in investment-level planning and decision making</a:t>
            </a:r>
          </a:p>
          <a:p>
            <a:endParaRPr lang="en-US" b="0" dirty="0" smtClean="0">
              <a:latin typeface="Times New Roman" pitchFamily="18" charset="0"/>
              <a:cs typeface="Times New Roman" pitchFamily="18" charset="0"/>
            </a:endParaRPr>
          </a:p>
          <a:p>
            <a:endParaRPr lang="en-US" b="1" dirty="0" smtClean="0">
              <a:solidFill>
                <a:srgbClr val="FF0000"/>
              </a:solidFill>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3177" tIns="46589" rIns="93177" bIns="46589"/>
          <a:lstStyle/>
          <a:p>
            <a:fld id="{8523FFDF-4FD9-4797-A6F3-DD44FE4505D3}" type="slidenum">
              <a:rPr lang="en-US" smtClean="0"/>
              <a:pPr/>
              <a:t>20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4516" name="Slide Number Placeholder 3"/>
          <p:cNvSpPr>
            <a:spLocks noGrp="1"/>
          </p:cNvSpPr>
          <p:nvPr>
            <p:ph type="sldNum" sz="quarter" idx="5"/>
          </p:nvPr>
        </p:nvSpPr>
        <p:spPr bwMode="auto">
          <a:xfrm>
            <a:off x="3970938" y="8829967"/>
            <a:ext cx="3037840" cy="464820"/>
          </a:xfrm>
          <a:prstGeom prst="rect">
            <a:avLst/>
          </a:prstGeom>
          <a:noFill/>
          <a:ln>
            <a:miter lim="800000"/>
            <a:headEnd/>
            <a:tailEnd/>
          </a:ln>
        </p:spPr>
        <p:txBody>
          <a:bodyPr wrap="square" lIns="93177" tIns="46589" rIns="93177" bIns="46589" numCol="1" anchorCtr="0" compatLnSpc="1">
            <a:prstTxWarp prst="textNoShape">
              <a:avLst/>
            </a:prstTxWarp>
          </a:bodyPr>
          <a:lstStyle/>
          <a:p>
            <a:pPr fontAlgn="base">
              <a:spcBef>
                <a:spcPct val="0"/>
              </a:spcBef>
              <a:spcAft>
                <a:spcPct val="0"/>
              </a:spcAft>
            </a:pPr>
            <a:fld id="{DCD96E58-FF45-463B-9382-726C1EE0CA83}" type="slidenum">
              <a:rPr lang="en-US"/>
              <a:pPr fontAlgn="base">
                <a:spcBef>
                  <a:spcPct val="0"/>
                </a:spcBef>
                <a:spcAft>
                  <a:spcPct val="0"/>
                </a:spcAft>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SAIC-0_107_181"/>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1491831" y="6145213"/>
            <a:ext cx="835025" cy="361950"/>
          </a:xfrm>
          <a:prstGeom prst="rect">
            <a:avLst/>
          </a:prstGeom>
          <a:noFill/>
          <a:ln w="9525">
            <a:noFill/>
            <a:miter lim="800000"/>
            <a:headEnd/>
            <a:tailEnd/>
          </a:ln>
        </p:spPr>
      </p:pic>
      <p:sp>
        <p:nvSpPr>
          <p:cNvPr id="5" name="Line 19"/>
          <p:cNvSpPr>
            <a:spLocks noChangeShapeType="1"/>
          </p:cNvSpPr>
          <p:nvPr/>
        </p:nvSpPr>
        <p:spPr bwMode="auto">
          <a:xfrm>
            <a:off x="5491163" y="2414588"/>
            <a:ext cx="3652837" cy="0"/>
          </a:xfrm>
          <a:prstGeom prst="line">
            <a:avLst/>
          </a:prstGeom>
          <a:noFill/>
          <a:ln w="12700">
            <a:solidFill>
              <a:schemeClr val="bg1"/>
            </a:solidFill>
            <a:round/>
            <a:headEnd/>
            <a:tailEnd/>
          </a:ln>
          <a:effectLst/>
        </p:spPr>
        <p:txBody>
          <a:bodyPr/>
          <a:lstStyle/>
          <a:p>
            <a:pPr>
              <a:defRPr/>
            </a:pPr>
            <a:endParaRPr lang="en-US">
              <a:latin typeface="Arial" charset="0"/>
              <a:ea typeface="ＭＳ Ｐゴシック" pitchFamily="1" charset="-128"/>
            </a:endParaRPr>
          </a:p>
        </p:txBody>
      </p:sp>
      <p:sp>
        <p:nvSpPr>
          <p:cNvPr id="6" name="Rectangle 5"/>
          <p:cNvSpPr/>
          <p:nvPr/>
        </p:nvSpPr>
        <p:spPr bwMode="auto">
          <a:xfrm>
            <a:off x="0" y="757238"/>
            <a:ext cx="9144000" cy="34226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ea typeface="ＭＳ Ｐゴシック" pitchFamily="1" charset="-128"/>
            </a:endParaRPr>
          </a:p>
        </p:txBody>
      </p:sp>
      <p:sp>
        <p:nvSpPr>
          <p:cNvPr id="109571" name="Rectangle 3"/>
          <p:cNvSpPr>
            <a:spLocks noGrp="1" noChangeArrowheads="1"/>
          </p:cNvSpPr>
          <p:nvPr>
            <p:ph type="ctrTitle" sz="quarter"/>
          </p:nvPr>
        </p:nvSpPr>
        <p:spPr>
          <a:xfrm>
            <a:off x="1735138" y="4729163"/>
            <a:ext cx="6496050" cy="469900"/>
          </a:xfrm>
        </p:spPr>
        <p:txBody>
          <a:bodyPr lIns="91440" tIns="45720" rIns="91440" bIns="45720"/>
          <a:lstStyle>
            <a:lvl1pPr>
              <a:defRPr sz="2400">
                <a:solidFill>
                  <a:srgbClr val="006BB5"/>
                </a:solidFill>
              </a:defRPr>
            </a:lvl1pPr>
          </a:lstStyle>
          <a:p>
            <a:r>
              <a:rPr lang="en-US" smtClean="0"/>
              <a:t>Click to edit Master title style</a:t>
            </a:r>
            <a:endParaRPr lang="en-US"/>
          </a:p>
        </p:txBody>
      </p:sp>
      <p:sp>
        <p:nvSpPr>
          <p:cNvPr id="109572" name="Rectangle 4"/>
          <p:cNvSpPr>
            <a:spLocks noGrp="1" noChangeArrowheads="1"/>
          </p:cNvSpPr>
          <p:nvPr>
            <p:ph type="subTitle" sz="quarter" idx="1"/>
          </p:nvPr>
        </p:nvSpPr>
        <p:spPr>
          <a:xfrm>
            <a:off x="1735138" y="5194300"/>
            <a:ext cx="6496050" cy="560388"/>
          </a:xfrm>
        </p:spPr>
        <p:txBody>
          <a:bodyPr lIns="91440" tIns="45720" rIns="91440" bIns="45720"/>
          <a:lstStyle>
            <a:lvl1pPr marL="0" indent="0">
              <a:buFontTx/>
              <a:buNone/>
              <a:defRPr sz="1400"/>
            </a:lvl1pPr>
          </a:lstStyle>
          <a:p>
            <a:r>
              <a:rPr lang="en-US" smtClean="0"/>
              <a:t>Click to edit Master subtitle style</a:t>
            </a:r>
            <a:endParaRPr lang="en-US"/>
          </a:p>
        </p:txBody>
      </p:sp>
      <p:pic>
        <p:nvPicPr>
          <p:cNvPr id="7" name="Picture 3"/>
          <p:cNvPicPr>
            <a:picLocks noChangeAspect="1" noChangeArrowheads="1"/>
          </p:cNvPicPr>
          <p:nvPr userDrawn="1"/>
        </p:nvPicPr>
        <p:blipFill>
          <a:blip r:embed="rId3" cstate="email">
            <a:extLst>
              <a:ext uri="{28A0092B-C50C-407E-A947-70E740481C1C}">
                <a14:useLocalDpi xmlns="" xmlns:a14="http://schemas.microsoft.com/office/drawing/2010/main"/>
              </a:ext>
            </a:extLst>
          </a:blip>
          <a:srcRect/>
          <a:stretch>
            <a:fillRect/>
          </a:stretch>
        </p:blipFill>
        <p:spPr bwMode="auto">
          <a:xfrm>
            <a:off x="6998896" y="6145213"/>
            <a:ext cx="1187450" cy="32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2" descr="logo"/>
          <p:cNvPicPr>
            <a:picLocks noChangeAspect="1" noChangeArrowheads="1"/>
          </p:cNvPicPr>
          <p:nvPr userDrawn="1"/>
        </p:nvPicPr>
        <p:blipFill>
          <a:blip r:embed="rId4" cstate="email">
            <a:extLst>
              <a:ext uri="{28A0092B-C50C-407E-A947-70E740481C1C}">
                <a14:useLocalDpi xmlns="" xmlns:a14="http://schemas.microsoft.com/office/drawing/2010/main"/>
              </a:ext>
            </a:extLst>
          </a:blip>
          <a:srcRect/>
          <a:stretch>
            <a:fillRect/>
          </a:stretch>
        </p:blipFill>
        <p:spPr bwMode="auto">
          <a:xfrm>
            <a:off x="3673895" y="6169819"/>
            <a:ext cx="2082800" cy="273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4"/>
          <p:cNvSpPr>
            <a:spLocks noGrp="1"/>
          </p:cNvSpPr>
          <p:nvPr>
            <p:ph type="sldNum" sz="quarter" idx="10"/>
          </p:nvPr>
        </p:nvSpPr>
        <p:spPr/>
        <p:txBody>
          <a:bodyPr/>
          <a:lstStyle>
            <a:lvl1pPr>
              <a:defRPr/>
            </a:lvl1pPr>
          </a:lstStyle>
          <a:p>
            <a:pPr>
              <a:defRPr/>
            </a:pPr>
            <a:fld id="{91C44CD6-8A96-4AE9-A470-F01AEF080A50}" type="slidenum">
              <a:rPr lang="en-US"/>
              <a:pPr>
                <a:defRPr/>
              </a:pPr>
              <a:t>‹#›</a:t>
            </a:fld>
            <a:endParaRPr lang="en-US" sz="1200">
              <a:solidFill>
                <a:schemeClr val="tx1"/>
              </a:solidFill>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5778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5778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4"/>
          <p:cNvSpPr>
            <a:spLocks noGrp="1"/>
          </p:cNvSpPr>
          <p:nvPr>
            <p:ph type="sldNum" sz="quarter" idx="10"/>
          </p:nvPr>
        </p:nvSpPr>
        <p:spPr/>
        <p:txBody>
          <a:bodyPr/>
          <a:lstStyle>
            <a:lvl1pPr>
              <a:defRPr/>
            </a:lvl1pPr>
          </a:lstStyle>
          <a:p>
            <a:pPr>
              <a:defRPr/>
            </a:pPr>
            <a:fld id="{10E1AC93-CE77-4AE1-8392-02EFE2A4B97E}" type="slidenum">
              <a:rPr lang="en-US"/>
              <a:pPr>
                <a:defRPr/>
              </a:pPr>
              <a:t>‹#›</a:t>
            </a:fld>
            <a:endParaRPr lang="en-US" sz="1200">
              <a:solidFill>
                <a:schemeClr val="tx1"/>
              </a:solidFill>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379538"/>
            <a:ext cx="9145588" cy="1362075"/>
          </a:xfrm>
          <a:prstGeom prst="rect">
            <a:avLst/>
          </a:prstGeom>
          <a:solidFill>
            <a:srgbClr val="006BB5"/>
          </a:solidFill>
          <a:ln w="9525">
            <a:noFill/>
            <a:miter lim="800000"/>
            <a:headEnd/>
            <a:tailEnd/>
          </a:ln>
          <a:effectLst/>
        </p:spPr>
        <p:txBody>
          <a:bodyPr wrap="none" anchor="ctr"/>
          <a:lstStyle/>
          <a:p>
            <a:pPr>
              <a:defRPr/>
            </a:pPr>
            <a:endParaRPr lang="en-US">
              <a:latin typeface="Arial" charset="0"/>
              <a:ea typeface="ＭＳ Ｐゴシック" pitchFamily="1" charset="-128"/>
            </a:endParaRPr>
          </a:p>
        </p:txBody>
      </p:sp>
      <p:sp>
        <p:nvSpPr>
          <p:cNvPr id="112644" name="Rectangle 4"/>
          <p:cNvSpPr>
            <a:spLocks noGrp="1" noChangeArrowheads="1"/>
          </p:cNvSpPr>
          <p:nvPr>
            <p:ph type="ctrTitle" sz="quarter"/>
          </p:nvPr>
        </p:nvSpPr>
        <p:spPr bwMode="auto">
          <a:xfrm>
            <a:off x="1914525" y="3387725"/>
            <a:ext cx="6430963" cy="406400"/>
          </a:xfrm>
          <a:prstGeom prst="rect">
            <a:avLst/>
          </a:prstGeom>
          <a:noFill/>
          <a:ln>
            <a:miter lim="800000"/>
            <a:headEnd/>
            <a:tailEnd/>
          </a:ln>
        </p:spPr>
        <p:txBody>
          <a:bodyPr lIns="91440" tIns="45720" rIns="91440" bIns="45720"/>
          <a:lstStyle>
            <a:lvl1pPr algn="l">
              <a:defRPr sz="2400" b="1">
                <a:solidFill>
                  <a:srgbClr val="006BB5"/>
                </a:solidFill>
              </a:defRPr>
            </a:lvl1pPr>
          </a:lstStyle>
          <a:p>
            <a:r>
              <a:rPr lang="en-US" smtClean="0"/>
              <a:t>Click to edit Master title style</a:t>
            </a:r>
            <a:endParaRPr lang="en-US"/>
          </a:p>
        </p:txBody>
      </p:sp>
      <p:sp>
        <p:nvSpPr>
          <p:cNvPr id="112645" name="Rectangle 5"/>
          <p:cNvSpPr>
            <a:spLocks noGrp="1" noChangeArrowheads="1"/>
          </p:cNvSpPr>
          <p:nvPr>
            <p:ph type="subTitle" sz="quarter" idx="1"/>
          </p:nvPr>
        </p:nvSpPr>
        <p:spPr bwMode="auto">
          <a:xfrm>
            <a:off x="1924050" y="3816350"/>
            <a:ext cx="6440488" cy="555625"/>
          </a:xfrm>
          <a:prstGeom prst="rect">
            <a:avLst/>
          </a:prstGeom>
          <a:noFill/>
          <a:ln>
            <a:miter lim="800000"/>
            <a:headEnd/>
            <a:tailEnd/>
          </a:ln>
        </p:spPr>
        <p:txBody>
          <a:bodyPr lIns="91440" tIns="45720" rIns="91440" bIns="45720"/>
          <a:lstStyle>
            <a:lvl1pPr marL="0" indent="0">
              <a:buFontTx/>
              <a:buNone/>
              <a:defRPr sz="1400"/>
            </a:lvl1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SAIC1">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1231900"/>
          </a:xfrm>
          <a:prstGeom prst="rect">
            <a:avLst/>
          </a:prstGeom>
          <a:solidFill>
            <a:schemeClr val="accent1"/>
          </a:solidFill>
          <a:ln w="9525">
            <a:noFill/>
            <a:miter lim="800000"/>
            <a:headEnd/>
            <a:tailEnd/>
          </a:ln>
          <a:effectLst/>
        </p:spPr>
        <p:txBody>
          <a:bodyPr wrap="none" anchor="ctr"/>
          <a:lstStyle/>
          <a:p>
            <a:pPr>
              <a:defRPr/>
            </a:pPr>
            <a:endParaRPr lang="en-US">
              <a:latin typeface="Arial" charset="0"/>
              <a:ea typeface="ＭＳ Ｐゴシック" pitchFamily="1" charset="-128"/>
            </a:endParaRPr>
          </a:p>
        </p:txBody>
      </p:sp>
      <p:sp>
        <p:nvSpPr>
          <p:cNvPr id="2" name="Title 1"/>
          <p:cNvSpPr>
            <a:spLocks noGrp="1"/>
          </p:cNvSpPr>
          <p:nvPr>
            <p:ph type="title"/>
          </p:nvPr>
        </p:nvSpPr>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a:spLocks noGrp="1"/>
          </p:cNvSpPr>
          <p:nvPr>
            <p:ph type="sldNum" sz="quarter" idx="10"/>
          </p:nvPr>
        </p:nvSpPr>
        <p:spPr/>
        <p:txBody>
          <a:bodyPr/>
          <a:lstStyle>
            <a:lvl1pPr>
              <a:defRPr/>
            </a:lvl1pPr>
          </a:lstStyle>
          <a:p>
            <a:pPr>
              <a:defRPr/>
            </a:pPr>
            <a:fld id="{AEDF7EB8-BA4A-44FB-BCF1-CE6115A42AEA}" type="slidenum">
              <a:rPr lang="en-US"/>
              <a:pPr>
                <a:defRPr/>
              </a:pPr>
              <a:t>‹#›</a:t>
            </a:fld>
            <a:endParaRPr lang="en-US" sz="1200">
              <a:solidFill>
                <a:schemeClr val="tx1"/>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4"/>
          <p:cNvSpPr>
            <a:spLocks noGrp="1"/>
          </p:cNvSpPr>
          <p:nvPr>
            <p:ph type="sldNum" sz="quarter" idx="10"/>
          </p:nvPr>
        </p:nvSpPr>
        <p:spPr/>
        <p:txBody>
          <a:bodyPr/>
          <a:lstStyle>
            <a:lvl1pPr>
              <a:defRPr/>
            </a:lvl1pPr>
          </a:lstStyle>
          <a:p>
            <a:pPr>
              <a:defRPr/>
            </a:pPr>
            <a:fld id="{379FE905-7637-4378-BFDE-6EB7AAB8C433}" type="slidenum">
              <a:rPr lang="en-US"/>
              <a:pPr>
                <a:defRPr/>
              </a:pPr>
              <a:t>‹#›</a:t>
            </a:fld>
            <a:endParaRPr lang="en-US" sz="1200">
              <a:solidFill>
                <a:schemeClr val="tx1"/>
              </a:solidFill>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1231900"/>
          </a:xfrm>
          <a:prstGeom prst="rect">
            <a:avLst/>
          </a:prstGeom>
          <a:solidFill>
            <a:schemeClr val="accent1"/>
          </a:solidFill>
          <a:ln w="9525">
            <a:noFill/>
            <a:miter lim="800000"/>
            <a:headEnd/>
            <a:tailEnd/>
          </a:ln>
          <a:effectLst/>
        </p:spPr>
        <p:txBody>
          <a:bodyPr wrap="none" anchor="ctr"/>
          <a:lstStyle/>
          <a:p>
            <a:pPr>
              <a:defRPr/>
            </a:pPr>
            <a:endParaRPr lang="en-US">
              <a:latin typeface="Arial" charset="0"/>
              <a:ea typeface="ＭＳ Ｐゴシック" pitchFamily="1" charset="-128"/>
            </a:endParaRPr>
          </a:p>
        </p:txBody>
      </p:sp>
      <p:pic>
        <p:nvPicPr>
          <p:cNvPr id="6" name="Picture 8" descr="SAIC-0_107_181"/>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7858125" y="6145213"/>
            <a:ext cx="835025" cy="361950"/>
          </a:xfrm>
          <a:prstGeom prst="rect">
            <a:avLst/>
          </a:prstGeom>
          <a:noFill/>
          <a:ln w="9525">
            <a:noFill/>
            <a:miter lim="800000"/>
            <a:headEnd/>
            <a:tailEnd/>
          </a:ln>
        </p:spPr>
      </p:pic>
      <p:sp>
        <p:nvSpPr>
          <p:cNvPr id="7" name="Rectangle 9"/>
          <p:cNvSpPr>
            <a:spLocks noChangeArrowheads="1"/>
          </p:cNvSpPr>
          <p:nvPr/>
        </p:nvSpPr>
        <p:spPr bwMode="auto">
          <a:xfrm>
            <a:off x="0" y="6434138"/>
            <a:ext cx="9144000" cy="87312"/>
          </a:xfrm>
          <a:prstGeom prst="rect">
            <a:avLst/>
          </a:prstGeom>
          <a:noFill/>
          <a:ln w="9525">
            <a:noFill/>
            <a:miter lim="800000"/>
            <a:headEnd/>
            <a:tailEnd/>
          </a:ln>
        </p:spPr>
        <p:txBody>
          <a:bodyPr/>
          <a:lstStyle/>
          <a:p>
            <a:pPr algn="ctr"/>
            <a:endParaRPr lang="en-US" sz="800">
              <a:latin typeface="Arial" charset="0"/>
            </a:endParaRPr>
          </a:p>
          <a:p>
            <a:pPr algn="ctr"/>
            <a:r>
              <a:rPr lang="en-US" sz="600">
                <a:latin typeface="Arial Narrow" pitchFamily="34" charset="0"/>
              </a:rPr>
              <a:t>SAIC PROPRIETARY INFORMATION. The information contained in these documents is proprietary to SAIC.  It may not be used by, reproduced for, or disclosed to third parties, including subcontractors and teaming partners, without signed non-disclosure and teaming agreements.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09738"/>
            <a:ext cx="4038600" cy="4068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09738"/>
            <a:ext cx="4038600" cy="4068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10"/>
          </p:nvPr>
        </p:nvSpPr>
        <p:spPr/>
        <p:txBody>
          <a:bodyPr/>
          <a:lstStyle>
            <a:lvl1pPr>
              <a:defRPr/>
            </a:lvl1pPr>
          </a:lstStyle>
          <a:p>
            <a:pPr>
              <a:defRPr/>
            </a:pPr>
            <a:fld id="{40E3E4AF-A43D-4F61-9240-69932801ECAD}" type="slidenum">
              <a:rPr lang="en-US"/>
              <a:pPr>
                <a:defRPr/>
              </a:pPr>
              <a:t>‹#›</a:t>
            </a:fld>
            <a:endParaRPr lang="en-US" sz="1200">
              <a:solidFill>
                <a:schemeClr val="tx1"/>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7"/>
          <p:cNvSpPr>
            <a:spLocks noGrp="1"/>
          </p:cNvSpPr>
          <p:nvPr>
            <p:ph type="sldNum" sz="quarter" idx="10"/>
          </p:nvPr>
        </p:nvSpPr>
        <p:spPr/>
        <p:txBody>
          <a:bodyPr/>
          <a:lstStyle>
            <a:lvl1pPr>
              <a:defRPr/>
            </a:lvl1pPr>
          </a:lstStyle>
          <a:p>
            <a:pPr>
              <a:defRPr/>
            </a:pPr>
            <a:fld id="{A4E046F3-E1C2-4AF1-895D-FB508DB07266}" type="slidenum">
              <a:rPr lang="en-US"/>
              <a:pPr>
                <a:defRPr/>
              </a:pPr>
              <a:t>‹#›</a:t>
            </a:fld>
            <a:endParaRPr lang="en-US" sz="1200">
              <a:solidFill>
                <a:schemeClr val="tx1"/>
              </a:solidFill>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1231900"/>
          </a:xfrm>
          <a:prstGeom prst="rect">
            <a:avLst/>
          </a:prstGeom>
          <a:solidFill>
            <a:schemeClr val="accent1"/>
          </a:solidFill>
          <a:ln w="9525">
            <a:noFill/>
            <a:miter lim="800000"/>
            <a:headEnd/>
            <a:tailEnd/>
          </a:ln>
          <a:effectLst/>
        </p:spPr>
        <p:txBody>
          <a:bodyPr wrap="none" anchor="ctr"/>
          <a:lstStyle/>
          <a:p>
            <a:pPr>
              <a:defRPr/>
            </a:pPr>
            <a:endParaRPr lang="en-US">
              <a:latin typeface="Arial" charset="0"/>
              <a:ea typeface="ＭＳ Ｐゴシック" pitchFamily="1" charset="-128"/>
            </a:endParaRPr>
          </a:p>
        </p:txBody>
      </p:sp>
      <p:pic>
        <p:nvPicPr>
          <p:cNvPr id="4" name="Picture 8" descr="SAIC-0_107_181"/>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7858125" y="6145213"/>
            <a:ext cx="835025" cy="361950"/>
          </a:xfrm>
          <a:prstGeom prst="rect">
            <a:avLst/>
          </a:prstGeom>
          <a:noFill/>
          <a:ln w="9525">
            <a:noFill/>
            <a:miter lim="800000"/>
            <a:headEnd/>
            <a:tailEnd/>
          </a:ln>
        </p:spPr>
      </p:pic>
      <p:sp>
        <p:nvSpPr>
          <p:cNvPr id="5" name="Rectangle 9"/>
          <p:cNvSpPr>
            <a:spLocks noChangeArrowheads="1"/>
          </p:cNvSpPr>
          <p:nvPr/>
        </p:nvSpPr>
        <p:spPr bwMode="auto">
          <a:xfrm>
            <a:off x="0" y="6434138"/>
            <a:ext cx="9144000" cy="87312"/>
          </a:xfrm>
          <a:prstGeom prst="rect">
            <a:avLst/>
          </a:prstGeom>
          <a:noFill/>
          <a:ln w="9525">
            <a:noFill/>
            <a:miter lim="800000"/>
            <a:headEnd/>
            <a:tailEnd/>
          </a:ln>
        </p:spPr>
        <p:txBody>
          <a:bodyPr/>
          <a:lstStyle/>
          <a:p>
            <a:pPr algn="ctr"/>
            <a:endParaRPr lang="en-US" sz="800" dirty="0">
              <a:latin typeface="Arial" charset="0"/>
            </a:endParaRPr>
          </a:p>
          <a:p>
            <a:pPr algn="ctr"/>
            <a:r>
              <a:rPr lang="en-US" sz="600" dirty="0">
                <a:latin typeface="Arial Narrow" pitchFamily="34" charset="0"/>
              </a:rPr>
              <a:t>SAIC PROPRIETARY INFORMATION. The information contained in these documents is proprietary to SAIC.  It may not be used by, reproduced for, or disclosed to third parties, including subcontractors and teaming partners, without signed non-disclosure and teaming agreements.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0"/>
          </p:nvPr>
        </p:nvSpPr>
        <p:spPr/>
        <p:txBody>
          <a:bodyPr/>
          <a:lstStyle>
            <a:lvl1pPr>
              <a:defRPr/>
            </a:lvl1pPr>
          </a:lstStyle>
          <a:p>
            <a:pPr>
              <a:defRPr/>
            </a:pPr>
            <a:fld id="{B830F52F-976B-4BDA-BF2B-DA140D238FE1}" type="slidenum">
              <a:rPr lang="en-US"/>
              <a:pPr>
                <a:defRPr/>
              </a:pPr>
              <a:t>‹#›</a:t>
            </a:fld>
            <a:endParaRPr lang="en-US" sz="1200">
              <a:solidFill>
                <a:schemeClr val="tx1"/>
              </a:solidFil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p:txBody>
          <a:bodyPr/>
          <a:lstStyle>
            <a:lvl1pPr>
              <a:defRPr/>
            </a:lvl1pPr>
          </a:lstStyle>
          <a:p>
            <a:pPr>
              <a:defRPr/>
            </a:pPr>
            <a:fld id="{7DF1386E-E990-4EA8-ABC0-56FCE1673ECD}" type="slidenum">
              <a:rPr lang="en-US"/>
              <a:pPr>
                <a:defRPr/>
              </a:pPr>
              <a:t>‹#›</a:t>
            </a:fld>
            <a:endParaRPr lang="en-US" sz="1200">
              <a:solidFill>
                <a:schemeClr val="tx1"/>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7FCB443C-D16A-40D9-AF81-ABC0122F7469}" type="slidenum">
              <a:rPr lang="en-US"/>
              <a:pPr>
                <a:defRPr/>
              </a:pPr>
              <a:t>‹#›</a:t>
            </a:fld>
            <a:endParaRPr lang="en-US" sz="1200">
              <a:solidFill>
                <a:schemeClr val="tx1"/>
              </a:solidFill>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81689963-9DE2-4063-B348-A83CD7364227}" type="slidenum">
              <a:rPr lang="en-US"/>
              <a:pPr>
                <a:defRPr/>
              </a:pPr>
              <a:t>‹#›</a:t>
            </a:fld>
            <a:endParaRPr lang="en-US" sz="1200">
              <a:solidFill>
                <a:schemeClr val="tx1"/>
              </a:solidFill>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0" y="0"/>
            <a:ext cx="9144000" cy="1231900"/>
          </a:xfrm>
          <a:prstGeom prst="rect">
            <a:avLst/>
          </a:prstGeom>
          <a:solidFill>
            <a:schemeClr val="accent1"/>
          </a:solidFill>
          <a:ln w="9525">
            <a:noFill/>
            <a:miter lim="800000"/>
            <a:headEnd/>
            <a:tailEnd/>
          </a:ln>
          <a:effectLst/>
        </p:spPr>
        <p:txBody>
          <a:bodyPr wrap="none" anchor="ctr"/>
          <a:lstStyle/>
          <a:p>
            <a:pPr>
              <a:defRPr/>
            </a:pPr>
            <a:endParaRPr lang="en-US">
              <a:latin typeface="Arial" charset="0"/>
              <a:ea typeface="ＭＳ Ｐゴシック" pitchFamily="1" charset="-128"/>
            </a:endParaRPr>
          </a:p>
        </p:txBody>
      </p:sp>
      <p:sp>
        <p:nvSpPr>
          <p:cNvPr id="3075" name="Rectangle 4"/>
          <p:cNvSpPr>
            <a:spLocks noGrp="1" noChangeArrowheads="1"/>
          </p:cNvSpPr>
          <p:nvPr>
            <p:ph type="body" idx="1"/>
          </p:nvPr>
        </p:nvSpPr>
        <p:spPr bwMode="auto">
          <a:xfrm>
            <a:off x="457200" y="1382713"/>
            <a:ext cx="8229600" cy="43957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076" name="Rectangle 6"/>
          <p:cNvSpPr>
            <a:spLocks noGrp="1" noChangeArrowheads="1"/>
          </p:cNvSpPr>
          <p:nvPr>
            <p:ph type="title"/>
          </p:nvPr>
        </p:nvSpPr>
        <p:spPr bwMode="auto">
          <a:xfrm>
            <a:off x="485775" y="152400"/>
            <a:ext cx="8461375" cy="92075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08551" name="Rectangle 7"/>
          <p:cNvSpPr>
            <a:spLocks noGrp="1" noChangeArrowheads="1"/>
          </p:cNvSpPr>
          <p:nvPr>
            <p:ph type="sldNum" sz="quarter" idx="4"/>
          </p:nvPr>
        </p:nvSpPr>
        <p:spPr bwMode="auto">
          <a:xfrm flipH="1">
            <a:off x="457200" y="6373813"/>
            <a:ext cx="355600" cy="3206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1000">
                <a:solidFill>
                  <a:srgbClr val="0067B1"/>
                </a:solidFill>
                <a:latin typeface="Arial" charset="0"/>
                <a:ea typeface="ＭＳ Ｐゴシック" pitchFamily="1" charset="-128"/>
              </a:defRPr>
            </a:lvl1pPr>
          </a:lstStyle>
          <a:p>
            <a:pPr>
              <a:defRPr/>
            </a:pPr>
            <a:fld id="{B78F7576-C33E-41BB-A515-CF3786773662}" type="slidenum">
              <a:rPr lang="en-US"/>
              <a:pPr>
                <a:defRPr/>
              </a:pPr>
              <a:t>‹#›</a:t>
            </a:fld>
            <a:endParaRPr lang="en-US" sz="1200"/>
          </a:p>
        </p:txBody>
      </p:sp>
      <p:pic>
        <p:nvPicPr>
          <p:cNvPr id="3078" name="Picture 8" descr="SAIC-0_107_181"/>
          <p:cNvPicPr>
            <a:picLocks noChangeAspect="1" noChangeArrowheads="1"/>
          </p:cNvPicPr>
          <p:nvPr/>
        </p:nvPicPr>
        <p:blipFill>
          <a:blip r:embed="rId14" cstate="email">
            <a:extLst>
              <a:ext uri="{28A0092B-C50C-407E-A947-70E740481C1C}">
                <a14:useLocalDpi xmlns="" xmlns:a14="http://schemas.microsoft.com/office/drawing/2010/main"/>
              </a:ext>
            </a:extLst>
          </a:blip>
          <a:srcRect/>
          <a:stretch>
            <a:fillRect/>
          </a:stretch>
        </p:blipFill>
        <p:spPr bwMode="auto">
          <a:xfrm>
            <a:off x="7858125" y="6145213"/>
            <a:ext cx="835025" cy="361950"/>
          </a:xfrm>
          <a:prstGeom prst="rect">
            <a:avLst/>
          </a:prstGeom>
          <a:noFill/>
          <a:ln w="9525">
            <a:noFill/>
            <a:miter lim="800000"/>
            <a:headEnd/>
            <a:tailEnd/>
          </a:ln>
        </p:spPr>
      </p:pic>
      <p:sp>
        <p:nvSpPr>
          <p:cNvPr id="108553" name="Rectangle 9"/>
          <p:cNvSpPr>
            <a:spLocks noChangeArrowheads="1"/>
          </p:cNvSpPr>
          <p:nvPr/>
        </p:nvSpPr>
        <p:spPr bwMode="auto">
          <a:xfrm>
            <a:off x="0" y="6434138"/>
            <a:ext cx="9144000" cy="87312"/>
          </a:xfrm>
          <a:prstGeom prst="rect">
            <a:avLst/>
          </a:prstGeom>
          <a:noFill/>
          <a:ln w="9525">
            <a:noFill/>
            <a:miter lim="800000"/>
            <a:headEnd/>
            <a:tailEnd/>
          </a:ln>
        </p:spPr>
        <p:txBody>
          <a:bodyPr/>
          <a:lstStyle/>
          <a:p>
            <a:pPr algn="ctr">
              <a:defRPr/>
            </a:pPr>
            <a:r>
              <a:rPr lang="en-US" sz="800">
                <a:latin typeface="Arial" charset="0"/>
                <a:ea typeface="ＭＳ Ｐゴシック" pitchFamily="1" charset="-128"/>
              </a:rPr>
              <a:t>Energy | Environment | National Security | Health | Critical Infrastructure</a:t>
            </a:r>
          </a:p>
          <a:p>
            <a:pPr algn="ctr">
              <a:defRPr/>
            </a:pPr>
            <a:endParaRPr lang="en-US" sz="800">
              <a:latin typeface="Arial" charset="0"/>
              <a:ea typeface="ＭＳ Ｐゴシック" pitchFamily="1" charset="-128"/>
            </a:endParaRPr>
          </a:p>
          <a:p>
            <a:pPr algn="ctr">
              <a:defRPr/>
            </a:pPr>
            <a:r>
              <a:rPr lang="en-US" sz="600">
                <a:latin typeface="Arial Narrow" pitchFamily="34" charset="0"/>
                <a:ea typeface="MS PGothic" charset="-128"/>
              </a:rPr>
              <a:t>SAIC PROPRIETARY INFORMATION. The information contained in these documents is proprietary to SAIC.  It may not be used by, reproduced for, or disclosed to third parties, including subcontractors and teaming partners, without signed non-disclosure and teaming agreements.</a:t>
            </a:r>
          </a:p>
        </p:txBody>
      </p:sp>
      <p:sp>
        <p:nvSpPr>
          <p:cNvPr id="10" name="Rectangle 9"/>
          <p:cNvSpPr/>
          <p:nvPr/>
        </p:nvSpPr>
        <p:spPr>
          <a:xfrm>
            <a:off x="0" y="0"/>
            <a:ext cx="9144000" cy="379413"/>
          </a:xfrm>
          <a:prstGeom prst="rect">
            <a:avLst/>
          </a:prstGeom>
        </p:spPr>
        <p:txBody>
          <a:bodyPr>
            <a:spAutoFit/>
          </a:bodyPr>
          <a:lstStyle/>
          <a:p>
            <a:pPr>
              <a:lnSpc>
                <a:spcPct val="85000"/>
              </a:lnSpc>
              <a:tabLst>
                <a:tab pos="8916988" algn="r"/>
              </a:tabLst>
              <a:defRPr/>
            </a:pPr>
            <a:r>
              <a:rPr lang="en-US" sz="1100" b="1" dirty="0">
                <a:solidFill>
                  <a:schemeClr val="bg1"/>
                </a:solidFill>
                <a:effectLst>
                  <a:outerShdw blurRad="38100" dist="38100" dir="2700000" algn="tl">
                    <a:srgbClr val="C0C0C0"/>
                  </a:outerShdw>
                </a:effectLst>
                <a:latin typeface="Arial Narrow" pitchFamily="34" charset="0"/>
                <a:ea typeface="ＭＳ Ｐゴシック" pitchFamily="-112" charset="-128"/>
              </a:rPr>
              <a:t>Proposal Information Exchange</a:t>
            </a:r>
            <a:r>
              <a:rPr lang="en-US" sz="1100" b="1">
                <a:solidFill>
                  <a:schemeClr val="bg1"/>
                </a:solidFill>
                <a:effectLst>
                  <a:outerShdw blurRad="38100" dist="38100" dir="2700000" algn="tl">
                    <a:srgbClr val="C0C0C0"/>
                  </a:outerShdw>
                </a:effectLst>
                <a:latin typeface="Arial Narrow" pitchFamily="34" charset="0"/>
                <a:ea typeface="ＭＳ Ｐゴシック" pitchFamily="-112" charset="-128"/>
              </a:rPr>
              <a:t>	</a:t>
            </a:r>
            <a:r>
              <a:rPr lang="en-US" sz="1100" b="1">
                <a:solidFill>
                  <a:schemeClr val="bg1"/>
                </a:solidFill>
                <a:latin typeface="Arial Narrow" pitchFamily="34" charset="0"/>
                <a:ea typeface="ＭＳ Ｐゴシック" pitchFamily="-112" charset="-128"/>
              </a:rPr>
              <a:t>BD Best Practices</a:t>
            </a:r>
            <a:endParaRPr lang="en-US" sz="1100" dirty="0">
              <a:solidFill>
                <a:schemeClr val="bg1"/>
              </a:solidFill>
              <a:latin typeface="Arial Narrow" pitchFamily="34" charset="0"/>
              <a:ea typeface="ＭＳ Ｐゴシック" pitchFamily="-112" charset="-128"/>
            </a:endParaRPr>
          </a:p>
          <a:p>
            <a:pPr>
              <a:lnSpc>
                <a:spcPct val="85000"/>
              </a:lnSpc>
              <a:tabLst>
                <a:tab pos="8916988" algn="r"/>
              </a:tabLst>
              <a:defRPr/>
            </a:pPr>
            <a:r>
              <a:rPr lang="en-US" sz="1100" b="1" i="1" dirty="0">
                <a:solidFill>
                  <a:schemeClr val="bg1"/>
                </a:solidFill>
                <a:latin typeface="Arial Narrow" pitchFamily="34" charset="0"/>
                <a:ea typeface="ＭＳ Ｐゴシック" pitchFamily="-112" charset="-128"/>
              </a:rPr>
              <a:t>	</a:t>
            </a:r>
            <a:r>
              <a:rPr lang="en-US" sz="1100" b="1" i="1">
                <a:solidFill>
                  <a:schemeClr val="bg1"/>
                </a:solidFill>
                <a:latin typeface="Arial Narrow" pitchFamily="34" charset="0"/>
                <a:ea typeface="ＭＳ Ｐゴシック" pitchFamily="-112" charset="-128"/>
              </a:rPr>
              <a:t>     August 2009</a:t>
            </a:r>
            <a:endParaRPr lang="en-US" sz="1050" b="1" i="1" dirty="0">
              <a:solidFill>
                <a:schemeClr val="bg1"/>
              </a:solidFill>
              <a:latin typeface="Arial Narrow" pitchFamily="34" charset="0"/>
              <a:ea typeface="ＭＳ Ｐゴシック" pitchFamily="-112" charset="-128"/>
            </a:endParaRPr>
          </a:p>
        </p:txBody>
      </p:sp>
    </p:spTree>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 id="2147484036" r:id="rId12"/>
  </p:sldLayoutIdLst>
  <p:timing>
    <p:tnLst>
      <p:par>
        <p:cTn id="1" dur="indefinite" restart="never" nodeType="tmRoot"/>
      </p:par>
    </p:tnLst>
  </p:timing>
  <p:hf hdr="0" ftr="0" dt="0"/>
  <p:txStyles>
    <p:titleStyle>
      <a:lvl1pPr marL="463550" indent="-463550" algn="l" rtl="0" eaLnBrk="0" fontAlgn="base" hangingPunct="0">
        <a:lnSpc>
          <a:spcPct val="110000"/>
        </a:lnSpc>
        <a:spcBef>
          <a:spcPct val="0"/>
        </a:spcBef>
        <a:spcAft>
          <a:spcPct val="0"/>
        </a:spcAft>
        <a:tabLst>
          <a:tab pos="463550" algn="l"/>
        </a:tabLst>
        <a:defRPr sz="2200" b="1">
          <a:solidFill>
            <a:schemeClr val="bg1"/>
          </a:solidFill>
          <a:latin typeface="+mj-lt"/>
          <a:ea typeface="ＭＳ Ｐゴシック" pitchFamily="34" charset="-128"/>
          <a:cs typeface="+mj-cs"/>
        </a:defRPr>
      </a:lvl1pPr>
      <a:lvl2pPr marL="463550" indent="-463550" algn="l" rtl="0" eaLnBrk="0" fontAlgn="base" hangingPunct="0">
        <a:lnSpc>
          <a:spcPct val="110000"/>
        </a:lnSpc>
        <a:spcBef>
          <a:spcPct val="0"/>
        </a:spcBef>
        <a:spcAft>
          <a:spcPct val="0"/>
        </a:spcAft>
        <a:tabLst>
          <a:tab pos="463550" algn="l"/>
        </a:tabLst>
        <a:defRPr sz="2200" b="1">
          <a:solidFill>
            <a:schemeClr val="bg1"/>
          </a:solidFill>
          <a:latin typeface="Arial" charset="0"/>
          <a:ea typeface="ＭＳ Ｐゴシック" pitchFamily="34" charset="-128"/>
        </a:defRPr>
      </a:lvl2pPr>
      <a:lvl3pPr marL="463550" indent="-463550" algn="l" rtl="0" eaLnBrk="0" fontAlgn="base" hangingPunct="0">
        <a:lnSpc>
          <a:spcPct val="110000"/>
        </a:lnSpc>
        <a:spcBef>
          <a:spcPct val="0"/>
        </a:spcBef>
        <a:spcAft>
          <a:spcPct val="0"/>
        </a:spcAft>
        <a:tabLst>
          <a:tab pos="463550" algn="l"/>
        </a:tabLst>
        <a:defRPr sz="2200" b="1">
          <a:solidFill>
            <a:schemeClr val="bg1"/>
          </a:solidFill>
          <a:latin typeface="Arial" charset="0"/>
          <a:ea typeface="ＭＳ Ｐゴシック" pitchFamily="34" charset="-128"/>
        </a:defRPr>
      </a:lvl3pPr>
      <a:lvl4pPr marL="463550" indent="-463550" algn="l" rtl="0" eaLnBrk="0" fontAlgn="base" hangingPunct="0">
        <a:lnSpc>
          <a:spcPct val="110000"/>
        </a:lnSpc>
        <a:spcBef>
          <a:spcPct val="0"/>
        </a:spcBef>
        <a:spcAft>
          <a:spcPct val="0"/>
        </a:spcAft>
        <a:tabLst>
          <a:tab pos="463550" algn="l"/>
        </a:tabLst>
        <a:defRPr sz="2200" b="1">
          <a:solidFill>
            <a:schemeClr val="bg1"/>
          </a:solidFill>
          <a:latin typeface="Arial" charset="0"/>
          <a:ea typeface="ＭＳ Ｐゴシック" pitchFamily="34" charset="-128"/>
        </a:defRPr>
      </a:lvl4pPr>
      <a:lvl5pPr marL="463550" indent="-463550" algn="l" rtl="0" eaLnBrk="0" fontAlgn="base" hangingPunct="0">
        <a:lnSpc>
          <a:spcPct val="110000"/>
        </a:lnSpc>
        <a:spcBef>
          <a:spcPct val="0"/>
        </a:spcBef>
        <a:spcAft>
          <a:spcPct val="0"/>
        </a:spcAft>
        <a:tabLst>
          <a:tab pos="463550" algn="l"/>
        </a:tabLst>
        <a:defRPr sz="2200" b="1">
          <a:solidFill>
            <a:schemeClr val="bg1"/>
          </a:solidFill>
          <a:latin typeface="Arial" charset="0"/>
          <a:ea typeface="ＭＳ Ｐゴシック" pitchFamily="34" charset="-128"/>
        </a:defRPr>
      </a:lvl5pPr>
      <a:lvl6pPr marL="457200" algn="l" rtl="0" eaLnBrk="1" fontAlgn="base" hangingPunct="1">
        <a:lnSpc>
          <a:spcPct val="110000"/>
        </a:lnSpc>
        <a:spcBef>
          <a:spcPct val="0"/>
        </a:spcBef>
        <a:spcAft>
          <a:spcPct val="0"/>
        </a:spcAft>
        <a:defRPr sz="2200" b="1">
          <a:solidFill>
            <a:schemeClr val="bg1"/>
          </a:solidFill>
          <a:latin typeface="Arial" charset="0"/>
          <a:ea typeface="ＭＳ Ｐゴシック" pitchFamily="1" charset="-128"/>
        </a:defRPr>
      </a:lvl6pPr>
      <a:lvl7pPr marL="914400" algn="l" rtl="0" eaLnBrk="1" fontAlgn="base" hangingPunct="1">
        <a:lnSpc>
          <a:spcPct val="110000"/>
        </a:lnSpc>
        <a:spcBef>
          <a:spcPct val="0"/>
        </a:spcBef>
        <a:spcAft>
          <a:spcPct val="0"/>
        </a:spcAft>
        <a:defRPr sz="2200" b="1">
          <a:solidFill>
            <a:schemeClr val="bg1"/>
          </a:solidFill>
          <a:latin typeface="Arial" charset="0"/>
          <a:ea typeface="ＭＳ Ｐゴシック" pitchFamily="1" charset="-128"/>
        </a:defRPr>
      </a:lvl7pPr>
      <a:lvl8pPr marL="1371600" algn="l" rtl="0" eaLnBrk="1" fontAlgn="base" hangingPunct="1">
        <a:lnSpc>
          <a:spcPct val="110000"/>
        </a:lnSpc>
        <a:spcBef>
          <a:spcPct val="0"/>
        </a:spcBef>
        <a:spcAft>
          <a:spcPct val="0"/>
        </a:spcAft>
        <a:defRPr sz="2200" b="1">
          <a:solidFill>
            <a:schemeClr val="bg1"/>
          </a:solidFill>
          <a:latin typeface="Arial" charset="0"/>
          <a:ea typeface="ＭＳ Ｐゴシック" pitchFamily="1" charset="-128"/>
        </a:defRPr>
      </a:lvl8pPr>
      <a:lvl9pPr marL="1828800" algn="l" rtl="0" eaLnBrk="1" fontAlgn="base" hangingPunct="1">
        <a:lnSpc>
          <a:spcPct val="110000"/>
        </a:lnSpc>
        <a:spcBef>
          <a:spcPct val="0"/>
        </a:spcBef>
        <a:spcAft>
          <a:spcPct val="0"/>
        </a:spcAft>
        <a:defRPr sz="2200" b="1">
          <a:solidFill>
            <a:schemeClr val="bg1"/>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lr>
          <a:schemeClr val="accent1"/>
        </a:buClr>
        <a:buChar char="•"/>
        <a:defRPr>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lr>
          <a:schemeClr val="bg2"/>
        </a:buClr>
        <a:buSzPct val="90000"/>
        <a:buChar char="–"/>
        <a:defRPr sz="1600">
          <a:solidFill>
            <a:schemeClr val="tx1"/>
          </a:solidFill>
          <a:latin typeface="+mn-lt"/>
          <a:ea typeface="ＭＳ Ｐゴシック" pitchFamily="34" charset="-128"/>
        </a:defRPr>
      </a:lvl2pPr>
      <a:lvl3pPr marL="1085850" indent="-228600" algn="l" rtl="0" eaLnBrk="0" fontAlgn="base" hangingPunct="0">
        <a:spcBef>
          <a:spcPct val="20000"/>
        </a:spcBef>
        <a:spcAft>
          <a:spcPct val="0"/>
        </a:spcAft>
        <a:buClr>
          <a:schemeClr val="accent1"/>
        </a:buClr>
        <a:buChar char="•"/>
        <a:defRPr sz="1400">
          <a:solidFill>
            <a:schemeClr val="tx1"/>
          </a:solidFill>
          <a:latin typeface="+mn-lt"/>
          <a:ea typeface="ＭＳ Ｐゴシック" pitchFamily="34" charset="-128"/>
        </a:defRPr>
      </a:lvl3pPr>
      <a:lvl4pPr marL="1428750" indent="-228600" algn="l" rtl="0" eaLnBrk="0" fontAlgn="base" hangingPunct="0">
        <a:spcBef>
          <a:spcPct val="20000"/>
        </a:spcBef>
        <a:spcAft>
          <a:spcPct val="0"/>
        </a:spcAft>
        <a:buClr>
          <a:schemeClr val="bg2"/>
        </a:buClr>
        <a:buChar char="»"/>
        <a:defRPr sz="1200">
          <a:solidFill>
            <a:schemeClr val="tx1"/>
          </a:solidFill>
          <a:latin typeface="+mn-lt"/>
          <a:ea typeface="ＭＳ Ｐゴシック" pitchFamily="34" charset="-128"/>
        </a:defRPr>
      </a:lvl4pPr>
      <a:lvl5pPr marL="1771650" indent="-228600" algn="l" rtl="0" eaLnBrk="0" fontAlgn="base" hangingPunct="0">
        <a:spcBef>
          <a:spcPct val="20000"/>
        </a:spcBef>
        <a:spcAft>
          <a:spcPct val="0"/>
        </a:spcAft>
        <a:defRPr sz="2000">
          <a:solidFill>
            <a:schemeClr val="tx1"/>
          </a:solidFill>
          <a:latin typeface="Myriad Pro" pitchFamily="60" charset="0"/>
          <a:ea typeface="ＭＳ Ｐゴシック" pitchFamily="34" charset="-128"/>
        </a:defRPr>
      </a:lvl5pPr>
      <a:lvl6pPr marL="2228850" indent="-228600" algn="l" rtl="0" eaLnBrk="1" fontAlgn="base" hangingPunct="1">
        <a:spcBef>
          <a:spcPct val="20000"/>
        </a:spcBef>
        <a:spcAft>
          <a:spcPct val="0"/>
        </a:spcAft>
        <a:defRPr sz="2000">
          <a:solidFill>
            <a:schemeClr val="tx1"/>
          </a:solidFill>
          <a:latin typeface="Myriad Pro" pitchFamily="60" charset="0"/>
          <a:ea typeface="+mn-ea"/>
        </a:defRPr>
      </a:lvl6pPr>
      <a:lvl7pPr marL="2686050" indent="-228600" algn="l" rtl="0" eaLnBrk="1" fontAlgn="base" hangingPunct="1">
        <a:spcBef>
          <a:spcPct val="20000"/>
        </a:spcBef>
        <a:spcAft>
          <a:spcPct val="0"/>
        </a:spcAft>
        <a:defRPr sz="2000">
          <a:solidFill>
            <a:schemeClr val="tx1"/>
          </a:solidFill>
          <a:latin typeface="Myriad Pro" pitchFamily="60" charset="0"/>
          <a:ea typeface="+mn-ea"/>
        </a:defRPr>
      </a:lvl7pPr>
      <a:lvl8pPr marL="3143250" indent="-228600" algn="l" rtl="0" eaLnBrk="1" fontAlgn="base" hangingPunct="1">
        <a:spcBef>
          <a:spcPct val="20000"/>
        </a:spcBef>
        <a:spcAft>
          <a:spcPct val="0"/>
        </a:spcAft>
        <a:defRPr sz="2000">
          <a:solidFill>
            <a:schemeClr val="tx1"/>
          </a:solidFill>
          <a:latin typeface="Myriad Pro" pitchFamily="60" charset="0"/>
          <a:ea typeface="+mn-ea"/>
        </a:defRPr>
      </a:lvl8pPr>
      <a:lvl9pPr marL="3600450" indent="-228600" algn="l" rtl="0" eaLnBrk="1" fontAlgn="base" hangingPunct="1">
        <a:spcBef>
          <a:spcPct val="20000"/>
        </a:spcBef>
        <a:spcAft>
          <a:spcPct val="0"/>
        </a:spcAft>
        <a:defRPr sz="2000">
          <a:solidFill>
            <a:schemeClr val="tx1"/>
          </a:solidFill>
          <a:latin typeface="Myriad Pro" pitchFamily="60"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code.google.com/p/next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Layout" Target="../diagrams/layout9.xml"/><Relationship Id="rId7" Type="http://schemas.openxmlformats.org/officeDocument/2006/relationships/image" Target="../media/image22.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3.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604509" y="1498283"/>
            <a:ext cx="6496050" cy="1358128"/>
          </a:xfrm>
        </p:spPr>
        <p:txBody>
          <a:bodyPr/>
          <a:lstStyle/>
          <a:p>
            <a:pPr marL="0" indent="0">
              <a:tabLst>
                <a:tab pos="0" algn="l"/>
              </a:tabLst>
            </a:pPr>
            <a:r>
              <a:rPr lang="en-US" sz="2800" dirty="0" smtClean="0">
                <a:solidFill>
                  <a:schemeClr val="accent3"/>
                </a:solidFill>
              </a:rPr>
              <a:t>An Open-Source Data Hub for Improving the Effectiveness of Integrated Modeling Applications</a:t>
            </a:r>
            <a:endParaRPr lang="en-US" sz="2800" dirty="0">
              <a:solidFill>
                <a:schemeClr val="accent3"/>
              </a:solidFill>
            </a:endParaRPr>
          </a:p>
        </p:txBody>
      </p:sp>
      <p:sp>
        <p:nvSpPr>
          <p:cNvPr id="4" name="Subtitle 3"/>
          <p:cNvSpPr>
            <a:spLocks noGrp="1"/>
          </p:cNvSpPr>
          <p:nvPr>
            <p:ph type="subTitle" sz="quarter" idx="1"/>
          </p:nvPr>
        </p:nvSpPr>
        <p:spPr>
          <a:xfrm>
            <a:off x="1230170" y="4402730"/>
            <a:ext cx="6496050" cy="560388"/>
          </a:xfrm>
        </p:spPr>
        <p:txBody>
          <a:bodyPr/>
          <a:lstStyle/>
          <a:p>
            <a:r>
              <a:rPr lang="en-US" sz="1800" dirty="0" smtClean="0"/>
              <a:t>Brandon Nevers (KAI) </a:t>
            </a:r>
            <a:endParaRPr lang="en-US" sz="1800" dirty="0" smtClean="0"/>
          </a:p>
          <a:p>
            <a:r>
              <a:rPr lang="en-US" sz="1800" dirty="0" smtClean="0"/>
              <a:t>Xuesong Zhou, Jeff Taylor (Univ</a:t>
            </a:r>
            <a:r>
              <a:rPr lang="en-US" sz="1800" dirty="0" smtClean="0"/>
              <a:t>. of Utah)</a:t>
            </a:r>
          </a:p>
          <a:p>
            <a:endParaRPr lang="en-US" sz="1800" dirty="0" smtClean="0"/>
          </a:p>
          <a:p>
            <a:r>
              <a:rPr lang="en-US" sz="1800" dirty="0" smtClean="0"/>
              <a:t>Prepared for 14th TRB Planning Applications Conference </a:t>
            </a:r>
            <a:endParaRPr lang="en-US" sz="1800"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AMS Data Hub Software Prototype: NEXTA</a:t>
            </a:r>
            <a:endParaRPr lang="en-US" dirty="0"/>
          </a:p>
        </p:txBody>
      </p:sp>
      <p:sp>
        <p:nvSpPr>
          <p:cNvPr id="3" name="Content Placeholder 2"/>
          <p:cNvSpPr>
            <a:spLocks noGrp="1"/>
          </p:cNvSpPr>
          <p:nvPr>
            <p:ph idx="1"/>
          </p:nvPr>
        </p:nvSpPr>
        <p:spPr/>
        <p:txBody>
          <a:bodyPr/>
          <a:lstStyle/>
          <a:p>
            <a:r>
              <a:rPr lang="en-US" dirty="0" smtClean="0"/>
              <a:t>Open Source: Available at Google Code: </a:t>
            </a:r>
            <a:r>
              <a:rPr lang="en-US" dirty="0" smtClean="0">
                <a:hlinkClick r:id="rId2"/>
              </a:rPr>
              <a:t>https://code.google.com/p/nexta/</a:t>
            </a:r>
            <a:endParaRPr lang="en-US" dirty="0" smtClean="0"/>
          </a:p>
          <a:p>
            <a:r>
              <a:rPr lang="en-US" dirty="0" smtClean="0"/>
              <a:t>Windows based applications but with connections to on-line storage (Google Fusion Tables)</a:t>
            </a:r>
          </a:p>
          <a:p>
            <a:r>
              <a:rPr lang="en-US" dirty="0" smtClean="0"/>
              <a:t>Start with GIS with multiple transportation layers</a:t>
            </a:r>
          </a:p>
          <a:p>
            <a:pPr lvl="1"/>
            <a:r>
              <a:rPr lang="en-US" dirty="0" smtClean="0"/>
              <a:t>Network, demand, vehicle trajectory, Link MOE, ….</a:t>
            </a:r>
          </a:p>
          <a:p>
            <a:r>
              <a:rPr lang="en-US" dirty="0" smtClean="0"/>
              <a:t>Focus on data processing and visualization</a:t>
            </a:r>
          </a:p>
        </p:txBody>
      </p:sp>
      <p:sp>
        <p:nvSpPr>
          <p:cNvPr id="4" name="Slide Number Placeholder 3"/>
          <p:cNvSpPr>
            <a:spLocks noGrp="1"/>
          </p:cNvSpPr>
          <p:nvPr>
            <p:ph type="sldNum" sz="quarter" idx="10"/>
          </p:nvPr>
        </p:nvSpPr>
        <p:spPr/>
        <p:txBody>
          <a:bodyPr/>
          <a:lstStyle/>
          <a:p>
            <a:pPr>
              <a:defRPr/>
            </a:pPr>
            <a:fld id="{AEDF7EB8-BA4A-44FB-BCF1-CE6115A42AEA}" type="slidenum">
              <a:rPr lang="en-US" smtClean="0"/>
              <a:pPr>
                <a:defRPr/>
              </a:pPr>
              <a:t>10</a:t>
            </a:fld>
            <a:endParaRPr lang="en-US" sz="1200">
              <a:solidFill>
                <a:schemeClr val="tx1"/>
              </a:solidFill>
            </a:endParaRPr>
          </a:p>
        </p:txBody>
      </p:sp>
      <p:pic>
        <p:nvPicPr>
          <p:cNvPr id="5" name="Picture 2"/>
          <p:cNvPicPr>
            <a:picLocks noChangeAspect="1" noChangeArrowheads="1"/>
          </p:cNvPicPr>
          <p:nvPr/>
        </p:nvPicPr>
        <p:blipFill>
          <a:blip r:embed="rId3" cstate="email">
            <a:extLst>
              <a:ext uri="{28A0092B-C50C-407E-A947-70E740481C1C}">
                <a14:useLocalDpi xmlns="" xmlns:a14="http://schemas.microsoft.com/office/drawing/2010/main"/>
              </a:ext>
            </a:extLst>
          </a:blip>
          <a:stretch>
            <a:fillRect/>
          </a:stretch>
        </p:blipFill>
        <p:spPr bwMode="auto">
          <a:xfrm>
            <a:off x="1160059" y="3521814"/>
            <a:ext cx="5786340" cy="333618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Connection 1:</a:t>
            </a:r>
            <a:endParaRPr lang="en-US" dirty="0"/>
          </a:p>
        </p:txBody>
      </p:sp>
      <p:graphicFrame>
        <p:nvGraphicFramePr>
          <p:cNvPr id="7" name="Diagram 6"/>
          <p:cNvGraphicFramePr/>
          <p:nvPr>
            <p:extLst>
              <p:ext uri="{D42A27DB-BD31-4B8C-83A1-F6EECF244321}">
                <p14:modId xmlns:p14="http://schemas.microsoft.com/office/powerpoint/2010/main" xmlns="" val="1851024664"/>
              </p:ext>
            </p:extLst>
          </p:nvPr>
        </p:nvGraphicFramePr>
        <p:xfrm>
          <a:off x="0" y="1981200"/>
          <a:ext cx="5785283" cy="41289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8" name="Straight Arrow Connector 17"/>
          <p:cNvCxnSpPr/>
          <p:nvPr/>
        </p:nvCxnSpPr>
        <p:spPr bwMode="auto">
          <a:xfrm flipH="1" flipV="1">
            <a:off x="2008947" y="3406246"/>
            <a:ext cx="439387" cy="296885"/>
          </a:xfrm>
          <a:prstGeom prst="straightConnector1">
            <a:avLst/>
          </a:prstGeom>
          <a:solidFill>
            <a:schemeClr val="accent1"/>
          </a:solidFill>
          <a:ln w="38100" cap="flat" cmpd="sng" algn="ctr">
            <a:solidFill>
              <a:srgbClr val="FF0000"/>
            </a:solidFill>
            <a:prstDash val="solid"/>
            <a:round/>
            <a:headEnd type="arrow" w="med" len="med"/>
            <a:tailEnd type="arrow"/>
          </a:ln>
          <a:effectLst/>
        </p:spPr>
      </p:cxnSp>
      <p:cxnSp>
        <p:nvCxnSpPr>
          <p:cNvPr id="21" name="Straight Arrow Connector 20"/>
          <p:cNvCxnSpPr/>
          <p:nvPr/>
        </p:nvCxnSpPr>
        <p:spPr bwMode="auto">
          <a:xfrm flipH="1" flipV="1">
            <a:off x="2863970" y="2966859"/>
            <a:ext cx="21773" cy="556163"/>
          </a:xfrm>
          <a:prstGeom prst="straightConnector1">
            <a:avLst/>
          </a:prstGeom>
          <a:solidFill>
            <a:schemeClr val="accent1"/>
          </a:solidFill>
          <a:ln w="38100" cap="flat" cmpd="sng" algn="ctr">
            <a:solidFill>
              <a:srgbClr val="FF0000"/>
            </a:solidFill>
            <a:prstDash val="solid"/>
            <a:round/>
            <a:headEnd type="arrow" w="med" len="med"/>
            <a:tailEnd type="arrow"/>
          </a:ln>
          <a:effectLst/>
        </p:spPr>
      </p:cxnSp>
      <p:cxnSp>
        <p:nvCxnSpPr>
          <p:cNvPr id="23" name="Straight Arrow Connector 22"/>
          <p:cNvCxnSpPr/>
          <p:nvPr/>
        </p:nvCxnSpPr>
        <p:spPr bwMode="auto">
          <a:xfrm flipH="1">
            <a:off x="1961447" y="4296895"/>
            <a:ext cx="510637" cy="285011"/>
          </a:xfrm>
          <a:prstGeom prst="straightConnector1">
            <a:avLst/>
          </a:prstGeom>
          <a:solidFill>
            <a:schemeClr val="accent1"/>
          </a:solidFill>
          <a:ln w="38100" cap="flat" cmpd="sng" algn="ctr">
            <a:solidFill>
              <a:srgbClr val="FF0000"/>
            </a:solidFill>
            <a:prstDash val="solid"/>
            <a:round/>
            <a:headEnd type="arrow" w="med" len="med"/>
            <a:tailEnd type="arrow"/>
          </a:ln>
          <a:effectLst/>
        </p:spPr>
      </p:cxnSp>
      <p:cxnSp>
        <p:nvCxnSpPr>
          <p:cNvPr id="26" name="Straight Arrow Connector 25"/>
          <p:cNvCxnSpPr/>
          <p:nvPr/>
        </p:nvCxnSpPr>
        <p:spPr bwMode="auto">
          <a:xfrm flipH="1">
            <a:off x="2863971" y="4498776"/>
            <a:ext cx="11874" cy="676893"/>
          </a:xfrm>
          <a:prstGeom prst="straightConnector1">
            <a:avLst/>
          </a:prstGeom>
          <a:solidFill>
            <a:schemeClr val="accent1"/>
          </a:solidFill>
          <a:ln w="38100" cap="flat" cmpd="sng" algn="ctr">
            <a:solidFill>
              <a:srgbClr val="FF0000"/>
            </a:solidFill>
            <a:prstDash val="solid"/>
            <a:round/>
            <a:headEnd type="arrow" w="med" len="med"/>
            <a:tailEnd type="arrow"/>
          </a:ln>
          <a:effectLst/>
        </p:spPr>
      </p:cxnSp>
      <p:cxnSp>
        <p:nvCxnSpPr>
          <p:cNvPr id="29" name="Straight Arrow Connector 28"/>
          <p:cNvCxnSpPr/>
          <p:nvPr/>
        </p:nvCxnSpPr>
        <p:spPr bwMode="auto">
          <a:xfrm flipH="1">
            <a:off x="3277629" y="3475519"/>
            <a:ext cx="510637" cy="285011"/>
          </a:xfrm>
          <a:prstGeom prst="straightConnector1">
            <a:avLst/>
          </a:prstGeom>
          <a:solidFill>
            <a:schemeClr val="accent1"/>
          </a:solidFill>
          <a:ln w="38100" cap="flat" cmpd="sng" algn="ctr">
            <a:solidFill>
              <a:srgbClr val="FF0000"/>
            </a:solidFill>
            <a:prstDash val="solid"/>
            <a:round/>
            <a:headEnd type="arrow" w="med" len="med"/>
            <a:tailEnd type="arrow"/>
          </a:ln>
          <a:effectLst/>
        </p:spPr>
      </p:cxnSp>
      <p:cxnSp>
        <p:nvCxnSpPr>
          <p:cNvPr id="31" name="Straight Arrow Connector 30"/>
          <p:cNvCxnSpPr/>
          <p:nvPr/>
        </p:nvCxnSpPr>
        <p:spPr bwMode="auto">
          <a:xfrm flipH="1" flipV="1">
            <a:off x="3350858" y="4273145"/>
            <a:ext cx="508661" cy="247402"/>
          </a:xfrm>
          <a:prstGeom prst="straightConnector1">
            <a:avLst/>
          </a:prstGeom>
          <a:solidFill>
            <a:schemeClr val="accent1"/>
          </a:solidFill>
          <a:ln w="38100" cap="flat" cmpd="sng" algn="ctr">
            <a:solidFill>
              <a:srgbClr val="FF0000"/>
            </a:solidFill>
            <a:prstDash val="solid"/>
            <a:round/>
            <a:headEnd type="arrow" w="med" len="med"/>
            <a:tailEnd type="arrow"/>
          </a:ln>
          <a:effectLst/>
        </p:spPr>
      </p:cxnSp>
      <p:sp>
        <p:nvSpPr>
          <p:cNvPr id="28" name="Rectangle 27"/>
          <p:cNvSpPr/>
          <p:nvPr/>
        </p:nvSpPr>
        <p:spPr>
          <a:xfrm>
            <a:off x="5029200" y="1828800"/>
            <a:ext cx="3886200" cy="502920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buFont typeface="Arial" pitchFamily="34" charset="0"/>
              <a:buChar char="•"/>
            </a:pPr>
            <a:r>
              <a:rPr lang="en-US" dirty="0" smtClean="0"/>
              <a:t>Regional planning models</a:t>
            </a:r>
          </a:p>
          <a:p>
            <a:pPr lvl="1">
              <a:buFont typeface="Arial" pitchFamily="34" charset="0"/>
              <a:buChar char="•"/>
            </a:pPr>
            <a:r>
              <a:rPr lang="en-US" dirty="0" err="1" smtClean="0"/>
              <a:t>TransCAD</a:t>
            </a:r>
            <a:endParaRPr lang="en-US" dirty="0" smtClean="0"/>
          </a:p>
          <a:p>
            <a:pPr lvl="1">
              <a:buFont typeface="Arial" pitchFamily="34" charset="0"/>
              <a:buChar char="•"/>
            </a:pPr>
            <a:r>
              <a:rPr lang="en-US" dirty="0" smtClean="0"/>
              <a:t>CUBE</a:t>
            </a:r>
          </a:p>
          <a:p>
            <a:pPr lvl="1">
              <a:buFont typeface="Arial" pitchFamily="34" charset="0"/>
              <a:buChar char="•"/>
            </a:pPr>
            <a:r>
              <a:rPr lang="en-US" dirty="0" smtClean="0"/>
              <a:t>VISUM</a:t>
            </a:r>
          </a:p>
          <a:p>
            <a:pPr lvl="1">
              <a:buFont typeface="Arial" pitchFamily="34" charset="0"/>
              <a:buChar char="•"/>
            </a:pPr>
            <a:r>
              <a:rPr lang="en-US" dirty="0" smtClean="0"/>
              <a:t>GIS shape files </a:t>
            </a:r>
          </a:p>
          <a:p>
            <a:pPr lvl="1">
              <a:buFont typeface="Arial" pitchFamily="34" charset="0"/>
              <a:buChar char="•"/>
            </a:pPr>
            <a:endParaRPr lang="en-US" dirty="0" smtClean="0"/>
          </a:p>
          <a:p>
            <a:pPr>
              <a:buFont typeface="Arial" pitchFamily="34" charset="0"/>
              <a:buChar char="•"/>
            </a:pPr>
            <a:r>
              <a:rPr lang="en-US" dirty="0" smtClean="0"/>
              <a:t>Multiple demand formats</a:t>
            </a:r>
          </a:p>
          <a:p>
            <a:pPr lvl="1">
              <a:buFont typeface="Arial" pitchFamily="34" charset="0"/>
              <a:buChar char="•"/>
            </a:pPr>
            <a:r>
              <a:rPr lang="en-US" dirty="0" smtClean="0"/>
              <a:t>CSV, Matrix</a:t>
            </a:r>
          </a:p>
          <a:p>
            <a:pPr>
              <a:buFont typeface="Arial" pitchFamily="34" charset="0"/>
              <a:buChar char="•"/>
            </a:pPr>
            <a:endParaRPr lang="en-US" dirty="0" smtClean="0"/>
          </a:p>
          <a:p>
            <a:pPr>
              <a:buFont typeface="Arial" pitchFamily="34" charset="0"/>
              <a:buChar char="•"/>
            </a:pPr>
            <a:r>
              <a:rPr lang="en-US" dirty="0" smtClean="0"/>
              <a:t>Automatic identification of signal locations </a:t>
            </a:r>
          </a:p>
          <a:p>
            <a:pPr>
              <a:buFont typeface="Arial" pitchFamily="34" charset="0"/>
              <a:buChar char="•"/>
            </a:pPr>
            <a:endParaRPr lang="en-US" dirty="0" smtClean="0"/>
          </a:p>
          <a:p>
            <a:pPr>
              <a:buFont typeface="Arial" pitchFamily="34" charset="0"/>
              <a:buChar char="•"/>
            </a:pPr>
            <a:r>
              <a:rPr lang="en-US" dirty="0" smtClean="0"/>
              <a:t>Subarea cut utility </a:t>
            </a:r>
          </a:p>
          <a:p>
            <a:pPr>
              <a:buFont typeface="Arial" pitchFamily="34" charset="0"/>
              <a:buChar char="•"/>
            </a:pPr>
            <a:endParaRPr lang="en-US" dirty="0" smtClean="0"/>
          </a:p>
          <a:p>
            <a:pPr>
              <a:buFont typeface="Arial" pitchFamily="34" charset="0"/>
              <a:buChar char="•"/>
            </a:pPr>
            <a:r>
              <a:rPr lang="en-US" dirty="0" smtClean="0"/>
              <a:t>Export network  to Google Maps</a:t>
            </a:r>
          </a:p>
        </p:txBody>
      </p:sp>
      <p:sp>
        <p:nvSpPr>
          <p:cNvPr id="11" name="Slide Number Placeholder 10"/>
          <p:cNvSpPr>
            <a:spLocks noGrp="1"/>
          </p:cNvSpPr>
          <p:nvPr>
            <p:ph type="sldNum" sz="quarter" idx="10"/>
          </p:nvPr>
        </p:nvSpPr>
        <p:spPr/>
        <p:txBody>
          <a:bodyPr/>
          <a:lstStyle/>
          <a:p>
            <a:pPr>
              <a:defRPr/>
            </a:pPr>
            <a:fld id="{AEDF7EB8-BA4A-44FB-BCF1-CE6115A42AEA}" type="slidenum">
              <a:rPr lang="en-US" smtClean="0"/>
              <a:pPr>
                <a:defRPr/>
              </a:pPr>
              <a:t>11</a:t>
            </a:fld>
            <a:endParaRPr lang="en-US" sz="1200">
              <a:solidFill>
                <a:schemeClr val="tx1"/>
              </a:solidFill>
            </a:endParaRPr>
          </a:p>
        </p:txBody>
      </p:sp>
    </p:spTree>
    <p:extLst>
      <p:ext uri="{BB962C8B-B14F-4D97-AF65-F5344CB8AC3E}">
        <p14:creationId xmlns:p14="http://schemas.microsoft.com/office/powerpoint/2010/main" xmlns="" val="19675339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Data Importing</a:t>
            </a:r>
            <a:endParaRPr lang="en-US" dirty="0"/>
          </a:p>
        </p:txBody>
      </p:sp>
      <p:sp>
        <p:nvSpPr>
          <p:cNvPr id="3" name="Content Placeholder 2"/>
          <p:cNvSpPr>
            <a:spLocks noGrp="1"/>
          </p:cNvSpPr>
          <p:nvPr>
            <p:ph idx="1"/>
          </p:nvPr>
        </p:nvSpPr>
        <p:spPr/>
        <p:txBody>
          <a:bodyPr/>
          <a:lstStyle/>
          <a:p>
            <a:pPr marL="342900" lvl="1" fontAlgn="auto">
              <a:spcAft>
                <a:spcPts val="0"/>
              </a:spcAft>
              <a:buClr>
                <a:schemeClr val="accent1"/>
              </a:buClr>
              <a:defRPr/>
            </a:pPr>
            <a:r>
              <a:rPr lang="en-US" sz="2200" dirty="0" smtClean="0">
                <a:solidFill>
                  <a:schemeClr val="accent5">
                    <a:lumMod val="50000"/>
                  </a:schemeClr>
                </a:solidFill>
              </a:rPr>
              <a:t>Import GIS node/link/zone shape files</a:t>
            </a:r>
          </a:p>
          <a:p>
            <a:pPr marL="342900" lvl="1" fontAlgn="auto">
              <a:spcAft>
                <a:spcPts val="0"/>
              </a:spcAft>
              <a:buClr>
                <a:schemeClr val="accent1"/>
              </a:buClr>
              <a:defRPr/>
            </a:pPr>
            <a:r>
              <a:rPr lang="en-US" sz="2200" dirty="0" smtClean="0">
                <a:solidFill>
                  <a:schemeClr val="accent5">
                    <a:lumMod val="50000"/>
                  </a:schemeClr>
                </a:solidFill>
              </a:rPr>
              <a:t>Utilize </a:t>
            </a:r>
            <a:r>
              <a:rPr lang="en-US" sz="2200" dirty="0" smtClean="0">
                <a:solidFill>
                  <a:schemeClr val="accent5">
                    <a:lumMod val="50000"/>
                  </a:schemeClr>
                </a:solidFill>
              </a:rPr>
              <a:t>Open-source Geospatial Data Abstraction Library (GDAL) library </a:t>
            </a:r>
          </a:p>
          <a:p>
            <a:pPr marL="342900" lvl="1" fontAlgn="auto">
              <a:spcAft>
                <a:spcPts val="0"/>
              </a:spcAft>
              <a:buClr>
                <a:schemeClr val="accent1"/>
              </a:buClr>
              <a:defRPr/>
            </a:pPr>
            <a:r>
              <a:rPr lang="en-US" sz="2200" dirty="0" smtClean="0">
                <a:solidFill>
                  <a:schemeClr val="accent5">
                    <a:lumMod val="50000"/>
                  </a:schemeClr>
                </a:solidFill>
              </a:rPr>
              <a:t>Script </a:t>
            </a:r>
            <a:r>
              <a:rPr lang="en-US" sz="2200" dirty="0" smtClean="0">
                <a:solidFill>
                  <a:schemeClr val="accent5">
                    <a:lumMod val="50000"/>
                  </a:schemeClr>
                </a:solidFill>
              </a:rPr>
              <a:t>for mapping planning data set to NEXTA data hub</a:t>
            </a:r>
          </a:p>
          <a:p>
            <a:endParaRPr lang="en-US" dirty="0"/>
          </a:p>
        </p:txBody>
      </p:sp>
      <p:sp>
        <p:nvSpPr>
          <p:cNvPr id="4" name="Slide Number Placeholder 3"/>
          <p:cNvSpPr>
            <a:spLocks noGrp="1"/>
          </p:cNvSpPr>
          <p:nvPr>
            <p:ph type="sldNum" sz="quarter" idx="10"/>
          </p:nvPr>
        </p:nvSpPr>
        <p:spPr/>
        <p:txBody>
          <a:bodyPr/>
          <a:lstStyle/>
          <a:p>
            <a:pPr>
              <a:defRPr/>
            </a:pPr>
            <a:fld id="{AEDF7EB8-BA4A-44FB-BCF1-CE6115A42AEA}" type="slidenum">
              <a:rPr lang="en-US" smtClean="0"/>
              <a:pPr>
                <a:defRPr/>
              </a:pPr>
              <a:t>12</a:t>
            </a:fld>
            <a:endParaRPr lang="en-US" sz="1200">
              <a:solidFill>
                <a:schemeClr val="tx1"/>
              </a:solidFill>
            </a:endParaRPr>
          </a:p>
        </p:txBody>
      </p:sp>
      <p:pic>
        <p:nvPicPr>
          <p:cNvPr id="5" name="Picture 2"/>
          <p:cNvPicPr>
            <a:picLocks noChangeAspect="1" noChangeArrowheads="1"/>
          </p:cNvPicPr>
          <p:nvPr/>
        </p:nvPicPr>
        <p:blipFill>
          <a:blip r:embed="rId2" cstate="print"/>
          <a:srcRect/>
          <a:stretch>
            <a:fillRect/>
          </a:stretch>
        </p:blipFill>
        <p:spPr bwMode="auto">
          <a:xfrm>
            <a:off x="3186752" y="3715603"/>
            <a:ext cx="2492375" cy="1676400"/>
          </a:xfrm>
          <a:prstGeom prst="rect">
            <a:avLst/>
          </a:prstGeom>
          <a:noFill/>
          <a:ln w="9525">
            <a:noFill/>
            <a:miter lim="800000"/>
            <a:headEnd/>
            <a:tailEnd/>
          </a:ln>
        </p:spPr>
      </p:pic>
      <p:pic>
        <p:nvPicPr>
          <p:cNvPr id="6" name="Picture 4"/>
          <p:cNvPicPr>
            <a:picLocks noChangeAspect="1" noChangeArrowheads="1"/>
          </p:cNvPicPr>
          <p:nvPr/>
        </p:nvPicPr>
        <p:blipFill>
          <a:blip r:embed="rId3" cstate="print"/>
          <a:srcRect/>
          <a:stretch>
            <a:fillRect/>
          </a:stretch>
        </p:blipFill>
        <p:spPr bwMode="auto">
          <a:xfrm>
            <a:off x="6463352" y="3715603"/>
            <a:ext cx="2438400" cy="1905000"/>
          </a:xfrm>
          <a:prstGeom prst="rect">
            <a:avLst/>
          </a:prstGeom>
          <a:noFill/>
          <a:ln w="9525">
            <a:noFill/>
            <a:miter lim="800000"/>
            <a:headEnd/>
            <a:tailEnd/>
          </a:ln>
        </p:spPr>
      </p:pic>
      <p:sp>
        <p:nvSpPr>
          <p:cNvPr id="7" name="TextBox 7"/>
          <p:cNvSpPr txBox="1">
            <a:spLocks noChangeArrowheads="1"/>
          </p:cNvSpPr>
          <p:nvPr/>
        </p:nvSpPr>
        <p:spPr bwMode="auto">
          <a:xfrm>
            <a:off x="672152" y="5620603"/>
            <a:ext cx="823913" cy="369888"/>
          </a:xfrm>
          <a:prstGeom prst="rect">
            <a:avLst/>
          </a:prstGeom>
          <a:noFill/>
          <a:ln w="9525">
            <a:noFill/>
            <a:miter lim="800000"/>
            <a:headEnd/>
            <a:tailEnd/>
          </a:ln>
        </p:spPr>
        <p:txBody>
          <a:bodyPr wrap="none">
            <a:spAutoFit/>
          </a:bodyPr>
          <a:lstStyle/>
          <a:p>
            <a:r>
              <a:rPr lang="en-US"/>
              <a:t>VISUM</a:t>
            </a:r>
          </a:p>
        </p:txBody>
      </p:sp>
      <p:sp>
        <p:nvSpPr>
          <p:cNvPr id="8" name="Right Arrow 7"/>
          <p:cNvSpPr/>
          <p:nvPr/>
        </p:nvSpPr>
        <p:spPr>
          <a:xfrm>
            <a:off x="5701352" y="4401403"/>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 name="Picture 5" descr="C:\Users\Zhou\AppData\Local\Temp\Temp1_AMS Report Images.zip\AMS Report Images\Figure 19 300 DPI Alt1.png"/>
          <p:cNvPicPr>
            <a:picLocks noChangeAspect="1" noChangeArrowheads="1"/>
          </p:cNvPicPr>
          <p:nvPr/>
        </p:nvPicPr>
        <p:blipFill>
          <a:blip r:embed="rId4" cstate="print"/>
          <a:srcRect/>
          <a:stretch>
            <a:fillRect/>
          </a:stretch>
        </p:blipFill>
        <p:spPr bwMode="auto">
          <a:xfrm>
            <a:off x="443552" y="3868003"/>
            <a:ext cx="2292350" cy="1219200"/>
          </a:xfrm>
          <a:prstGeom prst="rect">
            <a:avLst/>
          </a:prstGeom>
          <a:noFill/>
          <a:ln w="9525">
            <a:noFill/>
            <a:miter lim="800000"/>
            <a:headEnd/>
            <a:tailEnd/>
          </a:ln>
        </p:spPr>
      </p:pic>
      <p:sp>
        <p:nvSpPr>
          <p:cNvPr id="10" name="TextBox 11"/>
          <p:cNvSpPr txBox="1">
            <a:spLocks noChangeArrowheads="1"/>
          </p:cNvSpPr>
          <p:nvPr/>
        </p:nvSpPr>
        <p:spPr bwMode="auto">
          <a:xfrm>
            <a:off x="3339152" y="5620603"/>
            <a:ext cx="1993900" cy="369888"/>
          </a:xfrm>
          <a:prstGeom prst="rect">
            <a:avLst/>
          </a:prstGeom>
          <a:noFill/>
          <a:ln w="9525">
            <a:noFill/>
            <a:miter lim="800000"/>
            <a:headEnd/>
            <a:tailEnd/>
          </a:ln>
        </p:spPr>
        <p:txBody>
          <a:bodyPr wrap="none">
            <a:spAutoFit/>
          </a:bodyPr>
          <a:lstStyle/>
          <a:p>
            <a:r>
              <a:rPr lang="en-US"/>
              <a:t>Open-Source Q-GIS</a:t>
            </a:r>
          </a:p>
        </p:txBody>
      </p:sp>
      <p:sp>
        <p:nvSpPr>
          <p:cNvPr id="11" name="Right Arrow 10"/>
          <p:cNvSpPr/>
          <p:nvPr/>
        </p:nvSpPr>
        <p:spPr>
          <a:xfrm>
            <a:off x="2653352" y="4401403"/>
            <a:ext cx="533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Connection 2: </a:t>
            </a:r>
            <a:endParaRPr lang="en-US" dirty="0"/>
          </a:p>
        </p:txBody>
      </p:sp>
      <p:graphicFrame>
        <p:nvGraphicFramePr>
          <p:cNvPr id="7" name="Diagram 6"/>
          <p:cNvGraphicFramePr/>
          <p:nvPr>
            <p:extLst>
              <p:ext uri="{D42A27DB-BD31-4B8C-83A1-F6EECF244321}">
                <p14:modId xmlns:p14="http://schemas.microsoft.com/office/powerpoint/2010/main" xmlns="" val="1851024664"/>
              </p:ext>
            </p:extLst>
          </p:nvPr>
        </p:nvGraphicFramePr>
        <p:xfrm>
          <a:off x="0" y="1981200"/>
          <a:ext cx="5785283" cy="41289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8" name="Straight Arrow Connector 17"/>
          <p:cNvCxnSpPr/>
          <p:nvPr/>
        </p:nvCxnSpPr>
        <p:spPr bwMode="auto">
          <a:xfrm flipH="1" flipV="1">
            <a:off x="2008947" y="3406246"/>
            <a:ext cx="439387" cy="296885"/>
          </a:xfrm>
          <a:prstGeom prst="straightConnector1">
            <a:avLst/>
          </a:prstGeom>
          <a:solidFill>
            <a:schemeClr val="accent1"/>
          </a:solidFill>
          <a:ln w="38100" cap="flat" cmpd="sng" algn="ctr">
            <a:solidFill>
              <a:srgbClr val="FF0000"/>
            </a:solidFill>
            <a:prstDash val="solid"/>
            <a:round/>
            <a:headEnd type="arrow" w="med" len="med"/>
            <a:tailEnd type="arrow"/>
          </a:ln>
          <a:effectLst/>
        </p:spPr>
      </p:cxnSp>
      <p:cxnSp>
        <p:nvCxnSpPr>
          <p:cNvPr id="21" name="Straight Arrow Connector 20"/>
          <p:cNvCxnSpPr/>
          <p:nvPr/>
        </p:nvCxnSpPr>
        <p:spPr bwMode="auto">
          <a:xfrm flipH="1" flipV="1">
            <a:off x="2863970" y="2966859"/>
            <a:ext cx="21773" cy="556163"/>
          </a:xfrm>
          <a:prstGeom prst="straightConnector1">
            <a:avLst/>
          </a:prstGeom>
          <a:solidFill>
            <a:schemeClr val="accent1"/>
          </a:solidFill>
          <a:ln w="38100" cap="flat" cmpd="sng" algn="ctr">
            <a:solidFill>
              <a:srgbClr val="FF0000"/>
            </a:solidFill>
            <a:prstDash val="solid"/>
            <a:round/>
            <a:headEnd type="arrow" w="med" len="med"/>
            <a:tailEnd type="arrow"/>
          </a:ln>
          <a:effectLst/>
        </p:spPr>
      </p:cxnSp>
      <p:cxnSp>
        <p:nvCxnSpPr>
          <p:cNvPr id="23" name="Straight Arrow Connector 22"/>
          <p:cNvCxnSpPr/>
          <p:nvPr/>
        </p:nvCxnSpPr>
        <p:spPr bwMode="auto">
          <a:xfrm flipH="1">
            <a:off x="1961447" y="4296895"/>
            <a:ext cx="510637" cy="285011"/>
          </a:xfrm>
          <a:prstGeom prst="straightConnector1">
            <a:avLst/>
          </a:prstGeom>
          <a:solidFill>
            <a:schemeClr val="accent1"/>
          </a:solidFill>
          <a:ln w="38100" cap="flat" cmpd="sng" algn="ctr">
            <a:solidFill>
              <a:srgbClr val="FF0000"/>
            </a:solidFill>
            <a:prstDash val="solid"/>
            <a:round/>
            <a:headEnd type="arrow" w="med" len="med"/>
            <a:tailEnd type="arrow"/>
          </a:ln>
          <a:effectLst/>
        </p:spPr>
      </p:cxnSp>
      <p:cxnSp>
        <p:nvCxnSpPr>
          <p:cNvPr id="26" name="Straight Arrow Connector 25"/>
          <p:cNvCxnSpPr/>
          <p:nvPr/>
        </p:nvCxnSpPr>
        <p:spPr bwMode="auto">
          <a:xfrm flipH="1">
            <a:off x="2863971" y="4498776"/>
            <a:ext cx="11874" cy="676893"/>
          </a:xfrm>
          <a:prstGeom prst="straightConnector1">
            <a:avLst/>
          </a:prstGeom>
          <a:solidFill>
            <a:schemeClr val="accent1"/>
          </a:solidFill>
          <a:ln w="38100" cap="flat" cmpd="sng" algn="ctr">
            <a:solidFill>
              <a:srgbClr val="FF0000"/>
            </a:solidFill>
            <a:prstDash val="solid"/>
            <a:round/>
            <a:headEnd type="arrow" w="med" len="med"/>
            <a:tailEnd type="arrow"/>
          </a:ln>
          <a:effectLst/>
        </p:spPr>
      </p:cxnSp>
      <p:cxnSp>
        <p:nvCxnSpPr>
          <p:cNvPr id="29" name="Straight Arrow Connector 28"/>
          <p:cNvCxnSpPr/>
          <p:nvPr/>
        </p:nvCxnSpPr>
        <p:spPr bwMode="auto">
          <a:xfrm flipH="1">
            <a:off x="3277629" y="3475519"/>
            <a:ext cx="510637" cy="285011"/>
          </a:xfrm>
          <a:prstGeom prst="straightConnector1">
            <a:avLst/>
          </a:prstGeom>
          <a:solidFill>
            <a:schemeClr val="accent1"/>
          </a:solidFill>
          <a:ln w="38100" cap="flat" cmpd="sng" algn="ctr">
            <a:solidFill>
              <a:srgbClr val="FF0000"/>
            </a:solidFill>
            <a:prstDash val="solid"/>
            <a:round/>
            <a:headEnd type="arrow" w="med" len="med"/>
            <a:tailEnd type="arrow"/>
          </a:ln>
          <a:effectLst/>
        </p:spPr>
      </p:cxnSp>
      <p:cxnSp>
        <p:nvCxnSpPr>
          <p:cNvPr id="31" name="Straight Arrow Connector 30"/>
          <p:cNvCxnSpPr/>
          <p:nvPr/>
        </p:nvCxnSpPr>
        <p:spPr bwMode="auto">
          <a:xfrm flipH="1" flipV="1">
            <a:off x="3350858" y="4273145"/>
            <a:ext cx="508661" cy="247402"/>
          </a:xfrm>
          <a:prstGeom prst="straightConnector1">
            <a:avLst/>
          </a:prstGeom>
          <a:solidFill>
            <a:schemeClr val="accent1"/>
          </a:solidFill>
          <a:ln w="38100" cap="flat" cmpd="sng" algn="ctr">
            <a:solidFill>
              <a:srgbClr val="FF0000"/>
            </a:solidFill>
            <a:prstDash val="solid"/>
            <a:round/>
            <a:headEnd type="arrow" w="med" len="med"/>
            <a:tailEnd type="arrow"/>
          </a:ln>
          <a:effectLst/>
        </p:spPr>
      </p:cxnSp>
      <p:sp>
        <p:nvSpPr>
          <p:cNvPr id="10" name="Rectangle 9"/>
          <p:cNvSpPr/>
          <p:nvPr/>
        </p:nvSpPr>
        <p:spPr>
          <a:xfrm>
            <a:off x="5029200" y="1828800"/>
            <a:ext cx="3886200" cy="440120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buFont typeface="Arial" pitchFamily="34" charset="0"/>
              <a:buChar char="•"/>
            </a:pPr>
            <a:r>
              <a:rPr lang="en-US" dirty="0" smtClean="0"/>
              <a:t>Import DYNASMART/</a:t>
            </a:r>
            <a:r>
              <a:rPr lang="en-US" dirty="0" err="1" smtClean="0"/>
              <a:t>Dynust</a:t>
            </a:r>
            <a:r>
              <a:rPr lang="en-US" dirty="0" smtClean="0"/>
              <a:t> data set</a:t>
            </a:r>
          </a:p>
          <a:p>
            <a:pPr lvl="1">
              <a:buFont typeface="Arial" pitchFamily="34" charset="0"/>
              <a:buChar char="•"/>
            </a:pPr>
            <a:r>
              <a:rPr lang="en-US" dirty="0" smtClean="0"/>
              <a:t>Network</a:t>
            </a:r>
          </a:p>
          <a:p>
            <a:pPr lvl="1">
              <a:buFont typeface="Arial" pitchFamily="34" charset="0"/>
              <a:buChar char="•"/>
            </a:pPr>
            <a:r>
              <a:rPr lang="en-US" dirty="0" smtClean="0"/>
              <a:t>Signal Control</a:t>
            </a:r>
          </a:p>
          <a:p>
            <a:pPr lvl="1">
              <a:buFont typeface="Arial" pitchFamily="34" charset="0"/>
              <a:buChar char="•"/>
            </a:pPr>
            <a:r>
              <a:rPr lang="en-US" dirty="0" smtClean="0"/>
              <a:t>Vehicle trajectory </a:t>
            </a:r>
          </a:p>
          <a:p>
            <a:pPr lvl="1"/>
            <a:endParaRPr lang="en-US" dirty="0" smtClean="0"/>
          </a:p>
          <a:p>
            <a:pPr>
              <a:buFont typeface="Arial" pitchFamily="34" charset="0"/>
              <a:buChar char="•"/>
            </a:pPr>
            <a:r>
              <a:rPr lang="en-US" dirty="0" smtClean="0"/>
              <a:t>Trajectory-based statistics generation </a:t>
            </a:r>
          </a:p>
          <a:p>
            <a:pPr lvl="1">
              <a:buFont typeface="Arial" pitchFamily="34" charset="0"/>
              <a:buChar char="•"/>
            </a:pPr>
            <a:r>
              <a:rPr lang="en-US" dirty="0" smtClean="0"/>
              <a:t>Select link, path, subarea analysis</a:t>
            </a:r>
          </a:p>
          <a:p>
            <a:pPr lvl="1">
              <a:buFont typeface="Arial" pitchFamily="34" charset="0"/>
              <a:buChar char="•"/>
            </a:pPr>
            <a:r>
              <a:rPr lang="en-US" dirty="0" smtClean="0"/>
              <a:t>95% percentile travel time</a:t>
            </a:r>
          </a:p>
          <a:p>
            <a:pPr lvl="1">
              <a:buFont typeface="Arial" pitchFamily="34" charset="0"/>
              <a:buChar char="•"/>
            </a:pPr>
            <a:r>
              <a:rPr lang="en-US" dirty="0" smtClean="0"/>
              <a:t>Planning index</a:t>
            </a:r>
          </a:p>
          <a:p>
            <a:pPr>
              <a:buFont typeface="Arial" pitchFamily="34" charset="0"/>
              <a:buChar char="•"/>
            </a:pPr>
            <a:endParaRPr lang="en-US" dirty="0" smtClean="0"/>
          </a:p>
          <a:p>
            <a:pPr lvl="1"/>
            <a:endParaRPr lang="en-US" dirty="0" smtClean="0"/>
          </a:p>
        </p:txBody>
      </p:sp>
      <p:sp>
        <p:nvSpPr>
          <p:cNvPr id="11" name="Slide Number Placeholder 10"/>
          <p:cNvSpPr>
            <a:spLocks noGrp="1"/>
          </p:cNvSpPr>
          <p:nvPr>
            <p:ph type="sldNum" sz="quarter" idx="10"/>
          </p:nvPr>
        </p:nvSpPr>
        <p:spPr/>
        <p:txBody>
          <a:bodyPr/>
          <a:lstStyle/>
          <a:p>
            <a:pPr>
              <a:defRPr/>
            </a:pPr>
            <a:fld id="{AEDF7EB8-BA4A-44FB-BCF1-CE6115A42AEA}" type="slidenum">
              <a:rPr lang="en-US" smtClean="0"/>
              <a:pPr>
                <a:defRPr/>
              </a:pPr>
              <a:t>13</a:t>
            </a:fld>
            <a:endParaRPr lang="en-US" sz="1200">
              <a:solidFill>
                <a:schemeClr val="tx1"/>
              </a:solidFill>
            </a:endParaRPr>
          </a:p>
        </p:txBody>
      </p:sp>
    </p:spTree>
    <p:extLst>
      <p:ext uri="{BB962C8B-B14F-4D97-AF65-F5344CB8AC3E}">
        <p14:creationId xmlns:p14="http://schemas.microsoft.com/office/powerpoint/2010/main" xmlns="" val="1967533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Connection 3: </a:t>
            </a:r>
            <a:endParaRPr lang="en-US" dirty="0"/>
          </a:p>
        </p:txBody>
      </p:sp>
      <p:graphicFrame>
        <p:nvGraphicFramePr>
          <p:cNvPr id="7" name="Diagram 6"/>
          <p:cNvGraphicFramePr/>
          <p:nvPr>
            <p:extLst>
              <p:ext uri="{D42A27DB-BD31-4B8C-83A1-F6EECF244321}">
                <p14:modId xmlns:p14="http://schemas.microsoft.com/office/powerpoint/2010/main" xmlns="" val="1851024664"/>
              </p:ext>
            </p:extLst>
          </p:nvPr>
        </p:nvGraphicFramePr>
        <p:xfrm>
          <a:off x="0" y="1981200"/>
          <a:ext cx="5785283" cy="41289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8" name="Straight Arrow Connector 17"/>
          <p:cNvCxnSpPr/>
          <p:nvPr/>
        </p:nvCxnSpPr>
        <p:spPr bwMode="auto">
          <a:xfrm flipH="1" flipV="1">
            <a:off x="2008947" y="3406246"/>
            <a:ext cx="439387" cy="296885"/>
          </a:xfrm>
          <a:prstGeom prst="straightConnector1">
            <a:avLst/>
          </a:prstGeom>
          <a:solidFill>
            <a:schemeClr val="accent1"/>
          </a:solidFill>
          <a:ln w="38100" cap="flat" cmpd="sng" algn="ctr">
            <a:solidFill>
              <a:srgbClr val="FF0000"/>
            </a:solidFill>
            <a:prstDash val="solid"/>
            <a:round/>
            <a:headEnd type="arrow" w="med" len="med"/>
            <a:tailEnd type="arrow"/>
          </a:ln>
          <a:effectLst/>
        </p:spPr>
      </p:cxnSp>
      <p:cxnSp>
        <p:nvCxnSpPr>
          <p:cNvPr id="21" name="Straight Arrow Connector 20"/>
          <p:cNvCxnSpPr/>
          <p:nvPr/>
        </p:nvCxnSpPr>
        <p:spPr bwMode="auto">
          <a:xfrm flipH="1" flipV="1">
            <a:off x="2863970" y="2966859"/>
            <a:ext cx="21773" cy="556163"/>
          </a:xfrm>
          <a:prstGeom prst="straightConnector1">
            <a:avLst/>
          </a:prstGeom>
          <a:solidFill>
            <a:schemeClr val="accent1"/>
          </a:solidFill>
          <a:ln w="38100" cap="flat" cmpd="sng" algn="ctr">
            <a:solidFill>
              <a:srgbClr val="FF0000"/>
            </a:solidFill>
            <a:prstDash val="solid"/>
            <a:round/>
            <a:headEnd type="arrow" w="med" len="med"/>
            <a:tailEnd type="arrow"/>
          </a:ln>
          <a:effectLst/>
        </p:spPr>
      </p:cxnSp>
      <p:cxnSp>
        <p:nvCxnSpPr>
          <p:cNvPr id="23" name="Straight Arrow Connector 22"/>
          <p:cNvCxnSpPr/>
          <p:nvPr/>
        </p:nvCxnSpPr>
        <p:spPr bwMode="auto">
          <a:xfrm flipH="1">
            <a:off x="1961447" y="4296895"/>
            <a:ext cx="510637" cy="285011"/>
          </a:xfrm>
          <a:prstGeom prst="straightConnector1">
            <a:avLst/>
          </a:prstGeom>
          <a:solidFill>
            <a:schemeClr val="accent1"/>
          </a:solidFill>
          <a:ln w="38100" cap="flat" cmpd="sng" algn="ctr">
            <a:solidFill>
              <a:srgbClr val="FF0000"/>
            </a:solidFill>
            <a:prstDash val="solid"/>
            <a:round/>
            <a:headEnd type="arrow" w="med" len="med"/>
            <a:tailEnd type="arrow"/>
          </a:ln>
          <a:effectLst/>
        </p:spPr>
      </p:cxnSp>
      <p:cxnSp>
        <p:nvCxnSpPr>
          <p:cNvPr id="26" name="Straight Arrow Connector 25"/>
          <p:cNvCxnSpPr/>
          <p:nvPr/>
        </p:nvCxnSpPr>
        <p:spPr bwMode="auto">
          <a:xfrm flipH="1">
            <a:off x="2863971" y="4498776"/>
            <a:ext cx="11874" cy="676893"/>
          </a:xfrm>
          <a:prstGeom prst="straightConnector1">
            <a:avLst/>
          </a:prstGeom>
          <a:solidFill>
            <a:schemeClr val="accent1"/>
          </a:solidFill>
          <a:ln w="38100" cap="flat" cmpd="sng" algn="ctr">
            <a:solidFill>
              <a:srgbClr val="FF0000"/>
            </a:solidFill>
            <a:prstDash val="solid"/>
            <a:round/>
            <a:headEnd type="arrow" w="med" len="med"/>
            <a:tailEnd type="arrow"/>
          </a:ln>
          <a:effectLst/>
        </p:spPr>
      </p:cxnSp>
      <p:cxnSp>
        <p:nvCxnSpPr>
          <p:cNvPr id="29" name="Straight Arrow Connector 28"/>
          <p:cNvCxnSpPr/>
          <p:nvPr/>
        </p:nvCxnSpPr>
        <p:spPr bwMode="auto">
          <a:xfrm flipH="1">
            <a:off x="3277629" y="3475519"/>
            <a:ext cx="510637" cy="285011"/>
          </a:xfrm>
          <a:prstGeom prst="straightConnector1">
            <a:avLst/>
          </a:prstGeom>
          <a:solidFill>
            <a:schemeClr val="accent1"/>
          </a:solidFill>
          <a:ln w="38100" cap="flat" cmpd="sng" algn="ctr">
            <a:solidFill>
              <a:srgbClr val="FF0000"/>
            </a:solidFill>
            <a:prstDash val="solid"/>
            <a:round/>
            <a:headEnd type="arrow" w="med" len="med"/>
            <a:tailEnd type="arrow"/>
          </a:ln>
          <a:effectLst/>
        </p:spPr>
      </p:cxnSp>
      <p:cxnSp>
        <p:nvCxnSpPr>
          <p:cNvPr id="31" name="Straight Arrow Connector 30"/>
          <p:cNvCxnSpPr/>
          <p:nvPr/>
        </p:nvCxnSpPr>
        <p:spPr bwMode="auto">
          <a:xfrm flipH="1" flipV="1">
            <a:off x="3350858" y="4273145"/>
            <a:ext cx="508661" cy="247402"/>
          </a:xfrm>
          <a:prstGeom prst="straightConnector1">
            <a:avLst/>
          </a:prstGeom>
          <a:solidFill>
            <a:schemeClr val="accent1"/>
          </a:solidFill>
          <a:ln w="38100" cap="flat" cmpd="sng" algn="ctr">
            <a:solidFill>
              <a:srgbClr val="FF0000"/>
            </a:solidFill>
            <a:prstDash val="solid"/>
            <a:round/>
            <a:headEnd type="arrow" w="med" len="med"/>
            <a:tailEnd type="arrow"/>
          </a:ln>
          <a:effectLst/>
        </p:spPr>
      </p:cxnSp>
      <p:sp>
        <p:nvSpPr>
          <p:cNvPr id="10" name="Rectangle 9"/>
          <p:cNvSpPr/>
          <p:nvPr/>
        </p:nvSpPr>
        <p:spPr>
          <a:xfrm>
            <a:off x="5029200" y="1828800"/>
            <a:ext cx="3886200" cy="440120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buFont typeface="Arial" pitchFamily="34" charset="0"/>
              <a:buChar char="•"/>
            </a:pPr>
            <a:r>
              <a:rPr lang="en-US" dirty="0" smtClean="0"/>
              <a:t>Import </a:t>
            </a:r>
            <a:r>
              <a:rPr lang="en-US" dirty="0" err="1" smtClean="0"/>
              <a:t>Aimsun</a:t>
            </a:r>
            <a:r>
              <a:rPr lang="en-US" dirty="0" smtClean="0"/>
              <a:t> vehicle trajectory file </a:t>
            </a:r>
          </a:p>
          <a:p>
            <a:pPr>
              <a:buFont typeface="Arial" pitchFamily="34" charset="0"/>
              <a:buChar char="•"/>
            </a:pPr>
            <a:endParaRPr lang="en-US" dirty="0" smtClean="0"/>
          </a:p>
          <a:p>
            <a:pPr>
              <a:buFont typeface="Arial" pitchFamily="34" charset="0"/>
              <a:buChar char="•"/>
            </a:pPr>
            <a:r>
              <a:rPr lang="en-US" dirty="0" smtClean="0"/>
              <a:t>Export </a:t>
            </a:r>
            <a:r>
              <a:rPr lang="en-US" dirty="0" err="1" smtClean="0"/>
              <a:t>synchro</a:t>
            </a:r>
            <a:r>
              <a:rPr lang="en-US" dirty="0" smtClean="0"/>
              <a:t> data format</a:t>
            </a:r>
          </a:p>
          <a:p>
            <a:pPr>
              <a:buFont typeface="Arial" pitchFamily="34" charset="0"/>
              <a:buChar char="•"/>
            </a:pPr>
            <a:endParaRPr lang="en-US" dirty="0" smtClean="0"/>
          </a:p>
          <a:p>
            <a:pPr>
              <a:buFont typeface="Arial" pitchFamily="34" charset="0"/>
              <a:buChar char="•"/>
            </a:pPr>
            <a:r>
              <a:rPr lang="en-US" dirty="0" smtClean="0"/>
              <a:t>Export </a:t>
            </a:r>
            <a:r>
              <a:rPr lang="en-US" dirty="0" smtClean="0"/>
              <a:t>VISSIM network </a:t>
            </a:r>
            <a:r>
              <a:rPr lang="en-US" dirty="0" smtClean="0"/>
              <a:t>data format (*.anm)</a:t>
            </a:r>
          </a:p>
          <a:p>
            <a:pPr>
              <a:buFont typeface="Arial" pitchFamily="34" charset="0"/>
              <a:buChar char="•"/>
            </a:pPr>
            <a:endParaRPr lang="en-US" dirty="0" smtClean="0"/>
          </a:p>
          <a:p>
            <a:pPr>
              <a:buFont typeface="Arial" pitchFamily="34" charset="0"/>
              <a:buChar char="•"/>
            </a:pPr>
            <a:r>
              <a:rPr lang="en-US" dirty="0" smtClean="0"/>
              <a:t>Extensions:</a:t>
            </a:r>
          </a:p>
          <a:p>
            <a:pPr>
              <a:buFont typeface="Arial" pitchFamily="34" charset="0"/>
              <a:buChar char="•"/>
            </a:pPr>
            <a:endParaRPr lang="en-US" dirty="0" smtClean="0"/>
          </a:p>
          <a:p>
            <a:pPr lvl="1">
              <a:buFont typeface="Arial" pitchFamily="34" charset="0"/>
              <a:buChar char="•"/>
            </a:pPr>
            <a:r>
              <a:rPr lang="en-US" dirty="0" smtClean="0"/>
              <a:t>TRANSIMS</a:t>
            </a:r>
          </a:p>
          <a:p>
            <a:pPr lvl="1">
              <a:buFont typeface="Arial" pitchFamily="34" charset="0"/>
              <a:buChar char="•"/>
            </a:pPr>
            <a:r>
              <a:rPr lang="en-US" dirty="0" smtClean="0"/>
              <a:t>Open-source </a:t>
            </a:r>
            <a:r>
              <a:rPr lang="en-US" dirty="0" smtClean="0"/>
              <a:t>CORSIM</a:t>
            </a:r>
            <a:endParaRPr lang="en-US" dirty="0" smtClean="0"/>
          </a:p>
          <a:p>
            <a:pPr>
              <a:buFont typeface="Arial" pitchFamily="34" charset="0"/>
              <a:buChar char="•"/>
            </a:pPr>
            <a:endParaRPr lang="en-US" dirty="0" smtClean="0"/>
          </a:p>
          <a:p>
            <a:pPr lvl="1"/>
            <a:endParaRPr lang="en-US" dirty="0" smtClean="0"/>
          </a:p>
        </p:txBody>
      </p:sp>
      <p:sp>
        <p:nvSpPr>
          <p:cNvPr id="11" name="Slide Number Placeholder 10"/>
          <p:cNvSpPr>
            <a:spLocks noGrp="1"/>
          </p:cNvSpPr>
          <p:nvPr>
            <p:ph type="sldNum" sz="quarter" idx="10"/>
          </p:nvPr>
        </p:nvSpPr>
        <p:spPr/>
        <p:txBody>
          <a:bodyPr/>
          <a:lstStyle/>
          <a:p>
            <a:pPr>
              <a:defRPr/>
            </a:pPr>
            <a:fld id="{AEDF7EB8-BA4A-44FB-BCF1-CE6115A42AEA}" type="slidenum">
              <a:rPr lang="en-US" smtClean="0"/>
              <a:pPr>
                <a:defRPr/>
              </a:pPr>
              <a:t>14</a:t>
            </a:fld>
            <a:endParaRPr lang="en-US" sz="1200">
              <a:solidFill>
                <a:schemeClr val="tx1"/>
              </a:solidFill>
            </a:endParaRPr>
          </a:p>
        </p:txBody>
      </p:sp>
    </p:spTree>
    <p:extLst>
      <p:ext uri="{BB962C8B-B14F-4D97-AF65-F5344CB8AC3E}">
        <p14:creationId xmlns:p14="http://schemas.microsoft.com/office/powerpoint/2010/main" xmlns="" val="1967533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1143000"/>
          </a:xfrm>
        </p:spPr>
        <p:txBody>
          <a:bodyPr/>
          <a:lstStyle/>
          <a:p>
            <a:pPr fontAlgn="auto">
              <a:spcAft>
                <a:spcPts val="0"/>
              </a:spcAft>
              <a:defRPr/>
            </a:pPr>
            <a:r>
              <a:rPr lang="en-US" dirty="0" smtClean="0"/>
              <a:t>Connection to </a:t>
            </a:r>
            <a:r>
              <a:rPr lang="en-US" dirty="0" err="1" smtClean="0"/>
              <a:t>Synchro</a:t>
            </a:r>
            <a:r>
              <a:rPr lang="en-US" dirty="0" smtClean="0"/>
              <a:t> and QEM</a:t>
            </a:r>
            <a:endParaRPr lang="en-US" dirty="0"/>
          </a:p>
        </p:txBody>
      </p:sp>
      <p:sp>
        <p:nvSpPr>
          <p:cNvPr id="3" name="Content Placeholder 2"/>
          <p:cNvSpPr>
            <a:spLocks noGrp="1"/>
          </p:cNvSpPr>
          <p:nvPr>
            <p:ph idx="1"/>
          </p:nvPr>
        </p:nvSpPr>
        <p:spPr>
          <a:xfrm>
            <a:off x="838200" y="1371600"/>
            <a:ext cx="7772400" cy="5029200"/>
          </a:xfrm>
        </p:spPr>
        <p:txBody>
          <a:bodyPr rtlCol="0">
            <a:normAutofit/>
          </a:bodyPr>
          <a:lstStyle/>
          <a:p>
            <a:pPr marL="868680" lvl="1" indent="-457200" fontAlgn="auto">
              <a:spcAft>
                <a:spcPts val="0"/>
              </a:spcAft>
              <a:buFont typeface="+mj-lt"/>
              <a:buAutoNum type="arabicPeriod"/>
              <a:defRPr/>
            </a:pPr>
            <a:r>
              <a:rPr lang="en-US" dirty="0" smtClean="0"/>
              <a:t>Import </a:t>
            </a:r>
            <a:r>
              <a:rPr lang="en-US" dirty="0" err="1" smtClean="0"/>
              <a:t>Synchro</a:t>
            </a:r>
            <a:r>
              <a:rPr lang="en-US" dirty="0" smtClean="0"/>
              <a:t> data directly to NEXTA</a:t>
            </a:r>
          </a:p>
          <a:p>
            <a:pPr marL="868680" lvl="1" indent="-457200" fontAlgn="auto">
              <a:spcAft>
                <a:spcPts val="0"/>
              </a:spcAft>
              <a:buFont typeface="+mj-lt"/>
              <a:buAutoNum type="arabicPeriod"/>
              <a:defRPr/>
            </a:pPr>
            <a:r>
              <a:rPr lang="en-US" dirty="0" smtClean="0"/>
              <a:t>Match nodes using two layers</a:t>
            </a:r>
          </a:p>
          <a:p>
            <a:pPr marL="868680" lvl="1" indent="-457200" fontAlgn="auto">
              <a:spcAft>
                <a:spcPts val="0"/>
              </a:spcAft>
              <a:buFont typeface="+mj-lt"/>
              <a:buAutoNum type="arabicPeriod"/>
              <a:defRPr/>
            </a:pPr>
            <a:r>
              <a:rPr lang="en-US" dirty="0" smtClean="0"/>
              <a:t>Fetch signal data from </a:t>
            </a:r>
            <a:r>
              <a:rPr lang="en-US" dirty="0" err="1" smtClean="0"/>
              <a:t>Synchro</a:t>
            </a:r>
            <a:r>
              <a:rPr lang="en-US" dirty="0" smtClean="0"/>
              <a:t> layer for Dynamic Traffic Assignment </a:t>
            </a:r>
          </a:p>
          <a:p>
            <a:pPr marL="868680" lvl="1" indent="-457200" fontAlgn="auto">
              <a:spcAft>
                <a:spcPts val="0"/>
              </a:spcAft>
              <a:buFont typeface="+mj-lt"/>
              <a:buAutoNum type="arabicPeriod"/>
              <a:defRPr/>
            </a:pPr>
            <a:r>
              <a:rPr lang="en-US" dirty="0" smtClean="0"/>
              <a:t>Future year study through QEM</a:t>
            </a:r>
          </a:p>
          <a:p>
            <a:pPr fontAlgn="auto">
              <a:spcAft>
                <a:spcPts val="0"/>
              </a:spcAft>
              <a:defRPr/>
            </a:pPr>
            <a:endParaRPr lang="en-US" dirty="0"/>
          </a:p>
        </p:txBody>
      </p:sp>
      <p:sp>
        <p:nvSpPr>
          <p:cNvPr id="22532" name="Slide Number Placeholder 3"/>
          <p:cNvSpPr>
            <a:spLocks noGrp="1"/>
          </p:cNvSpPr>
          <p:nvPr>
            <p:ph type="sldNum" sz="quarter" idx="4294967295"/>
          </p:nvPr>
        </p:nvSpPr>
        <p:spPr bwMode="auto">
          <a:xfrm>
            <a:off x="6553200" y="6356350"/>
            <a:ext cx="2133600" cy="365125"/>
          </a:xfrm>
          <a:prstGeom prst="rect">
            <a:avLst/>
          </a:prstGeom>
          <a:noFill/>
          <a:ln>
            <a:round/>
            <a:headEnd/>
            <a:tailEnd/>
          </a:ln>
        </p:spPr>
        <p:txBody>
          <a:bodyPr wrap="square" numCol="1" anchorCtr="0" compatLnSpc="1">
            <a:prstTxWarp prst="textNoShape">
              <a:avLst/>
            </a:prstTxWarp>
          </a:bodyPr>
          <a:lstStyle/>
          <a:p>
            <a:pPr fontAlgn="base">
              <a:spcBef>
                <a:spcPct val="0"/>
              </a:spcBef>
              <a:spcAft>
                <a:spcPct val="0"/>
              </a:spcAft>
            </a:pPr>
            <a:fld id="{D4296317-4534-46C3-B450-3E8D106F51EF}" type="slidenum">
              <a:rPr lang="en-US"/>
              <a:pPr fontAlgn="base">
                <a:spcBef>
                  <a:spcPct val="0"/>
                </a:spcBef>
                <a:spcAft>
                  <a:spcPct val="0"/>
                </a:spcAft>
              </a:pPr>
              <a:t>15</a:t>
            </a:fld>
            <a:endParaRPr lang="en-US"/>
          </a:p>
        </p:txBody>
      </p:sp>
      <p:pic>
        <p:nvPicPr>
          <p:cNvPr id="22533" name="Picture 2"/>
          <p:cNvPicPr>
            <a:picLocks noChangeAspect="1" noChangeArrowheads="1"/>
          </p:cNvPicPr>
          <p:nvPr/>
        </p:nvPicPr>
        <p:blipFill>
          <a:blip r:embed="rId2" cstate="print"/>
          <a:srcRect/>
          <a:stretch>
            <a:fillRect/>
          </a:stretch>
        </p:blipFill>
        <p:spPr bwMode="auto">
          <a:xfrm>
            <a:off x="398594" y="2934268"/>
            <a:ext cx="7389563" cy="26476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Connection 4:</a:t>
            </a:r>
            <a:endParaRPr lang="en-US" dirty="0"/>
          </a:p>
        </p:txBody>
      </p:sp>
      <p:graphicFrame>
        <p:nvGraphicFramePr>
          <p:cNvPr id="7" name="Diagram 6"/>
          <p:cNvGraphicFramePr/>
          <p:nvPr>
            <p:extLst>
              <p:ext uri="{D42A27DB-BD31-4B8C-83A1-F6EECF244321}">
                <p14:modId xmlns:p14="http://schemas.microsoft.com/office/powerpoint/2010/main" xmlns="" val="1851024664"/>
              </p:ext>
            </p:extLst>
          </p:nvPr>
        </p:nvGraphicFramePr>
        <p:xfrm>
          <a:off x="0" y="1981200"/>
          <a:ext cx="5785283" cy="41289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8" name="Straight Arrow Connector 17"/>
          <p:cNvCxnSpPr/>
          <p:nvPr/>
        </p:nvCxnSpPr>
        <p:spPr bwMode="auto">
          <a:xfrm flipH="1" flipV="1">
            <a:off x="2008947" y="3406246"/>
            <a:ext cx="439387" cy="296885"/>
          </a:xfrm>
          <a:prstGeom prst="straightConnector1">
            <a:avLst/>
          </a:prstGeom>
          <a:solidFill>
            <a:schemeClr val="accent1"/>
          </a:solidFill>
          <a:ln w="38100" cap="flat" cmpd="sng" algn="ctr">
            <a:solidFill>
              <a:srgbClr val="FF0000"/>
            </a:solidFill>
            <a:prstDash val="solid"/>
            <a:round/>
            <a:headEnd type="arrow" w="med" len="med"/>
            <a:tailEnd type="arrow"/>
          </a:ln>
          <a:effectLst/>
        </p:spPr>
      </p:cxnSp>
      <p:cxnSp>
        <p:nvCxnSpPr>
          <p:cNvPr id="21" name="Straight Arrow Connector 20"/>
          <p:cNvCxnSpPr/>
          <p:nvPr/>
        </p:nvCxnSpPr>
        <p:spPr bwMode="auto">
          <a:xfrm flipH="1" flipV="1">
            <a:off x="2863970" y="2966859"/>
            <a:ext cx="21773" cy="556163"/>
          </a:xfrm>
          <a:prstGeom prst="straightConnector1">
            <a:avLst/>
          </a:prstGeom>
          <a:solidFill>
            <a:schemeClr val="accent1"/>
          </a:solidFill>
          <a:ln w="38100" cap="flat" cmpd="sng" algn="ctr">
            <a:solidFill>
              <a:srgbClr val="FF0000"/>
            </a:solidFill>
            <a:prstDash val="solid"/>
            <a:round/>
            <a:headEnd type="arrow" w="med" len="med"/>
            <a:tailEnd type="arrow"/>
          </a:ln>
          <a:effectLst/>
        </p:spPr>
      </p:cxnSp>
      <p:cxnSp>
        <p:nvCxnSpPr>
          <p:cNvPr id="23" name="Straight Arrow Connector 22"/>
          <p:cNvCxnSpPr/>
          <p:nvPr/>
        </p:nvCxnSpPr>
        <p:spPr bwMode="auto">
          <a:xfrm flipH="1">
            <a:off x="1961447" y="4296895"/>
            <a:ext cx="510637" cy="285011"/>
          </a:xfrm>
          <a:prstGeom prst="straightConnector1">
            <a:avLst/>
          </a:prstGeom>
          <a:solidFill>
            <a:schemeClr val="accent1"/>
          </a:solidFill>
          <a:ln w="38100" cap="flat" cmpd="sng" algn="ctr">
            <a:solidFill>
              <a:srgbClr val="FF0000"/>
            </a:solidFill>
            <a:prstDash val="solid"/>
            <a:round/>
            <a:headEnd type="arrow" w="med" len="med"/>
            <a:tailEnd type="arrow"/>
          </a:ln>
          <a:effectLst/>
        </p:spPr>
      </p:cxnSp>
      <p:cxnSp>
        <p:nvCxnSpPr>
          <p:cNvPr id="26" name="Straight Arrow Connector 25"/>
          <p:cNvCxnSpPr/>
          <p:nvPr/>
        </p:nvCxnSpPr>
        <p:spPr bwMode="auto">
          <a:xfrm flipH="1">
            <a:off x="2863971" y="4498776"/>
            <a:ext cx="11874" cy="676893"/>
          </a:xfrm>
          <a:prstGeom prst="straightConnector1">
            <a:avLst/>
          </a:prstGeom>
          <a:solidFill>
            <a:schemeClr val="accent1"/>
          </a:solidFill>
          <a:ln w="38100" cap="flat" cmpd="sng" algn="ctr">
            <a:solidFill>
              <a:srgbClr val="FF0000"/>
            </a:solidFill>
            <a:prstDash val="solid"/>
            <a:round/>
            <a:headEnd type="arrow" w="med" len="med"/>
            <a:tailEnd type="arrow"/>
          </a:ln>
          <a:effectLst/>
        </p:spPr>
      </p:cxnSp>
      <p:cxnSp>
        <p:nvCxnSpPr>
          <p:cNvPr id="29" name="Straight Arrow Connector 28"/>
          <p:cNvCxnSpPr/>
          <p:nvPr/>
        </p:nvCxnSpPr>
        <p:spPr bwMode="auto">
          <a:xfrm flipH="1">
            <a:off x="3277629" y="3475519"/>
            <a:ext cx="510637" cy="285011"/>
          </a:xfrm>
          <a:prstGeom prst="straightConnector1">
            <a:avLst/>
          </a:prstGeom>
          <a:solidFill>
            <a:schemeClr val="accent1"/>
          </a:solidFill>
          <a:ln w="38100" cap="flat" cmpd="sng" algn="ctr">
            <a:solidFill>
              <a:srgbClr val="FF0000"/>
            </a:solidFill>
            <a:prstDash val="solid"/>
            <a:round/>
            <a:headEnd type="arrow" w="med" len="med"/>
            <a:tailEnd type="arrow"/>
          </a:ln>
          <a:effectLst/>
        </p:spPr>
      </p:cxnSp>
      <p:cxnSp>
        <p:nvCxnSpPr>
          <p:cNvPr id="31" name="Straight Arrow Connector 30"/>
          <p:cNvCxnSpPr/>
          <p:nvPr/>
        </p:nvCxnSpPr>
        <p:spPr bwMode="auto">
          <a:xfrm flipH="1" flipV="1">
            <a:off x="3350858" y="4273145"/>
            <a:ext cx="508661" cy="247402"/>
          </a:xfrm>
          <a:prstGeom prst="straightConnector1">
            <a:avLst/>
          </a:prstGeom>
          <a:solidFill>
            <a:schemeClr val="accent1"/>
          </a:solidFill>
          <a:ln w="38100" cap="flat" cmpd="sng" algn="ctr">
            <a:solidFill>
              <a:srgbClr val="FF0000"/>
            </a:solidFill>
            <a:prstDash val="solid"/>
            <a:round/>
            <a:headEnd type="arrow" w="med" len="med"/>
            <a:tailEnd type="arrow"/>
          </a:ln>
          <a:effectLst/>
        </p:spPr>
      </p:cxnSp>
      <p:sp>
        <p:nvSpPr>
          <p:cNvPr id="10" name="Rectangle 9"/>
          <p:cNvSpPr/>
          <p:nvPr/>
        </p:nvSpPr>
        <p:spPr>
          <a:xfrm>
            <a:off x="5029200" y="1828800"/>
            <a:ext cx="3886200"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buFont typeface="Arial" pitchFamily="34" charset="0"/>
              <a:buChar char="•"/>
            </a:pPr>
            <a:r>
              <a:rPr lang="en-US" dirty="0" smtClean="0"/>
              <a:t>FREEVAL</a:t>
            </a:r>
          </a:p>
          <a:p>
            <a:pPr>
              <a:buFont typeface="Arial" pitchFamily="34" charset="0"/>
              <a:buChar char="•"/>
            </a:pPr>
            <a:endParaRPr lang="en-US" dirty="0" smtClean="0"/>
          </a:p>
          <a:p>
            <a:pPr marL="0" lvl="1">
              <a:buFont typeface="Arial" pitchFamily="34" charset="0"/>
              <a:buChar char="•"/>
            </a:pPr>
            <a:r>
              <a:rPr lang="en-US" dirty="0" smtClean="0"/>
              <a:t>HCM-based Quick Estimation Method (QEM)</a:t>
            </a:r>
          </a:p>
          <a:p>
            <a:pPr marL="457200" lvl="2"/>
            <a:r>
              <a:rPr lang="en-US" dirty="0" smtClean="0"/>
              <a:t>Given turning volume, </a:t>
            </a:r>
          </a:p>
          <a:p>
            <a:pPr marL="457200" lvl="2"/>
            <a:r>
              <a:rPr lang="en-US" dirty="0" smtClean="0"/>
              <a:t>Generate signal phasing and timing data </a:t>
            </a:r>
          </a:p>
          <a:p>
            <a:pPr marL="0" lvl="1">
              <a:buFont typeface="Arial" pitchFamily="34" charset="0"/>
              <a:buChar char="•"/>
            </a:pPr>
            <a:endParaRPr lang="en-US" dirty="0" smtClean="0"/>
          </a:p>
        </p:txBody>
      </p:sp>
      <p:sp>
        <p:nvSpPr>
          <p:cNvPr id="11" name="Slide Number Placeholder 10"/>
          <p:cNvSpPr>
            <a:spLocks noGrp="1"/>
          </p:cNvSpPr>
          <p:nvPr>
            <p:ph type="sldNum" sz="quarter" idx="10"/>
          </p:nvPr>
        </p:nvSpPr>
        <p:spPr/>
        <p:txBody>
          <a:bodyPr/>
          <a:lstStyle/>
          <a:p>
            <a:pPr>
              <a:defRPr/>
            </a:pPr>
            <a:fld id="{AEDF7EB8-BA4A-44FB-BCF1-CE6115A42AEA}" type="slidenum">
              <a:rPr lang="en-US" smtClean="0"/>
              <a:pPr>
                <a:defRPr/>
              </a:pPr>
              <a:t>16</a:t>
            </a:fld>
            <a:endParaRPr lang="en-US" sz="1200">
              <a:solidFill>
                <a:schemeClr val="tx1"/>
              </a:solidFill>
            </a:endParaRPr>
          </a:p>
        </p:txBody>
      </p:sp>
    </p:spTree>
    <p:extLst>
      <p:ext uri="{BB962C8B-B14F-4D97-AF65-F5344CB8AC3E}">
        <p14:creationId xmlns:p14="http://schemas.microsoft.com/office/powerpoint/2010/main" xmlns="" val="19675339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 Timing and Capacity Data Hub</a:t>
            </a:r>
            <a:endParaRPr lang="en-US" dirty="0"/>
          </a:p>
        </p:txBody>
      </p:sp>
      <p:sp>
        <p:nvSpPr>
          <p:cNvPr id="3" name="Content Placeholder 2"/>
          <p:cNvSpPr>
            <a:spLocks noGrp="1"/>
          </p:cNvSpPr>
          <p:nvPr>
            <p:ph idx="1"/>
          </p:nvPr>
        </p:nvSpPr>
        <p:spPr>
          <a:xfrm>
            <a:off x="402609" y="1382713"/>
            <a:ext cx="8229600" cy="4395787"/>
          </a:xfrm>
        </p:spPr>
        <p:txBody>
          <a:bodyPr/>
          <a:lstStyle/>
          <a:p>
            <a:r>
              <a:rPr lang="en-US" dirty="0" smtClean="0"/>
              <a:t>NEXTA network data hub</a:t>
            </a:r>
            <a:endParaRPr lang="en-US" dirty="0"/>
          </a:p>
        </p:txBody>
      </p:sp>
      <p:sp>
        <p:nvSpPr>
          <p:cNvPr id="4" name="Slide Number Placeholder 3"/>
          <p:cNvSpPr>
            <a:spLocks noGrp="1"/>
          </p:cNvSpPr>
          <p:nvPr>
            <p:ph type="sldNum" sz="quarter" idx="10"/>
          </p:nvPr>
        </p:nvSpPr>
        <p:spPr/>
        <p:txBody>
          <a:bodyPr/>
          <a:lstStyle/>
          <a:p>
            <a:pPr>
              <a:defRPr/>
            </a:pPr>
            <a:fld id="{AEDF7EB8-BA4A-44FB-BCF1-CE6115A42AEA}" type="slidenum">
              <a:rPr lang="en-US" smtClean="0"/>
              <a:pPr>
                <a:defRPr/>
              </a:pPr>
              <a:t>17</a:t>
            </a:fld>
            <a:endParaRPr lang="en-US" sz="1200">
              <a:solidFill>
                <a:schemeClr val="tx1"/>
              </a:solidFill>
            </a:endParaRPr>
          </a:p>
        </p:txBody>
      </p:sp>
      <p:pic>
        <p:nvPicPr>
          <p:cNvPr id="5" name="Picture 4" descr="QEM Summary sheet.jpg"/>
          <p:cNvPicPr>
            <a:picLocks noChangeAspect="1"/>
          </p:cNvPicPr>
          <p:nvPr/>
        </p:nvPicPr>
        <p:blipFill>
          <a:blip r:embed="rId2" cstate="print"/>
          <a:stretch>
            <a:fillRect/>
          </a:stretch>
        </p:blipFill>
        <p:spPr>
          <a:xfrm>
            <a:off x="5008728" y="2103572"/>
            <a:ext cx="2142699" cy="184175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Content Placeholder 2"/>
          <p:cNvSpPr txBox="1">
            <a:spLocks/>
          </p:cNvSpPr>
          <p:nvPr/>
        </p:nvSpPr>
        <p:spPr bwMode="auto">
          <a:xfrm>
            <a:off x="5029200" y="1396361"/>
            <a:ext cx="2941093" cy="6780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accent1"/>
              </a:buClr>
              <a:buSzTx/>
              <a:buFontTx/>
              <a:buChar char="•"/>
              <a:tabLst/>
              <a:defRPr/>
            </a:pPr>
            <a:r>
              <a:rPr kumimoji="0" lang="en-US" sz="1800" b="0" i="0" u="none" strike="noStrike" kern="0" cap="none" spc="0" normalizeH="0" baseline="0" noProof="0" dirty="0" smtClean="0">
                <a:ln>
                  <a:noFill/>
                </a:ln>
                <a:solidFill>
                  <a:schemeClr val="tx1"/>
                </a:solidFill>
                <a:effectLst/>
                <a:uLnTx/>
                <a:uFillTx/>
                <a:latin typeface="+mn-lt"/>
                <a:ea typeface="ＭＳ Ｐゴシック" pitchFamily="34" charset="-128"/>
                <a:cs typeface="+mn-cs"/>
              </a:rPr>
              <a:t>HCM signal</a:t>
            </a:r>
            <a:r>
              <a:rPr kumimoji="0" lang="en-US" sz="1800" b="0" i="0" u="none" strike="noStrike" kern="0" cap="none" spc="0" normalizeH="0" noProof="0" dirty="0" smtClean="0">
                <a:ln>
                  <a:noFill/>
                </a:ln>
                <a:solidFill>
                  <a:schemeClr val="tx1"/>
                </a:solidFill>
                <a:effectLst/>
                <a:uLnTx/>
                <a:uFillTx/>
                <a:latin typeface="+mn-lt"/>
                <a:ea typeface="ＭＳ Ｐゴシック" pitchFamily="34" charset="-128"/>
                <a:cs typeface="+mn-cs"/>
              </a:rPr>
              <a:t> data hub</a:t>
            </a:r>
            <a:endParaRPr kumimoji="0" lang="en-US" sz="1800" b="0" i="0" u="none" strike="noStrike" kern="0" cap="none" spc="0" normalizeH="0" baseline="0" noProof="0" dirty="0">
              <a:ln>
                <a:noFill/>
              </a:ln>
              <a:solidFill>
                <a:schemeClr val="tx1"/>
              </a:solidFill>
              <a:effectLst/>
              <a:uLnTx/>
              <a:uFillTx/>
              <a:latin typeface="+mn-lt"/>
              <a:ea typeface="ＭＳ Ｐゴシック" pitchFamily="34" charset="-128"/>
              <a:cs typeface="+mn-cs"/>
            </a:endParaRPr>
          </a:p>
        </p:txBody>
      </p:sp>
      <p:sp>
        <p:nvSpPr>
          <p:cNvPr id="8" name="Left-Right Arrow 7"/>
          <p:cNvSpPr/>
          <p:nvPr/>
        </p:nvSpPr>
        <p:spPr bwMode="auto">
          <a:xfrm>
            <a:off x="3698544" y="3043450"/>
            <a:ext cx="996287" cy="586854"/>
          </a:xfrm>
          <a:prstGeom prst="leftRightArrow">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9" name="Content Placeholder 2"/>
          <p:cNvSpPr txBox="1">
            <a:spLocks/>
          </p:cNvSpPr>
          <p:nvPr/>
        </p:nvSpPr>
        <p:spPr bwMode="auto">
          <a:xfrm>
            <a:off x="4988257" y="4508050"/>
            <a:ext cx="3691719" cy="6780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accent1"/>
              </a:buClr>
              <a:buSzTx/>
              <a:buFontTx/>
              <a:buChar char="•"/>
              <a:tabLst/>
              <a:defRPr/>
            </a:pPr>
            <a:r>
              <a:rPr kumimoji="0" lang="en-US" sz="1800" b="0" i="0" u="none" strike="noStrike" kern="0" cap="none" spc="0" normalizeH="0" baseline="0" noProof="0" dirty="0" smtClean="0">
                <a:ln>
                  <a:noFill/>
                </a:ln>
                <a:solidFill>
                  <a:schemeClr val="tx1"/>
                </a:solidFill>
                <a:effectLst/>
                <a:uLnTx/>
                <a:uFillTx/>
                <a:latin typeface="+mn-lt"/>
                <a:ea typeface="ＭＳ Ｐゴシック" pitchFamily="34" charset="-128"/>
                <a:cs typeface="+mn-cs"/>
              </a:rPr>
              <a:t>HCM </a:t>
            </a:r>
            <a:r>
              <a:rPr lang="en-US" sz="1800" kern="0" dirty="0" smtClean="0">
                <a:latin typeface="+mn-lt"/>
              </a:rPr>
              <a:t>highway capacity</a:t>
            </a:r>
            <a:r>
              <a:rPr kumimoji="0" lang="en-US" sz="1800" b="0" i="0" u="none" strike="noStrike" kern="0" cap="none" spc="0" normalizeH="0" noProof="0" dirty="0" smtClean="0">
                <a:ln>
                  <a:noFill/>
                </a:ln>
                <a:solidFill>
                  <a:schemeClr val="tx1"/>
                </a:solidFill>
                <a:effectLst/>
                <a:uLnTx/>
                <a:uFillTx/>
                <a:latin typeface="+mn-lt"/>
                <a:ea typeface="ＭＳ Ｐゴシック" pitchFamily="34" charset="-128"/>
                <a:cs typeface="+mn-cs"/>
              </a:rPr>
              <a:t> hub</a:t>
            </a:r>
            <a:endParaRPr kumimoji="0" lang="en-US" sz="1800" b="0" i="0" u="none" strike="noStrike" kern="0" cap="none" spc="0" normalizeH="0" baseline="0" noProof="0" dirty="0">
              <a:ln>
                <a:noFill/>
              </a:ln>
              <a:solidFill>
                <a:schemeClr val="tx1"/>
              </a:solidFill>
              <a:effectLst/>
              <a:uLnTx/>
              <a:uFillTx/>
              <a:latin typeface="+mn-lt"/>
              <a:ea typeface="ＭＳ Ｐゴシック" pitchFamily="34" charset="-128"/>
              <a:cs typeface="+mn-cs"/>
            </a:endParaRPr>
          </a:p>
        </p:txBody>
      </p:sp>
      <p:pic>
        <p:nvPicPr>
          <p:cNvPr id="1026" name="Picture 2"/>
          <p:cNvPicPr>
            <a:picLocks noChangeAspect="1" noChangeArrowheads="1"/>
          </p:cNvPicPr>
          <p:nvPr/>
        </p:nvPicPr>
        <p:blipFill>
          <a:blip r:embed="rId3" cstate="print"/>
          <a:srcRect t="16709"/>
          <a:stretch>
            <a:fillRect/>
          </a:stretch>
        </p:blipFill>
        <p:spPr bwMode="auto">
          <a:xfrm>
            <a:off x="4981433" y="4863294"/>
            <a:ext cx="4382068" cy="1994706"/>
          </a:xfrm>
          <a:prstGeom prst="rect">
            <a:avLst/>
          </a:prstGeom>
          <a:noFill/>
          <a:ln w="9525">
            <a:noFill/>
            <a:miter lim="800000"/>
            <a:headEnd/>
            <a:tailEnd/>
          </a:ln>
        </p:spPr>
      </p:pic>
      <p:pic>
        <p:nvPicPr>
          <p:cNvPr id="11"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2590288"/>
            <a:ext cx="3500629" cy="25742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Left-Right Arrow 11"/>
          <p:cNvSpPr/>
          <p:nvPr/>
        </p:nvSpPr>
        <p:spPr bwMode="auto">
          <a:xfrm>
            <a:off x="3698544" y="4940490"/>
            <a:ext cx="996287" cy="586854"/>
          </a:xfrm>
          <a:prstGeom prst="leftRightArrow">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Connection 5:</a:t>
            </a:r>
            <a:endParaRPr lang="en-US" dirty="0"/>
          </a:p>
        </p:txBody>
      </p:sp>
      <p:graphicFrame>
        <p:nvGraphicFramePr>
          <p:cNvPr id="7" name="Diagram 6"/>
          <p:cNvGraphicFramePr/>
          <p:nvPr>
            <p:extLst>
              <p:ext uri="{D42A27DB-BD31-4B8C-83A1-F6EECF244321}">
                <p14:modId xmlns:p14="http://schemas.microsoft.com/office/powerpoint/2010/main" xmlns="" val="1851024664"/>
              </p:ext>
            </p:extLst>
          </p:nvPr>
        </p:nvGraphicFramePr>
        <p:xfrm>
          <a:off x="0" y="1981200"/>
          <a:ext cx="5785283" cy="41289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8" name="Straight Arrow Connector 17"/>
          <p:cNvCxnSpPr/>
          <p:nvPr/>
        </p:nvCxnSpPr>
        <p:spPr bwMode="auto">
          <a:xfrm flipH="1" flipV="1">
            <a:off x="2008947" y="3406246"/>
            <a:ext cx="439387" cy="296885"/>
          </a:xfrm>
          <a:prstGeom prst="straightConnector1">
            <a:avLst/>
          </a:prstGeom>
          <a:solidFill>
            <a:schemeClr val="accent1"/>
          </a:solidFill>
          <a:ln w="38100" cap="flat" cmpd="sng" algn="ctr">
            <a:solidFill>
              <a:srgbClr val="FF0000"/>
            </a:solidFill>
            <a:prstDash val="solid"/>
            <a:round/>
            <a:headEnd type="arrow" w="med" len="med"/>
            <a:tailEnd type="arrow"/>
          </a:ln>
          <a:effectLst/>
        </p:spPr>
      </p:cxnSp>
      <p:cxnSp>
        <p:nvCxnSpPr>
          <p:cNvPr id="21" name="Straight Arrow Connector 20"/>
          <p:cNvCxnSpPr/>
          <p:nvPr/>
        </p:nvCxnSpPr>
        <p:spPr bwMode="auto">
          <a:xfrm flipH="1" flipV="1">
            <a:off x="2863970" y="2966859"/>
            <a:ext cx="21773" cy="556163"/>
          </a:xfrm>
          <a:prstGeom prst="straightConnector1">
            <a:avLst/>
          </a:prstGeom>
          <a:solidFill>
            <a:schemeClr val="accent1"/>
          </a:solidFill>
          <a:ln w="38100" cap="flat" cmpd="sng" algn="ctr">
            <a:solidFill>
              <a:srgbClr val="FF0000"/>
            </a:solidFill>
            <a:prstDash val="solid"/>
            <a:round/>
            <a:headEnd type="arrow" w="med" len="med"/>
            <a:tailEnd type="arrow"/>
          </a:ln>
          <a:effectLst/>
        </p:spPr>
      </p:cxnSp>
      <p:cxnSp>
        <p:nvCxnSpPr>
          <p:cNvPr id="23" name="Straight Arrow Connector 22"/>
          <p:cNvCxnSpPr/>
          <p:nvPr/>
        </p:nvCxnSpPr>
        <p:spPr bwMode="auto">
          <a:xfrm flipH="1">
            <a:off x="1961447" y="4296895"/>
            <a:ext cx="510637" cy="285011"/>
          </a:xfrm>
          <a:prstGeom prst="straightConnector1">
            <a:avLst/>
          </a:prstGeom>
          <a:solidFill>
            <a:schemeClr val="accent1"/>
          </a:solidFill>
          <a:ln w="38100" cap="flat" cmpd="sng" algn="ctr">
            <a:solidFill>
              <a:srgbClr val="FF0000"/>
            </a:solidFill>
            <a:prstDash val="solid"/>
            <a:round/>
            <a:headEnd type="arrow" w="med" len="med"/>
            <a:tailEnd type="arrow"/>
          </a:ln>
          <a:effectLst/>
        </p:spPr>
      </p:cxnSp>
      <p:cxnSp>
        <p:nvCxnSpPr>
          <p:cNvPr id="26" name="Straight Arrow Connector 25"/>
          <p:cNvCxnSpPr/>
          <p:nvPr/>
        </p:nvCxnSpPr>
        <p:spPr bwMode="auto">
          <a:xfrm flipH="1">
            <a:off x="2863971" y="4498776"/>
            <a:ext cx="11874" cy="676893"/>
          </a:xfrm>
          <a:prstGeom prst="straightConnector1">
            <a:avLst/>
          </a:prstGeom>
          <a:solidFill>
            <a:schemeClr val="accent1"/>
          </a:solidFill>
          <a:ln w="38100" cap="flat" cmpd="sng" algn="ctr">
            <a:solidFill>
              <a:srgbClr val="FF0000"/>
            </a:solidFill>
            <a:prstDash val="solid"/>
            <a:round/>
            <a:headEnd type="arrow" w="med" len="med"/>
            <a:tailEnd type="arrow"/>
          </a:ln>
          <a:effectLst/>
        </p:spPr>
      </p:cxnSp>
      <p:cxnSp>
        <p:nvCxnSpPr>
          <p:cNvPr id="29" name="Straight Arrow Connector 28"/>
          <p:cNvCxnSpPr/>
          <p:nvPr/>
        </p:nvCxnSpPr>
        <p:spPr bwMode="auto">
          <a:xfrm flipH="1">
            <a:off x="3277629" y="3475519"/>
            <a:ext cx="510637" cy="285011"/>
          </a:xfrm>
          <a:prstGeom prst="straightConnector1">
            <a:avLst/>
          </a:prstGeom>
          <a:solidFill>
            <a:schemeClr val="accent1"/>
          </a:solidFill>
          <a:ln w="38100" cap="flat" cmpd="sng" algn="ctr">
            <a:solidFill>
              <a:srgbClr val="FF0000"/>
            </a:solidFill>
            <a:prstDash val="solid"/>
            <a:round/>
            <a:headEnd type="arrow" w="med" len="med"/>
            <a:tailEnd type="arrow"/>
          </a:ln>
          <a:effectLst/>
        </p:spPr>
      </p:cxnSp>
      <p:cxnSp>
        <p:nvCxnSpPr>
          <p:cNvPr id="31" name="Straight Arrow Connector 30"/>
          <p:cNvCxnSpPr/>
          <p:nvPr/>
        </p:nvCxnSpPr>
        <p:spPr bwMode="auto">
          <a:xfrm flipH="1" flipV="1">
            <a:off x="3350858" y="4273145"/>
            <a:ext cx="508661" cy="247402"/>
          </a:xfrm>
          <a:prstGeom prst="straightConnector1">
            <a:avLst/>
          </a:prstGeom>
          <a:solidFill>
            <a:schemeClr val="accent1"/>
          </a:solidFill>
          <a:ln w="38100" cap="flat" cmpd="sng" algn="ctr">
            <a:solidFill>
              <a:srgbClr val="FF0000"/>
            </a:solidFill>
            <a:prstDash val="solid"/>
            <a:round/>
            <a:headEnd type="arrow" w="med" len="med"/>
            <a:tailEnd type="arrow"/>
          </a:ln>
          <a:effectLst/>
        </p:spPr>
      </p:cxnSp>
      <p:sp>
        <p:nvSpPr>
          <p:cNvPr id="10" name="Rectangle 9"/>
          <p:cNvSpPr/>
          <p:nvPr/>
        </p:nvSpPr>
        <p:spPr>
          <a:xfrm>
            <a:off x="5029200" y="1828800"/>
            <a:ext cx="3886200" cy="363176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buFont typeface="Arial" pitchFamily="34" charset="0"/>
              <a:buChar char="•"/>
            </a:pPr>
            <a:r>
              <a:rPr lang="en-US" dirty="0" smtClean="0"/>
              <a:t>MOVES LITE</a:t>
            </a:r>
          </a:p>
          <a:p>
            <a:pPr lvl="1" eaLnBrk="0" hangingPunct="0">
              <a:buFont typeface="Arial" pitchFamily="34" charset="0"/>
              <a:buChar char="•"/>
            </a:pPr>
            <a:r>
              <a:rPr lang="en-US" altLang="zh-CN" sz="1400" dirty="0" smtClean="0">
                <a:solidFill>
                  <a:srgbClr val="000000"/>
                </a:solidFill>
              </a:rPr>
              <a:t>Simplified Emission Estimation Method</a:t>
            </a:r>
          </a:p>
          <a:p>
            <a:pPr>
              <a:buFont typeface="Arial" pitchFamily="34" charset="0"/>
              <a:buChar char="•"/>
            </a:pPr>
            <a:endParaRPr lang="en-US" dirty="0" smtClean="0"/>
          </a:p>
          <a:p>
            <a:pPr>
              <a:buFont typeface="Arial" pitchFamily="34" charset="0"/>
              <a:buChar char="•"/>
            </a:pPr>
            <a:r>
              <a:rPr lang="en-US" dirty="0" smtClean="0"/>
              <a:t>Safe prediction model </a:t>
            </a:r>
          </a:p>
          <a:p>
            <a:pPr lvl="1">
              <a:buFont typeface="Arial" pitchFamily="34" charset="0"/>
              <a:buChar char="•"/>
            </a:pPr>
            <a:r>
              <a:rPr lang="en-US" dirty="0" smtClean="0"/>
              <a:t>Given AADT, interchange type, link type </a:t>
            </a:r>
          </a:p>
          <a:p>
            <a:pPr lvl="1">
              <a:buFont typeface="Arial" pitchFamily="34" charset="0"/>
              <a:buChar char="•"/>
            </a:pPr>
            <a:r>
              <a:rPr lang="en-US" dirty="0" smtClean="0"/>
              <a:t>Predict crash rates</a:t>
            </a:r>
          </a:p>
          <a:p>
            <a:pPr lvl="2">
              <a:buFont typeface="Arial" pitchFamily="34" charset="0"/>
              <a:buChar char="•"/>
            </a:pPr>
            <a:r>
              <a:rPr lang="en-US" dirty="0" smtClean="0"/>
              <a:t>Different crash types</a:t>
            </a:r>
          </a:p>
          <a:p>
            <a:pPr lvl="1">
              <a:buFont typeface="Arial" pitchFamily="34" charset="0"/>
              <a:buChar char="•"/>
            </a:pPr>
            <a:endParaRPr lang="en-US" dirty="0" smtClean="0"/>
          </a:p>
          <a:p>
            <a:pPr lvl="1">
              <a:buFont typeface="Arial" pitchFamily="34" charset="0"/>
              <a:buChar char="•"/>
            </a:pPr>
            <a:endParaRPr lang="en-US" dirty="0" smtClean="0"/>
          </a:p>
          <a:p>
            <a:pPr lvl="1"/>
            <a:endParaRPr lang="en-US" dirty="0" smtClean="0"/>
          </a:p>
          <a:p>
            <a:pPr>
              <a:buFont typeface="Arial" pitchFamily="34" charset="0"/>
              <a:buChar char="•"/>
            </a:pPr>
            <a:endParaRPr lang="en-US" dirty="0" smtClean="0"/>
          </a:p>
          <a:p>
            <a:pPr lvl="1"/>
            <a:endParaRPr lang="en-US" dirty="0" smtClean="0"/>
          </a:p>
        </p:txBody>
      </p:sp>
      <p:sp>
        <p:nvSpPr>
          <p:cNvPr id="11" name="Slide Number Placeholder 10"/>
          <p:cNvSpPr>
            <a:spLocks noGrp="1"/>
          </p:cNvSpPr>
          <p:nvPr>
            <p:ph type="sldNum" sz="quarter" idx="10"/>
          </p:nvPr>
        </p:nvSpPr>
        <p:spPr/>
        <p:txBody>
          <a:bodyPr/>
          <a:lstStyle/>
          <a:p>
            <a:pPr>
              <a:defRPr/>
            </a:pPr>
            <a:fld id="{AEDF7EB8-BA4A-44FB-BCF1-CE6115A42AEA}" type="slidenum">
              <a:rPr lang="en-US" smtClean="0"/>
              <a:pPr>
                <a:defRPr/>
              </a:pPr>
              <a:t>18</a:t>
            </a:fld>
            <a:endParaRPr lang="en-US" sz="1200">
              <a:solidFill>
                <a:schemeClr val="tx1"/>
              </a:solidFill>
            </a:endParaRPr>
          </a:p>
        </p:txBody>
      </p:sp>
    </p:spTree>
    <p:extLst>
      <p:ext uri="{BB962C8B-B14F-4D97-AF65-F5344CB8AC3E}">
        <p14:creationId xmlns:p14="http://schemas.microsoft.com/office/powerpoint/2010/main" xmlns="" val="19675339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Linking Simulated Vehicle Trajectory with MOVES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EDF7EB8-BA4A-44FB-BCF1-CE6115A42AEA}" type="slidenum">
              <a:rPr lang="en-US" smtClean="0"/>
              <a:pPr>
                <a:defRPr/>
              </a:pPr>
              <a:t>19</a:t>
            </a:fld>
            <a:endParaRPr lang="en-US" sz="1200">
              <a:solidFill>
                <a:schemeClr val="tx1"/>
              </a:solidFill>
            </a:endParaRPr>
          </a:p>
        </p:txBody>
      </p:sp>
      <p:graphicFrame>
        <p:nvGraphicFramePr>
          <p:cNvPr id="5" name="Diagram 4"/>
          <p:cNvGraphicFramePr/>
          <p:nvPr>
            <p:extLst>
              <p:ext uri="{D42A27DB-BD31-4B8C-83A1-F6EECF244321}">
                <p14:modId xmlns="" xmlns:p14="http://schemas.microsoft.com/office/powerpoint/2010/main" val="1192569782"/>
              </p:ext>
            </p:extLst>
          </p:nvPr>
        </p:nvGraphicFramePr>
        <p:xfrm>
          <a:off x="2514600" y="3429000"/>
          <a:ext cx="4714875" cy="2990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457200" y="3505200"/>
            <a:ext cx="3597541" cy="2718504"/>
          </a:xfrm>
          <a:prstGeom prst="rect">
            <a:avLst/>
          </a:prstGeom>
        </p:spPr>
      </p:pic>
      <p:sp>
        <p:nvSpPr>
          <p:cNvPr id="7" name="Rounded Rectangle 6"/>
          <p:cNvSpPr/>
          <p:nvPr/>
        </p:nvSpPr>
        <p:spPr>
          <a:xfrm>
            <a:off x="4419600" y="4038600"/>
            <a:ext cx="3581400" cy="251460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858000" y="4648200"/>
            <a:ext cx="1008546" cy="369332"/>
          </a:xfrm>
          <a:prstGeom prst="rect">
            <a:avLst/>
          </a:prstGeom>
          <a:noFill/>
        </p:spPr>
        <p:txBody>
          <a:bodyPr wrap="none" rtlCol="0">
            <a:spAutoFit/>
          </a:bodyPr>
          <a:lstStyle/>
          <a:p>
            <a:r>
              <a:rPr lang="en-US" b="1" dirty="0" smtClean="0"/>
              <a:t>constant</a:t>
            </a:r>
            <a:endParaRPr lang="en-US" b="1" dirty="0"/>
          </a:p>
        </p:txBody>
      </p:sp>
      <p:pic>
        <p:nvPicPr>
          <p:cNvPr id="9" name="Picture 2"/>
          <p:cNvPicPr>
            <a:picLocks noChangeAspect="1" noChangeArrowheads="1"/>
          </p:cNvPicPr>
          <p:nvPr/>
        </p:nvPicPr>
        <p:blipFill>
          <a:blip r:embed="rId8" cstate="print"/>
          <a:srcRect/>
          <a:stretch>
            <a:fillRect/>
          </a:stretch>
        </p:blipFill>
        <p:spPr bwMode="auto">
          <a:xfrm>
            <a:off x="3250443" y="942832"/>
            <a:ext cx="1897811" cy="1828800"/>
          </a:xfrm>
          <a:prstGeom prst="rect">
            <a:avLst/>
          </a:prstGeom>
          <a:noFill/>
          <a:ln w="9525">
            <a:noFill/>
            <a:miter lim="800000"/>
            <a:headEnd/>
            <a:tailEnd/>
          </a:ln>
        </p:spPr>
      </p:pic>
      <p:sp>
        <p:nvSpPr>
          <p:cNvPr id="10" name="Left-Right Arrow 9"/>
          <p:cNvSpPr/>
          <p:nvPr/>
        </p:nvSpPr>
        <p:spPr bwMode="auto">
          <a:xfrm rot="2014749">
            <a:off x="4858605" y="2538483"/>
            <a:ext cx="1842447" cy="559559"/>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Outline</a:t>
            </a:r>
            <a:endParaRPr lang="en-US" sz="2800" dirty="0"/>
          </a:p>
        </p:txBody>
      </p:sp>
      <p:sp>
        <p:nvSpPr>
          <p:cNvPr id="3" name="Content Placeholder 2"/>
          <p:cNvSpPr>
            <a:spLocks noGrp="1"/>
          </p:cNvSpPr>
          <p:nvPr>
            <p:ph idx="1"/>
          </p:nvPr>
        </p:nvSpPr>
        <p:spPr>
          <a:xfrm>
            <a:off x="457200" y="1323338"/>
            <a:ext cx="8229600" cy="4395787"/>
          </a:xfrm>
        </p:spPr>
        <p:txBody>
          <a:bodyPr/>
          <a:lstStyle/>
          <a:p>
            <a:pPr>
              <a:lnSpc>
                <a:spcPct val="150000"/>
              </a:lnSpc>
              <a:spcBef>
                <a:spcPts val="200"/>
              </a:spcBef>
              <a:spcAft>
                <a:spcPts val="600"/>
              </a:spcAft>
            </a:pPr>
            <a:r>
              <a:rPr lang="en-US" sz="2000" dirty="0" smtClean="0"/>
              <a:t>Overview and Data Hub Concept</a:t>
            </a:r>
          </a:p>
          <a:p>
            <a:pPr>
              <a:lnSpc>
                <a:spcPct val="150000"/>
              </a:lnSpc>
              <a:spcBef>
                <a:spcPts val="200"/>
              </a:spcBef>
              <a:spcAft>
                <a:spcPts val="600"/>
              </a:spcAft>
            </a:pPr>
            <a:r>
              <a:rPr lang="en-US" sz="2000" dirty="0" smtClean="0"/>
              <a:t>Development Goals</a:t>
            </a:r>
          </a:p>
          <a:p>
            <a:pPr>
              <a:lnSpc>
                <a:spcPct val="150000"/>
              </a:lnSpc>
              <a:spcBef>
                <a:spcPts val="200"/>
              </a:spcBef>
              <a:spcAft>
                <a:spcPts val="600"/>
              </a:spcAft>
            </a:pPr>
            <a:r>
              <a:rPr lang="en-US" sz="2000" dirty="0" smtClean="0"/>
              <a:t>Connections to AMS Data Hub</a:t>
            </a:r>
            <a:endParaRPr lang="en-US" sz="2000" dirty="0"/>
          </a:p>
          <a:p>
            <a:pPr>
              <a:lnSpc>
                <a:spcPct val="150000"/>
              </a:lnSpc>
              <a:spcBef>
                <a:spcPts val="200"/>
              </a:spcBef>
              <a:spcAft>
                <a:spcPts val="600"/>
              </a:spcAft>
            </a:pPr>
            <a:r>
              <a:rPr lang="en-US" sz="2000" dirty="0" smtClean="0"/>
              <a:t>Test Applications  and Key Modeling Steps</a:t>
            </a:r>
          </a:p>
          <a:p>
            <a:pPr>
              <a:lnSpc>
                <a:spcPct val="150000"/>
              </a:lnSpc>
              <a:spcBef>
                <a:spcPts val="200"/>
              </a:spcBef>
              <a:spcAft>
                <a:spcPts val="600"/>
              </a:spcAft>
            </a:pPr>
            <a:r>
              <a:rPr lang="en-US" sz="2000" dirty="0" smtClean="0"/>
              <a:t>Next Steps</a:t>
            </a:r>
          </a:p>
        </p:txBody>
      </p:sp>
      <p:sp>
        <p:nvSpPr>
          <p:cNvPr id="4" name="Slide Number Placeholder 3"/>
          <p:cNvSpPr>
            <a:spLocks noGrp="1"/>
          </p:cNvSpPr>
          <p:nvPr>
            <p:ph type="sldNum" sz="quarter" idx="10"/>
          </p:nvPr>
        </p:nvSpPr>
        <p:spPr/>
        <p:txBody>
          <a:bodyPr/>
          <a:lstStyle/>
          <a:p>
            <a:pPr>
              <a:defRPr/>
            </a:pPr>
            <a:fld id="{AEDF7EB8-BA4A-44FB-BCF1-CE6115A42AEA}" type="slidenum">
              <a:rPr lang="en-US" smtClean="0"/>
              <a:pPr>
                <a:defRPr/>
              </a:pPr>
              <a:t>2</a:t>
            </a:fld>
            <a:endParaRPr lang="en-US" sz="1200">
              <a:solidFill>
                <a:schemeClr val="tx1"/>
              </a:solidFill>
            </a:endParaRPr>
          </a:p>
        </p:txBody>
      </p:sp>
    </p:spTree>
    <p:extLst>
      <p:ext uri="{BB962C8B-B14F-4D97-AF65-F5344CB8AC3E}">
        <p14:creationId xmlns="" xmlns:p14="http://schemas.microsoft.com/office/powerpoint/2010/main" val="168969841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3" cstate="print"/>
          <a:srcRect/>
          <a:stretch>
            <a:fillRect/>
          </a:stretch>
        </p:blipFill>
        <p:spPr bwMode="auto">
          <a:xfrm>
            <a:off x="4495800" y="1752600"/>
            <a:ext cx="1524000" cy="683235"/>
          </a:xfrm>
          <a:prstGeom prst="rect">
            <a:avLst/>
          </a:prstGeom>
          <a:noFill/>
          <a:ln w="9525">
            <a:noFill/>
            <a:miter lim="800000"/>
            <a:headEnd/>
            <a:tailEnd/>
          </a:ln>
        </p:spPr>
      </p:pic>
      <p:sp>
        <p:nvSpPr>
          <p:cNvPr id="33795" name="Freeform 3"/>
          <p:cNvSpPr>
            <a:spLocks/>
          </p:cNvSpPr>
          <p:nvPr/>
        </p:nvSpPr>
        <p:spPr bwMode="gray">
          <a:xfrm>
            <a:off x="5073650" y="1219200"/>
            <a:ext cx="1466850" cy="1155700"/>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hlink">
                  <a:gamma/>
                  <a:tint val="90980"/>
                  <a:invGamma/>
                  <a:alpha val="32001"/>
                </a:schemeClr>
              </a:gs>
              <a:gs pos="100000">
                <a:schemeClr val="hlink"/>
              </a:gs>
            </a:gsLst>
            <a:lin ang="0" scaled="1"/>
          </a:gradFill>
          <a:ln w="12700">
            <a:noFill/>
            <a:prstDash val="solid"/>
            <a:round/>
            <a:headEnd/>
            <a:tailEnd/>
          </a:ln>
        </p:spPr>
        <p:txBody>
          <a:bodyPr/>
          <a:lstStyle/>
          <a:p>
            <a:pPr>
              <a:defRPr/>
            </a:pPr>
            <a:endParaRPr lang="zh-CN" altLang="en-US"/>
          </a:p>
        </p:txBody>
      </p:sp>
      <p:pic>
        <p:nvPicPr>
          <p:cNvPr id="1031" name="Picture 7"/>
          <p:cNvPicPr>
            <a:picLocks noChangeAspect="1" noChangeArrowheads="1"/>
          </p:cNvPicPr>
          <p:nvPr/>
        </p:nvPicPr>
        <p:blipFill>
          <a:blip r:embed="rId4" cstate="print"/>
          <a:srcRect/>
          <a:stretch>
            <a:fillRect/>
          </a:stretch>
        </p:blipFill>
        <p:spPr bwMode="auto">
          <a:xfrm>
            <a:off x="1905000" y="1828800"/>
            <a:ext cx="885825" cy="646053"/>
          </a:xfrm>
          <a:prstGeom prst="rect">
            <a:avLst/>
          </a:prstGeom>
          <a:noFill/>
          <a:ln w="9525">
            <a:noFill/>
            <a:miter lim="800000"/>
            <a:headEnd/>
            <a:tailEnd/>
          </a:ln>
        </p:spPr>
      </p:pic>
      <p:sp>
        <p:nvSpPr>
          <p:cNvPr id="33794" name="Rectangle 2"/>
          <p:cNvSpPr>
            <a:spLocks noGrp="1" noChangeArrowheads="1"/>
          </p:cNvSpPr>
          <p:nvPr>
            <p:ph type="title"/>
          </p:nvPr>
        </p:nvSpPr>
        <p:spPr>
          <a:xfrm>
            <a:off x="381000" y="152400"/>
            <a:ext cx="8229600" cy="1143000"/>
          </a:xfrm>
        </p:spPr>
        <p:txBody>
          <a:bodyPr>
            <a:noAutofit/>
          </a:bodyPr>
          <a:lstStyle/>
          <a:p>
            <a:r>
              <a:rPr lang="en-US" altLang="zh-CN" dirty="0" smtClean="0"/>
              <a:t>Integrated MOVES </a:t>
            </a:r>
            <a:r>
              <a:rPr lang="en-US" altLang="zh-CN" dirty="0" err="1" smtClean="0"/>
              <a:t>Lite</a:t>
            </a:r>
            <a:r>
              <a:rPr lang="en-US" altLang="zh-CN" dirty="0" smtClean="0"/>
              <a:t>  and </a:t>
            </a:r>
            <a:r>
              <a:rPr lang="en-US" altLang="zh-CN" dirty="0" err="1" smtClean="0"/>
              <a:t>DTALite</a:t>
            </a:r>
            <a:r>
              <a:rPr lang="en-US" altLang="zh-CN" dirty="0"/>
              <a:t> </a:t>
            </a:r>
            <a:r>
              <a:rPr lang="en-US" altLang="zh-CN" dirty="0" smtClean="0"/>
              <a:t>Packages for Emission Analysis</a:t>
            </a:r>
            <a:endParaRPr lang="en-US" altLang="zh-CN" sz="1800" dirty="0" smtClean="0"/>
          </a:p>
        </p:txBody>
      </p:sp>
      <p:sp>
        <p:nvSpPr>
          <p:cNvPr id="33796" name="AutoShape 4"/>
          <p:cNvSpPr>
            <a:spLocks noChangeArrowheads="1"/>
          </p:cNvSpPr>
          <p:nvPr/>
        </p:nvSpPr>
        <p:spPr bwMode="auto">
          <a:xfrm>
            <a:off x="3424238" y="2652713"/>
            <a:ext cx="2295525" cy="3155950"/>
          </a:xfrm>
          <a:prstGeom prst="roundRect">
            <a:avLst>
              <a:gd name="adj" fmla="val 4690"/>
            </a:avLst>
          </a:prstGeom>
          <a:noFill/>
          <a:ln w="57150">
            <a:solidFill>
              <a:schemeClr val="accent2"/>
            </a:solidFill>
            <a:round/>
            <a:headEnd/>
            <a:tailEnd/>
          </a:ln>
        </p:spPr>
        <p:txBody>
          <a:bodyPr wrap="none" anchor="ctr"/>
          <a:lstStyle/>
          <a:p>
            <a:endParaRPr lang="zh-CN" altLang="en-US"/>
          </a:p>
        </p:txBody>
      </p:sp>
      <p:sp>
        <p:nvSpPr>
          <p:cNvPr id="33797" name="AutoShape 5"/>
          <p:cNvSpPr>
            <a:spLocks noChangeArrowheads="1"/>
          </p:cNvSpPr>
          <p:nvPr/>
        </p:nvSpPr>
        <p:spPr bwMode="gray">
          <a:xfrm>
            <a:off x="3657600" y="2514600"/>
            <a:ext cx="1863725" cy="287338"/>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noFill/>
            <a:round/>
            <a:headEnd/>
            <a:tailEnd/>
          </a:ln>
          <a:effectLst/>
        </p:spPr>
        <p:txBody>
          <a:bodyPr wrap="none" anchor="ctr"/>
          <a:lstStyle/>
          <a:p>
            <a:pPr>
              <a:defRPr/>
            </a:pPr>
            <a:endParaRPr lang="zh-CN" altLang="en-US"/>
          </a:p>
        </p:txBody>
      </p:sp>
      <p:sp>
        <p:nvSpPr>
          <p:cNvPr id="33798" name="AutoShape 6"/>
          <p:cNvSpPr>
            <a:spLocks noChangeArrowheads="1"/>
          </p:cNvSpPr>
          <p:nvPr/>
        </p:nvSpPr>
        <p:spPr bwMode="auto">
          <a:xfrm flipH="1">
            <a:off x="5334000" y="2590800"/>
            <a:ext cx="73025" cy="144463"/>
          </a:xfrm>
          <a:prstGeom prst="octagon">
            <a:avLst>
              <a:gd name="adj" fmla="val 29287"/>
            </a:avLst>
          </a:prstGeom>
          <a:solidFill>
            <a:schemeClr val="bg1"/>
          </a:solidFill>
          <a:ln w="9525">
            <a:noFill/>
            <a:miter lim="800000"/>
            <a:headEnd/>
            <a:tailEnd/>
          </a:ln>
        </p:spPr>
        <p:txBody>
          <a:bodyPr wrap="none" anchor="ctr"/>
          <a:lstStyle/>
          <a:p>
            <a:endParaRPr lang="zh-CN" altLang="en-US"/>
          </a:p>
        </p:txBody>
      </p:sp>
      <p:sp>
        <p:nvSpPr>
          <p:cNvPr id="33799" name="AutoShape 7"/>
          <p:cNvSpPr>
            <a:spLocks noChangeArrowheads="1"/>
          </p:cNvSpPr>
          <p:nvPr/>
        </p:nvSpPr>
        <p:spPr bwMode="auto">
          <a:xfrm flipH="1">
            <a:off x="3743325" y="2581275"/>
            <a:ext cx="71438" cy="144463"/>
          </a:xfrm>
          <a:prstGeom prst="octagon">
            <a:avLst>
              <a:gd name="adj" fmla="val 29287"/>
            </a:avLst>
          </a:prstGeom>
          <a:solidFill>
            <a:schemeClr val="bg1"/>
          </a:solidFill>
          <a:ln w="9525">
            <a:noFill/>
            <a:miter lim="800000"/>
            <a:headEnd/>
            <a:tailEnd/>
          </a:ln>
        </p:spPr>
        <p:txBody>
          <a:bodyPr wrap="none" anchor="ctr"/>
          <a:lstStyle/>
          <a:p>
            <a:endParaRPr lang="zh-CN" altLang="en-US"/>
          </a:p>
        </p:txBody>
      </p:sp>
      <p:sp>
        <p:nvSpPr>
          <p:cNvPr id="33800" name="AutoShape 8"/>
          <p:cNvSpPr>
            <a:spLocks noChangeArrowheads="1"/>
          </p:cNvSpPr>
          <p:nvPr/>
        </p:nvSpPr>
        <p:spPr bwMode="auto">
          <a:xfrm>
            <a:off x="5934075" y="2151063"/>
            <a:ext cx="2295525" cy="3155950"/>
          </a:xfrm>
          <a:prstGeom prst="roundRect">
            <a:avLst>
              <a:gd name="adj" fmla="val 4690"/>
            </a:avLst>
          </a:prstGeom>
          <a:noFill/>
          <a:ln w="57150">
            <a:solidFill>
              <a:schemeClr val="hlink"/>
            </a:solidFill>
            <a:round/>
            <a:headEnd/>
            <a:tailEnd/>
          </a:ln>
        </p:spPr>
        <p:txBody>
          <a:bodyPr wrap="none" anchor="ctr"/>
          <a:lstStyle/>
          <a:p>
            <a:endParaRPr lang="zh-CN" altLang="en-US"/>
          </a:p>
        </p:txBody>
      </p:sp>
      <p:sp>
        <p:nvSpPr>
          <p:cNvPr id="33801" name="AutoShape 9"/>
          <p:cNvSpPr>
            <a:spLocks noChangeArrowheads="1"/>
          </p:cNvSpPr>
          <p:nvPr/>
        </p:nvSpPr>
        <p:spPr bwMode="gray">
          <a:xfrm>
            <a:off x="6149975" y="2008188"/>
            <a:ext cx="1863725" cy="287337"/>
          </a:xfrm>
          <a:prstGeom prst="roundRect">
            <a:avLst>
              <a:gd name="adj" fmla="val 50000"/>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round/>
            <a:headEnd/>
            <a:tailEnd/>
          </a:ln>
          <a:effectLst/>
        </p:spPr>
        <p:txBody>
          <a:bodyPr wrap="none" anchor="ctr"/>
          <a:lstStyle/>
          <a:p>
            <a:pPr>
              <a:defRPr/>
            </a:pPr>
            <a:endParaRPr lang="zh-CN" altLang="en-US"/>
          </a:p>
        </p:txBody>
      </p:sp>
      <p:sp>
        <p:nvSpPr>
          <p:cNvPr id="33802" name="AutoShape 10"/>
          <p:cNvSpPr>
            <a:spLocks noChangeArrowheads="1"/>
          </p:cNvSpPr>
          <p:nvPr/>
        </p:nvSpPr>
        <p:spPr bwMode="auto">
          <a:xfrm flipH="1">
            <a:off x="7835900" y="2079625"/>
            <a:ext cx="71438" cy="142875"/>
          </a:xfrm>
          <a:prstGeom prst="octagon">
            <a:avLst>
              <a:gd name="adj" fmla="val 29287"/>
            </a:avLst>
          </a:prstGeom>
          <a:solidFill>
            <a:schemeClr val="bg1"/>
          </a:solidFill>
          <a:ln w="9525">
            <a:noFill/>
            <a:miter lim="800000"/>
            <a:headEnd/>
            <a:tailEnd/>
          </a:ln>
        </p:spPr>
        <p:txBody>
          <a:bodyPr wrap="none" anchor="ctr"/>
          <a:lstStyle/>
          <a:p>
            <a:endParaRPr lang="zh-CN" altLang="en-US"/>
          </a:p>
        </p:txBody>
      </p:sp>
      <p:sp>
        <p:nvSpPr>
          <p:cNvPr id="33803" name="AutoShape 11"/>
          <p:cNvSpPr>
            <a:spLocks noChangeArrowheads="1"/>
          </p:cNvSpPr>
          <p:nvPr/>
        </p:nvSpPr>
        <p:spPr bwMode="auto">
          <a:xfrm flipH="1">
            <a:off x="6253163" y="2079625"/>
            <a:ext cx="71437" cy="142875"/>
          </a:xfrm>
          <a:prstGeom prst="octagon">
            <a:avLst>
              <a:gd name="adj" fmla="val 29287"/>
            </a:avLst>
          </a:prstGeom>
          <a:solidFill>
            <a:schemeClr val="bg1"/>
          </a:solidFill>
          <a:ln w="9525">
            <a:noFill/>
            <a:miter lim="800000"/>
            <a:headEnd/>
            <a:tailEnd/>
          </a:ln>
        </p:spPr>
        <p:txBody>
          <a:bodyPr wrap="none" anchor="ctr"/>
          <a:lstStyle/>
          <a:p>
            <a:endParaRPr lang="zh-CN" altLang="en-US"/>
          </a:p>
        </p:txBody>
      </p:sp>
      <p:sp>
        <p:nvSpPr>
          <p:cNvPr id="33804" name="Freeform 12"/>
          <p:cNvSpPr>
            <a:spLocks/>
          </p:cNvSpPr>
          <p:nvPr/>
        </p:nvSpPr>
        <p:spPr bwMode="gray">
          <a:xfrm>
            <a:off x="2492375" y="1720850"/>
            <a:ext cx="1466850" cy="1157288"/>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folHlink">
                  <a:gamma/>
                  <a:tint val="57647"/>
                  <a:invGamma/>
                  <a:alpha val="32001"/>
                </a:schemeClr>
              </a:gs>
              <a:gs pos="100000">
                <a:schemeClr val="folHlink"/>
              </a:gs>
            </a:gsLst>
            <a:lin ang="0" scaled="1"/>
          </a:gradFill>
          <a:ln w="12700">
            <a:noFill/>
            <a:prstDash val="solid"/>
            <a:round/>
            <a:headEnd/>
            <a:tailEnd/>
          </a:ln>
        </p:spPr>
        <p:txBody>
          <a:bodyPr/>
          <a:lstStyle/>
          <a:p>
            <a:pPr>
              <a:defRPr/>
            </a:pPr>
            <a:endParaRPr lang="zh-CN" altLang="en-US"/>
          </a:p>
        </p:txBody>
      </p:sp>
      <p:sp>
        <p:nvSpPr>
          <p:cNvPr id="33805" name="Text Box 13"/>
          <p:cNvSpPr txBox="1">
            <a:spLocks noChangeArrowheads="1"/>
          </p:cNvSpPr>
          <p:nvPr/>
        </p:nvSpPr>
        <p:spPr bwMode="gray">
          <a:xfrm>
            <a:off x="4053013" y="2486025"/>
            <a:ext cx="1031629" cy="307777"/>
          </a:xfrm>
          <a:prstGeom prst="rect">
            <a:avLst/>
          </a:prstGeom>
          <a:noFill/>
          <a:ln w="9525" algn="ctr">
            <a:noFill/>
            <a:miter lim="800000"/>
            <a:headEnd/>
            <a:tailEnd/>
          </a:ln>
        </p:spPr>
        <p:txBody>
          <a:bodyPr wrap="none">
            <a:spAutoFit/>
          </a:bodyPr>
          <a:lstStyle/>
          <a:p>
            <a:pPr algn="ctr" eaLnBrk="0" hangingPunct="0"/>
            <a:r>
              <a:rPr lang="en-US" altLang="zh-CN" sz="1400" dirty="0" smtClean="0">
                <a:solidFill>
                  <a:schemeClr val="bg1"/>
                </a:solidFill>
              </a:rPr>
              <a:t>MOVES </a:t>
            </a:r>
            <a:r>
              <a:rPr lang="en-US" altLang="zh-CN" sz="1400" dirty="0" err="1" smtClean="0">
                <a:solidFill>
                  <a:schemeClr val="bg1"/>
                </a:solidFill>
              </a:rPr>
              <a:t>Lite</a:t>
            </a:r>
            <a:endParaRPr lang="en-US" altLang="zh-CN" sz="1400" dirty="0">
              <a:solidFill>
                <a:schemeClr val="bg1"/>
              </a:solidFill>
            </a:endParaRPr>
          </a:p>
        </p:txBody>
      </p:sp>
      <p:sp>
        <p:nvSpPr>
          <p:cNvPr id="33806" name="Text Box 14"/>
          <p:cNvSpPr txBox="1">
            <a:spLocks noChangeArrowheads="1"/>
          </p:cNvSpPr>
          <p:nvPr/>
        </p:nvSpPr>
        <p:spPr bwMode="gray">
          <a:xfrm>
            <a:off x="6295778" y="1990725"/>
            <a:ext cx="1575303" cy="307777"/>
          </a:xfrm>
          <a:prstGeom prst="rect">
            <a:avLst/>
          </a:prstGeom>
          <a:noFill/>
          <a:ln w="9525" algn="ctr">
            <a:noFill/>
            <a:miter lim="800000"/>
            <a:headEnd/>
            <a:tailEnd/>
          </a:ln>
        </p:spPr>
        <p:txBody>
          <a:bodyPr wrap="none">
            <a:spAutoFit/>
          </a:bodyPr>
          <a:lstStyle/>
          <a:p>
            <a:pPr algn="ctr" eaLnBrk="0" hangingPunct="0"/>
            <a:r>
              <a:rPr lang="en-US" altLang="zh-CN" sz="1400" dirty="0" smtClean="0">
                <a:solidFill>
                  <a:srgbClr val="FFFFFF"/>
                </a:solidFill>
              </a:rPr>
              <a:t>Emission Estimates</a:t>
            </a:r>
            <a:endParaRPr lang="en-US" altLang="zh-CN" sz="1400" dirty="0">
              <a:solidFill>
                <a:srgbClr val="FFFFFF"/>
              </a:solidFill>
            </a:endParaRPr>
          </a:p>
        </p:txBody>
      </p:sp>
      <p:grpSp>
        <p:nvGrpSpPr>
          <p:cNvPr id="3" name="Group 15"/>
          <p:cNvGrpSpPr>
            <a:grpSpLocks/>
          </p:cNvGrpSpPr>
          <p:nvPr/>
        </p:nvGrpSpPr>
        <p:grpSpPr bwMode="auto">
          <a:xfrm>
            <a:off x="914400" y="2914650"/>
            <a:ext cx="2295525" cy="3324225"/>
            <a:chOff x="576" y="1836"/>
            <a:chExt cx="1446" cy="2094"/>
          </a:xfrm>
        </p:grpSpPr>
        <p:sp>
          <p:nvSpPr>
            <p:cNvPr id="33810" name="AutoShape 16"/>
            <p:cNvSpPr>
              <a:spLocks noChangeArrowheads="1"/>
            </p:cNvSpPr>
            <p:nvPr/>
          </p:nvSpPr>
          <p:spPr bwMode="auto">
            <a:xfrm>
              <a:off x="576" y="1942"/>
              <a:ext cx="1446" cy="1988"/>
            </a:xfrm>
            <a:prstGeom prst="roundRect">
              <a:avLst>
                <a:gd name="adj" fmla="val 4690"/>
              </a:avLst>
            </a:prstGeom>
            <a:noFill/>
            <a:ln w="57150">
              <a:solidFill>
                <a:schemeClr val="folHlink"/>
              </a:solidFill>
              <a:round/>
              <a:headEnd/>
              <a:tailEnd/>
            </a:ln>
          </p:spPr>
          <p:txBody>
            <a:bodyPr wrap="none" anchor="ctr"/>
            <a:lstStyle/>
            <a:p>
              <a:endParaRPr lang="zh-CN" altLang="en-US"/>
            </a:p>
          </p:txBody>
        </p:sp>
        <p:sp>
          <p:nvSpPr>
            <p:cNvPr id="2" name="AutoShape 17"/>
            <p:cNvSpPr>
              <a:spLocks noChangeArrowheads="1"/>
            </p:cNvSpPr>
            <p:nvPr/>
          </p:nvSpPr>
          <p:spPr bwMode="gray">
            <a:xfrm>
              <a:off x="712" y="1852"/>
              <a:ext cx="1174" cy="181"/>
            </a:xfrm>
            <a:prstGeom prst="roundRect">
              <a:avLst>
                <a:gd name="adj" fmla="val 50000"/>
              </a:avLst>
            </a:prstGeom>
            <a:gradFill rotWithShape="1">
              <a:gsLst>
                <a:gs pos="0">
                  <a:schemeClr val="folHlink">
                    <a:gamma/>
                    <a:shade val="38824"/>
                    <a:invGamma/>
                  </a:schemeClr>
                </a:gs>
                <a:gs pos="50000">
                  <a:schemeClr val="folHlink"/>
                </a:gs>
                <a:gs pos="100000">
                  <a:schemeClr val="folHlink">
                    <a:gamma/>
                    <a:shade val="38824"/>
                    <a:invGamma/>
                  </a:schemeClr>
                </a:gs>
              </a:gsLst>
              <a:lin ang="5400000" scaled="1"/>
            </a:gradFill>
            <a:ln w="9525">
              <a:noFill/>
              <a:round/>
              <a:headEnd/>
              <a:tailEnd/>
            </a:ln>
            <a:effectLst/>
          </p:spPr>
          <p:txBody>
            <a:bodyPr wrap="none" anchor="ctr"/>
            <a:lstStyle/>
            <a:p>
              <a:pPr>
                <a:defRPr/>
              </a:pPr>
              <a:endParaRPr lang="zh-CN" altLang="en-US"/>
            </a:p>
          </p:txBody>
        </p:sp>
        <p:sp>
          <p:nvSpPr>
            <p:cNvPr id="33812" name="AutoShape 18"/>
            <p:cNvSpPr>
              <a:spLocks noChangeArrowheads="1"/>
            </p:cNvSpPr>
            <p:nvPr/>
          </p:nvSpPr>
          <p:spPr bwMode="auto">
            <a:xfrm flipH="1">
              <a:off x="1773" y="1897"/>
              <a:ext cx="45" cy="91"/>
            </a:xfrm>
            <a:prstGeom prst="octagon">
              <a:avLst>
                <a:gd name="adj" fmla="val 29287"/>
              </a:avLst>
            </a:prstGeom>
            <a:solidFill>
              <a:schemeClr val="bg1"/>
            </a:solidFill>
            <a:ln w="9525">
              <a:noFill/>
              <a:miter lim="800000"/>
              <a:headEnd/>
              <a:tailEnd/>
            </a:ln>
          </p:spPr>
          <p:txBody>
            <a:bodyPr wrap="none" anchor="ctr"/>
            <a:lstStyle/>
            <a:p>
              <a:endParaRPr lang="zh-CN" altLang="en-US"/>
            </a:p>
          </p:txBody>
        </p:sp>
        <p:sp>
          <p:nvSpPr>
            <p:cNvPr id="33813" name="AutoShape 19"/>
            <p:cNvSpPr>
              <a:spLocks noChangeArrowheads="1"/>
            </p:cNvSpPr>
            <p:nvPr/>
          </p:nvSpPr>
          <p:spPr bwMode="auto">
            <a:xfrm flipH="1">
              <a:off x="776" y="1897"/>
              <a:ext cx="46" cy="91"/>
            </a:xfrm>
            <a:prstGeom prst="octagon">
              <a:avLst>
                <a:gd name="adj" fmla="val 29287"/>
              </a:avLst>
            </a:prstGeom>
            <a:solidFill>
              <a:schemeClr val="bg1"/>
            </a:solidFill>
            <a:ln w="9525">
              <a:noFill/>
              <a:miter lim="800000"/>
              <a:headEnd/>
              <a:tailEnd/>
            </a:ln>
          </p:spPr>
          <p:txBody>
            <a:bodyPr wrap="none" anchor="ctr"/>
            <a:lstStyle/>
            <a:p>
              <a:endParaRPr lang="zh-CN" altLang="en-US"/>
            </a:p>
          </p:txBody>
        </p:sp>
        <p:sp>
          <p:nvSpPr>
            <p:cNvPr id="33814" name="Text Box 20"/>
            <p:cNvSpPr txBox="1">
              <a:spLocks noChangeArrowheads="1"/>
            </p:cNvSpPr>
            <p:nvPr/>
          </p:nvSpPr>
          <p:spPr bwMode="gray">
            <a:xfrm>
              <a:off x="1062" y="1836"/>
              <a:ext cx="464" cy="194"/>
            </a:xfrm>
            <a:prstGeom prst="rect">
              <a:avLst/>
            </a:prstGeom>
            <a:noFill/>
            <a:ln w="9525" algn="ctr">
              <a:noFill/>
              <a:miter lim="800000"/>
              <a:headEnd/>
              <a:tailEnd/>
            </a:ln>
          </p:spPr>
          <p:txBody>
            <a:bodyPr wrap="none">
              <a:spAutoFit/>
            </a:bodyPr>
            <a:lstStyle/>
            <a:p>
              <a:pPr algn="ctr" eaLnBrk="0" hangingPunct="0"/>
              <a:r>
                <a:rPr lang="en-US" altLang="zh-CN" sz="1400" dirty="0" err="1" smtClean="0">
                  <a:solidFill>
                    <a:schemeClr val="bg1"/>
                  </a:solidFill>
                </a:rPr>
                <a:t>DTALite</a:t>
              </a:r>
              <a:endParaRPr lang="en-US" altLang="zh-CN" sz="1400" dirty="0">
                <a:solidFill>
                  <a:schemeClr val="bg1"/>
                </a:solidFill>
              </a:endParaRPr>
            </a:p>
          </p:txBody>
        </p:sp>
        <p:sp>
          <p:nvSpPr>
            <p:cNvPr id="33815" name="Text Box 21"/>
            <p:cNvSpPr txBox="1">
              <a:spLocks noChangeArrowheads="1"/>
            </p:cNvSpPr>
            <p:nvPr/>
          </p:nvSpPr>
          <p:spPr bwMode="auto">
            <a:xfrm>
              <a:off x="624" y="2106"/>
              <a:ext cx="1344" cy="465"/>
            </a:xfrm>
            <a:prstGeom prst="rect">
              <a:avLst/>
            </a:prstGeom>
            <a:noFill/>
            <a:ln w="9525" algn="ctr">
              <a:noFill/>
              <a:miter lim="800000"/>
              <a:headEnd/>
              <a:tailEnd/>
            </a:ln>
          </p:spPr>
          <p:txBody>
            <a:bodyPr>
              <a:spAutoFit/>
            </a:bodyPr>
            <a:lstStyle/>
            <a:p>
              <a:pPr eaLnBrk="0" hangingPunct="0"/>
              <a:r>
                <a:rPr lang="en-US" altLang="zh-CN" sz="1400" dirty="0" smtClean="0">
                  <a:solidFill>
                    <a:srgbClr val="000000"/>
                  </a:solidFill>
                </a:rPr>
                <a:t>Large-scale  Dynamic Traffic  Assignment &amp; Simulator</a:t>
              </a:r>
              <a:endParaRPr lang="en-US" altLang="zh-CN" sz="1400" dirty="0">
                <a:solidFill>
                  <a:srgbClr val="000000"/>
                </a:solidFill>
              </a:endParaRPr>
            </a:p>
          </p:txBody>
        </p:sp>
      </p:grpSp>
      <p:sp>
        <p:nvSpPr>
          <p:cNvPr id="33808" name="Text Box 22"/>
          <p:cNvSpPr txBox="1">
            <a:spLocks noChangeArrowheads="1"/>
          </p:cNvSpPr>
          <p:nvPr/>
        </p:nvSpPr>
        <p:spPr bwMode="auto">
          <a:xfrm>
            <a:off x="3505200" y="2886075"/>
            <a:ext cx="2133600" cy="523220"/>
          </a:xfrm>
          <a:prstGeom prst="rect">
            <a:avLst/>
          </a:prstGeom>
          <a:noFill/>
          <a:ln w="9525" algn="ctr">
            <a:noFill/>
            <a:miter lim="800000"/>
            <a:headEnd/>
            <a:tailEnd/>
          </a:ln>
        </p:spPr>
        <p:txBody>
          <a:bodyPr>
            <a:spAutoFit/>
          </a:bodyPr>
          <a:lstStyle/>
          <a:p>
            <a:pPr eaLnBrk="0" hangingPunct="0"/>
            <a:r>
              <a:rPr lang="en-US" altLang="zh-CN" sz="1400" dirty="0">
                <a:solidFill>
                  <a:srgbClr val="000000"/>
                </a:solidFill>
              </a:rPr>
              <a:t>Simplified </a:t>
            </a:r>
            <a:r>
              <a:rPr lang="en-US" altLang="zh-CN" sz="1400" dirty="0" smtClean="0">
                <a:solidFill>
                  <a:srgbClr val="000000"/>
                </a:solidFill>
              </a:rPr>
              <a:t>Emission Estimation Method</a:t>
            </a:r>
            <a:endParaRPr lang="en-US" altLang="zh-CN" sz="1400" dirty="0">
              <a:solidFill>
                <a:srgbClr val="000000"/>
              </a:solidFill>
            </a:endParaRPr>
          </a:p>
        </p:txBody>
      </p:sp>
      <p:sp>
        <p:nvSpPr>
          <p:cNvPr id="33809" name="Text Box 23"/>
          <p:cNvSpPr txBox="1">
            <a:spLocks noChangeArrowheads="1"/>
          </p:cNvSpPr>
          <p:nvPr/>
        </p:nvSpPr>
        <p:spPr bwMode="auto">
          <a:xfrm>
            <a:off x="6019800" y="2352675"/>
            <a:ext cx="2133600" cy="1754326"/>
          </a:xfrm>
          <a:prstGeom prst="rect">
            <a:avLst/>
          </a:prstGeom>
          <a:noFill/>
          <a:ln w="9525" algn="ctr">
            <a:noFill/>
            <a:miter lim="800000"/>
            <a:headEnd/>
            <a:tailEnd/>
          </a:ln>
        </p:spPr>
        <p:txBody>
          <a:bodyPr>
            <a:spAutoFit/>
          </a:bodyPr>
          <a:lstStyle/>
          <a:p>
            <a:pPr eaLnBrk="0" hangingPunct="0"/>
            <a:r>
              <a:rPr lang="en-US" altLang="zh-CN" sz="1200" dirty="0" smtClean="0">
                <a:solidFill>
                  <a:srgbClr val="000000"/>
                </a:solidFill>
              </a:rPr>
              <a:t>Project level</a:t>
            </a:r>
          </a:p>
          <a:p>
            <a:pPr eaLnBrk="0" hangingPunct="0"/>
            <a:endParaRPr lang="en-US" altLang="zh-CN" sz="1200" dirty="0">
              <a:solidFill>
                <a:srgbClr val="000000"/>
              </a:solidFill>
            </a:endParaRPr>
          </a:p>
          <a:p>
            <a:pPr eaLnBrk="0" hangingPunct="0"/>
            <a:endParaRPr lang="en-US" altLang="zh-CN" sz="1200" dirty="0" smtClean="0">
              <a:solidFill>
                <a:srgbClr val="000000"/>
              </a:solidFill>
            </a:endParaRPr>
          </a:p>
          <a:p>
            <a:pPr eaLnBrk="0" hangingPunct="0"/>
            <a:endParaRPr lang="en-US" altLang="zh-CN" sz="1200" dirty="0">
              <a:solidFill>
                <a:srgbClr val="000000"/>
              </a:solidFill>
            </a:endParaRPr>
          </a:p>
          <a:p>
            <a:pPr eaLnBrk="0" hangingPunct="0"/>
            <a:endParaRPr lang="en-US" altLang="zh-CN" sz="1200" dirty="0" smtClean="0">
              <a:solidFill>
                <a:srgbClr val="000000"/>
              </a:solidFill>
            </a:endParaRPr>
          </a:p>
          <a:p>
            <a:pPr eaLnBrk="0" hangingPunct="0"/>
            <a:endParaRPr lang="en-US" altLang="zh-CN" sz="1200" dirty="0">
              <a:solidFill>
                <a:srgbClr val="000000"/>
              </a:solidFill>
            </a:endParaRPr>
          </a:p>
          <a:p>
            <a:pPr eaLnBrk="0" hangingPunct="0"/>
            <a:endParaRPr lang="en-US" altLang="zh-CN" sz="1200" dirty="0" smtClean="0">
              <a:solidFill>
                <a:srgbClr val="000000"/>
              </a:solidFill>
            </a:endParaRPr>
          </a:p>
          <a:p>
            <a:pPr eaLnBrk="0" hangingPunct="0"/>
            <a:endParaRPr lang="en-US" altLang="zh-CN" sz="1200" dirty="0">
              <a:solidFill>
                <a:srgbClr val="000000"/>
              </a:solidFill>
            </a:endParaRPr>
          </a:p>
          <a:p>
            <a:pPr eaLnBrk="0" hangingPunct="0"/>
            <a:r>
              <a:rPr lang="en-US" altLang="zh-CN" sz="1200" dirty="0" smtClean="0">
                <a:solidFill>
                  <a:srgbClr val="000000"/>
                </a:solidFill>
              </a:rPr>
              <a:t>Network level </a:t>
            </a:r>
            <a:endParaRPr lang="en-US" altLang="zh-CN" sz="1200" dirty="0">
              <a:solidFill>
                <a:srgbClr val="000000"/>
              </a:solidFill>
            </a:endParaRPr>
          </a:p>
        </p:txBody>
      </p:sp>
      <p:pic>
        <p:nvPicPr>
          <p:cNvPr id="1026" name="Picture 2"/>
          <p:cNvPicPr>
            <a:picLocks noChangeAspect="1" noChangeArrowheads="1"/>
          </p:cNvPicPr>
          <p:nvPr/>
        </p:nvPicPr>
        <p:blipFill>
          <a:blip r:embed="rId5" cstate="print"/>
          <a:srcRect/>
          <a:stretch>
            <a:fillRect/>
          </a:stretch>
        </p:blipFill>
        <p:spPr bwMode="auto">
          <a:xfrm>
            <a:off x="1066800" y="4191000"/>
            <a:ext cx="1897811" cy="1828800"/>
          </a:xfrm>
          <a:prstGeom prst="rect">
            <a:avLst/>
          </a:prstGeom>
          <a:noFill/>
          <a:ln w="9525">
            <a:noFill/>
            <a:miter lim="800000"/>
            <a:headEnd/>
            <a:tailEnd/>
          </a:ln>
        </p:spPr>
      </p:pic>
      <p:pic>
        <p:nvPicPr>
          <p:cNvPr id="1027" name="Picture 3"/>
          <p:cNvPicPr>
            <a:picLocks noChangeAspect="1" noChangeArrowheads="1"/>
          </p:cNvPicPr>
          <p:nvPr/>
        </p:nvPicPr>
        <p:blipFill>
          <a:blip r:embed="rId6" cstate="print"/>
          <a:srcRect/>
          <a:stretch>
            <a:fillRect/>
          </a:stretch>
        </p:blipFill>
        <p:spPr bwMode="auto">
          <a:xfrm>
            <a:off x="3505200" y="4038600"/>
            <a:ext cx="2057400" cy="1066800"/>
          </a:xfrm>
          <a:prstGeom prst="rect">
            <a:avLst/>
          </a:prstGeom>
          <a:noFill/>
          <a:ln w="9525">
            <a:noFill/>
            <a:miter lim="800000"/>
            <a:headEnd/>
            <a:tailEnd/>
          </a:ln>
        </p:spPr>
      </p:pic>
      <p:pic>
        <p:nvPicPr>
          <p:cNvPr id="1028" name="Picture 4"/>
          <p:cNvPicPr>
            <a:picLocks noChangeAspect="1" noChangeArrowheads="1"/>
          </p:cNvPicPr>
          <p:nvPr/>
        </p:nvPicPr>
        <p:blipFill>
          <a:blip r:embed="rId7" cstate="print"/>
          <a:srcRect/>
          <a:stretch>
            <a:fillRect/>
          </a:stretch>
        </p:blipFill>
        <p:spPr bwMode="auto">
          <a:xfrm>
            <a:off x="6019800" y="2590800"/>
            <a:ext cx="1819275" cy="847725"/>
          </a:xfrm>
          <a:prstGeom prst="rect">
            <a:avLst/>
          </a:prstGeom>
          <a:noFill/>
          <a:ln w="9525">
            <a:noFill/>
            <a:miter lim="800000"/>
            <a:headEnd/>
            <a:tailEnd/>
          </a:ln>
        </p:spPr>
      </p:pic>
      <p:pic>
        <p:nvPicPr>
          <p:cNvPr id="1029" name="Picture 5"/>
          <p:cNvPicPr>
            <a:picLocks noChangeAspect="1" noChangeArrowheads="1"/>
          </p:cNvPicPr>
          <p:nvPr/>
        </p:nvPicPr>
        <p:blipFill>
          <a:blip r:embed="rId8" cstate="print"/>
          <a:srcRect/>
          <a:stretch>
            <a:fillRect/>
          </a:stretch>
        </p:blipFill>
        <p:spPr bwMode="auto">
          <a:xfrm>
            <a:off x="6172200" y="4114800"/>
            <a:ext cx="1800225" cy="1095375"/>
          </a:xfrm>
          <a:prstGeom prst="rect">
            <a:avLst/>
          </a:prstGeom>
          <a:noFill/>
          <a:ln w="9525">
            <a:noFill/>
            <a:miter lim="800000"/>
            <a:headEnd/>
            <a:tailEnd/>
          </a:ln>
        </p:spPr>
      </p:pic>
      <p:sp>
        <p:nvSpPr>
          <p:cNvPr id="31" name="Rectangle 30"/>
          <p:cNvSpPr/>
          <p:nvPr/>
        </p:nvSpPr>
        <p:spPr>
          <a:xfrm>
            <a:off x="838200" y="1447800"/>
            <a:ext cx="2626040" cy="246221"/>
          </a:xfrm>
          <a:prstGeom prst="rect">
            <a:avLst/>
          </a:prstGeom>
        </p:spPr>
        <p:txBody>
          <a:bodyPr wrap="none">
            <a:spAutoFit/>
          </a:bodyPr>
          <a:lstStyle/>
          <a:p>
            <a:r>
              <a:rPr lang="en-US" sz="1000" dirty="0"/>
              <a:t>Microscopic Vehicle Trajectory Reconstruction </a:t>
            </a:r>
          </a:p>
        </p:txBody>
      </p:sp>
      <p:sp>
        <p:nvSpPr>
          <p:cNvPr id="32" name="Rectangle 31"/>
          <p:cNvSpPr/>
          <p:nvPr/>
        </p:nvSpPr>
        <p:spPr>
          <a:xfrm>
            <a:off x="4191000" y="1295400"/>
            <a:ext cx="1683474" cy="246221"/>
          </a:xfrm>
          <a:prstGeom prst="rect">
            <a:avLst/>
          </a:prstGeom>
        </p:spPr>
        <p:txBody>
          <a:bodyPr wrap="none">
            <a:spAutoFit/>
          </a:bodyPr>
          <a:lstStyle/>
          <a:p>
            <a:r>
              <a:rPr lang="en-US" sz="1000" dirty="0" smtClean="0"/>
              <a:t>Emission Result Aggregation </a:t>
            </a:r>
            <a:endParaRPr lang="en-US" sz="1000" dirty="0"/>
          </a:p>
        </p:txBody>
      </p:sp>
      <p:sp>
        <p:nvSpPr>
          <p:cNvPr id="33" name="Slide Number Placeholder 32"/>
          <p:cNvSpPr>
            <a:spLocks noGrp="1"/>
          </p:cNvSpPr>
          <p:nvPr>
            <p:ph type="sldNum" sz="quarter" idx="10"/>
          </p:nvPr>
        </p:nvSpPr>
        <p:spPr/>
        <p:txBody>
          <a:bodyPr/>
          <a:lstStyle/>
          <a:p>
            <a:pPr>
              <a:defRPr/>
            </a:pPr>
            <a:fld id="{AEDF7EB8-BA4A-44FB-BCF1-CE6115A42AEA}" type="slidenum">
              <a:rPr lang="en-US" smtClean="0"/>
              <a:pPr>
                <a:defRPr/>
              </a:pPr>
              <a:t>20</a:t>
            </a:fld>
            <a:endParaRPr lang="en-US" sz="120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Connection 6: </a:t>
            </a:r>
            <a:endParaRPr lang="en-US" dirty="0"/>
          </a:p>
        </p:txBody>
      </p:sp>
      <p:graphicFrame>
        <p:nvGraphicFramePr>
          <p:cNvPr id="7" name="Diagram 6"/>
          <p:cNvGraphicFramePr/>
          <p:nvPr>
            <p:extLst>
              <p:ext uri="{D42A27DB-BD31-4B8C-83A1-F6EECF244321}">
                <p14:modId xmlns:p14="http://schemas.microsoft.com/office/powerpoint/2010/main" xmlns="" val="1851024664"/>
              </p:ext>
            </p:extLst>
          </p:nvPr>
        </p:nvGraphicFramePr>
        <p:xfrm>
          <a:off x="0" y="1981200"/>
          <a:ext cx="5785283" cy="41289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8" name="Straight Arrow Connector 17"/>
          <p:cNvCxnSpPr/>
          <p:nvPr/>
        </p:nvCxnSpPr>
        <p:spPr bwMode="auto">
          <a:xfrm flipH="1" flipV="1">
            <a:off x="2008947" y="3406246"/>
            <a:ext cx="439387" cy="296885"/>
          </a:xfrm>
          <a:prstGeom prst="straightConnector1">
            <a:avLst/>
          </a:prstGeom>
          <a:solidFill>
            <a:schemeClr val="accent1"/>
          </a:solidFill>
          <a:ln w="38100" cap="flat" cmpd="sng" algn="ctr">
            <a:solidFill>
              <a:srgbClr val="FF0000"/>
            </a:solidFill>
            <a:prstDash val="solid"/>
            <a:round/>
            <a:headEnd type="arrow" w="med" len="med"/>
            <a:tailEnd type="arrow"/>
          </a:ln>
          <a:effectLst/>
        </p:spPr>
      </p:cxnSp>
      <p:cxnSp>
        <p:nvCxnSpPr>
          <p:cNvPr id="21" name="Straight Arrow Connector 20"/>
          <p:cNvCxnSpPr/>
          <p:nvPr/>
        </p:nvCxnSpPr>
        <p:spPr bwMode="auto">
          <a:xfrm flipH="1" flipV="1">
            <a:off x="2863970" y="2966859"/>
            <a:ext cx="21773" cy="556163"/>
          </a:xfrm>
          <a:prstGeom prst="straightConnector1">
            <a:avLst/>
          </a:prstGeom>
          <a:solidFill>
            <a:schemeClr val="accent1"/>
          </a:solidFill>
          <a:ln w="38100" cap="flat" cmpd="sng" algn="ctr">
            <a:solidFill>
              <a:srgbClr val="FF0000"/>
            </a:solidFill>
            <a:prstDash val="solid"/>
            <a:round/>
            <a:headEnd type="arrow" w="med" len="med"/>
            <a:tailEnd type="arrow"/>
          </a:ln>
          <a:effectLst/>
        </p:spPr>
      </p:cxnSp>
      <p:cxnSp>
        <p:nvCxnSpPr>
          <p:cNvPr id="23" name="Straight Arrow Connector 22"/>
          <p:cNvCxnSpPr/>
          <p:nvPr/>
        </p:nvCxnSpPr>
        <p:spPr bwMode="auto">
          <a:xfrm flipH="1">
            <a:off x="1961447" y="4296895"/>
            <a:ext cx="510637" cy="285011"/>
          </a:xfrm>
          <a:prstGeom prst="straightConnector1">
            <a:avLst/>
          </a:prstGeom>
          <a:solidFill>
            <a:schemeClr val="accent1"/>
          </a:solidFill>
          <a:ln w="38100" cap="flat" cmpd="sng" algn="ctr">
            <a:solidFill>
              <a:srgbClr val="FF0000"/>
            </a:solidFill>
            <a:prstDash val="solid"/>
            <a:round/>
            <a:headEnd type="arrow" w="med" len="med"/>
            <a:tailEnd type="arrow"/>
          </a:ln>
          <a:effectLst/>
        </p:spPr>
      </p:cxnSp>
      <p:cxnSp>
        <p:nvCxnSpPr>
          <p:cNvPr id="26" name="Straight Arrow Connector 25"/>
          <p:cNvCxnSpPr/>
          <p:nvPr/>
        </p:nvCxnSpPr>
        <p:spPr bwMode="auto">
          <a:xfrm flipH="1">
            <a:off x="2863971" y="4498776"/>
            <a:ext cx="11874" cy="676893"/>
          </a:xfrm>
          <a:prstGeom prst="straightConnector1">
            <a:avLst/>
          </a:prstGeom>
          <a:solidFill>
            <a:schemeClr val="accent1"/>
          </a:solidFill>
          <a:ln w="38100" cap="flat" cmpd="sng" algn="ctr">
            <a:solidFill>
              <a:srgbClr val="FF0000"/>
            </a:solidFill>
            <a:prstDash val="solid"/>
            <a:round/>
            <a:headEnd type="arrow" w="med" len="med"/>
            <a:tailEnd type="arrow"/>
          </a:ln>
          <a:effectLst/>
        </p:spPr>
      </p:cxnSp>
      <p:cxnSp>
        <p:nvCxnSpPr>
          <p:cNvPr id="29" name="Straight Arrow Connector 28"/>
          <p:cNvCxnSpPr/>
          <p:nvPr/>
        </p:nvCxnSpPr>
        <p:spPr bwMode="auto">
          <a:xfrm flipH="1">
            <a:off x="3277629" y="3475519"/>
            <a:ext cx="510637" cy="285011"/>
          </a:xfrm>
          <a:prstGeom prst="straightConnector1">
            <a:avLst/>
          </a:prstGeom>
          <a:solidFill>
            <a:schemeClr val="accent1"/>
          </a:solidFill>
          <a:ln w="38100" cap="flat" cmpd="sng" algn="ctr">
            <a:solidFill>
              <a:srgbClr val="FF0000"/>
            </a:solidFill>
            <a:prstDash val="solid"/>
            <a:round/>
            <a:headEnd type="arrow" w="med" len="med"/>
            <a:tailEnd type="arrow"/>
          </a:ln>
          <a:effectLst/>
        </p:spPr>
      </p:cxnSp>
      <p:cxnSp>
        <p:nvCxnSpPr>
          <p:cNvPr id="31" name="Straight Arrow Connector 30"/>
          <p:cNvCxnSpPr/>
          <p:nvPr/>
        </p:nvCxnSpPr>
        <p:spPr bwMode="auto">
          <a:xfrm flipH="1" flipV="1">
            <a:off x="3350858" y="4273145"/>
            <a:ext cx="508661" cy="247402"/>
          </a:xfrm>
          <a:prstGeom prst="straightConnector1">
            <a:avLst/>
          </a:prstGeom>
          <a:solidFill>
            <a:schemeClr val="accent1"/>
          </a:solidFill>
          <a:ln w="38100" cap="flat" cmpd="sng" algn="ctr">
            <a:solidFill>
              <a:srgbClr val="FF0000"/>
            </a:solidFill>
            <a:prstDash val="solid"/>
            <a:round/>
            <a:headEnd type="arrow" w="med" len="med"/>
            <a:tailEnd type="arrow"/>
          </a:ln>
          <a:effectLst/>
        </p:spPr>
      </p:cxnSp>
      <p:sp>
        <p:nvSpPr>
          <p:cNvPr id="10" name="Rectangle 9"/>
          <p:cNvSpPr/>
          <p:nvPr/>
        </p:nvSpPr>
        <p:spPr>
          <a:xfrm>
            <a:off x="5029200" y="1828800"/>
            <a:ext cx="3886200" cy="424731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buFont typeface="Arial" pitchFamily="34" charset="0"/>
              <a:buChar char="•"/>
            </a:pPr>
            <a:r>
              <a:rPr lang="en-US" dirty="0" err="1" smtClean="0"/>
              <a:t>Inrix</a:t>
            </a:r>
            <a:r>
              <a:rPr lang="en-US" dirty="0" smtClean="0"/>
              <a:t> Sensor data</a:t>
            </a:r>
          </a:p>
          <a:p>
            <a:pPr lvl="1">
              <a:buFont typeface="Arial" pitchFamily="34" charset="0"/>
              <a:buChar char="•"/>
            </a:pPr>
            <a:r>
              <a:rPr lang="en-US" dirty="0" smtClean="0"/>
              <a:t>15-min speed count</a:t>
            </a:r>
          </a:p>
          <a:p>
            <a:pPr>
              <a:buFont typeface="Arial" pitchFamily="34" charset="0"/>
              <a:buChar char="•"/>
            </a:pPr>
            <a:endParaRPr lang="en-US" dirty="0" smtClean="0"/>
          </a:p>
          <a:p>
            <a:pPr>
              <a:buFont typeface="Arial" pitchFamily="34" charset="0"/>
              <a:buChar char="•"/>
            </a:pPr>
            <a:r>
              <a:rPr lang="en-US" dirty="0" smtClean="0"/>
              <a:t>GPS data sets</a:t>
            </a:r>
          </a:p>
          <a:p>
            <a:pPr lvl="1">
              <a:buFont typeface="Arial" pitchFamily="34" charset="0"/>
              <a:buChar char="•"/>
            </a:pPr>
            <a:r>
              <a:rPr lang="en-US" dirty="0" err="1" smtClean="0"/>
              <a:t>Tomtom</a:t>
            </a:r>
            <a:r>
              <a:rPr lang="en-US" dirty="0" smtClean="0"/>
              <a:t> dataset from New York</a:t>
            </a:r>
          </a:p>
          <a:p>
            <a:pPr>
              <a:buFont typeface="Arial" pitchFamily="34" charset="0"/>
              <a:buChar char="•"/>
            </a:pPr>
            <a:endParaRPr lang="en-US" dirty="0" smtClean="0"/>
          </a:p>
          <a:p>
            <a:pPr>
              <a:buFont typeface="Arial" pitchFamily="34" charset="0"/>
              <a:buChar char="•"/>
            </a:pPr>
            <a:r>
              <a:rPr lang="en-US" dirty="0" smtClean="0"/>
              <a:t>NGSIM data set</a:t>
            </a:r>
          </a:p>
          <a:p>
            <a:pPr>
              <a:buFont typeface="Arial" pitchFamily="34" charset="0"/>
              <a:buChar char="•"/>
            </a:pPr>
            <a:r>
              <a:rPr lang="en-US" dirty="0" smtClean="0"/>
              <a:t>Incident data (crash locations)</a:t>
            </a:r>
          </a:p>
          <a:p>
            <a:pPr>
              <a:buFont typeface="Arial" pitchFamily="34" charset="0"/>
              <a:buChar char="•"/>
            </a:pPr>
            <a:endParaRPr lang="en-US" dirty="0" smtClean="0"/>
          </a:p>
          <a:p>
            <a:pPr>
              <a:buFont typeface="Arial" pitchFamily="34" charset="0"/>
              <a:buChar char="•"/>
            </a:pPr>
            <a:r>
              <a:rPr lang="en-US" dirty="0" smtClean="0"/>
              <a:t>Google Transit Feed </a:t>
            </a:r>
          </a:p>
          <a:p>
            <a:pPr>
              <a:buFont typeface="Arial" pitchFamily="34" charset="0"/>
              <a:buChar char="•"/>
            </a:pPr>
            <a:endParaRPr lang="en-US" dirty="0" smtClean="0"/>
          </a:p>
          <a:p>
            <a:pPr>
              <a:buFont typeface="Arial" pitchFamily="34" charset="0"/>
              <a:buChar char="•"/>
            </a:pPr>
            <a:r>
              <a:rPr lang="en-US" dirty="0" smtClean="0"/>
              <a:t>Extension:</a:t>
            </a:r>
          </a:p>
          <a:p>
            <a:pPr lvl="1"/>
            <a:r>
              <a:rPr lang="en-US" dirty="0" smtClean="0"/>
              <a:t>Dynamic OD demand calibration tools</a:t>
            </a:r>
          </a:p>
          <a:p>
            <a:pPr lvl="1"/>
            <a:endParaRPr lang="en-US" dirty="0" smtClean="0"/>
          </a:p>
        </p:txBody>
      </p:sp>
      <p:sp>
        <p:nvSpPr>
          <p:cNvPr id="11" name="Slide Number Placeholder 10"/>
          <p:cNvSpPr>
            <a:spLocks noGrp="1"/>
          </p:cNvSpPr>
          <p:nvPr>
            <p:ph type="sldNum" sz="quarter" idx="10"/>
          </p:nvPr>
        </p:nvSpPr>
        <p:spPr/>
        <p:txBody>
          <a:bodyPr/>
          <a:lstStyle/>
          <a:p>
            <a:pPr>
              <a:defRPr/>
            </a:pPr>
            <a:fld id="{AEDF7EB8-BA4A-44FB-BCF1-CE6115A42AEA}" type="slidenum">
              <a:rPr lang="en-US" smtClean="0"/>
              <a:pPr>
                <a:defRPr/>
              </a:pPr>
              <a:t>21</a:t>
            </a:fld>
            <a:endParaRPr lang="en-US" sz="1200">
              <a:solidFill>
                <a:schemeClr val="tx1"/>
              </a:solidFill>
            </a:endParaRPr>
          </a:p>
        </p:txBody>
      </p:sp>
    </p:spTree>
    <p:extLst>
      <p:ext uri="{BB962C8B-B14F-4D97-AF65-F5344CB8AC3E}">
        <p14:creationId xmlns:p14="http://schemas.microsoft.com/office/powerpoint/2010/main" xmlns="" val="19675339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t>Network </a:t>
            </a:r>
            <a:r>
              <a:rPr lang="en-US" dirty="0" smtClean="0"/>
              <a:t>Coding/Debugging/Calibration</a:t>
            </a:r>
            <a:endParaRPr lang="en-US" dirty="0"/>
          </a:p>
        </p:txBody>
      </p:sp>
      <p:sp>
        <p:nvSpPr>
          <p:cNvPr id="3" name="Content Placeholder 2"/>
          <p:cNvSpPr>
            <a:spLocks noGrp="1"/>
          </p:cNvSpPr>
          <p:nvPr>
            <p:ph idx="1"/>
          </p:nvPr>
        </p:nvSpPr>
        <p:spPr>
          <a:xfrm>
            <a:off x="533400" y="1524000"/>
            <a:ext cx="7772400" cy="4495800"/>
          </a:xfrm>
        </p:spPr>
        <p:txBody>
          <a:bodyPr rtlCol="0">
            <a:normAutofit/>
          </a:bodyPr>
          <a:lstStyle/>
          <a:p>
            <a:pPr fontAlgn="auto">
              <a:spcAft>
                <a:spcPts val="0"/>
              </a:spcAft>
              <a:defRPr/>
            </a:pPr>
            <a:r>
              <a:rPr lang="en-US" dirty="0" smtClean="0"/>
              <a:t>Reduce editing and debugging efforts</a:t>
            </a:r>
          </a:p>
          <a:p>
            <a:pPr fontAlgn="auto">
              <a:spcAft>
                <a:spcPts val="0"/>
              </a:spcAft>
              <a:defRPr/>
            </a:pPr>
            <a:endParaRPr lang="en-US" dirty="0" smtClean="0"/>
          </a:p>
          <a:p>
            <a:pPr fontAlgn="auto">
              <a:spcAft>
                <a:spcPts val="0"/>
              </a:spcAft>
              <a:defRPr/>
            </a:pPr>
            <a:r>
              <a:rPr lang="en-US" dirty="0" smtClean="0"/>
              <a:t>Visualization and validation</a:t>
            </a:r>
          </a:p>
          <a:p>
            <a:pPr fontAlgn="auto">
              <a:spcAft>
                <a:spcPts val="0"/>
              </a:spcAft>
              <a:defRPr/>
            </a:pPr>
            <a:endParaRPr lang="en-US" dirty="0"/>
          </a:p>
        </p:txBody>
      </p:sp>
      <p:sp>
        <p:nvSpPr>
          <p:cNvPr id="18436" name="Slide Number Placeholder 3"/>
          <p:cNvSpPr>
            <a:spLocks noGrp="1"/>
          </p:cNvSpPr>
          <p:nvPr>
            <p:ph type="sldNum" sz="quarter" idx="4294967295"/>
          </p:nvPr>
        </p:nvSpPr>
        <p:spPr bwMode="auto">
          <a:xfrm>
            <a:off x="612648" y="6356350"/>
            <a:ext cx="1981200" cy="365760"/>
          </a:xfrm>
          <a:prstGeom prst="rect">
            <a:avLst/>
          </a:prstGeom>
          <a:noFill/>
          <a:ln>
            <a:round/>
            <a:headEnd/>
            <a:tailEnd/>
          </a:ln>
        </p:spPr>
        <p:txBody>
          <a:bodyPr wrap="square" numCol="1" anchorCtr="0" compatLnSpc="1">
            <a:prstTxWarp prst="textNoShape">
              <a:avLst/>
            </a:prstTxWarp>
          </a:bodyPr>
          <a:lstStyle/>
          <a:p>
            <a:pPr fontAlgn="base">
              <a:spcBef>
                <a:spcPct val="0"/>
              </a:spcBef>
              <a:spcAft>
                <a:spcPct val="0"/>
              </a:spcAft>
            </a:pPr>
            <a:fld id="{C2DD13AD-8AB8-4FAB-B373-9314DC9BF7EA}" type="slidenum">
              <a:rPr lang="en-US"/>
              <a:pPr fontAlgn="base">
                <a:spcBef>
                  <a:spcPct val="0"/>
                </a:spcBef>
                <a:spcAft>
                  <a:spcPct val="0"/>
                </a:spcAft>
              </a:pPr>
              <a:t>22</a:t>
            </a:fld>
            <a:endParaRPr lang="en-US"/>
          </a:p>
        </p:txBody>
      </p:sp>
      <p:pic>
        <p:nvPicPr>
          <p:cNvPr id="18437" name="Picture 1"/>
          <p:cNvPicPr>
            <a:picLocks noChangeAspect="1" noChangeArrowheads="1"/>
          </p:cNvPicPr>
          <p:nvPr/>
        </p:nvPicPr>
        <p:blipFill>
          <a:blip r:embed="rId3" cstate="print"/>
          <a:srcRect/>
          <a:stretch>
            <a:fillRect/>
          </a:stretch>
        </p:blipFill>
        <p:spPr bwMode="auto">
          <a:xfrm>
            <a:off x="5759356" y="3305614"/>
            <a:ext cx="3160972" cy="2146075"/>
          </a:xfrm>
          <a:prstGeom prst="rect">
            <a:avLst/>
          </a:prstGeom>
          <a:noFill/>
          <a:ln w="9525">
            <a:noFill/>
            <a:miter lim="800000"/>
            <a:headEnd/>
            <a:tailEnd/>
          </a:ln>
        </p:spPr>
      </p:pic>
      <p:sp>
        <p:nvSpPr>
          <p:cNvPr id="18438" name="TextBox 6"/>
          <p:cNvSpPr txBox="1">
            <a:spLocks noChangeArrowheads="1"/>
          </p:cNvSpPr>
          <p:nvPr/>
        </p:nvSpPr>
        <p:spPr bwMode="auto">
          <a:xfrm>
            <a:off x="1188492" y="6045259"/>
            <a:ext cx="6704013" cy="369888"/>
          </a:xfrm>
          <a:prstGeom prst="rect">
            <a:avLst/>
          </a:prstGeom>
          <a:noFill/>
          <a:ln w="9525">
            <a:noFill/>
            <a:miter lim="800000"/>
            <a:headEnd/>
            <a:tailEnd/>
          </a:ln>
        </p:spPr>
        <p:txBody>
          <a:bodyPr wrap="none">
            <a:spAutoFit/>
          </a:bodyPr>
          <a:lstStyle/>
          <a:p>
            <a:r>
              <a:rPr lang="en-US" dirty="0">
                <a:solidFill>
                  <a:srgbClr val="7030A0"/>
                </a:solidFill>
              </a:rPr>
              <a:t>Purple band</a:t>
            </a:r>
            <a:r>
              <a:rPr lang="en-US" dirty="0"/>
              <a:t>: observed volume vs.  </a:t>
            </a:r>
            <a:r>
              <a:rPr lang="en-US" dirty="0">
                <a:solidFill>
                  <a:srgbClr val="002060"/>
                </a:solidFill>
              </a:rPr>
              <a:t>Dark</a:t>
            </a:r>
            <a:r>
              <a:rPr lang="en-US" dirty="0"/>
              <a:t> </a:t>
            </a:r>
            <a:r>
              <a:rPr lang="en-US" dirty="0">
                <a:solidFill>
                  <a:srgbClr val="002060"/>
                </a:solidFill>
              </a:rPr>
              <a:t>blue band</a:t>
            </a:r>
            <a:r>
              <a:rPr lang="en-US" dirty="0"/>
              <a:t>: simulated volume</a:t>
            </a:r>
          </a:p>
        </p:txBody>
      </p:sp>
      <p:pic>
        <p:nvPicPr>
          <p:cNvPr id="7" name="Picture 1"/>
          <p:cNvPicPr>
            <a:picLocks noChangeAspect="1" noChangeArrowheads="1"/>
          </p:cNvPicPr>
          <p:nvPr/>
        </p:nvPicPr>
        <p:blipFill>
          <a:blip r:embed="rId4" cstate="print"/>
          <a:srcRect b="6250"/>
          <a:stretch>
            <a:fillRect/>
          </a:stretch>
        </p:blipFill>
        <p:spPr bwMode="auto">
          <a:xfrm>
            <a:off x="0" y="2728415"/>
            <a:ext cx="4622800" cy="2600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Applications</a:t>
            </a:r>
            <a:endParaRPr lang="en-US" dirty="0"/>
          </a:p>
        </p:txBody>
      </p:sp>
      <p:sp>
        <p:nvSpPr>
          <p:cNvPr id="3" name="Content Placeholder 2"/>
          <p:cNvSpPr>
            <a:spLocks noGrp="1"/>
          </p:cNvSpPr>
          <p:nvPr>
            <p:ph idx="1"/>
          </p:nvPr>
        </p:nvSpPr>
        <p:spPr/>
        <p:txBody>
          <a:bodyPr/>
          <a:lstStyle/>
          <a:p>
            <a:r>
              <a:rPr lang="en-US" dirty="0" smtClean="0"/>
              <a:t>Two test networks selected:</a:t>
            </a:r>
          </a:p>
          <a:p>
            <a:pPr lvl="1"/>
            <a:r>
              <a:rPr lang="en-US" dirty="0" smtClean="0"/>
              <a:t>NW 185</a:t>
            </a:r>
            <a:r>
              <a:rPr lang="en-US" baseline="30000" dirty="0" smtClean="0"/>
              <a:t>th</a:t>
            </a:r>
            <a:r>
              <a:rPr lang="en-US" dirty="0" smtClean="0"/>
              <a:t> Avenue in Portland, Oregon</a:t>
            </a:r>
          </a:p>
          <a:p>
            <a:pPr lvl="1"/>
            <a:r>
              <a:rPr lang="en-US" dirty="0" smtClean="0"/>
              <a:t>I-10 in Tucson, Arizona</a:t>
            </a:r>
          </a:p>
          <a:p>
            <a:endParaRPr lang="en-US" dirty="0"/>
          </a:p>
          <a:p>
            <a:r>
              <a:rPr lang="en-US" dirty="0" smtClean="0"/>
              <a:t>Primary objective: demonstrate linkages among AMS tools and field data</a:t>
            </a:r>
          </a:p>
          <a:p>
            <a:endParaRPr lang="en-US" dirty="0"/>
          </a:p>
          <a:p>
            <a:r>
              <a:rPr lang="en-US" dirty="0" smtClean="0"/>
              <a:t>Model and field data already available to team</a:t>
            </a:r>
          </a:p>
          <a:p>
            <a:endParaRPr lang="en-US" dirty="0"/>
          </a:p>
          <a:p>
            <a:r>
              <a:rPr lang="en-US" dirty="0" smtClean="0"/>
              <a:t>Familiar networks</a:t>
            </a:r>
          </a:p>
          <a:p>
            <a:pPr marL="0" indent="0">
              <a:buNone/>
            </a:pPr>
            <a:endParaRPr lang="en-US" dirty="0" smtClean="0"/>
          </a:p>
          <a:p>
            <a:r>
              <a:rPr lang="en-US" dirty="0" smtClean="0"/>
              <a:t>Interested modeling agencies</a:t>
            </a:r>
          </a:p>
          <a:p>
            <a:pPr lvl="1"/>
            <a:r>
              <a:rPr lang="en-US" dirty="0" smtClean="0"/>
              <a:t>Portland Metro</a:t>
            </a:r>
          </a:p>
          <a:p>
            <a:pPr lvl="1"/>
            <a:r>
              <a:rPr lang="en-US" dirty="0" smtClean="0"/>
              <a:t>Pima Association of Governments</a:t>
            </a:r>
          </a:p>
          <a:p>
            <a:endParaRPr lang="en-US" dirty="0" smtClean="0"/>
          </a:p>
          <a:p>
            <a:endParaRPr lang="en-US" dirty="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EDF7EB8-BA4A-44FB-BCF1-CE6115A42AEA}" type="slidenum">
              <a:rPr lang="en-US" smtClean="0"/>
              <a:pPr>
                <a:defRPr/>
              </a:pPr>
              <a:t>23</a:t>
            </a:fld>
            <a:endParaRPr lang="en-US" sz="1200">
              <a:solidFill>
                <a:schemeClr val="tx1"/>
              </a:solidFill>
            </a:endParaRPr>
          </a:p>
        </p:txBody>
      </p:sp>
    </p:spTree>
    <p:extLst>
      <p:ext uri="{BB962C8B-B14F-4D97-AF65-F5344CB8AC3E}">
        <p14:creationId xmlns="" xmlns:p14="http://schemas.microsoft.com/office/powerpoint/2010/main" val="29932574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185</a:t>
            </a:r>
            <a:r>
              <a:rPr lang="en-US" baseline="30000" dirty="0" smtClean="0"/>
              <a:t>th</a:t>
            </a:r>
            <a:r>
              <a:rPr lang="en-US" dirty="0" smtClean="0"/>
              <a:t> Avenue NW</a:t>
            </a:r>
            <a:br>
              <a:rPr lang="en-US" dirty="0" smtClean="0"/>
            </a:br>
            <a:r>
              <a:rPr lang="en-US" dirty="0" smtClean="0"/>
              <a:t>Portland, OR</a:t>
            </a:r>
            <a:endParaRPr lang="en-US" dirty="0"/>
          </a:p>
        </p:txBody>
      </p:sp>
      <p:sp>
        <p:nvSpPr>
          <p:cNvPr id="3" name="Content Placeholder 2"/>
          <p:cNvSpPr>
            <a:spLocks noGrp="1"/>
          </p:cNvSpPr>
          <p:nvPr>
            <p:ph idx="1"/>
          </p:nvPr>
        </p:nvSpPr>
        <p:spPr>
          <a:xfrm>
            <a:off x="344380" y="1358963"/>
            <a:ext cx="4197927" cy="980477"/>
          </a:xfrm>
        </p:spPr>
        <p:txBody>
          <a:bodyPr/>
          <a:lstStyle/>
          <a:p>
            <a:r>
              <a:rPr lang="en-US" sz="2000" dirty="0" smtClean="0"/>
              <a:t>Over 20 signalized intersections</a:t>
            </a:r>
          </a:p>
          <a:p>
            <a:r>
              <a:rPr lang="en-US" sz="2000" dirty="0" smtClean="0"/>
              <a:t>Interchange ramp terminals at US-26</a:t>
            </a:r>
          </a:p>
          <a:p>
            <a:pPr marL="0" indent="0">
              <a:buNone/>
            </a:pPr>
            <a:endParaRPr lang="en-US" sz="2000" dirty="0" smtClean="0"/>
          </a:p>
        </p:txBody>
      </p:sp>
      <p:sp>
        <p:nvSpPr>
          <p:cNvPr id="4" name="Slide Number Placeholder 3"/>
          <p:cNvSpPr>
            <a:spLocks noGrp="1"/>
          </p:cNvSpPr>
          <p:nvPr>
            <p:ph type="sldNum" sz="quarter" idx="10"/>
          </p:nvPr>
        </p:nvSpPr>
        <p:spPr/>
        <p:txBody>
          <a:bodyPr/>
          <a:lstStyle/>
          <a:p>
            <a:pPr>
              <a:defRPr/>
            </a:pPr>
            <a:fld id="{AEDF7EB8-BA4A-44FB-BCF1-CE6115A42AEA}" type="slidenum">
              <a:rPr lang="en-US" smtClean="0"/>
              <a:pPr>
                <a:defRPr/>
              </a:pPr>
              <a:t>24</a:t>
            </a:fld>
            <a:endParaRPr lang="en-US" sz="1200">
              <a:solidFill>
                <a:schemeClr val="tx1"/>
              </a:solidFill>
            </a:endParaRPr>
          </a:p>
        </p:txBody>
      </p:sp>
      <p:pic>
        <p:nvPicPr>
          <p:cNvPr id="5" name="Picture 4"/>
          <p:cNvPicPr/>
          <p:nvPr/>
        </p:nvPicPr>
        <p:blipFill>
          <a:blip r:embed="rId2" cstate="email">
            <a:extLst>
              <a:ext uri="{28A0092B-C50C-407E-A947-70E740481C1C}">
                <a14:useLocalDpi xmlns="" xmlns:a14="http://schemas.microsoft.com/office/drawing/2010/main"/>
              </a:ext>
            </a:extLst>
          </a:blip>
          <a:stretch>
            <a:fillRect/>
          </a:stretch>
        </p:blipFill>
        <p:spPr>
          <a:xfrm>
            <a:off x="4762004" y="261258"/>
            <a:ext cx="3953609" cy="6428926"/>
          </a:xfrm>
          <a:prstGeom prst="rect">
            <a:avLst/>
          </a:prstGeom>
        </p:spPr>
      </p:pic>
      <p:sp>
        <p:nvSpPr>
          <p:cNvPr id="6" name="Content Placeholder 2"/>
          <p:cNvSpPr txBox="1">
            <a:spLocks/>
          </p:cNvSpPr>
          <p:nvPr/>
        </p:nvSpPr>
        <p:spPr bwMode="auto">
          <a:xfrm>
            <a:off x="344380" y="2955802"/>
            <a:ext cx="4536373" cy="163994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Char char="•"/>
              <a:defRPr>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lr>
                <a:schemeClr val="bg2"/>
              </a:buClr>
              <a:buSzPct val="90000"/>
              <a:buChar char="–"/>
              <a:defRPr sz="1600">
                <a:solidFill>
                  <a:schemeClr val="tx1"/>
                </a:solidFill>
                <a:latin typeface="+mn-lt"/>
                <a:ea typeface="ＭＳ Ｐゴシック" pitchFamily="34" charset="-128"/>
              </a:defRPr>
            </a:lvl2pPr>
            <a:lvl3pPr marL="1085850" indent="-228600" algn="l" rtl="0" eaLnBrk="0" fontAlgn="base" hangingPunct="0">
              <a:spcBef>
                <a:spcPct val="20000"/>
              </a:spcBef>
              <a:spcAft>
                <a:spcPct val="0"/>
              </a:spcAft>
              <a:buClr>
                <a:schemeClr val="accent1"/>
              </a:buClr>
              <a:buChar char="•"/>
              <a:defRPr sz="1400">
                <a:solidFill>
                  <a:schemeClr val="tx1"/>
                </a:solidFill>
                <a:latin typeface="+mn-lt"/>
                <a:ea typeface="ＭＳ Ｐゴシック" pitchFamily="34" charset="-128"/>
              </a:defRPr>
            </a:lvl3pPr>
            <a:lvl4pPr marL="1428750" indent="-228600" algn="l" rtl="0" eaLnBrk="0" fontAlgn="base" hangingPunct="0">
              <a:spcBef>
                <a:spcPct val="20000"/>
              </a:spcBef>
              <a:spcAft>
                <a:spcPct val="0"/>
              </a:spcAft>
              <a:buClr>
                <a:schemeClr val="bg2"/>
              </a:buClr>
              <a:buChar char="»"/>
              <a:defRPr sz="1200">
                <a:solidFill>
                  <a:schemeClr val="tx1"/>
                </a:solidFill>
                <a:latin typeface="+mn-lt"/>
                <a:ea typeface="ＭＳ Ｐゴシック" pitchFamily="34" charset="-128"/>
              </a:defRPr>
            </a:lvl4pPr>
            <a:lvl5pPr marL="1771650" indent="-228600" algn="l" rtl="0" eaLnBrk="0" fontAlgn="base" hangingPunct="0">
              <a:spcBef>
                <a:spcPct val="20000"/>
              </a:spcBef>
              <a:spcAft>
                <a:spcPct val="0"/>
              </a:spcAft>
              <a:defRPr sz="2000">
                <a:solidFill>
                  <a:schemeClr val="tx1"/>
                </a:solidFill>
                <a:latin typeface="Myriad Pro" pitchFamily="60" charset="0"/>
                <a:ea typeface="ＭＳ Ｐゴシック" pitchFamily="34" charset="-128"/>
              </a:defRPr>
            </a:lvl5pPr>
            <a:lvl6pPr marL="2228850" indent="-228600" algn="l" rtl="0" eaLnBrk="1" fontAlgn="base" hangingPunct="1">
              <a:spcBef>
                <a:spcPct val="20000"/>
              </a:spcBef>
              <a:spcAft>
                <a:spcPct val="0"/>
              </a:spcAft>
              <a:defRPr sz="2000">
                <a:solidFill>
                  <a:schemeClr val="tx1"/>
                </a:solidFill>
                <a:latin typeface="Myriad Pro" pitchFamily="60" charset="0"/>
                <a:ea typeface="+mn-ea"/>
              </a:defRPr>
            </a:lvl6pPr>
            <a:lvl7pPr marL="2686050" indent="-228600" algn="l" rtl="0" eaLnBrk="1" fontAlgn="base" hangingPunct="1">
              <a:spcBef>
                <a:spcPct val="20000"/>
              </a:spcBef>
              <a:spcAft>
                <a:spcPct val="0"/>
              </a:spcAft>
              <a:defRPr sz="2000">
                <a:solidFill>
                  <a:schemeClr val="tx1"/>
                </a:solidFill>
                <a:latin typeface="Myriad Pro" pitchFamily="60" charset="0"/>
                <a:ea typeface="+mn-ea"/>
              </a:defRPr>
            </a:lvl7pPr>
            <a:lvl8pPr marL="3143250" indent="-228600" algn="l" rtl="0" eaLnBrk="1" fontAlgn="base" hangingPunct="1">
              <a:spcBef>
                <a:spcPct val="20000"/>
              </a:spcBef>
              <a:spcAft>
                <a:spcPct val="0"/>
              </a:spcAft>
              <a:defRPr sz="2000">
                <a:solidFill>
                  <a:schemeClr val="tx1"/>
                </a:solidFill>
                <a:latin typeface="Myriad Pro" pitchFamily="60" charset="0"/>
                <a:ea typeface="+mn-ea"/>
              </a:defRPr>
            </a:lvl8pPr>
            <a:lvl9pPr marL="3600450" indent="-228600" algn="l" rtl="0" eaLnBrk="1" fontAlgn="base" hangingPunct="1">
              <a:spcBef>
                <a:spcPct val="20000"/>
              </a:spcBef>
              <a:spcAft>
                <a:spcPct val="0"/>
              </a:spcAft>
              <a:defRPr sz="2000">
                <a:solidFill>
                  <a:schemeClr val="tx1"/>
                </a:solidFill>
                <a:latin typeface="Myriad Pro" pitchFamily="60" charset="0"/>
                <a:ea typeface="+mn-ea"/>
              </a:defRPr>
            </a:lvl9pPr>
          </a:lstStyle>
          <a:p>
            <a:pPr marL="342900" lvl="1" indent="-342900">
              <a:spcBef>
                <a:spcPts val="0"/>
              </a:spcBef>
              <a:buClr>
                <a:schemeClr val="accent1"/>
              </a:buClr>
              <a:buFontTx/>
              <a:buChar char="•"/>
            </a:pPr>
            <a:r>
              <a:rPr lang="en-US" sz="1800" dirty="0" smtClean="0">
                <a:cs typeface="+mn-cs"/>
              </a:rPr>
              <a:t>Counts / Volume</a:t>
            </a:r>
          </a:p>
          <a:p>
            <a:pPr marL="685800" lvl="3" indent="-342900">
              <a:spcBef>
                <a:spcPts val="0"/>
              </a:spcBef>
            </a:pPr>
            <a:r>
              <a:rPr lang="en-US" sz="1600" dirty="0" smtClean="0">
                <a:cs typeface="+mn-cs"/>
              </a:rPr>
              <a:t>Historical count database</a:t>
            </a:r>
          </a:p>
          <a:p>
            <a:pPr marL="342900" lvl="1" indent="-342900">
              <a:spcBef>
                <a:spcPts val="0"/>
              </a:spcBef>
              <a:buClr>
                <a:schemeClr val="accent1"/>
              </a:buClr>
              <a:buFontTx/>
              <a:buChar char="•"/>
            </a:pPr>
            <a:r>
              <a:rPr lang="en-US" sz="1800" dirty="0" smtClean="0">
                <a:cs typeface="+mn-cs"/>
              </a:rPr>
              <a:t>Signal Timing </a:t>
            </a:r>
          </a:p>
          <a:p>
            <a:pPr marL="685800" lvl="3" indent="-342900">
              <a:spcBef>
                <a:spcPts val="0"/>
              </a:spcBef>
            </a:pPr>
            <a:r>
              <a:rPr lang="en-US" sz="1600" dirty="0" err="1" smtClean="0">
                <a:cs typeface="+mn-cs"/>
              </a:rPr>
              <a:t>Synchro</a:t>
            </a:r>
            <a:endParaRPr lang="en-US" sz="1600" dirty="0" smtClean="0">
              <a:cs typeface="+mn-cs"/>
            </a:endParaRPr>
          </a:p>
          <a:p>
            <a:pPr marL="342900" lvl="1" indent="-342900">
              <a:spcBef>
                <a:spcPts val="0"/>
              </a:spcBef>
              <a:buClr>
                <a:schemeClr val="accent1"/>
              </a:buClr>
              <a:buFontTx/>
              <a:buChar char="•"/>
            </a:pPr>
            <a:r>
              <a:rPr lang="en-US" sz="1800" dirty="0" smtClean="0">
                <a:cs typeface="+mn-cs"/>
              </a:rPr>
              <a:t>Travel Time/Speed</a:t>
            </a:r>
          </a:p>
          <a:p>
            <a:pPr marL="685800" lvl="3" indent="-342900">
              <a:spcBef>
                <a:spcPts val="0"/>
              </a:spcBef>
            </a:pPr>
            <a:r>
              <a:rPr lang="en-US" sz="1600" dirty="0" err="1" smtClean="0">
                <a:cs typeface="+mn-cs"/>
              </a:rPr>
              <a:t>Bluetooth</a:t>
            </a:r>
            <a:r>
              <a:rPr lang="en-US" sz="1600" baseline="30000" dirty="0" err="1" smtClean="0">
                <a:cs typeface="+mn-cs"/>
              </a:rPr>
              <a:t>TM</a:t>
            </a:r>
            <a:endParaRPr lang="en-US" sz="1600" baseline="30000" dirty="0" smtClean="0">
              <a:cs typeface="+mn-cs"/>
            </a:endParaRPr>
          </a:p>
        </p:txBody>
      </p:sp>
      <p:sp>
        <p:nvSpPr>
          <p:cNvPr id="7" name="Title 1"/>
          <p:cNvSpPr txBox="1">
            <a:spLocks/>
          </p:cNvSpPr>
          <p:nvPr/>
        </p:nvSpPr>
        <p:spPr>
          <a:xfrm>
            <a:off x="261250" y="2492662"/>
            <a:ext cx="1959429" cy="51063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1" i="0" u="sng" strike="noStrike" kern="1200" cap="none" spc="0" normalizeH="0" baseline="0" noProof="0" dirty="0" smtClean="0">
                <a:ln>
                  <a:noFill/>
                </a:ln>
                <a:solidFill>
                  <a:schemeClr val="tx1"/>
                </a:solidFill>
                <a:effectLst/>
                <a:uLnTx/>
                <a:uFillTx/>
                <a:latin typeface="+mj-lt"/>
                <a:ea typeface="+mj-ea"/>
                <a:cs typeface="+mj-cs"/>
              </a:rPr>
              <a:t>Data Sources</a:t>
            </a:r>
            <a:endParaRPr kumimoji="0" lang="en-US" b="1" i="0" u="sng" strike="noStrike" kern="1200" cap="none" spc="0" normalizeH="0" baseline="0" noProof="0" dirty="0">
              <a:ln>
                <a:noFill/>
              </a:ln>
              <a:solidFill>
                <a:schemeClr val="tx1"/>
              </a:solidFill>
              <a:effectLst/>
              <a:uLnTx/>
              <a:uFillTx/>
              <a:latin typeface="+mj-lt"/>
              <a:ea typeface="+mj-ea"/>
              <a:cs typeface="+mj-cs"/>
            </a:endParaRPr>
          </a:p>
        </p:txBody>
      </p:sp>
      <p:sp>
        <p:nvSpPr>
          <p:cNvPr id="8" name="Content Placeholder 2"/>
          <p:cNvSpPr txBox="1">
            <a:spLocks/>
          </p:cNvSpPr>
          <p:nvPr/>
        </p:nvSpPr>
        <p:spPr bwMode="auto">
          <a:xfrm>
            <a:off x="344380" y="5138884"/>
            <a:ext cx="4536373" cy="12132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Char char="•"/>
              <a:defRPr>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lr>
                <a:schemeClr val="bg2"/>
              </a:buClr>
              <a:buSzPct val="90000"/>
              <a:buChar char="–"/>
              <a:defRPr sz="1600">
                <a:solidFill>
                  <a:schemeClr val="tx1"/>
                </a:solidFill>
                <a:latin typeface="+mn-lt"/>
                <a:ea typeface="ＭＳ Ｐゴシック" pitchFamily="34" charset="-128"/>
              </a:defRPr>
            </a:lvl2pPr>
            <a:lvl3pPr marL="1085850" indent="-228600" algn="l" rtl="0" eaLnBrk="0" fontAlgn="base" hangingPunct="0">
              <a:spcBef>
                <a:spcPct val="20000"/>
              </a:spcBef>
              <a:spcAft>
                <a:spcPct val="0"/>
              </a:spcAft>
              <a:buClr>
                <a:schemeClr val="accent1"/>
              </a:buClr>
              <a:buChar char="•"/>
              <a:defRPr sz="1400">
                <a:solidFill>
                  <a:schemeClr val="tx1"/>
                </a:solidFill>
                <a:latin typeface="+mn-lt"/>
                <a:ea typeface="ＭＳ Ｐゴシック" pitchFamily="34" charset="-128"/>
              </a:defRPr>
            </a:lvl3pPr>
            <a:lvl4pPr marL="1428750" indent="-228600" algn="l" rtl="0" eaLnBrk="0" fontAlgn="base" hangingPunct="0">
              <a:spcBef>
                <a:spcPct val="20000"/>
              </a:spcBef>
              <a:spcAft>
                <a:spcPct val="0"/>
              </a:spcAft>
              <a:buClr>
                <a:schemeClr val="bg2"/>
              </a:buClr>
              <a:buChar char="»"/>
              <a:defRPr sz="1200">
                <a:solidFill>
                  <a:schemeClr val="tx1"/>
                </a:solidFill>
                <a:latin typeface="+mn-lt"/>
                <a:ea typeface="ＭＳ Ｐゴシック" pitchFamily="34" charset="-128"/>
              </a:defRPr>
            </a:lvl4pPr>
            <a:lvl5pPr marL="1771650" indent="-228600" algn="l" rtl="0" eaLnBrk="0" fontAlgn="base" hangingPunct="0">
              <a:spcBef>
                <a:spcPct val="20000"/>
              </a:spcBef>
              <a:spcAft>
                <a:spcPct val="0"/>
              </a:spcAft>
              <a:defRPr sz="2000">
                <a:solidFill>
                  <a:schemeClr val="tx1"/>
                </a:solidFill>
                <a:latin typeface="Myriad Pro" pitchFamily="60" charset="0"/>
                <a:ea typeface="ＭＳ Ｐゴシック" pitchFamily="34" charset="-128"/>
              </a:defRPr>
            </a:lvl5pPr>
            <a:lvl6pPr marL="2228850" indent="-228600" algn="l" rtl="0" eaLnBrk="1" fontAlgn="base" hangingPunct="1">
              <a:spcBef>
                <a:spcPct val="20000"/>
              </a:spcBef>
              <a:spcAft>
                <a:spcPct val="0"/>
              </a:spcAft>
              <a:defRPr sz="2000">
                <a:solidFill>
                  <a:schemeClr val="tx1"/>
                </a:solidFill>
                <a:latin typeface="Myriad Pro" pitchFamily="60" charset="0"/>
                <a:ea typeface="+mn-ea"/>
              </a:defRPr>
            </a:lvl6pPr>
            <a:lvl7pPr marL="2686050" indent="-228600" algn="l" rtl="0" eaLnBrk="1" fontAlgn="base" hangingPunct="1">
              <a:spcBef>
                <a:spcPct val="20000"/>
              </a:spcBef>
              <a:spcAft>
                <a:spcPct val="0"/>
              </a:spcAft>
              <a:defRPr sz="2000">
                <a:solidFill>
                  <a:schemeClr val="tx1"/>
                </a:solidFill>
                <a:latin typeface="Myriad Pro" pitchFamily="60" charset="0"/>
                <a:ea typeface="+mn-ea"/>
              </a:defRPr>
            </a:lvl7pPr>
            <a:lvl8pPr marL="3143250" indent="-228600" algn="l" rtl="0" eaLnBrk="1" fontAlgn="base" hangingPunct="1">
              <a:spcBef>
                <a:spcPct val="20000"/>
              </a:spcBef>
              <a:spcAft>
                <a:spcPct val="0"/>
              </a:spcAft>
              <a:defRPr sz="2000">
                <a:solidFill>
                  <a:schemeClr val="tx1"/>
                </a:solidFill>
                <a:latin typeface="Myriad Pro" pitchFamily="60" charset="0"/>
                <a:ea typeface="+mn-ea"/>
              </a:defRPr>
            </a:lvl8pPr>
            <a:lvl9pPr marL="3600450" indent="-228600" algn="l" rtl="0" eaLnBrk="1" fontAlgn="base" hangingPunct="1">
              <a:spcBef>
                <a:spcPct val="20000"/>
              </a:spcBef>
              <a:spcAft>
                <a:spcPct val="0"/>
              </a:spcAft>
              <a:defRPr sz="2000">
                <a:solidFill>
                  <a:schemeClr val="tx1"/>
                </a:solidFill>
                <a:latin typeface="Myriad Pro" pitchFamily="60" charset="0"/>
                <a:ea typeface="+mn-ea"/>
              </a:defRPr>
            </a:lvl9pPr>
          </a:lstStyle>
          <a:p>
            <a:pPr marL="342900" lvl="1" indent="-342900">
              <a:spcBef>
                <a:spcPts val="0"/>
              </a:spcBef>
              <a:buClr>
                <a:schemeClr val="accent1"/>
              </a:buClr>
              <a:buFontTx/>
              <a:buChar char="•"/>
            </a:pPr>
            <a:r>
              <a:rPr lang="en-US" sz="1800" dirty="0" smtClean="0">
                <a:cs typeface="+mn-cs"/>
              </a:rPr>
              <a:t>VISUM</a:t>
            </a:r>
          </a:p>
          <a:p>
            <a:pPr marL="342900" lvl="1" indent="-342900">
              <a:spcBef>
                <a:spcPts val="0"/>
              </a:spcBef>
              <a:buClr>
                <a:schemeClr val="accent1"/>
              </a:buClr>
              <a:buFontTx/>
              <a:buChar char="•"/>
            </a:pPr>
            <a:r>
              <a:rPr lang="en-US" sz="1800" dirty="0" smtClean="0"/>
              <a:t>DTALite &amp; </a:t>
            </a:r>
            <a:r>
              <a:rPr lang="en-US" sz="1800" dirty="0" err="1" smtClean="0"/>
              <a:t>DynusT</a:t>
            </a:r>
            <a:endParaRPr lang="en-US" sz="1800" dirty="0" smtClean="0"/>
          </a:p>
          <a:p>
            <a:pPr marL="342900" lvl="1" indent="-342900">
              <a:spcBef>
                <a:spcPts val="0"/>
              </a:spcBef>
              <a:buClr>
                <a:schemeClr val="accent1"/>
              </a:buClr>
              <a:buFontTx/>
              <a:buChar char="•"/>
            </a:pPr>
            <a:r>
              <a:rPr lang="en-US" sz="1800" dirty="0" err="1" smtClean="0">
                <a:cs typeface="+mn-cs"/>
              </a:rPr>
              <a:t>Synchro</a:t>
            </a:r>
            <a:endParaRPr lang="en-US" sz="1800" dirty="0" smtClean="0">
              <a:cs typeface="+mn-cs"/>
            </a:endParaRPr>
          </a:p>
          <a:p>
            <a:pPr marL="342900" lvl="1" indent="-342900">
              <a:spcBef>
                <a:spcPts val="0"/>
              </a:spcBef>
              <a:buClr>
                <a:schemeClr val="accent1"/>
              </a:buClr>
              <a:buFontTx/>
              <a:buChar char="•"/>
            </a:pPr>
            <a:r>
              <a:rPr lang="en-US" sz="1800" dirty="0" smtClean="0"/>
              <a:t>VISSIM</a:t>
            </a:r>
            <a:endParaRPr lang="en-US" sz="1600" dirty="0" smtClean="0">
              <a:cs typeface="+mn-cs"/>
            </a:endParaRPr>
          </a:p>
          <a:p>
            <a:pPr lvl="2">
              <a:spcBef>
                <a:spcPts val="0"/>
              </a:spcBef>
            </a:pPr>
            <a:endParaRPr lang="en-US" sz="1200" dirty="0"/>
          </a:p>
        </p:txBody>
      </p:sp>
      <p:sp>
        <p:nvSpPr>
          <p:cNvPr id="9" name="Title 1"/>
          <p:cNvSpPr txBox="1">
            <a:spLocks/>
          </p:cNvSpPr>
          <p:nvPr/>
        </p:nvSpPr>
        <p:spPr>
          <a:xfrm>
            <a:off x="332509" y="4675743"/>
            <a:ext cx="1959429" cy="510639"/>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b="1" i="0" u="sng" strike="noStrike" kern="1200" cap="none" spc="0" normalizeH="0" baseline="0" noProof="0" dirty="0" smtClean="0">
                <a:ln>
                  <a:noFill/>
                </a:ln>
                <a:solidFill>
                  <a:schemeClr val="tx1"/>
                </a:solidFill>
                <a:effectLst/>
                <a:uLnTx/>
                <a:uFillTx/>
                <a:latin typeface="+mj-lt"/>
                <a:ea typeface="+mj-ea"/>
                <a:cs typeface="+mj-cs"/>
              </a:rPr>
              <a:t>AMS Tools</a:t>
            </a:r>
            <a:endParaRPr kumimoji="0" lang="en-US" b="1" i="0" u="sng"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 xmlns:p14="http://schemas.microsoft.com/office/powerpoint/2010/main" val="15491297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I-10 Freeway Network</a:t>
            </a:r>
            <a:br>
              <a:rPr lang="en-US" dirty="0" smtClean="0"/>
            </a:br>
            <a:r>
              <a:rPr lang="en-US" dirty="0" smtClean="0"/>
              <a:t>Tucson, AZ</a:t>
            </a:r>
            <a:endParaRPr lang="en-US" dirty="0"/>
          </a:p>
        </p:txBody>
      </p:sp>
      <p:sp>
        <p:nvSpPr>
          <p:cNvPr id="4" name="Slide Number Placeholder 3"/>
          <p:cNvSpPr>
            <a:spLocks noGrp="1"/>
          </p:cNvSpPr>
          <p:nvPr>
            <p:ph type="sldNum" sz="quarter" idx="10"/>
          </p:nvPr>
        </p:nvSpPr>
        <p:spPr/>
        <p:txBody>
          <a:bodyPr/>
          <a:lstStyle/>
          <a:p>
            <a:pPr>
              <a:defRPr/>
            </a:pPr>
            <a:fld id="{AEDF7EB8-BA4A-44FB-BCF1-CE6115A42AEA}" type="slidenum">
              <a:rPr lang="en-US" smtClean="0"/>
              <a:pPr>
                <a:defRPr/>
              </a:pPr>
              <a:t>25</a:t>
            </a:fld>
            <a:endParaRPr lang="en-US" sz="1200">
              <a:solidFill>
                <a:schemeClr val="tx1"/>
              </a:solidFill>
            </a:endParaRPr>
          </a:p>
        </p:txBody>
      </p:sp>
      <p:sp>
        <p:nvSpPr>
          <p:cNvPr id="6" name="Content Placeholder 2"/>
          <p:cNvSpPr txBox="1">
            <a:spLocks/>
          </p:cNvSpPr>
          <p:nvPr/>
        </p:nvSpPr>
        <p:spPr bwMode="auto">
          <a:xfrm>
            <a:off x="344379" y="5188364"/>
            <a:ext cx="4536373" cy="93930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Char char="•"/>
              <a:defRPr>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lr>
                <a:schemeClr val="bg2"/>
              </a:buClr>
              <a:buSzPct val="90000"/>
              <a:buChar char="–"/>
              <a:defRPr sz="1600">
                <a:solidFill>
                  <a:schemeClr val="tx1"/>
                </a:solidFill>
                <a:latin typeface="+mn-lt"/>
                <a:ea typeface="ＭＳ Ｐゴシック" pitchFamily="34" charset="-128"/>
              </a:defRPr>
            </a:lvl2pPr>
            <a:lvl3pPr marL="1085850" indent="-228600" algn="l" rtl="0" eaLnBrk="0" fontAlgn="base" hangingPunct="0">
              <a:spcBef>
                <a:spcPct val="20000"/>
              </a:spcBef>
              <a:spcAft>
                <a:spcPct val="0"/>
              </a:spcAft>
              <a:buClr>
                <a:schemeClr val="accent1"/>
              </a:buClr>
              <a:buChar char="•"/>
              <a:defRPr sz="1400">
                <a:solidFill>
                  <a:schemeClr val="tx1"/>
                </a:solidFill>
                <a:latin typeface="+mn-lt"/>
                <a:ea typeface="ＭＳ Ｐゴシック" pitchFamily="34" charset="-128"/>
              </a:defRPr>
            </a:lvl3pPr>
            <a:lvl4pPr marL="1428750" indent="-228600" algn="l" rtl="0" eaLnBrk="0" fontAlgn="base" hangingPunct="0">
              <a:spcBef>
                <a:spcPct val="20000"/>
              </a:spcBef>
              <a:spcAft>
                <a:spcPct val="0"/>
              </a:spcAft>
              <a:buClr>
                <a:schemeClr val="bg2"/>
              </a:buClr>
              <a:buChar char="»"/>
              <a:defRPr sz="1200">
                <a:solidFill>
                  <a:schemeClr val="tx1"/>
                </a:solidFill>
                <a:latin typeface="+mn-lt"/>
                <a:ea typeface="ＭＳ Ｐゴシック" pitchFamily="34" charset="-128"/>
              </a:defRPr>
            </a:lvl4pPr>
            <a:lvl5pPr marL="1771650" indent="-228600" algn="l" rtl="0" eaLnBrk="0" fontAlgn="base" hangingPunct="0">
              <a:spcBef>
                <a:spcPct val="20000"/>
              </a:spcBef>
              <a:spcAft>
                <a:spcPct val="0"/>
              </a:spcAft>
              <a:defRPr sz="2000">
                <a:solidFill>
                  <a:schemeClr val="tx1"/>
                </a:solidFill>
                <a:latin typeface="Myriad Pro" pitchFamily="60" charset="0"/>
                <a:ea typeface="ＭＳ Ｐゴシック" pitchFamily="34" charset="-128"/>
              </a:defRPr>
            </a:lvl5pPr>
            <a:lvl6pPr marL="2228850" indent="-228600" algn="l" rtl="0" eaLnBrk="1" fontAlgn="base" hangingPunct="1">
              <a:spcBef>
                <a:spcPct val="20000"/>
              </a:spcBef>
              <a:spcAft>
                <a:spcPct val="0"/>
              </a:spcAft>
              <a:defRPr sz="2000">
                <a:solidFill>
                  <a:schemeClr val="tx1"/>
                </a:solidFill>
                <a:latin typeface="Myriad Pro" pitchFamily="60" charset="0"/>
                <a:ea typeface="+mn-ea"/>
              </a:defRPr>
            </a:lvl6pPr>
            <a:lvl7pPr marL="2686050" indent="-228600" algn="l" rtl="0" eaLnBrk="1" fontAlgn="base" hangingPunct="1">
              <a:spcBef>
                <a:spcPct val="20000"/>
              </a:spcBef>
              <a:spcAft>
                <a:spcPct val="0"/>
              </a:spcAft>
              <a:defRPr sz="2000">
                <a:solidFill>
                  <a:schemeClr val="tx1"/>
                </a:solidFill>
                <a:latin typeface="Myriad Pro" pitchFamily="60" charset="0"/>
                <a:ea typeface="+mn-ea"/>
              </a:defRPr>
            </a:lvl7pPr>
            <a:lvl8pPr marL="3143250" indent="-228600" algn="l" rtl="0" eaLnBrk="1" fontAlgn="base" hangingPunct="1">
              <a:spcBef>
                <a:spcPct val="20000"/>
              </a:spcBef>
              <a:spcAft>
                <a:spcPct val="0"/>
              </a:spcAft>
              <a:defRPr sz="2000">
                <a:solidFill>
                  <a:schemeClr val="tx1"/>
                </a:solidFill>
                <a:latin typeface="Myriad Pro" pitchFamily="60" charset="0"/>
                <a:ea typeface="+mn-ea"/>
              </a:defRPr>
            </a:lvl8pPr>
            <a:lvl9pPr marL="3600450" indent="-228600" algn="l" rtl="0" eaLnBrk="1" fontAlgn="base" hangingPunct="1">
              <a:spcBef>
                <a:spcPct val="20000"/>
              </a:spcBef>
              <a:spcAft>
                <a:spcPct val="0"/>
              </a:spcAft>
              <a:defRPr sz="2000">
                <a:solidFill>
                  <a:schemeClr val="tx1"/>
                </a:solidFill>
                <a:latin typeface="Myriad Pro" pitchFamily="60" charset="0"/>
                <a:ea typeface="+mn-ea"/>
              </a:defRPr>
            </a:lvl9pPr>
          </a:lstStyle>
          <a:p>
            <a:pPr marL="342900" lvl="1" indent="-342900">
              <a:spcBef>
                <a:spcPts val="0"/>
              </a:spcBef>
              <a:buClr>
                <a:schemeClr val="accent1"/>
              </a:buClr>
              <a:buFontTx/>
              <a:buChar char="•"/>
            </a:pPr>
            <a:r>
              <a:rPr lang="en-US" sz="1800" dirty="0" smtClean="0">
                <a:cs typeface="+mn-cs"/>
              </a:rPr>
              <a:t>24-Hour Segment Counts</a:t>
            </a:r>
          </a:p>
          <a:p>
            <a:pPr marL="342900" lvl="1" indent="-342900">
              <a:spcBef>
                <a:spcPts val="0"/>
              </a:spcBef>
              <a:buClr>
                <a:schemeClr val="accent1"/>
              </a:buClr>
              <a:buFontTx/>
              <a:buChar char="•"/>
            </a:pPr>
            <a:r>
              <a:rPr lang="en-US" sz="1800" dirty="0" smtClean="0">
                <a:cs typeface="+mn-cs"/>
              </a:rPr>
              <a:t>Intersection Turning Movement Counts</a:t>
            </a:r>
          </a:p>
          <a:p>
            <a:pPr marL="342900" lvl="1" indent="-342900">
              <a:spcBef>
                <a:spcPts val="0"/>
              </a:spcBef>
              <a:buClr>
                <a:schemeClr val="accent1"/>
              </a:buClr>
              <a:buFontTx/>
              <a:buChar char="•"/>
            </a:pPr>
            <a:r>
              <a:rPr lang="en-US" sz="1800" dirty="0" smtClean="0"/>
              <a:t>I-10 Mainline Speed</a:t>
            </a:r>
            <a:endParaRPr lang="en-US" sz="1800" dirty="0" smtClean="0">
              <a:cs typeface="+mn-cs"/>
            </a:endParaRPr>
          </a:p>
        </p:txBody>
      </p:sp>
      <p:sp>
        <p:nvSpPr>
          <p:cNvPr id="7" name="Title 1"/>
          <p:cNvSpPr txBox="1">
            <a:spLocks/>
          </p:cNvSpPr>
          <p:nvPr/>
        </p:nvSpPr>
        <p:spPr>
          <a:xfrm>
            <a:off x="261249" y="4725224"/>
            <a:ext cx="1959429" cy="51063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1" i="0" u="sng" strike="noStrike" kern="1200" cap="none" spc="0" normalizeH="0" baseline="0" noProof="0" dirty="0" smtClean="0">
                <a:ln>
                  <a:noFill/>
                </a:ln>
                <a:solidFill>
                  <a:schemeClr val="tx1"/>
                </a:solidFill>
                <a:effectLst/>
                <a:uLnTx/>
                <a:uFillTx/>
                <a:latin typeface="+mj-lt"/>
                <a:ea typeface="+mj-ea"/>
                <a:cs typeface="+mj-cs"/>
              </a:rPr>
              <a:t>Data Sources</a:t>
            </a:r>
            <a:endParaRPr kumimoji="0" lang="en-US" b="1" i="0" u="sng" strike="noStrike" kern="1200" cap="none" spc="0" normalizeH="0" baseline="0" noProof="0" dirty="0">
              <a:ln>
                <a:noFill/>
              </a:ln>
              <a:solidFill>
                <a:schemeClr val="tx1"/>
              </a:solidFill>
              <a:effectLst/>
              <a:uLnTx/>
              <a:uFillTx/>
              <a:latin typeface="+mj-lt"/>
              <a:ea typeface="+mj-ea"/>
              <a:cs typeface="+mj-cs"/>
            </a:endParaRPr>
          </a:p>
        </p:txBody>
      </p:sp>
      <p:sp>
        <p:nvSpPr>
          <p:cNvPr id="8" name="Content Placeholder 2"/>
          <p:cNvSpPr txBox="1">
            <a:spLocks/>
          </p:cNvSpPr>
          <p:nvPr/>
        </p:nvSpPr>
        <p:spPr bwMode="auto">
          <a:xfrm>
            <a:off x="5153866" y="5174510"/>
            <a:ext cx="2695703" cy="12132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Char char="•"/>
              <a:defRPr>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lr>
                <a:schemeClr val="bg2"/>
              </a:buClr>
              <a:buSzPct val="90000"/>
              <a:buChar char="–"/>
              <a:defRPr sz="1600">
                <a:solidFill>
                  <a:schemeClr val="tx1"/>
                </a:solidFill>
                <a:latin typeface="+mn-lt"/>
                <a:ea typeface="ＭＳ Ｐゴシック" pitchFamily="34" charset="-128"/>
              </a:defRPr>
            </a:lvl2pPr>
            <a:lvl3pPr marL="1085850" indent="-228600" algn="l" rtl="0" eaLnBrk="0" fontAlgn="base" hangingPunct="0">
              <a:spcBef>
                <a:spcPct val="20000"/>
              </a:spcBef>
              <a:spcAft>
                <a:spcPct val="0"/>
              </a:spcAft>
              <a:buClr>
                <a:schemeClr val="accent1"/>
              </a:buClr>
              <a:buChar char="•"/>
              <a:defRPr sz="1400">
                <a:solidFill>
                  <a:schemeClr val="tx1"/>
                </a:solidFill>
                <a:latin typeface="+mn-lt"/>
                <a:ea typeface="ＭＳ Ｐゴシック" pitchFamily="34" charset="-128"/>
              </a:defRPr>
            </a:lvl3pPr>
            <a:lvl4pPr marL="1428750" indent="-228600" algn="l" rtl="0" eaLnBrk="0" fontAlgn="base" hangingPunct="0">
              <a:spcBef>
                <a:spcPct val="20000"/>
              </a:spcBef>
              <a:spcAft>
                <a:spcPct val="0"/>
              </a:spcAft>
              <a:buClr>
                <a:schemeClr val="bg2"/>
              </a:buClr>
              <a:buChar char="»"/>
              <a:defRPr sz="1200">
                <a:solidFill>
                  <a:schemeClr val="tx1"/>
                </a:solidFill>
                <a:latin typeface="+mn-lt"/>
                <a:ea typeface="ＭＳ Ｐゴシック" pitchFamily="34" charset="-128"/>
              </a:defRPr>
            </a:lvl4pPr>
            <a:lvl5pPr marL="1771650" indent="-228600" algn="l" rtl="0" eaLnBrk="0" fontAlgn="base" hangingPunct="0">
              <a:spcBef>
                <a:spcPct val="20000"/>
              </a:spcBef>
              <a:spcAft>
                <a:spcPct val="0"/>
              </a:spcAft>
              <a:defRPr sz="2000">
                <a:solidFill>
                  <a:schemeClr val="tx1"/>
                </a:solidFill>
                <a:latin typeface="Myriad Pro" pitchFamily="60" charset="0"/>
                <a:ea typeface="ＭＳ Ｐゴシック" pitchFamily="34" charset="-128"/>
              </a:defRPr>
            </a:lvl5pPr>
            <a:lvl6pPr marL="2228850" indent="-228600" algn="l" rtl="0" eaLnBrk="1" fontAlgn="base" hangingPunct="1">
              <a:spcBef>
                <a:spcPct val="20000"/>
              </a:spcBef>
              <a:spcAft>
                <a:spcPct val="0"/>
              </a:spcAft>
              <a:defRPr sz="2000">
                <a:solidFill>
                  <a:schemeClr val="tx1"/>
                </a:solidFill>
                <a:latin typeface="Myriad Pro" pitchFamily="60" charset="0"/>
                <a:ea typeface="+mn-ea"/>
              </a:defRPr>
            </a:lvl6pPr>
            <a:lvl7pPr marL="2686050" indent="-228600" algn="l" rtl="0" eaLnBrk="1" fontAlgn="base" hangingPunct="1">
              <a:spcBef>
                <a:spcPct val="20000"/>
              </a:spcBef>
              <a:spcAft>
                <a:spcPct val="0"/>
              </a:spcAft>
              <a:defRPr sz="2000">
                <a:solidFill>
                  <a:schemeClr val="tx1"/>
                </a:solidFill>
                <a:latin typeface="Myriad Pro" pitchFamily="60" charset="0"/>
                <a:ea typeface="+mn-ea"/>
              </a:defRPr>
            </a:lvl7pPr>
            <a:lvl8pPr marL="3143250" indent="-228600" algn="l" rtl="0" eaLnBrk="1" fontAlgn="base" hangingPunct="1">
              <a:spcBef>
                <a:spcPct val="20000"/>
              </a:spcBef>
              <a:spcAft>
                <a:spcPct val="0"/>
              </a:spcAft>
              <a:defRPr sz="2000">
                <a:solidFill>
                  <a:schemeClr val="tx1"/>
                </a:solidFill>
                <a:latin typeface="Myriad Pro" pitchFamily="60" charset="0"/>
                <a:ea typeface="+mn-ea"/>
              </a:defRPr>
            </a:lvl8pPr>
            <a:lvl9pPr marL="3600450" indent="-228600" algn="l" rtl="0" eaLnBrk="1" fontAlgn="base" hangingPunct="1">
              <a:spcBef>
                <a:spcPct val="20000"/>
              </a:spcBef>
              <a:spcAft>
                <a:spcPct val="0"/>
              </a:spcAft>
              <a:defRPr sz="2000">
                <a:solidFill>
                  <a:schemeClr val="tx1"/>
                </a:solidFill>
                <a:latin typeface="Myriad Pro" pitchFamily="60" charset="0"/>
                <a:ea typeface="+mn-ea"/>
              </a:defRPr>
            </a:lvl9pPr>
          </a:lstStyle>
          <a:p>
            <a:pPr marL="342900" lvl="1" indent="-342900">
              <a:spcBef>
                <a:spcPts val="0"/>
              </a:spcBef>
              <a:buClr>
                <a:schemeClr val="accent1"/>
              </a:buClr>
              <a:buFontTx/>
              <a:buChar char="•"/>
            </a:pPr>
            <a:r>
              <a:rPr lang="en-US" sz="1800" dirty="0" smtClean="0">
                <a:cs typeface="+mn-cs"/>
              </a:rPr>
              <a:t>TRANSCAD</a:t>
            </a:r>
          </a:p>
          <a:p>
            <a:pPr marL="342900" lvl="1" indent="-342900">
              <a:spcBef>
                <a:spcPts val="0"/>
              </a:spcBef>
              <a:buClr>
                <a:schemeClr val="accent1"/>
              </a:buClr>
              <a:buFontTx/>
              <a:buChar char="•"/>
            </a:pPr>
            <a:r>
              <a:rPr lang="en-US" sz="1800" dirty="0" smtClean="0"/>
              <a:t>DTALite &amp; </a:t>
            </a:r>
            <a:r>
              <a:rPr lang="en-US" sz="1800" dirty="0" err="1" smtClean="0"/>
              <a:t>DynusT</a:t>
            </a:r>
            <a:endParaRPr lang="en-US" sz="1800" dirty="0" smtClean="0"/>
          </a:p>
          <a:p>
            <a:pPr marL="342900" lvl="1" indent="-342900">
              <a:spcBef>
                <a:spcPts val="0"/>
              </a:spcBef>
              <a:buClr>
                <a:schemeClr val="accent1"/>
              </a:buClr>
              <a:buFontTx/>
              <a:buChar char="•"/>
            </a:pPr>
            <a:r>
              <a:rPr lang="en-US" sz="1800" dirty="0" err="1" smtClean="0">
                <a:cs typeface="+mn-cs"/>
              </a:rPr>
              <a:t>Synchro</a:t>
            </a:r>
            <a:endParaRPr lang="en-US" sz="1800" dirty="0" smtClean="0">
              <a:cs typeface="+mn-cs"/>
            </a:endParaRPr>
          </a:p>
          <a:p>
            <a:pPr marL="342900" lvl="1" indent="-342900">
              <a:spcBef>
                <a:spcPts val="0"/>
              </a:spcBef>
              <a:buClr>
                <a:schemeClr val="accent1"/>
              </a:buClr>
              <a:buFontTx/>
              <a:buChar char="•"/>
            </a:pPr>
            <a:r>
              <a:rPr lang="en-US" sz="1800" dirty="0" smtClean="0"/>
              <a:t>VISSIM</a:t>
            </a:r>
            <a:endParaRPr lang="en-US" sz="1600" dirty="0" smtClean="0">
              <a:cs typeface="+mn-cs"/>
            </a:endParaRPr>
          </a:p>
          <a:p>
            <a:pPr lvl="2">
              <a:spcBef>
                <a:spcPts val="0"/>
              </a:spcBef>
            </a:pPr>
            <a:endParaRPr lang="en-US" sz="1200" dirty="0"/>
          </a:p>
        </p:txBody>
      </p:sp>
      <p:sp>
        <p:nvSpPr>
          <p:cNvPr id="9" name="Title 1"/>
          <p:cNvSpPr txBox="1">
            <a:spLocks/>
          </p:cNvSpPr>
          <p:nvPr/>
        </p:nvSpPr>
        <p:spPr>
          <a:xfrm>
            <a:off x="5141995" y="4711369"/>
            <a:ext cx="1959429" cy="510639"/>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b="1" i="0" u="sng" strike="noStrike" kern="1200" cap="none" spc="0" normalizeH="0" baseline="0" noProof="0" dirty="0" smtClean="0">
                <a:ln>
                  <a:noFill/>
                </a:ln>
                <a:solidFill>
                  <a:schemeClr val="tx1"/>
                </a:solidFill>
                <a:effectLst/>
                <a:uLnTx/>
                <a:uFillTx/>
                <a:latin typeface="+mj-lt"/>
                <a:ea typeface="+mj-ea"/>
                <a:cs typeface="+mj-cs"/>
              </a:rPr>
              <a:t>AMS Tools</a:t>
            </a:r>
            <a:endParaRPr kumimoji="0" lang="en-US" b="1" i="0" u="sng" strike="noStrike" kern="1200" cap="none" spc="0" normalizeH="0" baseline="0" noProof="0" dirty="0">
              <a:ln>
                <a:noFill/>
              </a:ln>
              <a:solidFill>
                <a:schemeClr val="tx1"/>
              </a:solidFill>
              <a:effectLst/>
              <a:uLnTx/>
              <a:uFillTx/>
              <a:latin typeface="+mj-lt"/>
              <a:ea typeface="+mj-ea"/>
              <a:cs typeface="+mj-cs"/>
            </a:endParaRPr>
          </a:p>
        </p:txBody>
      </p:sp>
      <p:pic>
        <p:nvPicPr>
          <p:cNvPr id="10" name="Picture 9"/>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3265714" y="1314737"/>
            <a:ext cx="5591670" cy="3019758"/>
          </a:xfrm>
          <a:prstGeom prst="rect">
            <a:avLst/>
          </a:prstGeom>
          <a:noFill/>
        </p:spPr>
      </p:pic>
      <p:sp>
        <p:nvSpPr>
          <p:cNvPr id="12" name="Content Placeholder 2"/>
          <p:cNvSpPr>
            <a:spLocks noGrp="1"/>
          </p:cNvSpPr>
          <p:nvPr>
            <p:ph idx="1"/>
          </p:nvPr>
        </p:nvSpPr>
        <p:spPr>
          <a:xfrm>
            <a:off x="344380" y="1358963"/>
            <a:ext cx="2529449" cy="980477"/>
          </a:xfrm>
        </p:spPr>
        <p:txBody>
          <a:bodyPr/>
          <a:lstStyle/>
          <a:p>
            <a:r>
              <a:rPr lang="en-US" sz="2000" dirty="0" smtClean="0"/>
              <a:t>5 miles of I-10 being reconstructed</a:t>
            </a:r>
          </a:p>
          <a:p>
            <a:r>
              <a:rPr lang="en-US" sz="2000" dirty="0" smtClean="0"/>
              <a:t>4 interchanges; 3 to be closed during reconstruction</a:t>
            </a:r>
          </a:p>
          <a:p>
            <a:pPr marL="0" indent="0">
              <a:buNone/>
            </a:pPr>
            <a:endParaRPr lang="en-US" sz="2000" dirty="0" smtClean="0"/>
          </a:p>
        </p:txBody>
      </p:sp>
    </p:spTree>
    <p:extLst>
      <p:ext uri="{BB962C8B-B14F-4D97-AF65-F5344CB8AC3E}">
        <p14:creationId xmlns="" xmlns:p14="http://schemas.microsoft.com/office/powerpoint/2010/main" val="17378957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AMS Data Hub Modeling Steps</a:t>
            </a:r>
            <a:endParaRPr lang="en-US" dirty="0"/>
          </a:p>
        </p:txBody>
      </p:sp>
      <p:sp>
        <p:nvSpPr>
          <p:cNvPr id="4" name="Slide Number Placeholder 3"/>
          <p:cNvSpPr>
            <a:spLocks noGrp="1"/>
          </p:cNvSpPr>
          <p:nvPr>
            <p:ph type="sldNum" sz="quarter" idx="10"/>
          </p:nvPr>
        </p:nvSpPr>
        <p:spPr/>
        <p:txBody>
          <a:bodyPr/>
          <a:lstStyle/>
          <a:p>
            <a:pPr>
              <a:defRPr/>
            </a:pPr>
            <a:fld id="{AEDF7EB8-BA4A-44FB-BCF1-CE6115A42AEA}" type="slidenum">
              <a:rPr lang="en-US" smtClean="0"/>
              <a:pPr>
                <a:defRPr/>
              </a:pPr>
              <a:t>26</a:t>
            </a:fld>
            <a:endParaRPr lang="en-US" sz="1200">
              <a:solidFill>
                <a:schemeClr val="tx1"/>
              </a:solidFill>
            </a:endParaRPr>
          </a:p>
        </p:txBody>
      </p:sp>
      <p:graphicFrame>
        <p:nvGraphicFramePr>
          <p:cNvPr id="5" name="Diagram 4"/>
          <p:cNvGraphicFramePr/>
          <p:nvPr>
            <p:extLst>
              <p:ext uri="{D42A27DB-BD31-4B8C-83A1-F6EECF244321}">
                <p14:modId xmlns="" xmlns:p14="http://schemas.microsoft.com/office/powerpoint/2010/main" val="3216799004"/>
              </p:ext>
            </p:extLst>
          </p:nvPr>
        </p:nvGraphicFramePr>
        <p:xfrm>
          <a:off x="664662" y="1514015"/>
          <a:ext cx="7576457" cy="47366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41711616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Network Import/Conversion</a:t>
            </a:r>
            <a:endParaRPr lang="en-US" dirty="0"/>
          </a:p>
        </p:txBody>
      </p:sp>
      <p:sp>
        <p:nvSpPr>
          <p:cNvPr id="3" name="Content Placeholder 2"/>
          <p:cNvSpPr>
            <a:spLocks noGrp="1"/>
          </p:cNvSpPr>
          <p:nvPr>
            <p:ph idx="1"/>
          </p:nvPr>
        </p:nvSpPr>
        <p:spPr/>
        <p:txBody>
          <a:bodyPr/>
          <a:lstStyle/>
          <a:p>
            <a:r>
              <a:rPr lang="en-US" sz="2400" dirty="0" smtClean="0"/>
              <a:t>Highlighted Features</a:t>
            </a:r>
          </a:p>
          <a:p>
            <a:pPr lvl="1"/>
            <a:r>
              <a:rPr lang="en-US" sz="2000" dirty="0" smtClean="0"/>
              <a:t>Supports flexible GIS network coding</a:t>
            </a:r>
          </a:p>
          <a:p>
            <a:pPr lvl="1"/>
            <a:r>
              <a:rPr lang="en-US" sz="2000" dirty="0" smtClean="0"/>
              <a:t>Internal error checking (network coding)</a:t>
            </a:r>
          </a:p>
          <a:p>
            <a:pPr lvl="1"/>
            <a:r>
              <a:rPr lang="en-US" sz="2000" dirty="0" smtClean="0"/>
              <a:t>Intersection control inference</a:t>
            </a:r>
          </a:p>
          <a:p>
            <a:pPr lvl="1"/>
            <a:endParaRPr lang="en-US" sz="2000" dirty="0"/>
          </a:p>
          <a:p>
            <a:r>
              <a:rPr lang="en-US" sz="2400" dirty="0" smtClean="0"/>
              <a:t>Benefits</a:t>
            </a:r>
          </a:p>
          <a:p>
            <a:pPr lvl="1"/>
            <a:r>
              <a:rPr lang="en-US" sz="2000" dirty="0" smtClean="0"/>
              <a:t>Time savings in quality control and network preparation efforts</a:t>
            </a:r>
            <a:endParaRPr lang="en-US" sz="2000" dirty="0"/>
          </a:p>
        </p:txBody>
      </p:sp>
      <p:sp>
        <p:nvSpPr>
          <p:cNvPr id="4" name="Slide Number Placeholder 3"/>
          <p:cNvSpPr>
            <a:spLocks noGrp="1"/>
          </p:cNvSpPr>
          <p:nvPr>
            <p:ph type="sldNum" sz="quarter" idx="10"/>
          </p:nvPr>
        </p:nvSpPr>
        <p:spPr>
          <a:xfrm flipH="1">
            <a:off x="457200" y="6373813"/>
            <a:ext cx="355600" cy="320675"/>
          </a:xfrm>
        </p:spPr>
        <p:txBody>
          <a:bodyPr/>
          <a:lstStyle/>
          <a:p>
            <a:pPr>
              <a:defRPr/>
            </a:pPr>
            <a:fld id="{AEDF7EB8-BA4A-44FB-BCF1-CE6115A42AEA}" type="slidenum">
              <a:rPr lang="en-US" smtClean="0"/>
              <a:pPr>
                <a:defRPr/>
              </a:pPr>
              <a:t>27</a:t>
            </a:fld>
            <a:endParaRPr lang="en-US" sz="1200">
              <a:solidFill>
                <a:schemeClr val="tx1"/>
              </a:solidFill>
            </a:endParaRPr>
          </a:p>
        </p:txBody>
      </p:sp>
    </p:spTree>
    <p:extLst>
      <p:ext uri="{BB962C8B-B14F-4D97-AF65-F5344CB8AC3E}">
        <p14:creationId xmlns="" xmlns:p14="http://schemas.microsoft.com/office/powerpoint/2010/main" val="28376726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Subarea Cut</a:t>
            </a:r>
            <a:endParaRPr lang="en-US" dirty="0"/>
          </a:p>
        </p:txBody>
      </p:sp>
      <p:sp>
        <p:nvSpPr>
          <p:cNvPr id="3" name="Content Placeholder 2"/>
          <p:cNvSpPr>
            <a:spLocks noGrp="1"/>
          </p:cNvSpPr>
          <p:nvPr>
            <p:ph idx="1"/>
          </p:nvPr>
        </p:nvSpPr>
        <p:spPr/>
        <p:txBody>
          <a:bodyPr/>
          <a:lstStyle/>
          <a:p>
            <a:r>
              <a:rPr lang="en-US" sz="2400" dirty="0" smtClean="0"/>
              <a:t>Highlighted Features</a:t>
            </a:r>
          </a:p>
          <a:p>
            <a:pPr lvl="1"/>
            <a:r>
              <a:rPr lang="en-US" sz="2000" dirty="0" smtClean="0"/>
              <a:t>Generate subarea OD demand matrix</a:t>
            </a:r>
          </a:p>
          <a:p>
            <a:pPr lvl="1"/>
            <a:r>
              <a:rPr lang="en-US" sz="2000" dirty="0" smtClean="0"/>
              <a:t>Convert </a:t>
            </a:r>
            <a:r>
              <a:rPr lang="en-US" sz="2000" dirty="0"/>
              <a:t>zone centroids and connectors to side streets</a:t>
            </a:r>
          </a:p>
          <a:p>
            <a:endParaRPr lang="en-US" sz="2400" dirty="0" smtClean="0"/>
          </a:p>
          <a:p>
            <a:r>
              <a:rPr lang="en-US" sz="2400" dirty="0" smtClean="0"/>
              <a:t>Benefits</a:t>
            </a:r>
          </a:p>
          <a:p>
            <a:pPr lvl="1"/>
            <a:r>
              <a:rPr lang="en-US" sz="2000" dirty="0" smtClean="0"/>
              <a:t>Reduced physical effort in preparing subarea networks</a:t>
            </a:r>
            <a:endParaRPr lang="en-US" sz="2000" dirty="0"/>
          </a:p>
        </p:txBody>
      </p:sp>
      <p:sp>
        <p:nvSpPr>
          <p:cNvPr id="4" name="Slide Number Placeholder 3"/>
          <p:cNvSpPr>
            <a:spLocks noGrp="1"/>
          </p:cNvSpPr>
          <p:nvPr>
            <p:ph type="sldNum" sz="quarter" idx="10"/>
          </p:nvPr>
        </p:nvSpPr>
        <p:spPr>
          <a:xfrm flipH="1">
            <a:off x="457200" y="6373813"/>
            <a:ext cx="355600" cy="320675"/>
          </a:xfrm>
        </p:spPr>
        <p:txBody>
          <a:bodyPr/>
          <a:lstStyle/>
          <a:p>
            <a:pPr>
              <a:defRPr/>
            </a:pPr>
            <a:fld id="{AEDF7EB8-BA4A-44FB-BCF1-CE6115A42AEA}" type="slidenum">
              <a:rPr lang="en-US" smtClean="0"/>
              <a:pPr>
                <a:defRPr/>
              </a:pPr>
              <a:t>28</a:t>
            </a:fld>
            <a:endParaRPr lang="en-US" sz="1200">
              <a:solidFill>
                <a:schemeClr val="tx1"/>
              </a:solidFill>
            </a:endParaRPr>
          </a:p>
        </p:txBody>
      </p:sp>
    </p:spTree>
    <p:extLst>
      <p:ext uri="{BB962C8B-B14F-4D97-AF65-F5344CB8AC3E}">
        <p14:creationId xmlns="" xmlns:p14="http://schemas.microsoft.com/office/powerpoint/2010/main" val="9968633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 Signal Timing Estimation</a:t>
            </a:r>
            <a:endParaRPr lang="en-US" dirty="0"/>
          </a:p>
        </p:txBody>
      </p:sp>
      <p:sp>
        <p:nvSpPr>
          <p:cNvPr id="3" name="Content Placeholder 2"/>
          <p:cNvSpPr>
            <a:spLocks noGrp="1"/>
          </p:cNvSpPr>
          <p:nvPr>
            <p:ph idx="1"/>
          </p:nvPr>
        </p:nvSpPr>
        <p:spPr/>
        <p:txBody>
          <a:bodyPr/>
          <a:lstStyle/>
          <a:p>
            <a:r>
              <a:rPr lang="en-US" sz="2400" dirty="0" smtClean="0"/>
              <a:t>Highlighted Features</a:t>
            </a:r>
          </a:p>
          <a:p>
            <a:pPr lvl="1"/>
            <a:r>
              <a:rPr lang="en-US" sz="2000" dirty="0" smtClean="0"/>
              <a:t>HCM-based Quick Estimation Method (QEM)</a:t>
            </a:r>
          </a:p>
          <a:p>
            <a:pPr lvl="1"/>
            <a:r>
              <a:rPr lang="en-US" sz="2000" dirty="0" smtClean="0"/>
              <a:t>Evaluate Phasing, Timing, Movement Capacity, Left-turn treatment strategies, etc.</a:t>
            </a:r>
          </a:p>
          <a:p>
            <a:pPr lvl="1"/>
            <a:r>
              <a:rPr lang="en-US" sz="2000" dirty="0" smtClean="0"/>
              <a:t>Data Exchange with </a:t>
            </a:r>
            <a:r>
              <a:rPr lang="en-US" sz="2000" dirty="0" err="1" smtClean="0"/>
              <a:t>Synchro</a:t>
            </a:r>
            <a:r>
              <a:rPr lang="en-US" sz="2000" dirty="0" smtClean="0"/>
              <a:t> and DTA packages</a:t>
            </a:r>
          </a:p>
          <a:p>
            <a:pPr lvl="1"/>
            <a:endParaRPr lang="en-US" sz="2000" dirty="0"/>
          </a:p>
          <a:p>
            <a:r>
              <a:rPr lang="en-US" sz="2400" dirty="0" smtClean="0"/>
              <a:t>Benefits</a:t>
            </a:r>
          </a:p>
          <a:p>
            <a:pPr lvl="1"/>
            <a:r>
              <a:rPr lang="en-US" sz="2000" dirty="0" smtClean="0"/>
              <a:t>Reduced effort in preparing intersection analysis</a:t>
            </a:r>
          </a:p>
        </p:txBody>
      </p:sp>
      <p:sp>
        <p:nvSpPr>
          <p:cNvPr id="4" name="Slide Number Placeholder 3"/>
          <p:cNvSpPr>
            <a:spLocks noGrp="1"/>
          </p:cNvSpPr>
          <p:nvPr>
            <p:ph type="sldNum" sz="quarter" idx="10"/>
          </p:nvPr>
        </p:nvSpPr>
        <p:spPr>
          <a:xfrm flipH="1">
            <a:off x="457200" y="6373813"/>
            <a:ext cx="355600" cy="320675"/>
          </a:xfrm>
        </p:spPr>
        <p:txBody>
          <a:bodyPr/>
          <a:lstStyle/>
          <a:p>
            <a:pPr>
              <a:defRPr/>
            </a:pPr>
            <a:fld id="{AEDF7EB8-BA4A-44FB-BCF1-CE6115A42AEA}" type="slidenum">
              <a:rPr lang="en-US" smtClean="0"/>
              <a:pPr>
                <a:defRPr/>
              </a:pPr>
              <a:t>29</a:t>
            </a:fld>
            <a:endParaRPr lang="en-US" sz="1200">
              <a:solidFill>
                <a:schemeClr val="tx1"/>
              </a:solidFill>
            </a:endParaRPr>
          </a:p>
        </p:txBody>
      </p:sp>
    </p:spTree>
    <p:extLst>
      <p:ext uri="{BB962C8B-B14F-4D97-AF65-F5344CB8AC3E}">
        <p14:creationId xmlns="" xmlns:p14="http://schemas.microsoft.com/office/powerpoint/2010/main" val="41884611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Problem Statement and Need</a:t>
            </a:r>
            <a:endParaRPr lang="en-US" sz="2800" dirty="0"/>
          </a:p>
        </p:txBody>
      </p:sp>
      <p:sp>
        <p:nvSpPr>
          <p:cNvPr id="3" name="Content Placeholder 2"/>
          <p:cNvSpPr>
            <a:spLocks noGrp="1"/>
          </p:cNvSpPr>
          <p:nvPr>
            <p:ph idx="1"/>
          </p:nvPr>
        </p:nvSpPr>
        <p:spPr>
          <a:xfrm>
            <a:off x="457200" y="1323338"/>
            <a:ext cx="8229600" cy="4395787"/>
          </a:xfrm>
        </p:spPr>
        <p:txBody>
          <a:bodyPr/>
          <a:lstStyle/>
          <a:p>
            <a:pPr>
              <a:spcAft>
                <a:spcPts val="1200"/>
              </a:spcAft>
            </a:pPr>
            <a:r>
              <a:rPr lang="en-US" sz="2000" dirty="0" smtClean="0"/>
              <a:t>Transportation decision making is complex; requires consideration of multiple levels of analysis or domains</a:t>
            </a:r>
          </a:p>
          <a:p>
            <a:pPr>
              <a:spcAft>
                <a:spcPts val="1200"/>
              </a:spcAft>
            </a:pPr>
            <a:r>
              <a:rPr lang="en-US" sz="2000" dirty="0" smtClean="0"/>
              <a:t>Improved </a:t>
            </a:r>
            <a:r>
              <a:rPr lang="en-US" sz="2000" dirty="0" smtClean="0"/>
              <a:t>suite of tools is critical to support USDOT initiatives:</a:t>
            </a:r>
          </a:p>
          <a:p>
            <a:pPr lvl="1">
              <a:spcBef>
                <a:spcPts val="0"/>
              </a:spcBef>
              <a:spcAft>
                <a:spcPts val="0"/>
              </a:spcAft>
            </a:pPr>
            <a:r>
              <a:rPr lang="en-US" sz="2000" dirty="0" smtClean="0"/>
              <a:t>Connected Vehicles</a:t>
            </a:r>
          </a:p>
          <a:p>
            <a:pPr lvl="1">
              <a:spcAft>
                <a:spcPts val="0"/>
              </a:spcAft>
            </a:pPr>
            <a:r>
              <a:rPr lang="en-US" sz="2000" dirty="0" smtClean="0"/>
              <a:t>Integrated Corridor Management</a:t>
            </a:r>
          </a:p>
          <a:p>
            <a:pPr lvl="1">
              <a:spcAft>
                <a:spcPts val="0"/>
              </a:spcAft>
            </a:pPr>
            <a:r>
              <a:rPr lang="en-US" sz="2000" dirty="0" smtClean="0"/>
              <a:t>Active Transportation </a:t>
            </a:r>
            <a:r>
              <a:rPr lang="en-US" sz="2000" dirty="0" smtClean="0"/>
              <a:t>Demand Management</a:t>
            </a:r>
          </a:p>
          <a:p>
            <a:pPr>
              <a:spcAft>
                <a:spcPts val="0"/>
              </a:spcAft>
            </a:pPr>
            <a:r>
              <a:rPr lang="en-US" sz="2200" dirty="0" smtClean="0"/>
              <a:t>Many integrated modeling practices are still ad-hoc</a:t>
            </a:r>
          </a:p>
          <a:p>
            <a:pPr lvl="1">
              <a:spcAft>
                <a:spcPts val="0"/>
              </a:spcAft>
            </a:pPr>
            <a:endParaRPr lang="en-US" sz="2000" dirty="0" smtClean="0"/>
          </a:p>
          <a:p>
            <a:pPr lvl="1">
              <a:spcAft>
                <a:spcPts val="0"/>
              </a:spcAft>
            </a:pPr>
            <a:endParaRPr lang="en-US" sz="2000" dirty="0" smtClean="0"/>
          </a:p>
        </p:txBody>
      </p:sp>
      <p:sp>
        <p:nvSpPr>
          <p:cNvPr id="4" name="Slide Number Placeholder 3"/>
          <p:cNvSpPr>
            <a:spLocks noGrp="1"/>
          </p:cNvSpPr>
          <p:nvPr>
            <p:ph type="sldNum" sz="quarter" idx="10"/>
          </p:nvPr>
        </p:nvSpPr>
        <p:spPr/>
        <p:txBody>
          <a:bodyPr/>
          <a:lstStyle/>
          <a:p>
            <a:pPr>
              <a:defRPr/>
            </a:pPr>
            <a:fld id="{AEDF7EB8-BA4A-44FB-BCF1-CE6115A42AEA}" type="slidenum">
              <a:rPr lang="en-US" smtClean="0"/>
              <a:pPr>
                <a:defRPr/>
              </a:pPr>
              <a:t>3</a:t>
            </a:fld>
            <a:endParaRPr lang="en-US" sz="1200">
              <a:solidFill>
                <a:schemeClr val="tx1"/>
              </a:solidFill>
            </a:endParaRPr>
          </a:p>
        </p:txBody>
      </p:sp>
      <p:pic>
        <p:nvPicPr>
          <p:cNvPr id="5" name="Picture 4" descr="http://www.wsdot.wa.gov/NR/rdonlyres/EDD04557-4F93-4F93-AE00-A0CC7FD83557/0/ATM_NormalFreeway.jpg"/>
          <p:cNvPicPr/>
          <p:nvPr/>
        </p:nvPicPr>
        <p:blipFill>
          <a:blip r:embed="rId2" cstate="print"/>
          <a:srcRect/>
          <a:stretch>
            <a:fillRect/>
          </a:stretch>
        </p:blipFill>
        <p:spPr bwMode="auto">
          <a:xfrm>
            <a:off x="669141" y="4796311"/>
            <a:ext cx="3238500" cy="1704975"/>
          </a:xfrm>
          <a:prstGeom prst="rect">
            <a:avLst/>
          </a:prstGeom>
          <a:noFill/>
          <a:ln w="9525">
            <a:noFill/>
            <a:miter lim="800000"/>
            <a:headEnd/>
            <a:tailEnd/>
          </a:ln>
        </p:spPr>
      </p:pic>
      <p:pic>
        <p:nvPicPr>
          <p:cNvPr id="6" name="Picture 5" descr="http://www.wsdot.wa.gov/NR/rdonlyres/7A2B4E96-93A1-40C4-BA7C-38C28F90F9BF/0/Scenario4WEB.jpg"/>
          <p:cNvPicPr/>
          <p:nvPr/>
        </p:nvPicPr>
        <p:blipFill>
          <a:blip r:embed="rId3" cstate="print"/>
          <a:srcRect/>
          <a:stretch>
            <a:fillRect/>
          </a:stretch>
        </p:blipFill>
        <p:spPr bwMode="auto">
          <a:xfrm>
            <a:off x="4638607" y="4796311"/>
            <a:ext cx="3215640" cy="1762125"/>
          </a:xfrm>
          <a:prstGeom prst="rect">
            <a:avLst/>
          </a:prstGeom>
          <a:noFill/>
          <a:ln w="9525">
            <a:noFill/>
            <a:miter lim="800000"/>
            <a:headEnd/>
            <a:tailEnd/>
          </a:ln>
        </p:spPr>
      </p:pic>
    </p:spTree>
    <p:extLst>
      <p:ext uri="{BB962C8B-B14F-4D97-AF65-F5344CB8AC3E}">
        <p14:creationId xmlns="" xmlns:p14="http://schemas.microsoft.com/office/powerpoint/2010/main" val="396677171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4. Calibrate O-D Demand Matrices</a:t>
            </a:r>
            <a:endParaRPr lang="en-US" dirty="0"/>
          </a:p>
        </p:txBody>
      </p:sp>
      <p:sp>
        <p:nvSpPr>
          <p:cNvPr id="3" name="Content Placeholder 2"/>
          <p:cNvSpPr>
            <a:spLocks noGrp="1"/>
          </p:cNvSpPr>
          <p:nvPr>
            <p:ph idx="1"/>
          </p:nvPr>
        </p:nvSpPr>
        <p:spPr/>
        <p:txBody>
          <a:bodyPr/>
          <a:lstStyle/>
          <a:p>
            <a:r>
              <a:rPr lang="en-US" sz="2400" dirty="0" smtClean="0"/>
              <a:t>Highlighted Features</a:t>
            </a:r>
          </a:p>
          <a:p>
            <a:pPr lvl="1"/>
            <a:r>
              <a:rPr lang="en-US" sz="2000" dirty="0"/>
              <a:t>Calibrate subarea OD demand</a:t>
            </a:r>
          </a:p>
          <a:p>
            <a:pPr lvl="1"/>
            <a:r>
              <a:rPr lang="en-US" sz="2000" dirty="0" smtClean="0"/>
              <a:t>Utilize time-dependent link counts</a:t>
            </a:r>
          </a:p>
          <a:p>
            <a:pPr lvl="1"/>
            <a:r>
              <a:rPr lang="en-US" sz="2000" dirty="0" smtClean="0"/>
              <a:t>Integrated OD adjustment and simulation process</a:t>
            </a:r>
          </a:p>
          <a:p>
            <a:endParaRPr lang="en-US" sz="2400" dirty="0" smtClean="0"/>
          </a:p>
          <a:p>
            <a:r>
              <a:rPr lang="en-US" sz="2400" dirty="0" smtClean="0"/>
              <a:t>Benefits</a:t>
            </a:r>
          </a:p>
          <a:p>
            <a:pPr lvl="1"/>
            <a:r>
              <a:rPr lang="en-US" sz="2000" dirty="0"/>
              <a:t>Highly efficient </a:t>
            </a:r>
            <a:r>
              <a:rPr lang="en-US" sz="2000" dirty="0" smtClean="0"/>
              <a:t>assignment engine</a:t>
            </a:r>
            <a:endParaRPr lang="en-US" sz="2000" dirty="0"/>
          </a:p>
          <a:p>
            <a:pPr lvl="1"/>
            <a:r>
              <a:rPr lang="en-US" sz="2000" dirty="0" smtClean="0"/>
              <a:t>Better path flow estimates for </a:t>
            </a:r>
            <a:r>
              <a:rPr lang="en-US" sz="2000" dirty="0" err="1" smtClean="0"/>
              <a:t>microsimulation</a:t>
            </a:r>
            <a:endParaRPr lang="en-US" sz="2000" dirty="0"/>
          </a:p>
        </p:txBody>
      </p:sp>
      <p:sp>
        <p:nvSpPr>
          <p:cNvPr id="4" name="Slide Number Placeholder 3"/>
          <p:cNvSpPr>
            <a:spLocks noGrp="1"/>
          </p:cNvSpPr>
          <p:nvPr>
            <p:ph type="sldNum" sz="quarter" idx="10"/>
          </p:nvPr>
        </p:nvSpPr>
        <p:spPr>
          <a:xfrm flipH="1">
            <a:off x="457200" y="6373813"/>
            <a:ext cx="355600" cy="320675"/>
          </a:xfrm>
        </p:spPr>
        <p:txBody>
          <a:bodyPr/>
          <a:lstStyle/>
          <a:p>
            <a:pPr>
              <a:defRPr/>
            </a:pPr>
            <a:fld id="{AEDF7EB8-BA4A-44FB-BCF1-CE6115A42AEA}" type="slidenum">
              <a:rPr lang="en-US" smtClean="0"/>
              <a:pPr>
                <a:defRPr/>
              </a:pPr>
              <a:t>30</a:t>
            </a:fld>
            <a:endParaRPr lang="en-US" sz="1200">
              <a:solidFill>
                <a:schemeClr val="tx1"/>
              </a:solidFill>
            </a:endParaRPr>
          </a:p>
        </p:txBody>
      </p:sp>
    </p:spTree>
    <p:extLst>
      <p:ext uri="{BB962C8B-B14F-4D97-AF65-F5344CB8AC3E}">
        <p14:creationId xmlns="" xmlns:p14="http://schemas.microsoft.com/office/powerpoint/2010/main" val="13794582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Calibrate </a:t>
            </a:r>
            <a:r>
              <a:rPr lang="en-US" dirty="0" smtClean="0"/>
              <a:t>O-D </a:t>
            </a:r>
            <a:r>
              <a:rPr lang="en-US" dirty="0"/>
              <a:t>Demand Matrices</a:t>
            </a:r>
          </a:p>
        </p:txBody>
      </p:sp>
      <p:sp>
        <p:nvSpPr>
          <p:cNvPr id="5" name="Slide Number Placeholder 4"/>
          <p:cNvSpPr>
            <a:spLocks noGrp="1"/>
          </p:cNvSpPr>
          <p:nvPr>
            <p:ph type="sldNum" sz="quarter" idx="10"/>
          </p:nvPr>
        </p:nvSpPr>
        <p:spPr/>
        <p:txBody>
          <a:bodyPr/>
          <a:lstStyle/>
          <a:p>
            <a:pPr>
              <a:defRPr/>
            </a:pPr>
            <a:fld id="{40E3E4AF-A43D-4F61-9240-69932801ECAD}" type="slidenum">
              <a:rPr lang="en-US" smtClean="0"/>
              <a:pPr>
                <a:defRPr/>
              </a:pPr>
              <a:t>31</a:t>
            </a:fld>
            <a:endParaRPr lang="en-US" sz="1200">
              <a:solidFill>
                <a:schemeClr val="tx1"/>
              </a:solidFill>
            </a:endParaRPr>
          </a:p>
        </p:txBody>
      </p:sp>
      <p:graphicFrame>
        <p:nvGraphicFramePr>
          <p:cNvPr id="8" name="Content Placeholder 6"/>
          <p:cNvGraphicFramePr>
            <a:graphicFrameLocks/>
          </p:cNvGraphicFramePr>
          <p:nvPr>
            <p:extLst>
              <p:ext uri="{D42A27DB-BD31-4B8C-83A1-F6EECF244321}">
                <p14:modId xmlns="" xmlns:p14="http://schemas.microsoft.com/office/powerpoint/2010/main" val="1577758341"/>
              </p:ext>
            </p:extLst>
          </p:nvPr>
        </p:nvGraphicFramePr>
        <p:xfrm>
          <a:off x="457200" y="1709738"/>
          <a:ext cx="4038600" cy="40687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7"/>
          <p:cNvGraphicFramePr>
            <a:graphicFrameLocks/>
          </p:cNvGraphicFramePr>
          <p:nvPr>
            <p:extLst>
              <p:ext uri="{D42A27DB-BD31-4B8C-83A1-F6EECF244321}">
                <p14:modId xmlns="" xmlns:p14="http://schemas.microsoft.com/office/powerpoint/2010/main" val="1190603594"/>
              </p:ext>
            </p:extLst>
          </p:nvPr>
        </p:nvGraphicFramePr>
        <p:xfrm>
          <a:off x="4648200" y="1709738"/>
          <a:ext cx="4038600" cy="40687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36531363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5. Data Management and Visualization</a:t>
            </a:r>
            <a:endParaRPr lang="en-US" dirty="0"/>
          </a:p>
        </p:txBody>
      </p:sp>
      <p:sp>
        <p:nvSpPr>
          <p:cNvPr id="3" name="Content Placeholder 2"/>
          <p:cNvSpPr>
            <a:spLocks noGrp="1"/>
          </p:cNvSpPr>
          <p:nvPr>
            <p:ph idx="1"/>
          </p:nvPr>
        </p:nvSpPr>
        <p:spPr/>
        <p:txBody>
          <a:bodyPr/>
          <a:lstStyle/>
          <a:p>
            <a:r>
              <a:rPr lang="en-US" sz="2400" dirty="0" smtClean="0"/>
              <a:t>Highlighted Features</a:t>
            </a:r>
          </a:p>
          <a:p>
            <a:pPr lvl="1"/>
            <a:r>
              <a:rPr lang="en-US" sz="2000" dirty="0" smtClean="0"/>
              <a:t>Google Fusion Tables (Cloud-based Data Storage)</a:t>
            </a:r>
          </a:p>
          <a:p>
            <a:pPr lvl="1"/>
            <a:r>
              <a:rPr lang="en-US" sz="2000" dirty="0" smtClean="0"/>
              <a:t>Google Earth, 2D, 3D, 4D illustration</a:t>
            </a:r>
          </a:p>
          <a:p>
            <a:pPr lvl="1"/>
            <a:r>
              <a:rPr lang="en-US" sz="2000" dirty="0" smtClean="0"/>
              <a:t>Flexibility/Interoperability through data format</a:t>
            </a:r>
          </a:p>
          <a:p>
            <a:endParaRPr lang="en-US" sz="2400" dirty="0" smtClean="0"/>
          </a:p>
          <a:p>
            <a:r>
              <a:rPr lang="en-US" sz="2400" dirty="0" smtClean="0"/>
              <a:t>Benefits</a:t>
            </a:r>
          </a:p>
          <a:p>
            <a:pPr lvl="1"/>
            <a:r>
              <a:rPr lang="en-US" sz="2000" dirty="0" smtClean="0"/>
              <a:t>Enhanced visualization capabilities</a:t>
            </a:r>
          </a:p>
          <a:p>
            <a:pPr lvl="1"/>
            <a:r>
              <a:rPr lang="en-US" sz="2000" dirty="0" smtClean="0"/>
              <a:t>Simplified data sharing between agencies, public</a:t>
            </a:r>
          </a:p>
          <a:p>
            <a:endParaRPr lang="en-US" sz="2400" dirty="0" smtClean="0"/>
          </a:p>
          <a:p>
            <a:endParaRPr lang="en-US" sz="2400" dirty="0"/>
          </a:p>
        </p:txBody>
      </p:sp>
      <p:sp>
        <p:nvSpPr>
          <p:cNvPr id="4" name="Slide Number Placeholder 3"/>
          <p:cNvSpPr>
            <a:spLocks noGrp="1"/>
          </p:cNvSpPr>
          <p:nvPr>
            <p:ph type="sldNum" sz="quarter" idx="10"/>
          </p:nvPr>
        </p:nvSpPr>
        <p:spPr>
          <a:xfrm flipH="1">
            <a:off x="457200" y="6373813"/>
            <a:ext cx="355600" cy="320675"/>
          </a:xfrm>
        </p:spPr>
        <p:txBody>
          <a:bodyPr/>
          <a:lstStyle/>
          <a:p>
            <a:pPr>
              <a:defRPr/>
            </a:pPr>
            <a:fld id="{AEDF7EB8-BA4A-44FB-BCF1-CE6115A42AEA}" type="slidenum">
              <a:rPr lang="en-US" smtClean="0"/>
              <a:pPr>
                <a:defRPr/>
              </a:pPr>
              <a:t>32</a:t>
            </a:fld>
            <a:endParaRPr lang="en-US" sz="1200">
              <a:solidFill>
                <a:schemeClr val="tx1"/>
              </a:solidFill>
            </a:endParaRPr>
          </a:p>
        </p:txBody>
      </p:sp>
    </p:spTree>
    <p:extLst>
      <p:ext uri="{BB962C8B-B14F-4D97-AF65-F5344CB8AC3E}">
        <p14:creationId xmlns="" xmlns:p14="http://schemas.microsoft.com/office/powerpoint/2010/main" val="8164743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Estimated Time Saving from AMS Data Hub</a:t>
            </a:r>
            <a:endParaRPr lang="en-US" dirty="0"/>
          </a:p>
        </p:txBody>
      </p:sp>
      <p:sp>
        <p:nvSpPr>
          <p:cNvPr id="5" name="Slide Number Placeholder 3"/>
          <p:cNvSpPr>
            <a:spLocks noGrp="1"/>
          </p:cNvSpPr>
          <p:nvPr>
            <p:ph type="sldNum" sz="quarter" idx="10"/>
          </p:nvPr>
        </p:nvSpPr>
        <p:spPr>
          <a:xfrm flipH="1">
            <a:off x="457200" y="6373813"/>
            <a:ext cx="355600" cy="320675"/>
          </a:xfrm>
        </p:spPr>
        <p:txBody>
          <a:bodyPr/>
          <a:lstStyle/>
          <a:p>
            <a:pPr>
              <a:defRPr/>
            </a:pPr>
            <a:fld id="{AEDF7EB8-BA4A-44FB-BCF1-CE6115A42AEA}" type="slidenum">
              <a:rPr lang="en-US" smtClean="0"/>
              <a:pPr>
                <a:defRPr/>
              </a:pPr>
              <a:t>33</a:t>
            </a:fld>
            <a:endParaRPr lang="en-US" sz="1200">
              <a:solidFill>
                <a:schemeClr val="tx1"/>
              </a:solidFill>
            </a:endParaRPr>
          </a:p>
        </p:txBody>
      </p:sp>
      <p:graphicFrame>
        <p:nvGraphicFramePr>
          <p:cNvPr id="6" name="Content Placeholder 3"/>
          <p:cNvGraphicFramePr>
            <a:graphicFrameLocks noGrp="1"/>
          </p:cNvGraphicFramePr>
          <p:nvPr>
            <p:ph idx="1"/>
            <p:extLst>
              <p:ext uri="{D42A27DB-BD31-4B8C-83A1-F6EECF244321}">
                <p14:modId xmlns="" xmlns:p14="http://schemas.microsoft.com/office/powerpoint/2010/main" val="3183967116"/>
              </p:ext>
            </p:extLst>
          </p:nvPr>
        </p:nvGraphicFramePr>
        <p:xfrm>
          <a:off x="225184" y="1491016"/>
          <a:ext cx="8077200" cy="5125720"/>
        </p:xfrm>
        <a:graphic>
          <a:graphicData uri="http://schemas.openxmlformats.org/drawingml/2006/table">
            <a:tbl>
              <a:tblPr firstRow="1" bandRow="1">
                <a:tableStyleId>{5C22544A-7EE6-4342-B048-85BDC9FD1C3A}</a:tableStyleId>
              </a:tblPr>
              <a:tblGrid>
                <a:gridCol w="3962400"/>
                <a:gridCol w="2133600"/>
                <a:gridCol w="1981200"/>
              </a:tblGrid>
              <a:tr h="370840">
                <a:tc>
                  <a:txBody>
                    <a:bodyPr/>
                    <a:lstStyle/>
                    <a:p>
                      <a:r>
                        <a:rPr lang="en-US" dirty="0" smtClean="0"/>
                        <a:t>Component</a:t>
                      </a:r>
                      <a:endParaRPr lang="en-US" dirty="0"/>
                    </a:p>
                  </a:txBody>
                  <a:tcPr/>
                </a:tc>
                <a:tc>
                  <a:txBody>
                    <a:bodyPr/>
                    <a:lstStyle/>
                    <a:p>
                      <a:r>
                        <a:rPr lang="en-US" dirty="0" smtClean="0"/>
                        <a:t>Without</a:t>
                      </a:r>
                      <a:r>
                        <a:rPr lang="en-US" baseline="0" dirty="0" smtClean="0"/>
                        <a:t> AMS Data Hub</a:t>
                      </a:r>
                      <a:endParaRPr lang="en-US" dirty="0"/>
                    </a:p>
                  </a:txBody>
                  <a:tcPr/>
                </a:tc>
                <a:tc>
                  <a:txBody>
                    <a:bodyPr/>
                    <a:lstStyle/>
                    <a:p>
                      <a:r>
                        <a:rPr lang="en-US" dirty="0" smtClean="0"/>
                        <a:t>With</a:t>
                      </a:r>
                      <a:r>
                        <a:rPr lang="en-US" baseline="0" dirty="0" smtClean="0"/>
                        <a:t> AMS Data Hub</a:t>
                      </a:r>
                      <a:endParaRPr lang="en-US" dirty="0"/>
                    </a:p>
                  </a:txBody>
                  <a:tcPr/>
                </a:tc>
              </a:tr>
              <a:tr h="370840">
                <a:tc>
                  <a:txBody>
                    <a:bodyPr/>
                    <a:lstStyle/>
                    <a:p>
                      <a:r>
                        <a:rPr lang="en-US" dirty="0" smtClean="0"/>
                        <a:t>Network Import </a:t>
                      </a:r>
                    </a:p>
                    <a:p>
                      <a:pPr marL="285750" indent="-285750">
                        <a:buFont typeface="Arial" pitchFamily="34" charset="0"/>
                        <a:buChar char="•"/>
                      </a:pPr>
                      <a:r>
                        <a:rPr lang="en-US" dirty="0" smtClean="0"/>
                        <a:t>Export,</a:t>
                      </a:r>
                      <a:r>
                        <a:rPr lang="en-US" baseline="0" dirty="0" smtClean="0"/>
                        <a:t> edit, and import network</a:t>
                      </a:r>
                      <a:endParaRPr lang="en-US" dirty="0"/>
                    </a:p>
                  </a:txBody>
                  <a:tcPr/>
                </a:tc>
                <a:tc>
                  <a:txBody>
                    <a:bodyPr/>
                    <a:lstStyle/>
                    <a:p>
                      <a:r>
                        <a:rPr lang="en-US" dirty="0" smtClean="0"/>
                        <a:t>8-10 hours</a:t>
                      </a:r>
                      <a:endParaRPr lang="en-US" dirty="0"/>
                    </a:p>
                  </a:txBody>
                  <a:tcPr/>
                </a:tc>
                <a:tc>
                  <a:txBody>
                    <a:bodyPr/>
                    <a:lstStyle/>
                    <a:p>
                      <a:r>
                        <a:rPr lang="en-US" dirty="0" smtClean="0"/>
                        <a:t>1-2 hours</a:t>
                      </a:r>
                      <a:endParaRPr lang="en-US" dirty="0"/>
                    </a:p>
                  </a:txBody>
                  <a:tcPr/>
                </a:tc>
              </a:tr>
              <a:tr h="370840">
                <a:tc>
                  <a:txBody>
                    <a:bodyPr/>
                    <a:lstStyle/>
                    <a:p>
                      <a:r>
                        <a:rPr lang="en-US" dirty="0" smtClean="0"/>
                        <a:t>Intersection Control Inference</a:t>
                      </a:r>
                    </a:p>
                    <a:p>
                      <a:pPr marL="285750" indent="-285750">
                        <a:buFont typeface="Arial" pitchFamily="34" charset="0"/>
                        <a:buChar char="•"/>
                      </a:pPr>
                      <a:r>
                        <a:rPr lang="en-US" dirty="0" smtClean="0"/>
                        <a:t>Editing</a:t>
                      </a:r>
                      <a:r>
                        <a:rPr lang="en-US" baseline="0" dirty="0" smtClean="0"/>
                        <a:t> control type for all nodes</a:t>
                      </a:r>
                      <a:endParaRPr lang="en-US" dirty="0"/>
                    </a:p>
                  </a:txBody>
                  <a:tcPr/>
                </a:tc>
                <a:tc>
                  <a:txBody>
                    <a:bodyPr/>
                    <a:lstStyle/>
                    <a:p>
                      <a:r>
                        <a:rPr lang="en-US" dirty="0" smtClean="0"/>
                        <a:t>6-8</a:t>
                      </a:r>
                      <a:r>
                        <a:rPr lang="en-US" baseline="0" dirty="0" smtClean="0"/>
                        <a:t> hours</a:t>
                      </a:r>
                      <a:endParaRPr lang="en-US" dirty="0"/>
                    </a:p>
                  </a:txBody>
                  <a:tcPr/>
                </a:tc>
                <a:tc>
                  <a:txBody>
                    <a:bodyPr/>
                    <a:lstStyle/>
                    <a:p>
                      <a:r>
                        <a:rPr lang="en-US" dirty="0" smtClean="0"/>
                        <a:t>4-6 hours</a:t>
                      </a:r>
                      <a:endParaRPr lang="en-US" dirty="0"/>
                    </a:p>
                  </a:txBody>
                  <a:tcPr/>
                </a:tc>
              </a:tr>
              <a:tr h="370840">
                <a:tc>
                  <a:txBody>
                    <a:bodyPr/>
                    <a:lstStyle/>
                    <a:p>
                      <a:r>
                        <a:rPr lang="en-US" dirty="0" smtClean="0"/>
                        <a:t>Subarea OD Tables</a:t>
                      </a:r>
                    </a:p>
                    <a:p>
                      <a:pPr marL="285750" indent="-285750">
                        <a:buFont typeface="Arial" pitchFamily="34" charset="0"/>
                        <a:buChar char="•"/>
                      </a:pPr>
                      <a:r>
                        <a:rPr lang="en-US" dirty="0" smtClean="0"/>
                        <a:t>Aggregate path flows at boundary</a:t>
                      </a:r>
                      <a:endParaRPr lang="en-US" dirty="0"/>
                    </a:p>
                  </a:txBody>
                  <a:tcPr/>
                </a:tc>
                <a:tc>
                  <a:txBody>
                    <a:bodyPr/>
                    <a:lstStyle/>
                    <a:p>
                      <a:r>
                        <a:rPr lang="en-US" dirty="0" smtClean="0"/>
                        <a:t>8-16 hours</a:t>
                      </a:r>
                      <a:endParaRPr lang="en-US" dirty="0"/>
                    </a:p>
                  </a:txBody>
                  <a:tcPr/>
                </a:tc>
                <a:tc>
                  <a:txBody>
                    <a:bodyPr/>
                    <a:lstStyle/>
                    <a:p>
                      <a:r>
                        <a:rPr lang="en-US" dirty="0" smtClean="0"/>
                        <a:t>&lt;</a:t>
                      </a:r>
                      <a:r>
                        <a:rPr lang="en-US" baseline="0" dirty="0" smtClean="0"/>
                        <a:t> 0.5 hours</a:t>
                      </a:r>
                      <a:endParaRPr lang="en-US" dirty="0"/>
                    </a:p>
                  </a:txBody>
                  <a:tcPr/>
                </a:tc>
              </a:tr>
              <a:tr h="370840">
                <a:tc>
                  <a:txBody>
                    <a:bodyPr/>
                    <a:lstStyle/>
                    <a:p>
                      <a:r>
                        <a:rPr lang="en-US" dirty="0" smtClean="0"/>
                        <a:t>Convert Connectors to Side Streets</a:t>
                      </a:r>
                    </a:p>
                    <a:p>
                      <a:pPr marL="285750" indent="-285750">
                        <a:buFont typeface="Arial" pitchFamily="34" charset="0"/>
                        <a:buChar char="•"/>
                      </a:pPr>
                      <a:r>
                        <a:rPr lang="en-US" dirty="0" smtClean="0"/>
                        <a:t>Add new nodes, delete links, etc.</a:t>
                      </a:r>
                      <a:endParaRPr lang="en-US" dirty="0"/>
                    </a:p>
                  </a:txBody>
                  <a:tcPr/>
                </a:tc>
                <a:tc>
                  <a:txBody>
                    <a:bodyPr/>
                    <a:lstStyle/>
                    <a:p>
                      <a:r>
                        <a:rPr lang="en-US" dirty="0" smtClean="0"/>
                        <a:t>1-2 hours</a:t>
                      </a:r>
                      <a:endParaRPr lang="en-US" dirty="0"/>
                    </a:p>
                  </a:txBody>
                  <a:tcPr/>
                </a:tc>
                <a:tc>
                  <a:txBody>
                    <a:bodyPr/>
                    <a:lstStyle/>
                    <a:p>
                      <a:r>
                        <a:rPr lang="en-US" dirty="0" smtClean="0"/>
                        <a:t>&lt; 0.5</a:t>
                      </a:r>
                      <a:r>
                        <a:rPr lang="en-US" baseline="0" dirty="0" smtClean="0"/>
                        <a:t> hours</a:t>
                      </a:r>
                      <a:endParaRPr lang="en-US" dirty="0"/>
                    </a:p>
                  </a:txBody>
                  <a:tcPr/>
                </a:tc>
              </a:tr>
              <a:tr h="370840">
                <a:tc>
                  <a:txBody>
                    <a:bodyPr/>
                    <a:lstStyle/>
                    <a:p>
                      <a:r>
                        <a:rPr lang="en-US" dirty="0" smtClean="0"/>
                        <a:t>Signal Timing with QEM</a:t>
                      </a:r>
                      <a:endParaRPr lang="en-US" baseline="0" dirty="0" smtClean="0"/>
                    </a:p>
                    <a:p>
                      <a:pPr marL="285750" indent="-285750">
                        <a:buFont typeface="Arial" pitchFamily="34" charset="0"/>
                        <a:buChar char="•"/>
                      </a:pPr>
                      <a:r>
                        <a:rPr lang="en-US" baseline="0" dirty="0" smtClean="0"/>
                        <a:t>Initial timings for intersections</a:t>
                      </a:r>
                      <a:endParaRPr lang="en-US" dirty="0"/>
                    </a:p>
                  </a:txBody>
                  <a:tcPr/>
                </a:tc>
                <a:tc>
                  <a:txBody>
                    <a:bodyPr/>
                    <a:lstStyle/>
                    <a:p>
                      <a:r>
                        <a:rPr lang="en-US" dirty="0" smtClean="0"/>
                        <a:t>6-8 hours</a:t>
                      </a:r>
                      <a:endParaRPr lang="en-US" dirty="0"/>
                    </a:p>
                  </a:txBody>
                  <a:tcPr/>
                </a:tc>
                <a:tc>
                  <a:txBody>
                    <a:bodyPr/>
                    <a:lstStyle/>
                    <a:p>
                      <a:r>
                        <a:rPr lang="en-US" dirty="0" smtClean="0"/>
                        <a:t>&lt; 0.5 hours</a:t>
                      </a:r>
                      <a:endParaRPr lang="en-US" dirty="0"/>
                    </a:p>
                  </a:txBody>
                  <a:tcPr/>
                </a:tc>
              </a:tr>
              <a:tr h="370840">
                <a:tc>
                  <a:txBody>
                    <a:bodyPr/>
                    <a:lstStyle/>
                    <a:p>
                      <a:r>
                        <a:rPr lang="en-US" dirty="0" smtClean="0"/>
                        <a:t>ODME </a:t>
                      </a:r>
                    </a:p>
                    <a:p>
                      <a:pPr marL="285750" indent="-285750">
                        <a:buFont typeface="Arial" pitchFamily="34" charset="0"/>
                        <a:buChar char="•"/>
                      </a:pPr>
                      <a:r>
                        <a:rPr lang="en-US" dirty="0" smtClean="0"/>
                        <a:t>Preparing</a:t>
                      </a:r>
                      <a:r>
                        <a:rPr lang="en-US" baseline="0" dirty="0" smtClean="0"/>
                        <a:t> field data, running ODME</a:t>
                      </a:r>
                      <a:endParaRPr lang="en-US" dirty="0"/>
                    </a:p>
                  </a:txBody>
                  <a:tcPr/>
                </a:tc>
                <a:tc>
                  <a:txBody>
                    <a:bodyPr/>
                    <a:lstStyle/>
                    <a:p>
                      <a:r>
                        <a:rPr lang="en-US" dirty="0" smtClean="0"/>
                        <a:t>6-8 hours</a:t>
                      </a:r>
                      <a:endParaRPr lang="en-US" dirty="0"/>
                    </a:p>
                  </a:txBody>
                  <a:tcPr/>
                </a:tc>
                <a:tc>
                  <a:txBody>
                    <a:bodyPr/>
                    <a:lstStyle/>
                    <a:p>
                      <a:r>
                        <a:rPr lang="en-US" dirty="0" smtClean="0"/>
                        <a:t>2-3 hours</a:t>
                      </a:r>
                      <a:endParaRPr lang="en-US" dirty="0"/>
                    </a:p>
                  </a:txBody>
                  <a:tcPr/>
                </a:tc>
              </a:tr>
              <a:tr h="370840">
                <a:tc>
                  <a:txBody>
                    <a:bodyPr/>
                    <a:lstStyle/>
                    <a:p>
                      <a:pPr marL="0" indent="0">
                        <a:buFont typeface="Arial" pitchFamily="34" charset="0"/>
                        <a:buNone/>
                      </a:pPr>
                      <a:r>
                        <a:rPr lang="en-US" b="1" dirty="0" smtClean="0"/>
                        <a:t>TOTAL</a:t>
                      </a:r>
                      <a:endParaRPr lang="en-US" b="1" dirty="0"/>
                    </a:p>
                  </a:txBody>
                  <a:tcPr/>
                </a:tc>
                <a:tc>
                  <a:txBody>
                    <a:bodyPr/>
                    <a:lstStyle/>
                    <a:p>
                      <a:r>
                        <a:rPr lang="en-US" b="1" dirty="0" smtClean="0"/>
                        <a:t>35-52 hours</a:t>
                      </a:r>
                      <a:endParaRPr lang="en-US" b="1" dirty="0"/>
                    </a:p>
                  </a:txBody>
                  <a:tcPr/>
                </a:tc>
                <a:tc>
                  <a:txBody>
                    <a:bodyPr/>
                    <a:lstStyle/>
                    <a:p>
                      <a:r>
                        <a:rPr lang="en-US" b="1" dirty="0" smtClean="0"/>
                        <a:t>7-11 hours</a:t>
                      </a:r>
                      <a:endParaRPr lang="en-US" b="1" dirty="0"/>
                    </a:p>
                  </a:txBody>
                  <a:tcPr/>
                </a:tc>
              </a:tr>
            </a:tbl>
          </a:graphicData>
        </a:graphic>
      </p:graphicFrame>
      <p:sp>
        <p:nvSpPr>
          <p:cNvPr id="7" name="TextBox 6"/>
          <p:cNvSpPr txBox="1"/>
          <p:nvPr/>
        </p:nvSpPr>
        <p:spPr>
          <a:xfrm>
            <a:off x="7656393" y="5678564"/>
            <a:ext cx="1446663" cy="1015663"/>
          </a:xfrm>
          <a:prstGeom prst="rect">
            <a:avLst/>
          </a:prstGeom>
          <a:noFill/>
          <a:ln w="38100">
            <a:solidFill>
              <a:srgbClr val="FF0000"/>
            </a:solidFill>
          </a:ln>
        </p:spPr>
        <p:txBody>
          <a:bodyPr wrap="square" rtlCol="0">
            <a:spAutoFit/>
          </a:bodyPr>
          <a:lstStyle/>
          <a:p>
            <a:r>
              <a:rPr lang="en-US" sz="3000" b="1" dirty="0" smtClean="0">
                <a:solidFill>
                  <a:srgbClr val="FF0000"/>
                </a:solidFill>
              </a:rPr>
              <a:t>80% Savings</a:t>
            </a:r>
            <a:endParaRPr lang="en-US" sz="3000" b="1" dirty="0">
              <a:solidFill>
                <a:srgbClr val="FF0000"/>
              </a:solidFill>
            </a:endParaRPr>
          </a:p>
        </p:txBody>
      </p:sp>
    </p:spTree>
    <p:extLst>
      <p:ext uri="{BB962C8B-B14F-4D97-AF65-F5344CB8AC3E}">
        <p14:creationId xmlns="" xmlns:p14="http://schemas.microsoft.com/office/powerpoint/2010/main" val="19193575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a:t>
            </a:r>
            <a:endParaRPr lang="en-US" dirty="0"/>
          </a:p>
        </p:txBody>
      </p:sp>
      <p:sp>
        <p:nvSpPr>
          <p:cNvPr id="3" name="Content Placeholder 2"/>
          <p:cNvSpPr>
            <a:spLocks noGrp="1"/>
          </p:cNvSpPr>
          <p:nvPr>
            <p:ph idx="1"/>
          </p:nvPr>
        </p:nvSpPr>
        <p:spPr/>
        <p:txBody>
          <a:bodyPr/>
          <a:lstStyle/>
          <a:p>
            <a:pPr>
              <a:buFont typeface="+mj-lt"/>
              <a:buAutoNum type="arabicPeriod"/>
            </a:pPr>
            <a:r>
              <a:rPr lang="en-US" dirty="0" smtClean="0"/>
              <a:t>Network coding </a:t>
            </a:r>
          </a:p>
          <a:p>
            <a:pPr marL="800100" lvl="1" indent="-342900">
              <a:buNone/>
            </a:pPr>
            <a:r>
              <a:rPr lang="en-US" dirty="0" smtClean="0"/>
              <a:t>Different applications require different levels of details</a:t>
            </a:r>
          </a:p>
          <a:p>
            <a:pPr>
              <a:buFont typeface="+mj-lt"/>
              <a:buAutoNum type="arabicPeriod"/>
            </a:pPr>
            <a:endParaRPr lang="en-US" dirty="0" smtClean="0"/>
          </a:p>
          <a:p>
            <a:pPr>
              <a:buFont typeface="+mj-lt"/>
              <a:buAutoNum type="arabicPeriod"/>
            </a:pPr>
            <a:r>
              <a:rPr lang="en-US" dirty="0" smtClean="0"/>
              <a:t>Signal data representation</a:t>
            </a:r>
          </a:p>
          <a:p>
            <a:pPr lvl="1">
              <a:buFont typeface="+mj-lt"/>
              <a:buAutoNum type="arabicPeriod"/>
            </a:pPr>
            <a:r>
              <a:rPr lang="en-US" dirty="0" smtClean="0"/>
              <a:t>capacity; </a:t>
            </a:r>
          </a:p>
          <a:p>
            <a:pPr marL="800100" lvl="1" indent="-342900">
              <a:buFont typeface="+mj-lt"/>
              <a:buAutoNum type="arabicPeriod"/>
            </a:pPr>
            <a:r>
              <a:rPr lang="en-US" dirty="0" smtClean="0"/>
              <a:t>turning movement and effective green time </a:t>
            </a:r>
          </a:p>
          <a:p>
            <a:pPr marL="800100" lvl="1" indent="-342900">
              <a:buFont typeface="+mj-lt"/>
              <a:buAutoNum type="arabicPeriod"/>
            </a:pPr>
            <a:r>
              <a:rPr lang="en-US" dirty="0" smtClean="0"/>
              <a:t>dual ring signal timing</a:t>
            </a:r>
          </a:p>
          <a:p>
            <a:pPr marL="800100" lvl="1" indent="-342900">
              <a:buFont typeface="+mj-lt"/>
              <a:buAutoNum type="arabicPeriod"/>
            </a:pPr>
            <a:r>
              <a:rPr lang="en-US" dirty="0" smtClean="0"/>
              <a:t>software/hardware in the loop </a:t>
            </a:r>
          </a:p>
          <a:p>
            <a:pPr>
              <a:buFont typeface="+mj-lt"/>
              <a:buAutoNum type="arabicPeriod"/>
            </a:pPr>
            <a:endParaRPr lang="en-US" dirty="0" smtClean="0"/>
          </a:p>
          <a:p>
            <a:pPr>
              <a:buFont typeface="+mj-lt"/>
              <a:buAutoNum type="arabicPeriod"/>
            </a:pPr>
            <a:r>
              <a:rPr lang="en-US" dirty="0" smtClean="0"/>
              <a:t>Software vendor buy-in</a:t>
            </a:r>
          </a:p>
          <a:p>
            <a:pPr marL="800100" lvl="1" indent="-342900">
              <a:buFont typeface="+mj-lt"/>
              <a:buAutoNum type="arabicPeriod"/>
            </a:pPr>
            <a:r>
              <a:rPr lang="en-US" dirty="0" smtClean="0"/>
              <a:t> existing multi-resolution integration using </a:t>
            </a:r>
            <a:r>
              <a:rPr lang="en-US" dirty="0" smtClean="0"/>
              <a:t>their own proprietary </a:t>
            </a:r>
            <a:r>
              <a:rPr lang="en-US" dirty="0" smtClean="0"/>
              <a:t>format</a:t>
            </a:r>
          </a:p>
          <a:p>
            <a:pPr marL="800100" lvl="1" indent="-342900">
              <a:buFont typeface="+mj-lt"/>
              <a:buAutoNum type="arabicPeriod"/>
            </a:pPr>
            <a:endParaRPr lang="en-US" dirty="0" smtClean="0"/>
          </a:p>
          <a:p>
            <a:pPr marL="400050">
              <a:buFont typeface="+mj-lt"/>
              <a:buAutoNum type="arabicPeriod"/>
            </a:pPr>
            <a:r>
              <a:rPr lang="en-US" dirty="0" smtClean="0">
                <a:cs typeface="+mn-cs"/>
              </a:rPr>
              <a:t>community </a:t>
            </a:r>
            <a:r>
              <a:rPr lang="en-US" dirty="0" smtClean="0">
                <a:cs typeface="+mn-cs"/>
              </a:rPr>
              <a:t>support (TRB/IEEE)</a:t>
            </a:r>
          </a:p>
        </p:txBody>
      </p:sp>
      <p:sp>
        <p:nvSpPr>
          <p:cNvPr id="4" name="Slide Number Placeholder 3"/>
          <p:cNvSpPr>
            <a:spLocks noGrp="1"/>
          </p:cNvSpPr>
          <p:nvPr>
            <p:ph type="sldNum" sz="quarter" idx="10"/>
          </p:nvPr>
        </p:nvSpPr>
        <p:spPr/>
        <p:txBody>
          <a:bodyPr/>
          <a:lstStyle/>
          <a:p>
            <a:pPr>
              <a:defRPr/>
            </a:pPr>
            <a:fld id="{AEDF7EB8-BA4A-44FB-BCF1-CE6115A42AEA}" type="slidenum">
              <a:rPr lang="en-US" smtClean="0"/>
              <a:pPr>
                <a:defRPr/>
              </a:pPr>
              <a:t>34</a:t>
            </a:fld>
            <a:endParaRPr lang="en-US" sz="1200">
              <a:solidFill>
                <a:schemeClr val="tx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sz="2000" dirty="0" smtClean="0"/>
              <a:t>Receive comments and host webinar with invited user group</a:t>
            </a:r>
          </a:p>
          <a:p>
            <a:pPr marL="457200" indent="-457200">
              <a:buFont typeface="+mj-lt"/>
              <a:buAutoNum type="arabicPeriod"/>
            </a:pPr>
            <a:endParaRPr lang="en-US" sz="2000" dirty="0" smtClean="0"/>
          </a:p>
          <a:p>
            <a:pPr marL="457200" indent="-457200">
              <a:buFont typeface="+mj-lt"/>
              <a:buAutoNum type="arabicPeriod"/>
            </a:pPr>
            <a:r>
              <a:rPr lang="en-US" sz="2000" dirty="0" smtClean="0"/>
              <a:t>Continue model development and testing</a:t>
            </a:r>
          </a:p>
          <a:p>
            <a:pPr marL="857250" lvl="1" indent="-457200"/>
            <a:r>
              <a:rPr lang="en-US" sz="2000" dirty="0" smtClean="0"/>
              <a:t>Refine </a:t>
            </a:r>
            <a:r>
              <a:rPr lang="en-US" sz="2000" dirty="0" smtClean="0"/>
              <a:t>and expand </a:t>
            </a:r>
            <a:r>
              <a:rPr lang="en-US" sz="2000" dirty="0"/>
              <a:t>connections with signal timing data</a:t>
            </a:r>
          </a:p>
          <a:p>
            <a:pPr marL="857250" lvl="1" indent="-457200"/>
            <a:r>
              <a:rPr lang="en-US" sz="2000" dirty="0" smtClean="0"/>
              <a:t>Linkage with Activity-Based Model</a:t>
            </a:r>
          </a:p>
          <a:p>
            <a:pPr marL="857250" lvl="1" indent="-457200"/>
            <a:r>
              <a:rPr lang="en-US" sz="2000" dirty="0"/>
              <a:t>Expand number of AMS tool interfaces	</a:t>
            </a:r>
          </a:p>
          <a:p>
            <a:pPr marL="857250" lvl="1" indent="-457200"/>
            <a:r>
              <a:rPr lang="en-US" sz="2000" dirty="0" smtClean="0"/>
              <a:t>Provide connection with real-time detector data </a:t>
            </a:r>
          </a:p>
          <a:p>
            <a:pPr marL="457200" indent="-457200">
              <a:buFont typeface="+mj-lt"/>
              <a:buAutoNum type="arabicPeriod"/>
            </a:pPr>
            <a:endParaRPr lang="en-US" sz="2000" dirty="0" smtClean="0"/>
          </a:p>
          <a:p>
            <a:pPr marL="457200" indent="-457200">
              <a:buFont typeface="+mj-lt"/>
              <a:buAutoNum type="arabicPeriod"/>
            </a:pPr>
            <a:r>
              <a:rPr lang="en-US" sz="2000" dirty="0" smtClean="0"/>
              <a:t>Identify and conduct </a:t>
            </a:r>
            <a:r>
              <a:rPr lang="en-US" sz="2000" dirty="0" smtClean="0"/>
              <a:t> </a:t>
            </a:r>
            <a:r>
              <a:rPr lang="en-US" sz="2000" dirty="0" smtClean="0"/>
              <a:t>p</a:t>
            </a:r>
            <a:r>
              <a:rPr lang="en-US" sz="2000" dirty="0" smtClean="0"/>
              <a:t>ilot </a:t>
            </a:r>
            <a:r>
              <a:rPr lang="en-US" sz="2000" dirty="0" smtClean="0"/>
              <a:t>t</a:t>
            </a:r>
            <a:r>
              <a:rPr lang="en-US" sz="2000" dirty="0" smtClean="0"/>
              <a:t>ests</a:t>
            </a:r>
            <a:endParaRPr lang="en-US" sz="2000" dirty="0"/>
          </a:p>
        </p:txBody>
      </p:sp>
      <p:sp>
        <p:nvSpPr>
          <p:cNvPr id="4" name="Slide Number Placeholder 3"/>
          <p:cNvSpPr>
            <a:spLocks noGrp="1"/>
          </p:cNvSpPr>
          <p:nvPr>
            <p:ph type="sldNum" sz="quarter" idx="10"/>
          </p:nvPr>
        </p:nvSpPr>
        <p:spPr/>
        <p:txBody>
          <a:bodyPr/>
          <a:lstStyle/>
          <a:p>
            <a:pPr>
              <a:defRPr/>
            </a:pPr>
            <a:fld id="{AEDF7EB8-BA4A-44FB-BCF1-CE6115A42AEA}" type="slidenum">
              <a:rPr lang="en-US" smtClean="0"/>
              <a:pPr>
                <a:defRPr/>
              </a:pPr>
              <a:t>35</a:t>
            </a:fld>
            <a:endParaRPr lang="en-US" sz="1200">
              <a:solidFill>
                <a:schemeClr val="tx1"/>
              </a:solidFill>
            </a:endParaRPr>
          </a:p>
        </p:txBody>
      </p:sp>
    </p:spTree>
    <p:extLst>
      <p:ext uri="{BB962C8B-B14F-4D97-AF65-F5344CB8AC3E}">
        <p14:creationId xmlns="" xmlns:p14="http://schemas.microsoft.com/office/powerpoint/2010/main" val="12345019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 xmlns:p14="http://schemas.microsoft.com/office/powerpoint/2010/main" val="1223191671"/>
              </p:ext>
            </p:extLst>
          </p:nvPr>
        </p:nvGraphicFramePr>
        <p:xfrm>
          <a:off x="-655165" y="2173174"/>
          <a:ext cx="5785283" cy="41289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Hexagon 7"/>
          <p:cNvSpPr/>
          <p:nvPr/>
        </p:nvSpPr>
        <p:spPr bwMode="auto">
          <a:xfrm>
            <a:off x="1353787" y="3431965"/>
            <a:ext cx="1805049" cy="1650670"/>
          </a:xfrm>
          <a:prstGeom prst="hexagon">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cxnSp>
        <p:nvCxnSpPr>
          <p:cNvPr id="10" name="Straight Arrow Connector 9"/>
          <p:cNvCxnSpPr/>
          <p:nvPr/>
        </p:nvCxnSpPr>
        <p:spPr bwMode="auto">
          <a:xfrm>
            <a:off x="795647" y="3978230"/>
            <a:ext cx="0" cy="486889"/>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11" name="Straight Arrow Connector 10"/>
          <p:cNvCxnSpPr/>
          <p:nvPr/>
        </p:nvCxnSpPr>
        <p:spPr bwMode="auto">
          <a:xfrm>
            <a:off x="1280556" y="5389414"/>
            <a:ext cx="548244" cy="334489"/>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13" name="Straight Arrow Connector 12"/>
          <p:cNvCxnSpPr/>
          <p:nvPr/>
        </p:nvCxnSpPr>
        <p:spPr bwMode="auto">
          <a:xfrm flipV="1">
            <a:off x="2707574" y="5260765"/>
            <a:ext cx="546265" cy="344385"/>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17" name="Straight Arrow Connector 16"/>
          <p:cNvCxnSpPr/>
          <p:nvPr/>
        </p:nvCxnSpPr>
        <p:spPr bwMode="auto">
          <a:xfrm flipV="1">
            <a:off x="2517569" y="3859477"/>
            <a:ext cx="736270" cy="1377538"/>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19" name="Straight Arrow Connector 18"/>
          <p:cNvCxnSpPr/>
          <p:nvPr/>
        </p:nvCxnSpPr>
        <p:spPr bwMode="auto">
          <a:xfrm flipV="1">
            <a:off x="2386940" y="3111333"/>
            <a:ext cx="11877" cy="2149432"/>
          </a:xfrm>
          <a:prstGeom prst="straightConnector1">
            <a:avLst/>
          </a:prstGeom>
          <a:solidFill>
            <a:schemeClr val="accent1"/>
          </a:solidFill>
          <a:ln w="38100" cap="flat" cmpd="sng" algn="ctr">
            <a:solidFill>
              <a:srgbClr val="FF0000"/>
            </a:solidFill>
            <a:prstDash val="solid"/>
            <a:round/>
            <a:headEnd type="arrow" w="med" len="med"/>
            <a:tailEnd type="arrow"/>
          </a:ln>
          <a:effectLst/>
        </p:spPr>
      </p:cxnSp>
      <p:cxnSp>
        <p:nvCxnSpPr>
          <p:cNvPr id="25" name="Straight Arrow Connector 24"/>
          <p:cNvCxnSpPr/>
          <p:nvPr/>
        </p:nvCxnSpPr>
        <p:spPr bwMode="auto">
          <a:xfrm>
            <a:off x="1292431" y="4000001"/>
            <a:ext cx="619496" cy="1165762"/>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27" name="Straight Arrow Connector 26"/>
          <p:cNvCxnSpPr/>
          <p:nvPr/>
        </p:nvCxnSpPr>
        <p:spPr bwMode="auto">
          <a:xfrm>
            <a:off x="1448790" y="3740724"/>
            <a:ext cx="724394" cy="1377537"/>
          </a:xfrm>
          <a:prstGeom prst="straightConnector1">
            <a:avLst/>
          </a:prstGeom>
          <a:solidFill>
            <a:schemeClr val="accent1"/>
          </a:solidFill>
          <a:ln w="38100" cap="flat" cmpd="sng" algn="ctr">
            <a:solidFill>
              <a:srgbClr val="FF0000"/>
            </a:solidFill>
            <a:prstDash val="dash"/>
            <a:round/>
            <a:headEnd type="arrow" w="med" len="med"/>
            <a:tailEnd type="none"/>
          </a:ln>
          <a:effectLst/>
        </p:spPr>
      </p:cxnSp>
      <p:cxnSp>
        <p:nvCxnSpPr>
          <p:cNvPr id="30" name="Straight Arrow Connector 29"/>
          <p:cNvCxnSpPr/>
          <p:nvPr/>
        </p:nvCxnSpPr>
        <p:spPr bwMode="auto">
          <a:xfrm flipV="1">
            <a:off x="1223158" y="3135083"/>
            <a:ext cx="855024" cy="1496290"/>
          </a:xfrm>
          <a:prstGeom prst="straightConnector1">
            <a:avLst/>
          </a:prstGeom>
          <a:solidFill>
            <a:schemeClr val="accent1"/>
          </a:solidFill>
          <a:ln w="38100" cap="flat" cmpd="sng" algn="ctr">
            <a:solidFill>
              <a:srgbClr val="FF0000"/>
            </a:solidFill>
            <a:prstDash val="solid"/>
            <a:round/>
            <a:headEnd type="arrow" w="med" len="med"/>
            <a:tailEnd type="arrow"/>
          </a:ln>
          <a:effectLst/>
        </p:spPr>
      </p:cxnSp>
      <p:cxnSp>
        <p:nvCxnSpPr>
          <p:cNvPr id="36" name="Straight Arrow Connector 35"/>
          <p:cNvCxnSpPr/>
          <p:nvPr/>
        </p:nvCxnSpPr>
        <p:spPr bwMode="auto">
          <a:xfrm>
            <a:off x="1541814" y="3679368"/>
            <a:ext cx="1486394" cy="1130135"/>
          </a:xfrm>
          <a:prstGeom prst="straightConnector1">
            <a:avLst/>
          </a:prstGeom>
          <a:solidFill>
            <a:schemeClr val="accent1"/>
          </a:solidFill>
          <a:ln w="38100" cap="flat" cmpd="sng" algn="ctr">
            <a:solidFill>
              <a:srgbClr val="FF0000"/>
            </a:solidFill>
            <a:prstDash val="dash"/>
            <a:round/>
            <a:headEnd type="arrow" w="med" len="med"/>
            <a:tailEnd type="none"/>
          </a:ln>
          <a:effectLst/>
        </p:spPr>
      </p:cxnSp>
      <p:cxnSp>
        <p:nvCxnSpPr>
          <p:cNvPr id="38" name="Straight Arrow Connector 37"/>
          <p:cNvCxnSpPr/>
          <p:nvPr/>
        </p:nvCxnSpPr>
        <p:spPr bwMode="auto">
          <a:xfrm flipV="1">
            <a:off x="1579418" y="3515094"/>
            <a:ext cx="1330037" cy="47500"/>
          </a:xfrm>
          <a:prstGeom prst="straightConnector1">
            <a:avLst/>
          </a:prstGeom>
          <a:solidFill>
            <a:schemeClr val="accent1"/>
          </a:solidFill>
          <a:ln w="38100" cap="flat" cmpd="sng" algn="ctr">
            <a:solidFill>
              <a:srgbClr val="FF0000"/>
            </a:solidFill>
            <a:prstDash val="dash"/>
            <a:round/>
            <a:headEnd type="arrow" w="med" len="med"/>
            <a:tailEnd type="none"/>
          </a:ln>
          <a:effectLst/>
        </p:spPr>
      </p:cxnSp>
      <p:sp>
        <p:nvSpPr>
          <p:cNvPr id="20" name="Title 8"/>
          <p:cNvSpPr>
            <a:spLocks noGrp="1"/>
          </p:cNvSpPr>
          <p:nvPr>
            <p:ph type="title"/>
          </p:nvPr>
        </p:nvSpPr>
        <p:spPr>
          <a:xfrm>
            <a:off x="485775" y="152400"/>
            <a:ext cx="8461375" cy="920750"/>
          </a:xfrm>
        </p:spPr>
        <p:txBody>
          <a:bodyPr/>
          <a:lstStyle/>
          <a:p>
            <a:r>
              <a:rPr lang="en-US" dirty="0" smtClean="0"/>
              <a:t>Integrated Modeling Practices</a:t>
            </a:r>
            <a:endParaRPr lang="en-US" dirty="0"/>
          </a:p>
        </p:txBody>
      </p:sp>
      <p:sp>
        <p:nvSpPr>
          <p:cNvPr id="21" name="Content Placeholder 2"/>
          <p:cNvSpPr txBox="1">
            <a:spLocks/>
          </p:cNvSpPr>
          <p:nvPr/>
        </p:nvSpPr>
        <p:spPr bwMode="auto">
          <a:xfrm>
            <a:off x="457200" y="1299589"/>
            <a:ext cx="4114800" cy="12654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Char char="•"/>
              <a:defRPr>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lr>
                <a:schemeClr val="bg2"/>
              </a:buClr>
              <a:buSzPct val="90000"/>
              <a:buChar char="–"/>
              <a:defRPr sz="1600">
                <a:solidFill>
                  <a:schemeClr val="tx1"/>
                </a:solidFill>
                <a:latin typeface="+mn-lt"/>
                <a:ea typeface="ＭＳ Ｐゴシック" pitchFamily="34" charset="-128"/>
              </a:defRPr>
            </a:lvl2pPr>
            <a:lvl3pPr marL="1085850" indent="-228600" algn="l" rtl="0" eaLnBrk="0" fontAlgn="base" hangingPunct="0">
              <a:spcBef>
                <a:spcPct val="20000"/>
              </a:spcBef>
              <a:spcAft>
                <a:spcPct val="0"/>
              </a:spcAft>
              <a:buClr>
                <a:schemeClr val="accent1"/>
              </a:buClr>
              <a:buChar char="•"/>
              <a:defRPr sz="1400">
                <a:solidFill>
                  <a:schemeClr val="tx1"/>
                </a:solidFill>
                <a:latin typeface="+mn-lt"/>
                <a:ea typeface="ＭＳ Ｐゴシック" pitchFamily="34" charset="-128"/>
              </a:defRPr>
            </a:lvl3pPr>
            <a:lvl4pPr marL="1428750" indent="-228600" algn="l" rtl="0" eaLnBrk="0" fontAlgn="base" hangingPunct="0">
              <a:spcBef>
                <a:spcPct val="20000"/>
              </a:spcBef>
              <a:spcAft>
                <a:spcPct val="0"/>
              </a:spcAft>
              <a:buClr>
                <a:schemeClr val="bg2"/>
              </a:buClr>
              <a:buChar char="»"/>
              <a:defRPr sz="1200">
                <a:solidFill>
                  <a:schemeClr val="tx1"/>
                </a:solidFill>
                <a:latin typeface="+mn-lt"/>
                <a:ea typeface="ＭＳ Ｐゴシック" pitchFamily="34" charset="-128"/>
              </a:defRPr>
            </a:lvl4pPr>
            <a:lvl5pPr marL="1771650" indent="-228600" algn="l" rtl="0" eaLnBrk="0" fontAlgn="base" hangingPunct="0">
              <a:spcBef>
                <a:spcPct val="20000"/>
              </a:spcBef>
              <a:spcAft>
                <a:spcPct val="0"/>
              </a:spcAft>
              <a:defRPr sz="2000">
                <a:solidFill>
                  <a:schemeClr val="tx1"/>
                </a:solidFill>
                <a:latin typeface="Myriad Pro" pitchFamily="60" charset="0"/>
                <a:ea typeface="ＭＳ Ｐゴシック" pitchFamily="34" charset="-128"/>
              </a:defRPr>
            </a:lvl5pPr>
            <a:lvl6pPr marL="2228850" indent="-228600" algn="l" rtl="0" eaLnBrk="1" fontAlgn="base" hangingPunct="1">
              <a:spcBef>
                <a:spcPct val="20000"/>
              </a:spcBef>
              <a:spcAft>
                <a:spcPct val="0"/>
              </a:spcAft>
              <a:defRPr sz="2000">
                <a:solidFill>
                  <a:schemeClr val="tx1"/>
                </a:solidFill>
                <a:latin typeface="Myriad Pro" pitchFamily="60" charset="0"/>
                <a:ea typeface="+mn-ea"/>
              </a:defRPr>
            </a:lvl6pPr>
            <a:lvl7pPr marL="2686050" indent="-228600" algn="l" rtl="0" eaLnBrk="1" fontAlgn="base" hangingPunct="1">
              <a:spcBef>
                <a:spcPct val="20000"/>
              </a:spcBef>
              <a:spcAft>
                <a:spcPct val="0"/>
              </a:spcAft>
              <a:defRPr sz="2000">
                <a:solidFill>
                  <a:schemeClr val="tx1"/>
                </a:solidFill>
                <a:latin typeface="Myriad Pro" pitchFamily="60" charset="0"/>
                <a:ea typeface="+mn-ea"/>
              </a:defRPr>
            </a:lvl7pPr>
            <a:lvl8pPr marL="3143250" indent="-228600" algn="l" rtl="0" eaLnBrk="1" fontAlgn="base" hangingPunct="1">
              <a:spcBef>
                <a:spcPct val="20000"/>
              </a:spcBef>
              <a:spcAft>
                <a:spcPct val="0"/>
              </a:spcAft>
              <a:defRPr sz="2000">
                <a:solidFill>
                  <a:schemeClr val="tx1"/>
                </a:solidFill>
                <a:latin typeface="Myriad Pro" pitchFamily="60" charset="0"/>
                <a:ea typeface="+mn-ea"/>
              </a:defRPr>
            </a:lvl8pPr>
            <a:lvl9pPr marL="3600450" indent="-228600" algn="l" rtl="0" eaLnBrk="1" fontAlgn="base" hangingPunct="1">
              <a:spcBef>
                <a:spcPct val="20000"/>
              </a:spcBef>
              <a:spcAft>
                <a:spcPct val="0"/>
              </a:spcAft>
              <a:defRPr sz="2000">
                <a:solidFill>
                  <a:schemeClr val="tx1"/>
                </a:solidFill>
                <a:latin typeface="Myriad Pro" pitchFamily="60" charset="0"/>
                <a:ea typeface="+mn-ea"/>
              </a:defRPr>
            </a:lvl9pPr>
          </a:lstStyle>
          <a:p>
            <a:pPr marL="0" indent="0" algn="ctr">
              <a:buFontTx/>
              <a:buNone/>
            </a:pPr>
            <a:r>
              <a:rPr lang="en-US" sz="2400" b="1" dirty="0" smtClean="0"/>
              <a:t>Current Practice</a:t>
            </a:r>
            <a:br>
              <a:rPr lang="en-US" sz="2400" b="1" dirty="0" smtClean="0"/>
            </a:br>
            <a:r>
              <a:rPr lang="en-US" sz="2400" b="1" dirty="0" smtClean="0">
                <a:solidFill>
                  <a:srgbClr val="FF0000"/>
                </a:solidFill>
              </a:rPr>
              <a:t>Ad Hoc</a:t>
            </a:r>
            <a:endParaRPr lang="en-US" sz="2400" b="1" dirty="0">
              <a:solidFill>
                <a:srgbClr val="FF0000"/>
              </a:solidFill>
            </a:endParaRPr>
          </a:p>
        </p:txBody>
      </p:sp>
      <p:sp>
        <p:nvSpPr>
          <p:cNvPr id="22" name="Slide Number Placeholder 3"/>
          <p:cNvSpPr>
            <a:spLocks noGrp="1"/>
          </p:cNvSpPr>
          <p:nvPr>
            <p:ph type="sldNum" sz="quarter" idx="10"/>
          </p:nvPr>
        </p:nvSpPr>
        <p:spPr>
          <a:xfrm flipH="1">
            <a:off x="457200" y="6373813"/>
            <a:ext cx="355600" cy="320675"/>
          </a:xfrm>
        </p:spPr>
        <p:txBody>
          <a:bodyPr/>
          <a:lstStyle/>
          <a:p>
            <a:pPr>
              <a:defRPr/>
            </a:pPr>
            <a:fld id="{AEDF7EB8-BA4A-44FB-BCF1-CE6115A42AEA}" type="slidenum">
              <a:rPr lang="en-US" smtClean="0"/>
              <a:pPr>
                <a:defRPr/>
              </a:pPr>
              <a:t>4</a:t>
            </a:fld>
            <a:endParaRPr lang="en-US" sz="1200">
              <a:solidFill>
                <a:schemeClr val="tx1"/>
              </a:solidFill>
            </a:endParaRPr>
          </a:p>
        </p:txBody>
      </p:sp>
    </p:spTree>
    <p:extLst>
      <p:ext uri="{BB962C8B-B14F-4D97-AF65-F5344CB8AC3E}">
        <p14:creationId xmlns="" xmlns:p14="http://schemas.microsoft.com/office/powerpoint/2010/main" val="2139966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EDF7EB8-BA4A-44FB-BCF1-CE6115A42AEA}" type="slidenum">
              <a:rPr lang="en-US" smtClean="0"/>
              <a:pPr>
                <a:defRPr/>
              </a:pPr>
              <a:t>5</a:t>
            </a:fld>
            <a:endParaRPr lang="en-US" sz="1200">
              <a:solidFill>
                <a:schemeClr val="tx1"/>
              </a:solidFill>
            </a:endParaRPr>
          </a:p>
        </p:txBody>
      </p:sp>
      <p:graphicFrame>
        <p:nvGraphicFramePr>
          <p:cNvPr id="6" name="Diagram 5"/>
          <p:cNvGraphicFramePr/>
          <p:nvPr>
            <p:extLst>
              <p:ext uri="{D42A27DB-BD31-4B8C-83A1-F6EECF244321}">
                <p14:modId xmlns="" xmlns:p14="http://schemas.microsoft.com/office/powerpoint/2010/main" val="637429311"/>
              </p:ext>
            </p:extLst>
          </p:nvPr>
        </p:nvGraphicFramePr>
        <p:xfrm>
          <a:off x="-655165" y="2137549"/>
          <a:ext cx="5785283" cy="41289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 xmlns:p14="http://schemas.microsoft.com/office/powerpoint/2010/main" val="1851024664"/>
              </p:ext>
            </p:extLst>
          </p:nvPr>
        </p:nvGraphicFramePr>
        <p:xfrm>
          <a:off x="3976217" y="2137549"/>
          <a:ext cx="5785283" cy="412898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Hexagon 7"/>
          <p:cNvSpPr/>
          <p:nvPr/>
        </p:nvSpPr>
        <p:spPr bwMode="auto">
          <a:xfrm>
            <a:off x="1353787" y="3396340"/>
            <a:ext cx="1805049" cy="1650670"/>
          </a:xfrm>
          <a:prstGeom prst="hexagon">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cxnSp>
        <p:nvCxnSpPr>
          <p:cNvPr id="10" name="Straight Arrow Connector 9"/>
          <p:cNvCxnSpPr/>
          <p:nvPr/>
        </p:nvCxnSpPr>
        <p:spPr bwMode="auto">
          <a:xfrm>
            <a:off x="795647" y="3942605"/>
            <a:ext cx="0" cy="486889"/>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11" name="Straight Arrow Connector 10"/>
          <p:cNvCxnSpPr/>
          <p:nvPr/>
        </p:nvCxnSpPr>
        <p:spPr bwMode="auto">
          <a:xfrm>
            <a:off x="1280556" y="5353789"/>
            <a:ext cx="548244" cy="334489"/>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13" name="Straight Arrow Connector 12"/>
          <p:cNvCxnSpPr/>
          <p:nvPr/>
        </p:nvCxnSpPr>
        <p:spPr bwMode="auto">
          <a:xfrm flipV="1">
            <a:off x="2707574" y="5225140"/>
            <a:ext cx="546265" cy="344385"/>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17" name="Straight Arrow Connector 16"/>
          <p:cNvCxnSpPr/>
          <p:nvPr/>
        </p:nvCxnSpPr>
        <p:spPr bwMode="auto">
          <a:xfrm flipV="1">
            <a:off x="2517569" y="3823852"/>
            <a:ext cx="736270" cy="1377538"/>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19" name="Straight Arrow Connector 18"/>
          <p:cNvCxnSpPr/>
          <p:nvPr/>
        </p:nvCxnSpPr>
        <p:spPr bwMode="auto">
          <a:xfrm flipV="1">
            <a:off x="2386940" y="3075708"/>
            <a:ext cx="11877" cy="2149432"/>
          </a:xfrm>
          <a:prstGeom prst="straightConnector1">
            <a:avLst/>
          </a:prstGeom>
          <a:solidFill>
            <a:schemeClr val="accent1"/>
          </a:solidFill>
          <a:ln w="38100" cap="flat" cmpd="sng" algn="ctr">
            <a:solidFill>
              <a:srgbClr val="FF0000"/>
            </a:solidFill>
            <a:prstDash val="solid"/>
            <a:round/>
            <a:headEnd type="arrow" w="med" len="med"/>
            <a:tailEnd type="arrow"/>
          </a:ln>
          <a:effectLst/>
        </p:spPr>
      </p:cxnSp>
      <p:cxnSp>
        <p:nvCxnSpPr>
          <p:cNvPr id="25" name="Straight Arrow Connector 24"/>
          <p:cNvCxnSpPr/>
          <p:nvPr/>
        </p:nvCxnSpPr>
        <p:spPr bwMode="auto">
          <a:xfrm>
            <a:off x="1292431" y="3964376"/>
            <a:ext cx="619496" cy="1165762"/>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27" name="Straight Arrow Connector 26"/>
          <p:cNvCxnSpPr/>
          <p:nvPr/>
        </p:nvCxnSpPr>
        <p:spPr bwMode="auto">
          <a:xfrm>
            <a:off x="1448790" y="3705099"/>
            <a:ext cx="724394" cy="1377537"/>
          </a:xfrm>
          <a:prstGeom prst="straightConnector1">
            <a:avLst/>
          </a:prstGeom>
          <a:solidFill>
            <a:schemeClr val="accent1"/>
          </a:solidFill>
          <a:ln w="38100" cap="flat" cmpd="sng" algn="ctr">
            <a:solidFill>
              <a:srgbClr val="FF0000"/>
            </a:solidFill>
            <a:prstDash val="dash"/>
            <a:round/>
            <a:headEnd type="arrow" w="med" len="med"/>
            <a:tailEnd type="none"/>
          </a:ln>
          <a:effectLst/>
        </p:spPr>
      </p:cxnSp>
      <p:cxnSp>
        <p:nvCxnSpPr>
          <p:cNvPr id="30" name="Straight Arrow Connector 29"/>
          <p:cNvCxnSpPr/>
          <p:nvPr/>
        </p:nvCxnSpPr>
        <p:spPr bwMode="auto">
          <a:xfrm flipV="1">
            <a:off x="1223158" y="3099458"/>
            <a:ext cx="855024" cy="1496290"/>
          </a:xfrm>
          <a:prstGeom prst="straightConnector1">
            <a:avLst/>
          </a:prstGeom>
          <a:solidFill>
            <a:schemeClr val="accent1"/>
          </a:solidFill>
          <a:ln w="38100" cap="flat" cmpd="sng" algn="ctr">
            <a:solidFill>
              <a:srgbClr val="FF0000"/>
            </a:solidFill>
            <a:prstDash val="solid"/>
            <a:round/>
            <a:headEnd type="arrow" w="med" len="med"/>
            <a:tailEnd type="arrow"/>
          </a:ln>
          <a:effectLst/>
        </p:spPr>
      </p:cxnSp>
      <p:cxnSp>
        <p:nvCxnSpPr>
          <p:cNvPr id="36" name="Straight Arrow Connector 35"/>
          <p:cNvCxnSpPr/>
          <p:nvPr/>
        </p:nvCxnSpPr>
        <p:spPr bwMode="auto">
          <a:xfrm>
            <a:off x="1541814" y="3643743"/>
            <a:ext cx="1486394" cy="1130135"/>
          </a:xfrm>
          <a:prstGeom prst="straightConnector1">
            <a:avLst/>
          </a:prstGeom>
          <a:solidFill>
            <a:schemeClr val="accent1"/>
          </a:solidFill>
          <a:ln w="38100" cap="flat" cmpd="sng" algn="ctr">
            <a:solidFill>
              <a:srgbClr val="FF0000"/>
            </a:solidFill>
            <a:prstDash val="dash"/>
            <a:round/>
            <a:headEnd type="arrow" w="med" len="med"/>
            <a:tailEnd type="none"/>
          </a:ln>
          <a:effectLst/>
        </p:spPr>
      </p:cxnSp>
      <p:cxnSp>
        <p:nvCxnSpPr>
          <p:cNvPr id="38" name="Straight Arrow Connector 37"/>
          <p:cNvCxnSpPr/>
          <p:nvPr/>
        </p:nvCxnSpPr>
        <p:spPr bwMode="auto">
          <a:xfrm flipV="1">
            <a:off x="1579418" y="3479469"/>
            <a:ext cx="1330037" cy="47500"/>
          </a:xfrm>
          <a:prstGeom prst="straightConnector1">
            <a:avLst/>
          </a:prstGeom>
          <a:solidFill>
            <a:schemeClr val="accent1"/>
          </a:solidFill>
          <a:ln w="38100" cap="flat" cmpd="sng" algn="ctr">
            <a:solidFill>
              <a:srgbClr val="FF0000"/>
            </a:solidFill>
            <a:prstDash val="dash"/>
            <a:round/>
            <a:headEnd type="arrow" w="med" len="med"/>
            <a:tailEnd type="none"/>
          </a:ln>
          <a:effectLst/>
        </p:spPr>
      </p:cxnSp>
      <p:cxnSp>
        <p:nvCxnSpPr>
          <p:cNvPr id="18" name="Straight Arrow Connector 17"/>
          <p:cNvCxnSpPr/>
          <p:nvPr/>
        </p:nvCxnSpPr>
        <p:spPr bwMode="auto">
          <a:xfrm flipH="1" flipV="1">
            <a:off x="5985164" y="3562595"/>
            <a:ext cx="439387" cy="296885"/>
          </a:xfrm>
          <a:prstGeom prst="straightConnector1">
            <a:avLst/>
          </a:prstGeom>
          <a:solidFill>
            <a:schemeClr val="accent1"/>
          </a:solidFill>
          <a:ln w="38100" cap="flat" cmpd="sng" algn="ctr">
            <a:solidFill>
              <a:srgbClr val="FF0000"/>
            </a:solidFill>
            <a:prstDash val="solid"/>
            <a:round/>
            <a:headEnd type="arrow" w="med" len="med"/>
            <a:tailEnd type="arrow"/>
          </a:ln>
          <a:effectLst/>
        </p:spPr>
      </p:cxnSp>
      <p:cxnSp>
        <p:nvCxnSpPr>
          <p:cNvPr id="21" name="Straight Arrow Connector 20"/>
          <p:cNvCxnSpPr/>
          <p:nvPr/>
        </p:nvCxnSpPr>
        <p:spPr bwMode="auto">
          <a:xfrm flipH="1" flipV="1">
            <a:off x="6840187" y="3123208"/>
            <a:ext cx="21773" cy="556163"/>
          </a:xfrm>
          <a:prstGeom prst="straightConnector1">
            <a:avLst/>
          </a:prstGeom>
          <a:solidFill>
            <a:schemeClr val="accent1"/>
          </a:solidFill>
          <a:ln w="38100" cap="flat" cmpd="sng" algn="ctr">
            <a:solidFill>
              <a:srgbClr val="FF0000"/>
            </a:solidFill>
            <a:prstDash val="solid"/>
            <a:round/>
            <a:headEnd type="arrow" w="med" len="med"/>
            <a:tailEnd type="arrow"/>
          </a:ln>
          <a:effectLst/>
        </p:spPr>
      </p:cxnSp>
      <p:cxnSp>
        <p:nvCxnSpPr>
          <p:cNvPr id="23" name="Straight Arrow Connector 22"/>
          <p:cNvCxnSpPr/>
          <p:nvPr/>
        </p:nvCxnSpPr>
        <p:spPr bwMode="auto">
          <a:xfrm flipH="1">
            <a:off x="5937664" y="4453244"/>
            <a:ext cx="510637" cy="285011"/>
          </a:xfrm>
          <a:prstGeom prst="straightConnector1">
            <a:avLst/>
          </a:prstGeom>
          <a:solidFill>
            <a:schemeClr val="accent1"/>
          </a:solidFill>
          <a:ln w="38100" cap="flat" cmpd="sng" algn="ctr">
            <a:solidFill>
              <a:srgbClr val="FF0000"/>
            </a:solidFill>
            <a:prstDash val="solid"/>
            <a:round/>
            <a:headEnd type="arrow" w="med" len="med"/>
            <a:tailEnd type="arrow"/>
          </a:ln>
          <a:effectLst/>
        </p:spPr>
      </p:cxnSp>
      <p:cxnSp>
        <p:nvCxnSpPr>
          <p:cNvPr id="26" name="Straight Arrow Connector 25"/>
          <p:cNvCxnSpPr/>
          <p:nvPr/>
        </p:nvCxnSpPr>
        <p:spPr bwMode="auto">
          <a:xfrm flipH="1">
            <a:off x="6840188" y="4655125"/>
            <a:ext cx="11874" cy="676893"/>
          </a:xfrm>
          <a:prstGeom prst="straightConnector1">
            <a:avLst/>
          </a:prstGeom>
          <a:solidFill>
            <a:schemeClr val="accent1"/>
          </a:solidFill>
          <a:ln w="38100" cap="flat" cmpd="sng" algn="ctr">
            <a:solidFill>
              <a:srgbClr val="FF0000"/>
            </a:solidFill>
            <a:prstDash val="solid"/>
            <a:round/>
            <a:headEnd type="arrow" w="med" len="med"/>
            <a:tailEnd type="arrow"/>
          </a:ln>
          <a:effectLst/>
        </p:spPr>
      </p:cxnSp>
      <p:cxnSp>
        <p:nvCxnSpPr>
          <p:cNvPr id="29" name="Straight Arrow Connector 28"/>
          <p:cNvCxnSpPr/>
          <p:nvPr/>
        </p:nvCxnSpPr>
        <p:spPr bwMode="auto">
          <a:xfrm flipH="1">
            <a:off x="7253846" y="3631868"/>
            <a:ext cx="510637" cy="285011"/>
          </a:xfrm>
          <a:prstGeom prst="straightConnector1">
            <a:avLst/>
          </a:prstGeom>
          <a:solidFill>
            <a:schemeClr val="accent1"/>
          </a:solidFill>
          <a:ln w="38100" cap="flat" cmpd="sng" algn="ctr">
            <a:solidFill>
              <a:srgbClr val="FF0000"/>
            </a:solidFill>
            <a:prstDash val="solid"/>
            <a:round/>
            <a:headEnd type="arrow" w="med" len="med"/>
            <a:tailEnd type="arrow"/>
          </a:ln>
          <a:effectLst/>
        </p:spPr>
      </p:cxnSp>
      <p:cxnSp>
        <p:nvCxnSpPr>
          <p:cNvPr id="31" name="Straight Arrow Connector 30"/>
          <p:cNvCxnSpPr/>
          <p:nvPr/>
        </p:nvCxnSpPr>
        <p:spPr bwMode="auto">
          <a:xfrm flipH="1" flipV="1">
            <a:off x="7327075" y="4429494"/>
            <a:ext cx="508661" cy="247402"/>
          </a:xfrm>
          <a:prstGeom prst="straightConnector1">
            <a:avLst/>
          </a:prstGeom>
          <a:solidFill>
            <a:schemeClr val="accent1"/>
          </a:solidFill>
          <a:ln w="38100" cap="flat" cmpd="sng" algn="ctr">
            <a:solidFill>
              <a:srgbClr val="FF0000"/>
            </a:solidFill>
            <a:prstDash val="solid"/>
            <a:round/>
            <a:headEnd type="arrow" w="med" len="med"/>
            <a:tailEnd type="arrow"/>
          </a:ln>
          <a:effectLst/>
        </p:spPr>
      </p:cxnSp>
      <p:sp>
        <p:nvSpPr>
          <p:cNvPr id="9" name="Title 8"/>
          <p:cNvSpPr>
            <a:spLocks noGrp="1"/>
          </p:cNvSpPr>
          <p:nvPr>
            <p:ph type="title"/>
          </p:nvPr>
        </p:nvSpPr>
        <p:spPr/>
        <p:txBody>
          <a:bodyPr/>
          <a:lstStyle/>
          <a:p>
            <a:r>
              <a:rPr lang="en-US" dirty="0" smtClean="0"/>
              <a:t>Our Vision </a:t>
            </a:r>
            <a:endParaRPr lang="en-US" dirty="0"/>
          </a:p>
        </p:txBody>
      </p:sp>
      <p:sp>
        <p:nvSpPr>
          <p:cNvPr id="32" name="Content Placeholder 2"/>
          <p:cNvSpPr txBox="1">
            <a:spLocks/>
          </p:cNvSpPr>
          <p:nvPr/>
        </p:nvSpPr>
        <p:spPr bwMode="auto">
          <a:xfrm>
            <a:off x="457200" y="1299589"/>
            <a:ext cx="4114800" cy="12654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Char char="•"/>
              <a:defRPr>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lr>
                <a:schemeClr val="bg2"/>
              </a:buClr>
              <a:buSzPct val="90000"/>
              <a:buChar char="–"/>
              <a:defRPr sz="1600">
                <a:solidFill>
                  <a:schemeClr val="tx1"/>
                </a:solidFill>
                <a:latin typeface="+mn-lt"/>
                <a:ea typeface="ＭＳ Ｐゴシック" pitchFamily="34" charset="-128"/>
              </a:defRPr>
            </a:lvl2pPr>
            <a:lvl3pPr marL="1085850" indent="-228600" algn="l" rtl="0" eaLnBrk="0" fontAlgn="base" hangingPunct="0">
              <a:spcBef>
                <a:spcPct val="20000"/>
              </a:spcBef>
              <a:spcAft>
                <a:spcPct val="0"/>
              </a:spcAft>
              <a:buClr>
                <a:schemeClr val="accent1"/>
              </a:buClr>
              <a:buChar char="•"/>
              <a:defRPr sz="1400">
                <a:solidFill>
                  <a:schemeClr val="tx1"/>
                </a:solidFill>
                <a:latin typeface="+mn-lt"/>
                <a:ea typeface="ＭＳ Ｐゴシック" pitchFamily="34" charset="-128"/>
              </a:defRPr>
            </a:lvl3pPr>
            <a:lvl4pPr marL="1428750" indent="-228600" algn="l" rtl="0" eaLnBrk="0" fontAlgn="base" hangingPunct="0">
              <a:spcBef>
                <a:spcPct val="20000"/>
              </a:spcBef>
              <a:spcAft>
                <a:spcPct val="0"/>
              </a:spcAft>
              <a:buClr>
                <a:schemeClr val="bg2"/>
              </a:buClr>
              <a:buChar char="»"/>
              <a:defRPr sz="1200">
                <a:solidFill>
                  <a:schemeClr val="tx1"/>
                </a:solidFill>
                <a:latin typeface="+mn-lt"/>
                <a:ea typeface="ＭＳ Ｐゴシック" pitchFamily="34" charset="-128"/>
              </a:defRPr>
            </a:lvl4pPr>
            <a:lvl5pPr marL="1771650" indent="-228600" algn="l" rtl="0" eaLnBrk="0" fontAlgn="base" hangingPunct="0">
              <a:spcBef>
                <a:spcPct val="20000"/>
              </a:spcBef>
              <a:spcAft>
                <a:spcPct val="0"/>
              </a:spcAft>
              <a:defRPr sz="2000">
                <a:solidFill>
                  <a:schemeClr val="tx1"/>
                </a:solidFill>
                <a:latin typeface="Myriad Pro" pitchFamily="60" charset="0"/>
                <a:ea typeface="ＭＳ Ｐゴシック" pitchFamily="34" charset="-128"/>
              </a:defRPr>
            </a:lvl5pPr>
            <a:lvl6pPr marL="2228850" indent="-228600" algn="l" rtl="0" eaLnBrk="1" fontAlgn="base" hangingPunct="1">
              <a:spcBef>
                <a:spcPct val="20000"/>
              </a:spcBef>
              <a:spcAft>
                <a:spcPct val="0"/>
              </a:spcAft>
              <a:defRPr sz="2000">
                <a:solidFill>
                  <a:schemeClr val="tx1"/>
                </a:solidFill>
                <a:latin typeface="Myriad Pro" pitchFamily="60" charset="0"/>
                <a:ea typeface="+mn-ea"/>
              </a:defRPr>
            </a:lvl6pPr>
            <a:lvl7pPr marL="2686050" indent="-228600" algn="l" rtl="0" eaLnBrk="1" fontAlgn="base" hangingPunct="1">
              <a:spcBef>
                <a:spcPct val="20000"/>
              </a:spcBef>
              <a:spcAft>
                <a:spcPct val="0"/>
              </a:spcAft>
              <a:defRPr sz="2000">
                <a:solidFill>
                  <a:schemeClr val="tx1"/>
                </a:solidFill>
                <a:latin typeface="Myriad Pro" pitchFamily="60" charset="0"/>
                <a:ea typeface="+mn-ea"/>
              </a:defRPr>
            </a:lvl7pPr>
            <a:lvl8pPr marL="3143250" indent="-228600" algn="l" rtl="0" eaLnBrk="1" fontAlgn="base" hangingPunct="1">
              <a:spcBef>
                <a:spcPct val="20000"/>
              </a:spcBef>
              <a:spcAft>
                <a:spcPct val="0"/>
              </a:spcAft>
              <a:defRPr sz="2000">
                <a:solidFill>
                  <a:schemeClr val="tx1"/>
                </a:solidFill>
                <a:latin typeface="Myriad Pro" pitchFamily="60" charset="0"/>
                <a:ea typeface="+mn-ea"/>
              </a:defRPr>
            </a:lvl8pPr>
            <a:lvl9pPr marL="3600450" indent="-228600" algn="l" rtl="0" eaLnBrk="1" fontAlgn="base" hangingPunct="1">
              <a:spcBef>
                <a:spcPct val="20000"/>
              </a:spcBef>
              <a:spcAft>
                <a:spcPct val="0"/>
              </a:spcAft>
              <a:defRPr sz="2000">
                <a:solidFill>
                  <a:schemeClr val="tx1"/>
                </a:solidFill>
                <a:latin typeface="Myriad Pro" pitchFamily="60" charset="0"/>
                <a:ea typeface="+mn-ea"/>
              </a:defRPr>
            </a:lvl9pPr>
          </a:lstStyle>
          <a:p>
            <a:pPr marL="0" indent="0" algn="ctr">
              <a:buFontTx/>
              <a:buNone/>
            </a:pPr>
            <a:r>
              <a:rPr lang="en-US" sz="2400" b="1" dirty="0" smtClean="0"/>
              <a:t>Current Practice</a:t>
            </a:r>
            <a:br>
              <a:rPr lang="en-US" sz="2400" b="1" dirty="0" smtClean="0"/>
            </a:br>
            <a:r>
              <a:rPr lang="en-US" sz="2400" b="1" dirty="0" smtClean="0">
                <a:solidFill>
                  <a:srgbClr val="FF0000"/>
                </a:solidFill>
              </a:rPr>
              <a:t>Ad Hoc</a:t>
            </a:r>
            <a:endParaRPr lang="en-US" sz="2400" b="1" dirty="0">
              <a:solidFill>
                <a:srgbClr val="FF0000"/>
              </a:solidFill>
            </a:endParaRPr>
          </a:p>
        </p:txBody>
      </p:sp>
      <p:sp>
        <p:nvSpPr>
          <p:cNvPr id="33" name="Content Placeholder 2"/>
          <p:cNvSpPr txBox="1">
            <a:spLocks/>
          </p:cNvSpPr>
          <p:nvPr/>
        </p:nvSpPr>
        <p:spPr bwMode="auto">
          <a:xfrm>
            <a:off x="4754089" y="1297609"/>
            <a:ext cx="4114800" cy="12654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Char char="•"/>
              <a:defRPr>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lr>
                <a:schemeClr val="bg2"/>
              </a:buClr>
              <a:buSzPct val="90000"/>
              <a:buChar char="–"/>
              <a:defRPr sz="1600">
                <a:solidFill>
                  <a:schemeClr val="tx1"/>
                </a:solidFill>
                <a:latin typeface="+mn-lt"/>
                <a:ea typeface="ＭＳ Ｐゴシック" pitchFamily="34" charset="-128"/>
              </a:defRPr>
            </a:lvl2pPr>
            <a:lvl3pPr marL="1085850" indent="-228600" algn="l" rtl="0" eaLnBrk="0" fontAlgn="base" hangingPunct="0">
              <a:spcBef>
                <a:spcPct val="20000"/>
              </a:spcBef>
              <a:spcAft>
                <a:spcPct val="0"/>
              </a:spcAft>
              <a:buClr>
                <a:schemeClr val="accent1"/>
              </a:buClr>
              <a:buChar char="•"/>
              <a:defRPr sz="1400">
                <a:solidFill>
                  <a:schemeClr val="tx1"/>
                </a:solidFill>
                <a:latin typeface="+mn-lt"/>
                <a:ea typeface="ＭＳ Ｐゴシック" pitchFamily="34" charset="-128"/>
              </a:defRPr>
            </a:lvl3pPr>
            <a:lvl4pPr marL="1428750" indent="-228600" algn="l" rtl="0" eaLnBrk="0" fontAlgn="base" hangingPunct="0">
              <a:spcBef>
                <a:spcPct val="20000"/>
              </a:spcBef>
              <a:spcAft>
                <a:spcPct val="0"/>
              </a:spcAft>
              <a:buClr>
                <a:schemeClr val="bg2"/>
              </a:buClr>
              <a:buChar char="»"/>
              <a:defRPr sz="1200">
                <a:solidFill>
                  <a:schemeClr val="tx1"/>
                </a:solidFill>
                <a:latin typeface="+mn-lt"/>
                <a:ea typeface="ＭＳ Ｐゴシック" pitchFamily="34" charset="-128"/>
              </a:defRPr>
            </a:lvl4pPr>
            <a:lvl5pPr marL="1771650" indent="-228600" algn="l" rtl="0" eaLnBrk="0" fontAlgn="base" hangingPunct="0">
              <a:spcBef>
                <a:spcPct val="20000"/>
              </a:spcBef>
              <a:spcAft>
                <a:spcPct val="0"/>
              </a:spcAft>
              <a:defRPr sz="2000">
                <a:solidFill>
                  <a:schemeClr val="tx1"/>
                </a:solidFill>
                <a:latin typeface="Myriad Pro" pitchFamily="60" charset="0"/>
                <a:ea typeface="ＭＳ Ｐゴシック" pitchFamily="34" charset="-128"/>
              </a:defRPr>
            </a:lvl5pPr>
            <a:lvl6pPr marL="2228850" indent="-228600" algn="l" rtl="0" eaLnBrk="1" fontAlgn="base" hangingPunct="1">
              <a:spcBef>
                <a:spcPct val="20000"/>
              </a:spcBef>
              <a:spcAft>
                <a:spcPct val="0"/>
              </a:spcAft>
              <a:defRPr sz="2000">
                <a:solidFill>
                  <a:schemeClr val="tx1"/>
                </a:solidFill>
                <a:latin typeface="Myriad Pro" pitchFamily="60" charset="0"/>
                <a:ea typeface="+mn-ea"/>
              </a:defRPr>
            </a:lvl6pPr>
            <a:lvl7pPr marL="2686050" indent="-228600" algn="l" rtl="0" eaLnBrk="1" fontAlgn="base" hangingPunct="1">
              <a:spcBef>
                <a:spcPct val="20000"/>
              </a:spcBef>
              <a:spcAft>
                <a:spcPct val="0"/>
              </a:spcAft>
              <a:defRPr sz="2000">
                <a:solidFill>
                  <a:schemeClr val="tx1"/>
                </a:solidFill>
                <a:latin typeface="Myriad Pro" pitchFamily="60" charset="0"/>
                <a:ea typeface="+mn-ea"/>
              </a:defRPr>
            </a:lvl7pPr>
            <a:lvl8pPr marL="3143250" indent="-228600" algn="l" rtl="0" eaLnBrk="1" fontAlgn="base" hangingPunct="1">
              <a:spcBef>
                <a:spcPct val="20000"/>
              </a:spcBef>
              <a:spcAft>
                <a:spcPct val="0"/>
              </a:spcAft>
              <a:defRPr sz="2000">
                <a:solidFill>
                  <a:schemeClr val="tx1"/>
                </a:solidFill>
                <a:latin typeface="Myriad Pro" pitchFamily="60" charset="0"/>
                <a:ea typeface="+mn-ea"/>
              </a:defRPr>
            </a:lvl8pPr>
            <a:lvl9pPr marL="3600450" indent="-228600" algn="l" rtl="0" eaLnBrk="1" fontAlgn="base" hangingPunct="1">
              <a:spcBef>
                <a:spcPct val="20000"/>
              </a:spcBef>
              <a:spcAft>
                <a:spcPct val="0"/>
              </a:spcAft>
              <a:defRPr sz="2000">
                <a:solidFill>
                  <a:schemeClr val="tx1"/>
                </a:solidFill>
                <a:latin typeface="Myriad Pro" pitchFamily="60" charset="0"/>
                <a:ea typeface="+mn-ea"/>
              </a:defRPr>
            </a:lvl9pPr>
          </a:lstStyle>
          <a:p>
            <a:pPr marL="0" indent="0" algn="ctr">
              <a:buFontTx/>
              <a:buNone/>
            </a:pPr>
            <a:r>
              <a:rPr lang="en-US" sz="2400" b="1" dirty="0" smtClean="0"/>
              <a:t>With AMS Data Hub</a:t>
            </a:r>
            <a:br>
              <a:rPr lang="en-US" sz="2400" b="1" dirty="0" smtClean="0"/>
            </a:br>
            <a:r>
              <a:rPr lang="en-US" sz="2400" b="1" dirty="0" smtClean="0">
                <a:solidFill>
                  <a:srgbClr val="00CC00"/>
                </a:solidFill>
              </a:rPr>
              <a:t>Systematic</a:t>
            </a:r>
            <a:endParaRPr lang="en-US" sz="2400" b="1" dirty="0">
              <a:solidFill>
                <a:srgbClr val="00CC00"/>
              </a:solidFill>
            </a:endParaRPr>
          </a:p>
        </p:txBody>
      </p:sp>
    </p:spTree>
    <p:extLst>
      <p:ext uri="{BB962C8B-B14F-4D97-AF65-F5344CB8AC3E}">
        <p14:creationId xmlns="" xmlns:p14="http://schemas.microsoft.com/office/powerpoint/2010/main" val="1967533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FHWA Research </a:t>
            </a:r>
            <a:r>
              <a:rPr lang="en-US" dirty="0" smtClean="0"/>
              <a:t>Project</a:t>
            </a:r>
            <a:endParaRPr lang="en-US" dirty="0"/>
          </a:p>
        </p:txBody>
      </p:sp>
      <p:sp>
        <p:nvSpPr>
          <p:cNvPr id="3" name="Content Placeholder 2"/>
          <p:cNvSpPr>
            <a:spLocks noGrp="1"/>
          </p:cNvSpPr>
          <p:nvPr>
            <p:ph idx="1"/>
          </p:nvPr>
        </p:nvSpPr>
        <p:spPr/>
        <p:txBody>
          <a:bodyPr/>
          <a:lstStyle/>
          <a:p>
            <a:r>
              <a:rPr lang="en-US" sz="2800" dirty="0" smtClean="0"/>
              <a:t>Project title: Effective Integration of Analysis and Modeling Simulation (AMS) Tools</a:t>
            </a:r>
          </a:p>
          <a:p>
            <a:pPr lvl="1"/>
            <a:r>
              <a:rPr lang="en-US" sz="2600" dirty="0" smtClean="0"/>
              <a:t>April 2011 to January 2013</a:t>
            </a:r>
          </a:p>
          <a:p>
            <a:r>
              <a:rPr lang="en-US" sz="2800" dirty="0" smtClean="0"/>
              <a:t>Objectives: </a:t>
            </a:r>
          </a:p>
          <a:p>
            <a:pPr lvl="1"/>
            <a:r>
              <a:rPr lang="en-US" sz="2600" dirty="0" smtClean="0"/>
              <a:t>Define a concept of </a:t>
            </a:r>
            <a:r>
              <a:rPr lang="en-US" sz="2600" dirty="0" smtClean="0"/>
              <a:t>operations</a:t>
            </a:r>
            <a:endParaRPr lang="en-US" sz="2600" dirty="0" smtClean="0"/>
          </a:p>
          <a:p>
            <a:pPr lvl="1"/>
            <a:r>
              <a:rPr lang="en-US" sz="2600" dirty="0" smtClean="0"/>
              <a:t>Allow for the effective integration of AMS tools across various domains and scale, </a:t>
            </a:r>
          </a:p>
          <a:p>
            <a:pPr lvl="1"/>
            <a:r>
              <a:rPr lang="en-US" sz="2800" dirty="0" smtClean="0"/>
              <a:t>Perform </a:t>
            </a:r>
            <a:r>
              <a:rPr lang="en-US" sz="2800" dirty="0" smtClean="0"/>
              <a:t>multi-resolution</a:t>
            </a:r>
            <a:r>
              <a:rPr lang="en-US" sz="2800" dirty="0" smtClean="0"/>
              <a:t> </a:t>
            </a:r>
            <a:r>
              <a:rPr lang="en-US" sz="2800" dirty="0" smtClean="0"/>
              <a:t>simulation for multiple scenarios</a:t>
            </a:r>
            <a:endParaRPr lang="en-US" sz="2600" dirty="0" smtClean="0"/>
          </a:p>
          <a:p>
            <a:pPr lvl="1"/>
            <a:endParaRPr lang="en-US" sz="2600" dirty="0" smtClean="0"/>
          </a:p>
          <a:p>
            <a:endParaRPr lang="en-US" dirty="0"/>
          </a:p>
        </p:txBody>
      </p:sp>
      <p:sp>
        <p:nvSpPr>
          <p:cNvPr id="4" name="Slide Number Placeholder 3"/>
          <p:cNvSpPr>
            <a:spLocks noGrp="1"/>
          </p:cNvSpPr>
          <p:nvPr>
            <p:ph type="sldNum" sz="quarter" idx="10"/>
          </p:nvPr>
        </p:nvSpPr>
        <p:spPr/>
        <p:txBody>
          <a:bodyPr/>
          <a:lstStyle/>
          <a:p>
            <a:pPr>
              <a:defRPr/>
            </a:pPr>
            <a:fld id="{AEDF7EB8-BA4A-44FB-BCF1-CE6115A42AEA}" type="slidenum">
              <a:rPr lang="en-US" smtClean="0"/>
              <a:pPr>
                <a:defRPr/>
              </a:pPr>
              <a:t>6</a:t>
            </a:fld>
            <a:endParaRPr lang="en-US" sz="120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Goal 1: </a:t>
            </a:r>
            <a:r>
              <a:rPr lang="en-US" dirty="0" smtClean="0"/>
              <a:t>Unifying </a:t>
            </a:r>
            <a:r>
              <a:rPr lang="en-US" dirty="0" smtClean="0"/>
              <a:t>Data Scheme</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EDF7EB8-BA4A-44FB-BCF1-CE6115A42AEA}" type="slidenum">
              <a:rPr lang="en-US" smtClean="0"/>
              <a:pPr>
                <a:defRPr/>
              </a:pPr>
              <a:t>7</a:t>
            </a:fld>
            <a:endParaRPr lang="en-US" sz="1200">
              <a:solidFill>
                <a:schemeClr val="tx1"/>
              </a:solidFill>
            </a:endParaRPr>
          </a:p>
        </p:txBody>
      </p:sp>
      <p:pic>
        <p:nvPicPr>
          <p:cNvPr id="5" name="Picture 4" descr="11496_fig_02"/>
          <p:cNvPicPr/>
          <p:nvPr/>
        </p:nvPicPr>
        <p:blipFill rotWithShape="1">
          <a:blip r:embed="rId2" cstate="email">
            <a:extLst>
              <a:ext uri="{28A0092B-C50C-407E-A947-70E740481C1C}">
                <a14:useLocalDpi xmlns="" xmlns:a14="http://schemas.microsoft.com/office/drawing/2010/main"/>
              </a:ext>
            </a:extLst>
          </a:blip>
          <a:srcRect b="2237"/>
          <a:stretch/>
        </p:blipFill>
        <p:spPr bwMode="auto">
          <a:xfrm>
            <a:off x="0" y="1116282"/>
            <a:ext cx="9144000" cy="5189515"/>
          </a:xfrm>
          <a:prstGeom prst="rect">
            <a:avLst/>
          </a:prstGeom>
          <a:noFill/>
          <a:ln>
            <a:noFill/>
          </a:ln>
        </p:spPr>
      </p:pic>
    </p:spTree>
    <p:extLst>
      <p:ext uri="{BB962C8B-B14F-4D97-AF65-F5344CB8AC3E}">
        <p14:creationId xmlns="" xmlns:p14="http://schemas.microsoft.com/office/powerpoint/2010/main" val="40294255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Development Goal 2: Support </a:t>
            </a:r>
            <a:r>
              <a:rPr lang="en-US" sz="2800" dirty="0" smtClean="0">
                <a:latin typeface="+mn-lt"/>
              </a:rPr>
              <a:t>Cross Resolution Modeling</a:t>
            </a:r>
            <a:endParaRPr lang="en-US" sz="2800" dirty="0">
              <a:latin typeface="+mn-lt"/>
            </a:endParaRPr>
          </a:p>
        </p:txBody>
      </p:sp>
      <p:sp>
        <p:nvSpPr>
          <p:cNvPr id="3" name="Content Placeholder 2"/>
          <p:cNvSpPr>
            <a:spLocks noGrp="1"/>
          </p:cNvSpPr>
          <p:nvPr>
            <p:ph idx="1"/>
          </p:nvPr>
        </p:nvSpPr>
        <p:spPr>
          <a:xfrm>
            <a:off x="813451" y="1762725"/>
            <a:ext cx="2832274" cy="362960"/>
          </a:xfrm>
        </p:spPr>
        <p:txBody>
          <a:bodyPr>
            <a:normAutofit/>
          </a:bodyPr>
          <a:lstStyle/>
          <a:p>
            <a:pPr>
              <a:buNone/>
            </a:pPr>
            <a:r>
              <a:rPr lang="en-US" sz="2000" dirty="0" smtClean="0">
                <a:latin typeface="Arial (Body)"/>
              </a:rPr>
              <a:t>Regional planning model</a:t>
            </a:r>
            <a:endParaRPr lang="en-US" sz="2000" dirty="0">
              <a:latin typeface="Arial (Body)"/>
            </a:endParaRPr>
          </a:p>
        </p:txBody>
      </p:sp>
      <p:pic>
        <p:nvPicPr>
          <p:cNvPr id="46082" name="Picture 2"/>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854025" y="2209800"/>
            <a:ext cx="2971800" cy="2982264"/>
          </a:xfrm>
          <a:prstGeom prst="rect">
            <a:avLst/>
          </a:prstGeom>
          <a:noFill/>
          <a:ln w="9525">
            <a:noFill/>
            <a:miter lim="800000"/>
            <a:headEnd/>
            <a:tailEnd/>
          </a:ln>
        </p:spPr>
      </p:pic>
      <p:pic>
        <p:nvPicPr>
          <p:cNvPr id="46083" name="Picture 3"/>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5578849" y="1705097"/>
            <a:ext cx="2420470" cy="2057400"/>
          </a:xfrm>
          <a:prstGeom prst="rect">
            <a:avLst/>
          </a:prstGeom>
          <a:noFill/>
          <a:ln w="9525">
            <a:noFill/>
            <a:miter lim="800000"/>
            <a:headEnd/>
            <a:tailEnd/>
          </a:ln>
        </p:spPr>
      </p:pic>
      <p:sp>
        <p:nvSpPr>
          <p:cNvPr id="7" name="Content Placeholder 2"/>
          <p:cNvSpPr txBox="1">
            <a:spLocks/>
          </p:cNvSpPr>
          <p:nvPr/>
        </p:nvSpPr>
        <p:spPr>
          <a:xfrm>
            <a:off x="5367653" y="1231073"/>
            <a:ext cx="3550722" cy="533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Mesoscopic</a:t>
            </a:r>
            <a:r>
              <a:rPr kumimoji="0" lang="en-US" b="0" i="0" u="none" strike="noStrike" kern="1200" cap="none" spc="0" normalizeH="0" noProof="0" dirty="0" smtClean="0">
                <a:ln>
                  <a:noFill/>
                </a:ln>
                <a:solidFill>
                  <a:schemeClr val="tx1"/>
                </a:solidFill>
                <a:effectLst/>
                <a:uLnTx/>
                <a:uFillTx/>
                <a:latin typeface="+mn-lt"/>
                <a:ea typeface="+mn-ea"/>
                <a:cs typeface="+mn-cs"/>
              </a:rPr>
              <a:t> simulation</a:t>
            </a:r>
            <a:endParaRPr kumimoji="0" lang="en-US" b="0" i="0" u="none" strike="noStrike" kern="1200" cap="none" spc="0" normalizeH="0" baseline="0" noProof="0" dirty="0">
              <a:ln>
                <a:noFill/>
              </a:ln>
              <a:solidFill>
                <a:schemeClr val="tx1"/>
              </a:solidFill>
              <a:effectLst/>
              <a:uLnTx/>
              <a:uFillTx/>
              <a:latin typeface="+mn-lt"/>
              <a:ea typeface="+mn-ea"/>
              <a:cs typeface="+mn-cs"/>
            </a:endParaRPr>
          </a:p>
        </p:txBody>
      </p:sp>
      <p:sp>
        <p:nvSpPr>
          <p:cNvPr id="8" name="Content Placeholder 2"/>
          <p:cNvSpPr txBox="1">
            <a:spLocks/>
          </p:cNvSpPr>
          <p:nvPr/>
        </p:nvSpPr>
        <p:spPr>
          <a:xfrm>
            <a:off x="5391402" y="3976247"/>
            <a:ext cx="3087585" cy="533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0" i="0" u="none" strike="noStrike" kern="1200" cap="none" spc="0" normalizeH="0" baseline="0" noProof="0" dirty="0" smtClean="0">
                <a:ln>
                  <a:noFill/>
                </a:ln>
                <a:solidFill>
                  <a:schemeClr val="tx1"/>
                </a:solidFill>
                <a:effectLst/>
                <a:uLnTx/>
                <a:uFillTx/>
                <a:latin typeface="Arial (Body)"/>
                <a:ea typeface="+mn-ea"/>
              </a:rPr>
              <a:t>Microscopic</a:t>
            </a:r>
            <a:r>
              <a:rPr kumimoji="0" lang="en-US" b="0" i="0" u="none" strike="noStrike" kern="1200" cap="none" spc="0" normalizeH="0" noProof="0" dirty="0" smtClean="0">
                <a:ln>
                  <a:noFill/>
                </a:ln>
                <a:solidFill>
                  <a:schemeClr val="tx1"/>
                </a:solidFill>
                <a:effectLst/>
                <a:uLnTx/>
                <a:uFillTx/>
                <a:latin typeface="Arial (Body)"/>
                <a:ea typeface="+mn-ea"/>
              </a:rPr>
              <a:t> simulation</a:t>
            </a:r>
            <a:endParaRPr kumimoji="0" lang="en-US" b="0" i="0" u="none" strike="noStrike" kern="1200" cap="none" spc="0" normalizeH="0" baseline="0" noProof="0" dirty="0">
              <a:ln>
                <a:noFill/>
              </a:ln>
              <a:solidFill>
                <a:schemeClr val="tx1"/>
              </a:solidFill>
              <a:effectLst/>
              <a:uLnTx/>
              <a:uFillTx/>
              <a:latin typeface="Arial (Body)"/>
              <a:ea typeface="+mn-ea"/>
            </a:endParaRPr>
          </a:p>
        </p:txBody>
      </p:sp>
      <p:sp>
        <p:nvSpPr>
          <p:cNvPr id="10" name="Right Arrow 9"/>
          <p:cNvSpPr/>
          <p:nvPr/>
        </p:nvSpPr>
        <p:spPr>
          <a:xfrm rot="19934147">
            <a:off x="4105566" y="3014294"/>
            <a:ext cx="685800" cy="4659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5400000">
            <a:off x="7823950" y="3435975"/>
            <a:ext cx="844099" cy="4659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085" name="Picture 5"/>
          <p:cNvPicPr>
            <a:picLocks noChangeAspect="1" noChangeArrowheads="1"/>
          </p:cNvPicPr>
          <p:nvPr/>
        </p:nvPicPr>
        <p:blipFill rotWithShape="1">
          <a:blip r:embed="rId5" cstate="email">
            <a:extLst>
              <a:ext uri="{28A0092B-C50C-407E-A947-70E740481C1C}">
                <a14:useLocalDpi xmlns="" xmlns:a14="http://schemas.microsoft.com/office/drawing/2010/main"/>
              </a:ext>
            </a:extLst>
          </a:blip>
          <a:srcRect/>
          <a:stretch/>
        </p:blipFill>
        <p:spPr bwMode="auto">
          <a:xfrm>
            <a:off x="5529950" y="4405738"/>
            <a:ext cx="3011063" cy="2030683"/>
          </a:xfrm>
          <a:prstGeom prst="rect">
            <a:avLst/>
          </a:prstGeom>
          <a:noFill/>
          <a:ln w="9525">
            <a:noFill/>
            <a:miter lim="800000"/>
            <a:headEnd/>
            <a:tailEnd/>
          </a:ln>
        </p:spPr>
      </p:pic>
      <p:sp>
        <p:nvSpPr>
          <p:cNvPr id="13" name="Rectangle 12"/>
          <p:cNvSpPr/>
          <p:nvPr/>
        </p:nvSpPr>
        <p:spPr>
          <a:xfrm>
            <a:off x="807513" y="5257800"/>
            <a:ext cx="4389912" cy="1631216"/>
          </a:xfrm>
          <a:prstGeom prst="rect">
            <a:avLst/>
          </a:prstGeom>
        </p:spPr>
        <p:txBody>
          <a:bodyPr wrap="square">
            <a:spAutoFit/>
          </a:bodyPr>
          <a:lstStyle/>
          <a:p>
            <a:r>
              <a:rPr lang="en-US" dirty="0" smtClean="0">
                <a:latin typeface="Arial (Body)"/>
              </a:rPr>
              <a:t>Height (Z-axis) represents zone-specific population</a:t>
            </a:r>
          </a:p>
          <a:p>
            <a:r>
              <a:rPr lang="en-US" dirty="0" smtClean="0">
                <a:latin typeface="Arial (Body)"/>
              </a:rPr>
              <a:t>Color range represents predicted accessibility</a:t>
            </a:r>
          </a:p>
          <a:p>
            <a:endParaRPr lang="en-US" dirty="0">
              <a:latin typeface="Arial (Body)"/>
            </a:endParaRPr>
          </a:p>
        </p:txBody>
      </p:sp>
      <p:sp>
        <p:nvSpPr>
          <p:cNvPr id="6" name="Slide Number Placeholder 5"/>
          <p:cNvSpPr>
            <a:spLocks noGrp="1"/>
          </p:cNvSpPr>
          <p:nvPr>
            <p:ph type="sldNum" sz="quarter" idx="10"/>
          </p:nvPr>
        </p:nvSpPr>
        <p:spPr/>
        <p:txBody>
          <a:bodyPr/>
          <a:lstStyle/>
          <a:p>
            <a:pPr>
              <a:defRPr/>
            </a:pPr>
            <a:fld id="{AEDF7EB8-BA4A-44FB-BCF1-CE6115A42AEA}" type="slidenum">
              <a:rPr lang="en-US" smtClean="0"/>
              <a:pPr>
                <a:defRPr/>
              </a:pPr>
              <a:t>8</a:t>
            </a:fld>
            <a:endParaRPr lang="en-US" sz="1200">
              <a:solidFill>
                <a:schemeClr val="tx1"/>
              </a:solidFill>
            </a:endParaRPr>
          </a:p>
        </p:txBody>
      </p:sp>
    </p:spTree>
    <p:extLst>
      <p:ext uri="{BB962C8B-B14F-4D97-AF65-F5344CB8AC3E}">
        <p14:creationId xmlns="" xmlns:p14="http://schemas.microsoft.com/office/powerpoint/2010/main" val="28931466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indent="0">
              <a:tabLst/>
            </a:pPr>
            <a:r>
              <a:rPr lang="en-US" dirty="0" smtClean="0"/>
              <a:t>Development Goal </a:t>
            </a:r>
            <a:r>
              <a:rPr lang="en-US" sz="2800" dirty="0" smtClean="0"/>
              <a:t>3: Facilitate Data Exchanges between Modeling/Simulation Software Packages</a:t>
            </a:r>
            <a:endParaRPr lang="en-US" sz="2800" dirty="0"/>
          </a:p>
        </p:txBody>
      </p:sp>
      <p:sp>
        <p:nvSpPr>
          <p:cNvPr id="3" name="Content Placeholder 2"/>
          <p:cNvSpPr>
            <a:spLocks noGrp="1"/>
          </p:cNvSpPr>
          <p:nvPr>
            <p:ph idx="1"/>
          </p:nvPr>
        </p:nvSpPr>
        <p:spPr/>
        <p:txBody>
          <a:bodyPr>
            <a:normAutofit/>
          </a:bodyPr>
          <a:lstStyle/>
          <a:p>
            <a:pPr>
              <a:buNone/>
            </a:pPr>
            <a:r>
              <a:rPr lang="en-US" dirty="0" smtClean="0"/>
              <a:t>Traffic assignment:</a:t>
            </a:r>
          </a:p>
          <a:p>
            <a:pPr>
              <a:buNone/>
            </a:pPr>
            <a:endParaRPr lang="en-US" dirty="0"/>
          </a:p>
        </p:txBody>
      </p:sp>
      <p:sp>
        <p:nvSpPr>
          <p:cNvPr id="4" name="Slide Number Placeholder 3"/>
          <p:cNvSpPr>
            <a:spLocks noGrp="1"/>
          </p:cNvSpPr>
          <p:nvPr>
            <p:ph type="sldNum" sz="quarter" idx="10"/>
          </p:nvPr>
        </p:nvSpPr>
        <p:spPr>
          <a:prstGeom prst="rect">
            <a:avLst/>
          </a:prstGeom>
        </p:spPr>
        <p:txBody>
          <a:bodyPr/>
          <a:lstStyle/>
          <a:p>
            <a:fld id="{3BE833A2-4542-4312-8DEF-901021A4C555}" type="slidenum">
              <a:rPr lang="en-US" smtClean="0"/>
              <a:pPr/>
              <a:t>9</a:t>
            </a:fld>
            <a:endParaRPr lang="en-US"/>
          </a:p>
        </p:txBody>
      </p:sp>
      <p:pic>
        <p:nvPicPr>
          <p:cNvPr id="5" name="Picture 3"/>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0" y="2209800"/>
            <a:ext cx="3366902" cy="1853742"/>
          </a:xfrm>
          <a:prstGeom prst="rect">
            <a:avLst/>
          </a:prstGeom>
          <a:noFill/>
          <a:ln w="9525">
            <a:noFill/>
            <a:miter lim="800000"/>
            <a:headEnd/>
            <a:tailEnd/>
          </a:ln>
        </p:spPr>
      </p:pic>
      <p:pic>
        <p:nvPicPr>
          <p:cNvPr id="6" name="Picture 2"/>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1981200" y="2590800"/>
            <a:ext cx="3112103" cy="2340429"/>
          </a:xfrm>
          <a:prstGeom prst="rect">
            <a:avLst/>
          </a:prstGeom>
          <a:noFill/>
          <a:ln w="9525">
            <a:noFill/>
            <a:miter lim="800000"/>
            <a:headEnd/>
            <a:tailEnd/>
          </a:ln>
        </p:spPr>
      </p:pic>
      <p:sp>
        <p:nvSpPr>
          <p:cNvPr id="7" name="Content Placeholder 2"/>
          <p:cNvSpPr txBox="1">
            <a:spLocks/>
          </p:cNvSpPr>
          <p:nvPr/>
        </p:nvSpPr>
        <p:spPr>
          <a:xfrm>
            <a:off x="2133600" y="1981200"/>
            <a:ext cx="2667000" cy="609600"/>
          </a:xfrm>
          <a:prstGeom prst="rect">
            <a:avLst/>
          </a:prstGeom>
          <a:solidFill>
            <a:schemeClr val="bg1"/>
          </a:solidFill>
        </p:spPr>
        <p:txBody>
          <a:bodyPr vert="horz" lIns="91440" tIns="45720" rIns="91440" bIns="45720" rtlCol="0">
            <a:normAutofit fontScale="5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Signal Optimization: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Synchro</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Picture 3"/>
          <p:cNvPicPr>
            <a:picLocks noChangeAspect="1" noChangeArrowheads="1"/>
          </p:cNvPicPr>
          <p:nvPr/>
        </p:nvPicPr>
        <p:blipFill>
          <a:blip r:embed="rId5" cstate="email">
            <a:extLst>
              <a:ext uri="{28A0092B-C50C-407E-A947-70E740481C1C}">
                <a14:useLocalDpi xmlns="" xmlns:a14="http://schemas.microsoft.com/office/drawing/2010/main"/>
              </a:ext>
            </a:extLst>
          </a:blip>
          <a:srcRect/>
          <a:stretch>
            <a:fillRect/>
          </a:stretch>
        </p:blipFill>
        <p:spPr bwMode="auto">
          <a:xfrm>
            <a:off x="3902050" y="3472550"/>
            <a:ext cx="3208498" cy="2590800"/>
          </a:xfrm>
          <a:prstGeom prst="rect">
            <a:avLst/>
          </a:prstGeom>
          <a:noFill/>
          <a:ln w="9525">
            <a:noFill/>
            <a:miter lim="800000"/>
            <a:headEnd/>
            <a:tailEnd/>
          </a:ln>
        </p:spPr>
      </p:pic>
      <p:sp>
        <p:nvSpPr>
          <p:cNvPr id="9" name="Content Placeholder 2"/>
          <p:cNvSpPr txBox="1">
            <a:spLocks/>
          </p:cNvSpPr>
          <p:nvPr/>
        </p:nvSpPr>
        <p:spPr>
          <a:xfrm>
            <a:off x="3825850" y="2862950"/>
            <a:ext cx="2667000" cy="609600"/>
          </a:xfrm>
          <a:prstGeom prst="rect">
            <a:avLst/>
          </a:prstGeom>
          <a:solidFill>
            <a:schemeClr val="bg1"/>
          </a:solidFill>
        </p:spPr>
        <p:txBody>
          <a:bodyPr vert="horz" lIns="91440" tIns="45720" rIns="91440" bIns="45720" rtlCol="0">
            <a:normAutofit fontScale="5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Microsimulation: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Vissim</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0" name="Picture 6"/>
          <p:cNvPicPr>
            <a:picLocks noChangeAspect="1" noChangeArrowheads="1"/>
          </p:cNvPicPr>
          <p:nvPr/>
        </p:nvPicPr>
        <p:blipFill>
          <a:blip r:embed="rId6" cstate="email">
            <a:extLst>
              <a:ext uri="{28A0092B-C50C-407E-A947-70E740481C1C}">
                <a14:useLocalDpi xmlns="" xmlns:a14="http://schemas.microsoft.com/office/drawing/2010/main"/>
              </a:ext>
            </a:extLst>
          </a:blip>
          <a:srcRect/>
          <a:stretch>
            <a:fillRect/>
          </a:stretch>
        </p:blipFill>
        <p:spPr bwMode="auto">
          <a:xfrm>
            <a:off x="5995075" y="4991661"/>
            <a:ext cx="3137621" cy="1818839"/>
          </a:xfrm>
          <a:prstGeom prst="rect">
            <a:avLst/>
          </a:prstGeom>
          <a:noFill/>
          <a:ln w="9525">
            <a:noFill/>
            <a:miter lim="800000"/>
            <a:headEnd/>
            <a:tailEnd/>
          </a:ln>
        </p:spPr>
      </p:pic>
      <p:sp>
        <p:nvSpPr>
          <p:cNvPr id="11" name="Content Placeholder 2"/>
          <p:cNvSpPr txBox="1">
            <a:spLocks/>
          </p:cNvSpPr>
          <p:nvPr/>
        </p:nvSpPr>
        <p:spPr>
          <a:xfrm>
            <a:off x="6147475" y="4676900"/>
            <a:ext cx="2667000" cy="304800"/>
          </a:xfrm>
          <a:prstGeom prst="rect">
            <a:avLst/>
          </a:prstGeom>
          <a:solidFill>
            <a:schemeClr val="bg1"/>
          </a:solidFill>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Google Maps Output </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3612381039"/>
      </p:ext>
    </p:extLst>
  </p:cSld>
  <p:clrMapOvr>
    <a:masterClrMapping/>
  </p:clrMapOvr>
  <p:timing>
    <p:tnLst>
      <p:par>
        <p:cTn id="1" dur="indefinite" restart="never" nodeType="tmRoot"/>
      </p:par>
    </p:tnLst>
  </p:timing>
</p:sld>
</file>

<file path=ppt/theme/theme1.xml><?xml version="1.0" encoding="utf-8"?>
<a:theme xmlns:a="http://schemas.openxmlformats.org/drawingml/2006/main" name="16_A2313-VI_PPT">
  <a:themeElements>
    <a:clrScheme name="16_A2313-VI_PPT 13">
      <a:dk1>
        <a:srgbClr val="000000"/>
      </a:dk1>
      <a:lt1>
        <a:srgbClr val="FFFFFF"/>
      </a:lt1>
      <a:dk2>
        <a:srgbClr val="000000"/>
      </a:dk2>
      <a:lt2>
        <a:srgbClr val="808080"/>
      </a:lt2>
      <a:accent1>
        <a:srgbClr val="006BB5"/>
      </a:accent1>
      <a:accent2>
        <a:srgbClr val="7ECFCE"/>
      </a:accent2>
      <a:accent3>
        <a:srgbClr val="FFFFFF"/>
      </a:accent3>
      <a:accent4>
        <a:srgbClr val="000000"/>
      </a:accent4>
      <a:accent5>
        <a:srgbClr val="AABAD7"/>
      </a:accent5>
      <a:accent6>
        <a:srgbClr val="72BBBA"/>
      </a:accent6>
      <a:hlink>
        <a:srgbClr val="0066CC"/>
      </a:hlink>
      <a:folHlink>
        <a:srgbClr val="AAC35D"/>
      </a:folHlink>
    </a:clrScheme>
    <a:fontScheme name="16_A2313-VI_PP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16_A2313-VI_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6_A2313-VI_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6_A2313-VI_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6_A2313-VI_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6_A2313-VI_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6_A2313-VI_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6_A2313-VI_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6_A2313-VI_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6_A2313-VI_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6_A2313-VI_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6_A2313-VI_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6_A2313-VI_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6_A2313-VI_PPT 13">
        <a:dk1>
          <a:srgbClr val="000000"/>
        </a:dk1>
        <a:lt1>
          <a:srgbClr val="FFFFFF"/>
        </a:lt1>
        <a:dk2>
          <a:srgbClr val="000000"/>
        </a:dk2>
        <a:lt2>
          <a:srgbClr val="808080"/>
        </a:lt2>
        <a:accent1>
          <a:srgbClr val="006BB5"/>
        </a:accent1>
        <a:accent2>
          <a:srgbClr val="7ECFCE"/>
        </a:accent2>
        <a:accent3>
          <a:srgbClr val="FFFFFF"/>
        </a:accent3>
        <a:accent4>
          <a:srgbClr val="000000"/>
        </a:accent4>
        <a:accent5>
          <a:srgbClr val="AABAD7"/>
        </a:accent5>
        <a:accent6>
          <a:srgbClr val="72BBBA"/>
        </a:accent6>
        <a:hlink>
          <a:srgbClr val="0066CC"/>
        </a:hlink>
        <a:folHlink>
          <a:srgbClr val="AAC35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19475</TotalTime>
  <Pages>9</Pages>
  <Words>1458</Words>
  <Application>Microsoft Office PowerPoint</Application>
  <PresentationFormat>On-screen Show (4:3)</PresentationFormat>
  <Paragraphs>439</Paragraphs>
  <Slides>35</Slides>
  <Notes>4</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16_A2313-VI_PPT</vt:lpstr>
      <vt:lpstr>An Open-Source Data Hub for Improving the Effectiveness of Integrated Modeling Applications</vt:lpstr>
      <vt:lpstr>Outline</vt:lpstr>
      <vt:lpstr>Problem Statement and Need</vt:lpstr>
      <vt:lpstr>Integrated Modeling Practices</vt:lpstr>
      <vt:lpstr>Our Vision </vt:lpstr>
      <vt:lpstr>FHWA Research Project</vt:lpstr>
      <vt:lpstr>Development Goal 1: Unifying Data Scheme</vt:lpstr>
      <vt:lpstr>Development Goal 2: Support Cross Resolution Modeling</vt:lpstr>
      <vt:lpstr>Development Goal 3: Facilitate Data Exchanges between Modeling/Simulation Software Packages</vt:lpstr>
      <vt:lpstr>AMS Data Hub Software Prototype: NEXTA</vt:lpstr>
      <vt:lpstr>Connection 1:</vt:lpstr>
      <vt:lpstr>Network Data Importing</vt:lpstr>
      <vt:lpstr>Connection 2: </vt:lpstr>
      <vt:lpstr>Connection 3: </vt:lpstr>
      <vt:lpstr>Connection to Synchro and QEM</vt:lpstr>
      <vt:lpstr>Connection 4:</vt:lpstr>
      <vt:lpstr>Signal Timing and Capacity Data Hub</vt:lpstr>
      <vt:lpstr>Connection 5:</vt:lpstr>
      <vt:lpstr>Linking Simulated Vehicle Trajectory with MOVES</vt:lpstr>
      <vt:lpstr>Integrated MOVES Lite  and DTALite Packages for Emission Analysis</vt:lpstr>
      <vt:lpstr>Connection 6: </vt:lpstr>
      <vt:lpstr>Network Coding/Debugging/Calibration</vt:lpstr>
      <vt:lpstr>Test Applications</vt:lpstr>
      <vt:lpstr>185th Avenue NW Portland, OR</vt:lpstr>
      <vt:lpstr>I-10 Freeway Network Tucson, AZ</vt:lpstr>
      <vt:lpstr>Key AMS Data Hub Modeling Steps</vt:lpstr>
      <vt:lpstr>1. Network Import/Conversion</vt:lpstr>
      <vt:lpstr>2. Subarea Cut</vt:lpstr>
      <vt:lpstr>3. Signal Timing Estimation</vt:lpstr>
      <vt:lpstr>4. Calibrate O-D Demand Matrices</vt:lpstr>
      <vt:lpstr>Calibrate O-D Demand Matrices</vt:lpstr>
      <vt:lpstr>5. Data Management and Visualization</vt:lpstr>
      <vt:lpstr>Estimated Time Saving from AMS Data Hub</vt:lpstr>
      <vt:lpstr>Challenges </vt:lpstr>
      <vt:lpstr>Next Steps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 Core Technical Win Criteria &amp; Competition/Teaming Rankings</dc:title>
  <dc:creator>Zhou</dc:creator>
  <dc:description>SAIC Proprietary</dc:description>
  <cp:lastModifiedBy>Zhou</cp:lastModifiedBy>
  <cp:revision>1200</cp:revision>
  <cp:lastPrinted>2012-03-01T13:03:52Z</cp:lastPrinted>
  <dcterms:created xsi:type="dcterms:W3CDTF">1995-06-14T14:37:21Z</dcterms:created>
  <dcterms:modified xsi:type="dcterms:W3CDTF">2013-05-06T13:56:27Z</dcterms:modified>
</cp:coreProperties>
</file>