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8"/>
  </p:notesMasterIdLst>
  <p:sldIdLst>
    <p:sldId id="294" r:id="rId3"/>
    <p:sldId id="331" r:id="rId4"/>
    <p:sldId id="379" r:id="rId5"/>
    <p:sldId id="375" r:id="rId6"/>
    <p:sldId id="376" r:id="rId7"/>
    <p:sldId id="313" r:id="rId8"/>
    <p:sldId id="345" r:id="rId9"/>
    <p:sldId id="300" r:id="rId10"/>
    <p:sldId id="301" r:id="rId11"/>
    <p:sldId id="346" r:id="rId12"/>
    <p:sldId id="354" r:id="rId13"/>
    <p:sldId id="355" r:id="rId14"/>
    <p:sldId id="353" r:id="rId15"/>
    <p:sldId id="333" r:id="rId16"/>
    <p:sldId id="334" r:id="rId17"/>
    <p:sldId id="335" r:id="rId18"/>
    <p:sldId id="336" r:id="rId19"/>
    <p:sldId id="341" r:id="rId20"/>
    <p:sldId id="361" r:id="rId21"/>
    <p:sldId id="366" r:id="rId22"/>
    <p:sldId id="367" r:id="rId23"/>
    <p:sldId id="377" r:id="rId24"/>
    <p:sldId id="378" r:id="rId25"/>
    <p:sldId id="328" r:id="rId26"/>
    <p:sldId id="3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879"/>
    <a:srgbClr val="FFE593"/>
    <a:srgbClr val="D8BB6A"/>
    <a:srgbClr val="D3B45B"/>
    <a:srgbClr val="BC9832"/>
    <a:srgbClr val="E6AF00"/>
    <a:srgbClr val="D1B053"/>
    <a:srgbClr val="FFFFCC"/>
    <a:srgbClr val="FFFF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6434" autoAdjust="0"/>
  </p:normalViewPr>
  <p:slideViewPr>
    <p:cSldViewPr>
      <p:cViewPr>
        <p:scale>
          <a:sx n="59" d="100"/>
          <a:sy n="59" d="100"/>
        </p:scale>
        <p:origin x="-16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9751A-27D3-4712-AE8F-3F7D84FDD3C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AB464B-DC41-4E9D-89AE-A7DA1031C91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Choice</a:t>
          </a:r>
        </a:p>
      </dgm:t>
    </dgm:pt>
    <dgm:pt modelId="{F3B0EF4F-BFCC-48A9-983E-60EB7C17BE49}" type="parTrans" cxnId="{2858DF82-3ED6-4BC5-A1A8-63E50F0D012F}">
      <dgm:prSet/>
      <dgm:spPr/>
      <dgm:t>
        <a:bodyPr/>
        <a:lstStyle/>
        <a:p>
          <a:endParaRPr lang="en-US"/>
        </a:p>
      </dgm:t>
    </dgm:pt>
    <dgm:pt modelId="{F6F839F6-EE7B-4D3D-A9FA-BD0FEB181EB4}" type="sibTrans" cxnId="{2858DF82-3ED6-4BC5-A1A8-63E50F0D012F}">
      <dgm:prSet/>
      <dgm:spPr/>
      <dgm:t>
        <a:bodyPr/>
        <a:lstStyle/>
        <a:p>
          <a:endParaRPr lang="en-US"/>
        </a:p>
      </dgm:t>
    </dgm:pt>
    <dgm:pt modelId="{F4800EC1-C1C9-4580-B0CD-53B89A29EA41}">
      <dgm:prSet phldrT="[Text]"/>
      <dgm:spPr/>
      <dgm:t>
        <a:bodyPr/>
        <a:lstStyle/>
        <a:p>
          <a:r>
            <a:rPr lang="en-US" dirty="0"/>
            <a:t>Auto</a:t>
          </a:r>
        </a:p>
      </dgm:t>
    </dgm:pt>
    <dgm:pt modelId="{5134842C-184F-445C-A369-358B5298B7F9}" type="parTrans" cxnId="{FBB0B175-758D-4C75-9965-E99FEE418D48}">
      <dgm:prSet/>
      <dgm:spPr/>
      <dgm:t>
        <a:bodyPr/>
        <a:lstStyle/>
        <a:p>
          <a:endParaRPr lang="en-US"/>
        </a:p>
      </dgm:t>
    </dgm:pt>
    <dgm:pt modelId="{59119FE4-8079-4A69-A6D5-47067A13ADC1}" type="sibTrans" cxnId="{FBB0B175-758D-4C75-9965-E99FEE418D48}">
      <dgm:prSet/>
      <dgm:spPr/>
      <dgm:t>
        <a:bodyPr/>
        <a:lstStyle/>
        <a:p>
          <a:endParaRPr lang="en-US"/>
        </a:p>
      </dgm:t>
    </dgm:pt>
    <dgm:pt modelId="{5547A803-AD9C-42F8-A5A7-3C11C6AC66F1}">
      <dgm:prSet phldrT="[Text]"/>
      <dgm:spPr/>
      <dgm:t>
        <a:bodyPr/>
        <a:lstStyle/>
        <a:p>
          <a:r>
            <a:rPr lang="en-US" dirty="0"/>
            <a:t>Drive alone</a:t>
          </a:r>
        </a:p>
      </dgm:t>
    </dgm:pt>
    <dgm:pt modelId="{0F4F9962-E622-431D-80F4-4FA6818D784B}" type="parTrans" cxnId="{814A0E25-E11B-499F-8560-0F71AF6F2C53}">
      <dgm:prSet/>
      <dgm:spPr/>
      <dgm:t>
        <a:bodyPr/>
        <a:lstStyle/>
        <a:p>
          <a:endParaRPr lang="en-US"/>
        </a:p>
      </dgm:t>
    </dgm:pt>
    <dgm:pt modelId="{77F0DCE0-3246-4655-915B-33BE7B5BE2A2}" type="sibTrans" cxnId="{814A0E25-E11B-499F-8560-0F71AF6F2C53}">
      <dgm:prSet/>
      <dgm:spPr/>
      <dgm:t>
        <a:bodyPr/>
        <a:lstStyle/>
        <a:p>
          <a:endParaRPr lang="en-US"/>
        </a:p>
      </dgm:t>
    </dgm:pt>
    <dgm:pt modelId="{73BA13C8-32A2-46F5-803F-6D763869184B}">
      <dgm:prSet phldrT="[Text]"/>
      <dgm:spPr/>
      <dgm:t>
        <a:bodyPr/>
        <a:lstStyle/>
        <a:p>
          <a:r>
            <a:rPr lang="en-US" dirty="0"/>
            <a:t>Shared ride 2</a:t>
          </a:r>
        </a:p>
      </dgm:t>
    </dgm:pt>
    <dgm:pt modelId="{3437830A-6BC1-4F97-948C-6E3DD14970D1}" type="parTrans" cxnId="{E05028A2-ADAF-42E1-8420-6A6027E98FFE}">
      <dgm:prSet/>
      <dgm:spPr/>
      <dgm:t>
        <a:bodyPr/>
        <a:lstStyle/>
        <a:p>
          <a:endParaRPr lang="en-US"/>
        </a:p>
      </dgm:t>
    </dgm:pt>
    <dgm:pt modelId="{837EC4C5-F8EB-4E56-903C-F103EE7B66B3}" type="sibTrans" cxnId="{E05028A2-ADAF-42E1-8420-6A6027E98FFE}">
      <dgm:prSet/>
      <dgm:spPr/>
      <dgm:t>
        <a:bodyPr/>
        <a:lstStyle/>
        <a:p>
          <a:endParaRPr lang="en-US"/>
        </a:p>
      </dgm:t>
    </dgm:pt>
    <dgm:pt modelId="{CAD2D0C7-25DE-48EF-910D-133BCDB77988}">
      <dgm:prSet phldrT="[Text]"/>
      <dgm:spPr/>
      <dgm:t>
        <a:bodyPr/>
        <a:lstStyle/>
        <a:p>
          <a:r>
            <a:rPr lang="en-US" dirty="0"/>
            <a:t>Non-motorized</a:t>
          </a:r>
        </a:p>
      </dgm:t>
    </dgm:pt>
    <dgm:pt modelId="{135BED78-7197-4C20-9005-5489A54CE06C}" type="parTrans" cxnId="{5743A315-73B9-40D8-A9DF-7D7E226229AC}">
      <dgm:prSet/>
      <dgm:spPr/>
      <dgm:t>
        <a:bodyPr/>
        <a:lstStyle/>
        <a:p>
          <a:endParaRPr lang="en-US"/>
        </a:p>
      </dgm:t>
    </dgm:pt>
    <dgm:pt modelId="{6B22C142-D646-4F7B-B265-5B3B8F6533B7}" type="sibTrans" cxnId="{5743A315-73B9-40D8-A9DF-7D7E226229AC}">
      <dgm:prSet/>
      <dgm:spPr/>
      <dgm:t>
        <a:bodyPr/>
        <a:lstStyle/>
        <a:p>
          <a:endParaRPr lang="en-US"/>
        </a:p>
      </dgm:t>
    </dgm:pt>
    <dgm:pt modelId="{B4FC2102-1BA5-4A2B-AF1D-9DA1DA2F3981}">
      <dgm:prSet phldrT="[Text]"/>
      <dgm:spPr/>
      <dgm:t>
        <a:bodyPr/>
        <a:lstStyle/>
        <a:p>
          <a:r>
            <a:rPr lang="en-US" dirty="0"/>
            <a:t>Walk(9)</a:t>
          </a:r>
        </a:p>
      </dgm:t>
    </dgm:pt>
    <dgm:pt modelId="{79FED61E-DC12-4B79-96E3-5074D73239B4}" type="parTrans" cxnId="{D7715B6C-84D3-4C8B-A92C-10260557925D}">
      <dgm:prSet/>
      <dgm:spPr/>
      <dgm:t>
        <a:bodyPr/>
        <a:lstStyle/>
        <a:p>
          <a:endParaRPr lang="en-US"/>
        </a:p>
      </dgm:t>
    </dgm:pt>
    <dgm:pt modelId="{7A040C27-E7F3-439C-9A63-CC7E3C081C0D}" type="sibTrans" cxnId="{D7715B6C-84D3-4C8B-A92C-10260557925D}">
      <dgm:prSet/>
      <dgm:spPr/>
      <dgm:t>
        <a:bodyPr/>
        <a:lstStyle/>
        <a:p>
          <a:endParaRPr lang="en-US"/>
        </a:p>
      </dgm:t>
    </dgm:pt>
    <dgm:pt modelId="{8C0EE8E0-0D37-492F-AF39-37A17BB942AC}">
      <dgm:prSet phldrT="[Text]"/>
      <dgm:spPr/>
      <dgm:t>
        <a:bodyPr/>
        <a:lstStyle/>
        <a:p>
          <a:r>
            <a:rPr lang="en-US" dirty="0"/>
            <a:t>Shared ride 3+</a:t>
          </a:r>
        </a:p>
      </dgm:t>
    </dgm:pt>
    <dgm:pt modelId="{B4CF6F84-EA1A-4F24-8222-D03A407D467D}" type="parTrans" cxnId="{0EB05F4A-A3AC-40C1-9F61-1C143E07C834}">
      <dgm:prSet/>
      <dgm:spPr/>
      <dgm:t>
        <a:bodyPr/>
        <a:lstStyle/>
        <a:p>
          <a:endParaRPr lang="en-US"/>
        </a:p>
      </dgm:t>
    </dgm:pt>
    <dgm:pt modelId="{8E380023-76B7-4F9E-A83D-498AAEE69EA9}" type="sibTrans" cxnId="{0EB05F4A-A3AC-40C1-9F61-1C143E07C834}">
      <dgm:prSet/>
      <dgm:spPr/>
      <dgm:t>
        <a:bodyPr/>
        <a:lstStyle/>
        <a:p>
          <a:endParaRPr lang="en-US"/>
        </a:p>
      </dgm:t>
    </dgm:pt>
    <dgm:pt modelId="{402A299E-AA71-43B8-BB70-6189223AB031}">
      <dgm:prSet phldrT="[Text]"/>
      <dgm:spPr/>
      <dgm:t>
        <a:bodyPr/>
        <a:lstStyle/>
        <a:p>
          <a:r>
            <a:rPr lang="en-US" dirty="0"/>
            <a:t>GP(1)</a:t>
          </a:r>
        </a:p>
      </dgm:t>
    </dgm:pt>
    <dgm:pt modelId="{9E729C21-86F9-4646-AB22-58B4A284F1F9}" type="parTrans" cxnId="{AC1236ED-AAC1-4CB4-AD75-FCF3584A6E44}">
      <dgm:prSet/>
      <dgm:spPr/>
      <dgm:t>
        <a:bodyPr/>
        <a:lstStyle/>
        <a:p>
          <a:endParaRPr lang="en-US"/>
        </a:p>
      </dgm:t>
    </dgm:pt>
    <dgm:pt modelId="{4EBC6630-E896-49F7-B454-170DA86AFDCB}" type="sibTrans" cxnId="{AC1236ED-AAC1-4CB4-AD75-FCF3584A6E44}">
      <dgm:prSet/>
      <dgm:spPr/>
      <dgm:t>
        <a:bodyPr/>
        <a:lstStyle/>
        <a:p>
          <a:endParaRPr lang="en-US"/>
        </a:p>
      </dgm:t>
    </dgm:pt>
    <dgm:pt modelId="{F12DD8DA-D17D-4949-AA4F-6C978486871D}">
      <dgm:prSet phldrT="[Text]"/>
      <dgm:spPr/>
      <dgm:t>
        <a:bodyPr/>
        <a:lstStyle/>
        <a:p>
          <a:r>
            <a:rPr lang="en-US" dirty="0"/>
            <a:t>Pay(2)</a:t>
          </a:r>
        </a:p>
      </dgm:t>
    </dgm:pt>
    <dgm:pt modelId="{8ADA7A5F-57E3-4D9B-8D36-9CACC599CA34}" type="parTrans" cxnId="{6094306A-3A2B-4A93-9F80-3FFCFFD143BF}">
      <dgm:prSet/>
      <dgm:spPr/>
      <dgm:t>
        <a:bodyPr/>
        <a:lstStyle/>
        <a:p>
          <a:endParaRPr lang="en-US"/>
        </a:p>
      </dgm:t>
    </dgm:pt>
    <dgm:pt modelId="{2A961237-6A14-44B5-9D74-08B7381C6912}" type="sibTrans" cxnId="{6094306A-3A2B-4A93-9F80-3FFCFFD143BF}">
      <dgm:prSet/>
      <dgm:spPr/>
      <dgm:t>
        <a:bodyPr/>
        <a:lstStyle/>
        <a:p>
          <a:endParaRPr lang="en-US"/>
        </a:p>
      </dgm:t>
    </dgm:pt>
    <dgm:pt modelId="{A1262AF0-4F58-4B48-B3E8-336CF8D01E55}">
      <dgm:prSet phldrT="[Text]"/>
      <dgm:spPr/>
      <dgm:t>
        <a:bodyPr/>
        <a:lstStyle/>
        <a:p>
          <a:r>
            <a:rPr lang="en-US" dirty="0"/>
            <a:t>GP(3)</a:t>
          </a:r>
        </a:p>
      </dgm:t>
    </dgm:pt>
    <dgm:pt modelId="{ED65E043-970E-4842-907F-64C84E7FBE76}" type="parTrans" cxnId="{BE84B71B-3C93-4604-94A6-EBB1AE1BC733}">
      <dgm:prSet/>
      <dgm:spPr/>
      <dgm:t>
        <a:bodyPr/>
        <a:lstStyle/>
        <a:p>
          <a:endParaRPr lang="en-US"/>
        </a:p>
      </dgm:t>
    </dgm:pt>
    <dgm:pt modelId="{26E273E8-E467-46D1-81A0-5E30F493443C}" type="sibTrans" cxnId="{BE84B71B-3C93-4604-94A6-EBB1AE1BC733}">
      <dgm:prSet/>
      <dgm:spPr/>
      <dgm:t>
        <a:bodyPr/>
        <a:lstStyle/>
        <a:p>
          <a:endParaRPr lang="en-US"/>
        </a:p>
      </dgm:t>
    </dgm:pt>
    <dgm:pt modelId="{0341C4F5-C835-4ABB-A5AC-31DD8A4F2753}">
      <dgm:prSet phldrT="[Text]"/>
      <dgm:spPr/>
      <dgm:t>
        <a:bodyPr/>
        <a:lstStyle/>
        <a:p>
          <a:r>
            <a:rPr lang="en-US" dirty="0"/>
            <a:t>Pay(5)</a:t>
          </a:r>
        </a:p>
      </dgm:t>
    </dgm:pt>
    <dgm:pt modelId="{6D3D6D05-A725-45A9-96DA-C3096B035AA0}" type="parTrans" cxnId="{1BB6F24B-44D2-49B1-84E8-66C25C91F0CD}">
      <dgm:prSet/>
      <dgm:spPr/>
      <dgm:t>
        <a:bodyPr/>
        <a:lstStyle/>
        <a:p>
          <a:endParaRPr lang="en-US"/>
        </a:p>
      </dgm:t>
    </dgm:pt>
    <dgm:pt modelId="{1E997C9A-2DC2-4BAD-849F-8AF221FA0973}" type="sibTrans" cxnId="{1BB6F24B-44D2-49B1-84E8-66C25C91F0CD}">
      <dgm:prSet/>
      <dgm:spPr/>
      <dgm:t>
        <a:bodyPr/>
        <a:lstStyle/>
        <a:p>
          <a:endParaRPr lang="en-US"/>
        </a:p>
      </dgm:t>
    </dgm:pt>
    <dgm:pt modelId="{020EC1D7-C05C-4558-AF04-9B51B2694F87}">
      <dgm:prSet phldrT="[Text]"/>
      <dgm:spPr/>
      <dgm:t>
        <a:bodyPr/>
        <a:lstStyle/>
        <a:p>
          <a:r>
            <a:rPr lang="en-US" dirty="0"/>
            <a:t>GP(6)</a:t>
          </a:r>
        </a:p>
      </dgm:t>
    </dgm:pt>
    <dgm:pt modelId="{8B799B9A-C1AC-4A0E-85A2-6A74E485E899}" type="parTrans" cxnId="{87164ADD-F58C-4951-81DE-51DF02374DF9}">
      <dgm:prSet/>
      <dgm:spPr/>
      <dgm:t>
        <a:bodyPr/>
        <a:lstStyle/>
        <a:p>
          <a:endParaRPr lang="en-US"/>
        </a:p>
      </dgm:t>
    </dgm:pt>
    <dgm:pt modelId="{32A264CB-4B4B-4400-BA52-4F560B42108A}" type="sibTrans" cxnId="{87164ADD-F58C-4951-81DE-51DF02374DF9}">
      <dgm:prSet/>
      <dgm:spPr/>
      <dgm:t>
        <a:bodyPr/>
        <a:lstStyle/>
        <a:p>
          <a:endParaRPr lang="en-US"/>
        </a:p>
      </dgm:t>
    </dgm:pt>
    <dgm:pt modelId="{914E4F75-1844-4132-8D17-84649F0F09D8}">
      <dgm:prSet phldrT="[Text]"/>
      <dgm:spPr/>
      <dgm:t>
        <a:bodyPr/>
        <a:lstStyle/>
        <a:p>
          <a:r>
            <a:rPr lang="en-US" dirty="0"/>
            <a:t>HOV(7)</a:t>
          </a:r>
        </a:p>
      </dgm:t>
    </dgm:pt>
    <dgm:pt modelId="{9B4A9474-D69C-4603-80C9-FEB88A23D3EB}" type="parTrans" cxnId="{236BA400-5EF1-4357-8B6A-58C72AFFD88F}">
      <dgm:prSet/>
      <dgm:spPr/>
      <dgm:t>
        <a:bodyPr/>
        <a:lstStyle/>
        <a:p>
          <a:endParaRPr lang="en-US"/>
        </a:p>
      </dgm:t>
    </dgm:pt>
    <dgm:pt modelId="{7F830595-CD40-48A6-898B-F6A73E520365}" type="sibTrans" cxnId="{236BA400-5EF1-4357-8B6A-58C72AFFD88F}">
      <dgm:prSet/>
      <dgm:spPr/>
      <dgm:t>
        <a:bodyPr/>
        <a:lstStyle/>
        <a:p>
          <a:endParaRPr lang="en-US"/>
        </a:p>
      </dgm:t>
    </dgm:pt>
    <dgm:pt modelId="{0AD17249-7841-4257-B2A0-7B4D9450D30C}">
      <dgm:prSet phldrT="[Text]"/>
      <dgm:spPr/>
      <dgm:t>
        <a:bodyPr/>
        <a:lstStyle/>
        <a:p>
          <a:r>
            <a:rPr lang="en-US" dirty="0"/>
            <a:t>Bike(10)</a:t>
          </a:r>
        </a:p>
      </dgm:t>
    </dgm:pt>
    <dgm:pt modelId="{2ACA7141-187B-4ED1-BF67-2E370F75D0C1}" type="parTrans" cxnId="{B5F710AD-3BE5-457E-BBFA-B909493E998A}">
      <dgm:prSet/>
      <dgm:spPr/>
      <dgm:t>
        <a:bodyPr/>
        <a:lstStyle/>
        <a:p>
          <a:endParaRPr lang="en-US"/>
        </a:p>
      </dgm:t>
    </dgm:pt>
    <dgm:pt modelId="{76F029C7-A770-4E03-AEEC-D167E3060152}" type="sibTrans" cxnId="{B5F710AD-3BE5-457E-BBFA-B909493E998A}">
      <dgm:prSet/>
      <dgm:spPr/>
      <dgm:t>
        <a:bodyPr/>
        <a:lstStyle/>
        <a:p>
          <a:endParaRPr lang="en-US"/>
        </a:p>
      </dgm:t>
    </dgm:pt>
    <dgm:pt modelId="{A116825E-5E57-4E57-B875-BE183F44699C}">
      <dgm:prSet phldrT="[Text]"/>
      <dgm:spPr/>
      <dgm:t>
        <a:bodyPr/>
        <a:lstStyle/>
        <a:p>
          <a:r>
            <a:rPr lang="en-US" dirty="0"/>
            <a:t>Transit</a:t>
          </a:r>
        </a:p>
      </dgm:t>
    </dgm:pt>
    <dgm:pt modelId="{B6FE54BB-8B8A-461A-8BDB-7A2713BFB396}" type="parTrans" cxnId="{0AFCEBA0-29FB-4471-B881-CF02A20CD1BC}">
      <dgm:prSet/>
      <dgm:spPr/>
      <dgm:t>
        <a:bodyPr/>
        <a:lstStyle/>
        <a:p>
          <a:endParaRPr lang="en-US"/>
        </a:p>
      </dgm:t>
    </dgm:pt>
    <dgm:pt modelId="{9537F3CE-3051-48B4-AE62-7F78CFB61897}" type="sibTrans" cxnId="{0AFCEBA0-29FB-4471-B881-CF02A20CD1BC}">
      <dgm:prSet/>
      <dgm:spPr/>
      <dgm:t>
        <a:bodyPr/>
        <a:lstStyle/>
        <a:p>
          <a:endParaRPr lang="en-US"/>
        </a:p>
      </dgm:t>
    </dgm:pt>
    <dgm:pt modelId="{97C811EC-BC54-44A4-B3C8-92ACCC386251}">
      <dgm:prSet phldrT="[Text]"/>
      <dgm:spPr/>
      <dgm:t>
        <a:bodyPr/>
        <a:lstStyle/>
        <a:p>
          <a:r>
            <a:rPr lang="en-US" dirty="0"/>
            <a:t>Walk access</a:t>
          </a:r>
        </a:p>
      </dgm:t>
    </dgm:pt>
    <dgm:pt modelId="{90B4DC36-D639-40EB-9BAF-C3729410623F}" type="parTrans" cxnId="{25940A0D-331C-4259-8280-B83825496006}">
      <dgm:prSet/>
      <dgm:spPr/>
      <dgm:t>
        <a:bodyPr/>
        <a:lstStyle/>
        <a:p>
          <a:endParaRPr lang="en-US"/>
        </a:p>
      </dgm:t>
    </dgm:pt>
    <dgm:pt modelId="{8CAACC78-41D9-4EEF-943D-71C69F929361}" type="sibTrans" cxnId="{25940A0D-331C-4259-8280-B83825496006}">
      <dgm:prSet/>
      <dgm:spPr/>
      <dgm:t>
        <a:bodyPr/>
        <a:lstStyle/>
        <a:p>
          <a:endParaRPr lang="en-US"/>
        </a:p>
      </dgm:t>
    </dgm:pt>
    <dgm:pt modelId="{2286A799-4374-40DF-A895-DA07C8D745DB}">
      <dgm:prSet phldrT="[Text]"/>
      <dgm:spPr/>
      <dgm:t>
        <a:bodyPr/>
        <a:lstStyle/>
        <a:p>
          <a:r>
            <a:rPr lang="en-US" dirty="0"/>
            <a:t>PNR  access</a:t>
          </a:r>
        </a:p>
      </dgm:t>
    </dgm:pt>
    <dgm:pt modelId="{72AC0059-CF44-4EE0-A8D1-6486CDE07A6D}" type="parTrans" cxnId="{967DE777-D176-4BBA-B9F8-1D84589C03E6}">
      <dgm:prSet/>
      <dgm:spPr/>
      <dgm:t>
        <a:bodyPr/>
        <a:lstStyle/>
        <a:p>
          <a:endParaRPr lang="en-US"/>
        </a:p>
      </dgm:t>
    </dgm:pt>
    <dgm:pt modelId="{3DCFCCEB-CD0F-4C34-9116-193A69512BE1}" type="sibTrans" cxnId="{967DE777-D176-4BBA-B9F8-1D84589C03E6}">
      <dgm:prSet/>
      <dgm:spPr/>
      <dgm:t>
        <a:bodyPr/>
        <a:lstStyle/>
        <a:p>
          <a:endParaRPr lang="en-US"/>
        </a:p>
      </dgm:t>
    </dgm:pt>
    <dgm:pt modelId="{5694A40C-D656-419C-B146-CCE9D7DA926F}">
      <dgm:prSet phldrT="[Text]"/>
      <dgm:spPr/>
      <dgm:t>
        <a:bodyPr/>
        <a:lstStyle/>
        <a:p>
          <a:r>
            <a:rPr lang="en-US" dirty="0"/>
            <a:t>Local bus(11)</a:t>
          </a:r>
        </a:p>
      </dgm:t>
    </dgm:pt>
    <dgm:pt modelId="{F4FC5081-6047-4AC2-B131-218751EB16EC}" type="parTrans" cxnId="{042B9FF0-DAD3-453B-B794-57152BF5CD21}">
      <dgm:prSet/>
      <dgm:spPr/>
      <dgm:t>
        <a:bodyPr/>
        <a:lstStyle/>
        <a:p>
          <a:endParaRPr lang="en-US"/>
        </a:p>
      </dgm:t>
    </dgm:pt>
    <dgm:pt modelId="{C39FA0D6-9882-43E4-81F5-FE93EBF14809}" type="sibTrans" cxnId="{042B9FF0-DAD3-453B-B794-57152BF5CD21}">
      <dgm:prSet/>
      <dgm:spPr/>
      <dgm:t>
        <a:bodyPr/>
        <a:lstStyle/>
        <a:p>
          <a:endParaRPr lang="en-US"/>
        </a:p>
      </dgm:t>
    </dgm:pt>
    <dgm:pt modelId="{85FAF899-4504-4B08-8F3E-63ED413E6664}">
      <dgm:prSet phldrT="[Text]"/>
      <dgm:spPr/>
      <dgm:t>
        <a:bodyPr/>
        <a:lstStyle/>
        <a:p>
          <a:r>
            <a:rPr lang="en-US" dirty="0"/>
            <a:t>Express bus(12)</a:t>
          </a:r>
        </a:p>
      </dgm:t>
    </dgm:pt>
    <dgm:pt modelId="{EC4C559D-885A-4D22-B5F3-B242CEC9435C}" type="parTrans" cxnId="{8CCC91A6-82EE-421F-884A-331CAD8BABB8}">
      <dgm:prSet/>
      <dgm:spPr/>
      <dgm:t>
        <a:bodyPr/>
        <a:lstStyle/>
        <a:p>
          <a:endParaRPr lang="en-US"/>
        </a:p>
      </dgm:t>
    </dgm:pt>
    <dgm:pt modelId="{64FAA68B-3EE9-451D-B624-1112908FCFA6}" type="sibTrans" cxnId="{8CCC91A6-82EE-421F-884A-331CAD8BABB8}">
      <dgm:prSet/>
      <dgm:spPr/>
      <dgm:t>
        <a:bodyPr/>
        <a:lstStyle/>
        <a:p>
          <a:endParaRPr lang="en-US"/>
        </a:p>
      </dgm:t>
    </dgm:pt>
    <dgm:pt modelId="{31306187-6202-4B41-BF18-A9CF05F5B165}">
      <dgm:prSet phldrT="[Text]"/>
      <dgm:spPr/>
      <dgm:t>
        <a:bodyPr/>
        <a:lstStyle/>
        <a:p>
          <a:r>
            <a:rPr lang="en-US" dirty="0"/>
            <a:t>BRT(13)</a:t>
          </a:r>
        </a:p>
      </dgm:t>
    </dgm:pt>
    <dgm:pt modelId="{ADDA970E-CA87-4B85-8B5D-7A92032BB10E}" type="parTrans" cxnId="{4DC08AE5-70AE-4292-88B9-89C8D2536399}">
      <dgm:prSet/>
      <dgm:spPr/>
      <dgm:t>
        <a:bodyPr/>
        <a:lstStyle/>
        <a:p>
          <a:endParaRPr lang="en-US"/>
        </a:p>
      </dgm:t>
    </dgm:pt>
    <dgm:pt modelId="{31C02F9C-237B-4522-B726-0FB4741DF013}" type="sibTrans" cxnId="{4DC08AE5-70AE-4292-88B9-89C8D2536399}">
      <dgm:prSet/>
      <dgm:spPr/>
      <dgm:t>
        <a:bodyPr/>
        <a:lstStyle/>
        <a:p>
          <a:endParaRPr lang="en-US"/>
        </a:p>
      </dgm:t>
    </dgm:pt>
    <dgm:pt modelId="{84E74A9A-B01A-485A-A7B6-DE18C390467C}">
      <dgm:prSet phldrT="[Text]"/>
      <dgm:spPr/>
      <dgm:t>
        <a:bodyPr/>
        <a:lstStyle/>
        <a:p>
          <a:r>
            <a:rPr lang="en-US" dirty="0"/>
            <a:t>LRT(14)</a:t>
          </a:r>
        </a:p>
      </dgm:t>
    </dgm:pt>
    <dgm:pt modelId="{D7508ABA-3E4F-48BF-B359-6C5BC1DBBC8C}" type="parTrans" cxnId="{979AE685-974D-4784-86A3-BA78BE980EE1}">
      <dgm:prSet/>
      <dgm:spPr/>
      <dgm:t>
        <a:bodyPr/>
        <a:lstStyle/>
        <a:p>
          <a:endParaRPr lang="en-US"/>
        </a:p>
      </dgm:t>
    </dgm:pt>
    <dgm:pt modelId="{99832520-0B2E-4557-875E-02B0EB550C80}" type="sibTrans" cxnId="{979AE685-974D-4784-86A3-BA78BE980EE1}">
      <dgm:prSet/>
      <dgm:spPr/>
      <dgm:t>
        <a:bodyPr/>
        <a:lstStyle/>
        <a:p>
          <a:endParaRPr lang="en-US"/>
        </a:p>
      </dgm:t>
    </dgm:pt>
    <dgm:pt modelId="{9988B66D-9E8E-4372-A583-D65DD7DBCAEE}">
      <dgm:prSet phldrT="[Text]"/>
      <dgm:spPr/>
      <dgm:t>
        <a:bodyPr/>
        <a:lstStyle/>
        <a:p>
          <a:r>
            <a:rPr lang="en-US" dirty="0"/>
            <a:t>Commuter rail(15)</a:t>
          </a:r>
        </a:p>
      </dgm:t>
    </dgm:pt>
    <dgm:pt modelId="{F9AF1ABA-E743-4230-99A5-E8CA815BF857}" type="parTrans" cxnId="{958E3C41-79D2-41C2-AF35-5016BC7D62A1}">
      <dgm:prSet/>
      <dgm:spPr/>
      <dgm:t>
        <a:bodyPr/>
        <a:lstStyle/>
        <a:p>
          <a:endParaRPr lang="en-US"/>
        </a:p>
      </dgm:t>
    </dgm:pt>
    <dgm:pt modelId="{8331EB9A-3A1E-495F-ADB2-A87E6D916A5D}" type="sibTrans" cxnId="{958E3C41-79D2-41C2-AF35-5016BC7D62A1}">
      <dgm:prSet/>
      <dgm:spPr/>
      <dgm:t>
        <a:bodyPr/>
        <a:lstStyle/>
        <a:p>
          <a:endParaRPr lang="en-US"/>
        </a:p>
      </dgm:t>
    </dgm:pt>
    <dgm:pt modelId="{C3F0F8E2-A782-41BD-BAA2-B482B59B029F}">
      <dgm:prSet phldrT="[Text]"/>
      <dgm:spPr/>
      <dgm:t>
        <a:bodyPr/>
        <a:lstStyle/>
        <a:p>
          <a:r>
            <a:rPr lang="en-US" dirty="0"/>
            <a:t>Local bus(16)</a:t>
          </a:r>
        </a:p>
      </dgm:t>
    </dgm:pt>
    <dgm:pt modelId="{913BC6BB-0B60-472C-8C91-07EE400773AD}" type="parTrans" cxnId="{46111B94-02CB-4E10-9C62-F7E19A533D13}">
      <dgm:prSet/>
      <dgm:spPr/>
      <dgm:t>
        <a:bodyPr/>
        <a:lstStyle/>
        <a:p>
          <a:endParaRPr lang="en-US"/>
        </a:p>
      </dgm:t>
    </dgm:pt>
    <dgm:pt modelId="{88A45694-EC4F-484A-8BC7-7C7E59EFC660}" type="sibTrans" cxnId="{46111B94-02CB-4E10-9C62-F7E19A533D13}">
      <dgm:prSet/>
      <dgm:spPr/>
      <dgm:t>
        <a:bodyPr/>
        <a:lstStyle/>
        <a:p>
          <a:endParaRPr lang="en-US"/>
        </a:p>
      </dgm:t>
    </dgm:pt>
    <dgm:pt modelId="{F1A01667-2564-443E-9C12-680258289606}">
      <dgm:prSet phldrT="[Text]"/>
      <dgm:spPr/>
      <dgm:t>
        <a:bodyPr/>
        <a:lstStyle/>
        <a:p>
          <a:r>
            <a:rPr lang="en-US" dirty="0"/>
            <a:t>Express bus(17)</a:t>
          </a:r>
        </a:p>
      </dgm:t>
    </dgm:pt>
    <dgm:pt modelId="{5F8D924B-6822-41F8-9B4C-8CD011729A75}" type="parTrans" cxnId="{0C8567FD-BFDC-41D2-A015-0E5677AC9A5A}">
      <dgm:prSet/>
      <dgm:spPr/>
      <dgm:t>
        <a:bodyPr/>
        <a:lstStyle/>
        <a:p>
          <a:endParaRPr lang="en-US"/>
        </a:p>
      </dgm:t>
    </dgm:pt>
    <dgm:pt modelId="{C07A060D-EAB8-405B-A1C7-6EDE5C0191A2}" type="sibTrans" cxnId="{0C8567FD-BFDC-41D2-A015-0E5677AC9A5A}">
      <dgm:prSet/>
      <dgm:spPr/>
      <dgm:t>
        <a:bodyPr/>
        <a:lstStyle/>
        <a:p>
          <a:endParaRPr lang="en-US"/>
        </a:p>
      </dgm:t>
    </dgm:pt>
    <dgm:pt modelId="{90C726FE-5DA6-41D8-8E51-CC7E99F39208}">
      <dgm:prSet phldrT="[Text]"/>
      <dgm:spPr/>
      <dgm:t>
        <a:bodyPr/>
        <a:lstStyle/>
        <a:p>
          <a:r>
            <a:rPr lang="en-US" dirty="0"/>
            <a:t>BRT(18)</a:t>
          </a:r>
        </a:p>
      </dgm:t>
    </dgm:pt>
    <dgm:pt modelId="{33E0F3F1-77BC-47E0-ACA2-C63A489D1A96}" type="parTrans" cxnId="{F5634C50-F57E-4493-8DB4-DC77CCE8814D}">
      <dgm:prSet/>
      <dgm:spPr/>
      <dgm:t>
        <a:bodyPr/>
        <a:lstStyle/>
        <a:p>
          <a:endParaRPr lang="en-US"/>
        </a:p>
      </dgm:t>
    </dgm:pt>
    <dgm:pt modelId="{0BB39661-E699-4801-8EF3-B8EA5A4CD232}" type="sibTrans" cxnId="{F5634C50-F57E-4493-8DB4-DC77CCE8814D}">
      <dgm:prSet/>
      <dgm:spPr/>
      <dgm:t>
        <a:bodyPr/>
        <a:lstStyle/>
        <a:p>
          <a:endParaRPr lang="en-US"/>
        </a:p>
      </dgm:t>
    </dgm:pt>
    <dgm:pt modelId="{ECB94337-2AFD-4212-A18E-6C0707730084}">
      <dgm:prSet phldrT="[Text]"/>
      <dgm:spPr/>
      <dgm:t>
        <a:bodyPr/>
        <a:lstStyle/>
        <a:p>
          <a:r>
            <a:rPr lang="en-US" dirty="0"/>
            <a:t>LRT(19)</a:t>
          </a:r>
        </a:p>
      </dgm:t>
    </dgm:pt>
    <dgm:pt modelId="{0812A40B-FB0C-41AE-8FD2-CA61FAD1EA92}" type="parTrans" cxnId="{F75364A7-C6E8-4A5C-BA8F-5A134499645C}">
      <dgm:prSet/>
      <dgm:spPr/>
      <dgm:t>
        <a:bodyPr/>
        <a:lstStyle/>
        <a:p>
          <a:endParaRPr lang="en-US"/>
        </a:p>
      </dgm:t>
    </dgm:pt>
    <dgm:pt modelId="{097E52DD-C6AF-4DA4-87E4-BAA52F3D3B3A}" type="sibTrans" cxnId="{F75364A7-C6E8-4A5C-BA8F-5A134499645C}">
      <dgm:prSet/>
      <dgm:spPr/>
      <dgm:t>
        <a:bodyPr/>
        <a:lstStyle/>
        <a:p>
          <a:endParaRPr lang="en-US"/>
        </a:p>
      </dgm:t>
    </dgm:pt>
    <dgm:pt modelId="{DC2997E6-97C0-40D1-8C6E-C83AE922F9C8}">
      <dgm:prSet phldrT="[Text]"/>
      <dgm:spPr/>
      <dgm:t>
        <a:bodyPr/>
        <a:lstStyle/>
        <a:p>
          <a:r>
            <a:rPr lang="en-US" dirty="0"/>
            <a:t>Commuter rail(20)</a:t>
          </a:r>
        </a:p>
      </dgm:t>
    </dgm:pt>
    <dgm:pt modelId="{3EB85924-19D3-44B4-8AF3-79E9809B15C5}" type="parTrans" cxnId="{B3C58EEF-7B10-4491-8DE4-A230CACAF84A}">
      <dgm:prSet/>
      <dgm:spPr/>
      <dgm:t>
        <a:bodyPr/>
        <a:lstStyle/>
        <a:p>
          <a:endParaRPr lang="en-US"/>
        </a:p>
      </dgm:t>
    </dgm:pt>
    <dgm:pt modelId="{D1551A6B-7B3B-400B-9BF0-1E63D4794B15}" type="sibTrans" cxnId="{B3C58EEF-7B10-4491-8DE4-A230CACAF84A}">
      <dgm:prSet/>
      <dgm:spPr/>
      <dgm:t>
        <a:bodyPr/>
        <a:lstStyle/>
        <a:p>
          <a:endParaRPr lang="en-US"/>
        </a:p>
      </dgm:t>
    </dgm:pt>
    <dgm:pt modelId="{0AB15825-509D-49C7-B042-FD1085DAEDD9}">
      <dgm:prSet phldrT="[Text]"/>
      <dgm:spPr/>
      <dgm:t>
        <a:bodyPr/>
        <a:lstStyle/>
        <a:p>
          <a:r>
            <a:rPr lang="en-US" dirty="0"/>
            <a:t>HOV(4)</a:t>
          </a:r>
        </a:p>
      </dgm:t>
    </dgm:pt>
    <dgm:pt modelId="{50DE1FDB-5390-44AB-9442-E1DCD4E35227}" type="parTrans" cxnId="{7F19EA23-895F-4888-8CF8-DC558DC81A23}">
      <dgm:prSet/>
      <dgm:spPr/>
      <dgm:t>
        <a:bodyPr/>
        <a:lstStyle/>
        <a:p>
          <a:endParaRPr lang="en-US"/>
        </a:p>
      </dgm:t>
    </dgm:pt>
    <dgm:pt modelId="{7F04965A-FA04-4BE4-986A-04D0FCAE170A}" type="sibTrans" cxnId="{7F19EA23-895F-4888-8CF8-DC558DC81A23}">
      <dgm:prSet/>
      <dgm:spPr/>
      <dgm:t>
        <a:bodyPr/>
        <a:lstStyle/>
        <a:p>
          <a:endParaRPr lang="en-US"/>
        </a:p>
      </dgm:t>
    </dgm:pt>
    <dgm:pt modelId="{910F77DA-7D0F-4AA1-A8CB-4AB0BB54EB9B}">
      <dgm:prSet phldrT="[Text]"/>
      <dgm:spPr/>
      <dgm:t>
        <a:bodyPr/>
        <a:lstStyle/>
        <a:p>
          <a:r>
            <a:rPr lang="en-US" dirty="0"/>
            <a:t>Pay(8)</a:t>
          </a:r>
        </a:p>
      </dgm:t>
    </dgm:pt>
    <dgm:pt modelId="{1BB4F1B7-6EDC-4CCA-8E36-94844E208F03}" type="parTrans" cxnId="{6BB612F7-9A68-430D-B406-4CC5048FE412}">
      <dgm:prSet/>
      <dgm:spPr/>
      <dgm:t>
        <a:bodyPr/>
        <a:lstStyle/>
        <a:p>
          <a:endParaRPr lang="en-US"/>
        </a:p>
      </dgm:t>
    </dgm:pt>
    <dgm:pt modelId="{7A84B99C-8BB3-4D4F-88B5-429418C55E2C}" type="sibTrans" cxnId="{6BB612F7-9A68-430D-B406-4CC5048FE412}">
      <dgm:prSet/>
      <dgm:spPr/>
      <dgm:t>
        <a:bodyPr/>
        <a:lstStyle/>
        <a:p>
          <a:endParaRPr lang="en-US"/>
        </a:p>
      </dgm:t>
    </dgm:pt>
    <dgm:pt modelId="{BB875120-5B0D-4A80-B33C-3EBB573140AF}">
      <dgm:prSet phldrT="[Text]"/>
      <dgm:spPr/>
      <dgm:t>
        <a:bodyPr/>
        <a:lstStyle/>
        <a:p>
          <a:r>
            <a:rPr lang="en-US" dirty="0"/>
            <a:t>KNR  access</a:t>
          </a:r>
        </a:p>
      </dgm:t>
    </dgm:pt>
    <dgm:pt modelId="{9FD4E012-3C7D-4F74-A6D2-82CF2B257433}" type="parTrans" cxnId="{6FFD29E4-FDB1-4261-8270-119A0E3BF47A}">
      <dgm:prSet/>
      <dgm:spPr/>
      <dgm:t>
        <a:bodyPr/>
        <a:lstStyle/>
        <a:p>
          <a:endParaRPr lang="en-US"/>
        </a:p>
      </dgm:t>
    </dgm:pt>
    <dgm:pt modelId="{DFC6A686-41D6-49FA-9A99-E9C7C03553BE}" type="sibTrans" cxnId="{6FFD29E4-FDB1-4261-8270-119A0E3BF47A}">
      <dgm:prSet/>
      <dgm:spPr/>
      <dgm:t>
        <a:bodyPr/>
        <a:lstStyle/>
        <a:p>
          <a:endParaRPr lang="en-US"/>
        </a:p>
      </dgm:t>
    </dgm:pt>
    <dgm:pt modelId="{8A57A4CF-2B23-437C-8FA9-BDD2F9764E10}">
      <dgm:prSet phldrT="[Text]"/>
      <dgm:spPr/>
      <dgm:t>
        <a:bodyPr/>
        <a:lstStyle/>
        <a:p>
          <a:r>
            <a:rPr lang="en-US" dirty="0"/>
            <a:t>Local bus(21)</a:t>
          </a:r>
        </a:p>
      </dgm:t>
    </dgm:pt>
    <dgm:pt modelId="{9AE6D0AF-FBFC-4717-9672-196AB645CD9F}" type="parTrans" cxnId="{445A0758-10B8-4462-AD11-10E068C5EE1D}">
      <dgm:prSet/>
      <dgm:spPr/>
      <dgm:t>
        <a:bodyPr/>
        <a:lstStyle/>
        <a:p>
          <a:endParaRPr lang="en-US"/>
        </a:p>
      </dgm:t>
    </dgm:pt>
    <dgm:pt modelId="{DB0DCD5A-A0AF-4C99-8D81-DFA2A9E77241}" type="sibTrans" cxnId="{445A0758-10B8-4462-AD11-10E068C5EE1D}">
      <dgm:prSet/>
      <dgm:spPr/>
      <dgm:t>
        <a:bodyPr/>
        <a:lstStyle/>
        <a:p>
          <a:endParaRPr lang="en-US"/>
        </a:p>
      </dgm:t>
    </dgm:pt>
    <dgm:pt modelId="{00A4DD96-40C3-47C5-925C-664DB6F7F245}">
      <dgm:prSet phldrT="[Text]"/>
      <dgm:spPr/>
      <dgm:t>
        <a:bodyPr/>
        <a:lstStyle/>
        <a:p>
          <a:r>
            <a:rPr lang="en-US" dirty="0"/>
            <a:t>Express bus(22)</a:t>
          </a:r>
        </a:p>
      </dgm:t>
    </dgm:pt>
    <dgm:pt modelId="{8216039B-18A5-43F4-A2A6-8951D4C5C4BD}" type="parTrans" cxnId="{1F5CBBCC-FEF7-4DA4-B20F-16A44426E3F8}">
      <dgm:prSet/>
      <dgm:spPr/>
      <dgm:t>
        <a:bodyPr/>
        <a:lstStyle/>
        <a:p>
          <a:endParaRPr lang="en-US"/>
        </a:p>
      </dgm:t>
    </dgm:pt>
    <dgm:pt modelId="{D46F6C8B-5731-41BD-A62D-3C9C64210D13}" type="sibTrans" cxnId="{1F5CBBCC-FEF7-4DA4-B20F-16A44426E3F8}">
      <dgm:prSet/>
      <dgm:spPr/>
      <dgm:t>
        <a:bodyPr/>
        <a:lstStyle/>
        <a:p>
          <a:endParaRPr lang="en-US"/>
        </a:p>
      </dgm:t>
    </dgm:pt>
    <dgm:pt modelId="{39338666-BA0E-43EB-973F-6B718E828EF1}">
      <dgm:prSet phldrT="[Text]"/>
      <dgm:spPr/>
      <dgm:t>
        <a:bodyPr/>
        <a:lstStyle/>
        <a:p>
          <a:r>
            <a:rPr lang="en-US" dirty="0"/>
            <a:t>BRT(23)</a:t>
          </a:r>
        </a:p>
      </dgm:t>
    </dgm:pt>
    <dgm:pt modelId="{926D7465-B2F6-4F7C-8DE9-0E811B8B8FAD}" type="parTrans" cxnId="{28173542-FB14-486A-959F-1556E7B3704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516C02-04CB-430C-9CA6-4A6D27498553}" type="sibTrans" cxnId="{28173542-FB14-486A-959F-1556E7B37049}">
      <dgm:prSet/>
      <dgm:spPr/>
      <dgm:t>
        <a:bodyPr/>
        <a:lstStyle/>
        <a:p>
          <a:endParaRPr lang="en-US"/>
        </a:p>
      </dgm:t>
    </dgm:pt>
    <dgm:pt modelId="{F1185555-85D8-4AFE-A084-3D9E7484CFDC}">
      <dgm:prSet phldrT="[Text]"/>
      <dgm:spPr/>
      <dgm:t>
        <a:bodyPr/>
        <a:lstStyle/>
        <a:p>
          <a:r>
            <a:rPr lang="en-US" dirty="0"/>
            <a:t>LRT(24)</a:t>
          </a:r>
        </a:p>
      </dgm:t>
    </dgm:pt>
    <dgm:pt modelId="{0AAC55BB-0230-441B-B478-9B640F368E27}" type="parTrans" cxnId="{327431CD-D32F-4FFC-BCF6-D92214406906}">
      <dgm:prSet/>
      <dgm:spPr/>
      <dgm:t>
        <a:bodyPr/>
        <a:lstStyle/>
        <a:p>
          <a:endParaRPr lang="en-US"/>
        </a:p>
      </dgm:t>
    </dgm:pt>
    <dgm:pt modelId="{D1328C89-62D4-4A98-A4A4-419B65A07A8D}" type="sibTrans" cxnId="{327431CD-D32F-4FFC-BCF6-D92214406906}">
      <dgm:prSet/>
      <dgm:spPr/>
      <dgm:t>
        <a:bodyPr/>
        <a:lstStyle/>
        <a:p>
          <a:endParaRPr lang="en-US"/>
        </a:p>
      </dgm:t>
    </dgm:pt>
    <dgm:pt modelId="{E5EB40D7-8772-493A-B32C-6D114EAF0115}">
      <dgm:prSet phldrT="[Text]"/>
      <dgm:spPr/>
      <dgm:t>
        <a:bodyPr/>
        <a:lstStyle/>
        <a:p>
          <a:r>
            <a:rPr lang="en-US" dirty="0"/>
            <a:t>Commuter rail(25)</a:t>
          </a:r>
        </a:p>
      </dgm:t>
    </dgm:pt>
    <dgm:pt modelId="{E559046D-0C86-4E9C-B22B-75DD3A16097E}" type="parTrans" cxnId="{43757AFC-27AF-46FA-9876-6A1F23F60B9E}">
      <dgm:prSet/>
      <dgm:spPr/>
      <dgm:t>
        <a:bodyPr/>
        <a:lstStyle/>
        <a:p>
          <a:endParaRPr lang="en-US"/>
        </a:p>
      </dgm:t>
    </dgm:pt>
    <dgm:pt modelId="{CF70F766-9DC0-4639-8FAE-AB8920A66E0E}" type="sibTrans" cxnId="{43757AFC-27AF-46FA-9876-6A1F23F60B9E}">
      <dgm:prSet/>
      <dgm:spPr/>
      <dgm:t>
        <a:bodyPr/>
        <a:lstStyle/>
        <a:p>
          <a:endParaRPr lang="en-US"/>
        </a:p>
      </dgm:t>
    </dgm:pt>
    <dgm:pt modelId="{B88B37AC-7537-4A6A-9AD9-1FDC80202DA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School Bus(26)</a:t>
          </a:r>
        </a:p>
      </dgm:t>
    </dgm:pt>
    <dgm:pt modelId="{A60EA5E7-5750-4153-B899-B28BDA6D5361}" type="parTrans" cxnId="{E0277CB8-0442-41F6-A201-C85C398C8CDD}">
      <dgm:prSet/>
      <dgm:spPr/>
      <dgm:t>
        <a:bodyPr/>
        <a:lstStyle/>
        <a:p>
          <a:endParaRPr lang="en-US"/>
        </a:p>
      </dgm:t>
    </dgm:pt>
    <dgm:pt modelId="{05DC5E13-2169-4AD6-A9DC-14EC110D52ED}" type="sibTrans" cxnId="{E0277CB8-0442-41F6-A201-C85C398C8CDD}">
      <dgm:prSet/>
      <dgm:spPr/>
      <dgm:t>
        <a:bodyPr/>
        <a:lstStyle/>
        <a:p>
          <a:endParaRPr lang="en-US"/>
        </a:p>
      </dgm:t>
    </dgm:pt>
    <dgm:pt modelId="{D9498B33-B400-4E9D-9C2B-271BD970AD5A}" type="pres">
      <dgm:prSet presAssocID="{7979751A-27D3-4712-AE8F-3F7D84FDD3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63781E-6EA5-42B0-A134-49D9936E3C98}" type="pres">
      <dgm:prSet presAssocID="{8BAB464B-DC41-4E9D-89AE-A7DA1031C913}" presName="hierRoot1" presStyleCnt="0">
        <dgm:presLayoutVars>
          <dgm:hierBranch val="init"/>
        </dgm:presLayoutVars>
      </dgm:prSet>
      <dgm:spPr/>
    </dgm:pt>
    <dgm:pt modelId="{CF6610E7-948B-4D29-AF60-6EA19ECB9E11}" type="pres">
      <dgm:prSet presAssocID="{8BAB464B-DC41-4E9D-89AE-A7DA1031C913}" presName="rootComposite1" presStyleCnt="0"/>
      <dgm:spPr/>
    </dgm:pt>
    <dgm:pt modelId="{A20EF5CD-941C-4169-9C0F-D2F0ACDCC6A9}" type="pres">
      <dgm:prSet presAssocID="{8BAB464B-DC41-4E9D-89AE-A7DA1031C9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F20307-4121-4410-BA1F-C211BCCB4FC7}" type="pres">
      <dgm:prSet presAssocID="{8BAB464B-DC41-4E9D-89AE-A7DA1031C91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DAAF56A-1943-4584-8968-C1901AC9190D}" type="pres">
      <dgm:prSet presAssocID="{8BAB464B-DC41-4E9D-89AE-A7DA1031C913}" presName="hierChild2" presStyleCnt="0"/>
      <dgm:spPr/>
    </dgm:pt>
    <dgm:pt modelId="{C7C10B6C-4FE3-4DE6-A152-3F841B6B33CA}" type="pres">
      <dgm:prSet presAssocID="{5134842C-184F-445C-A369-358B5298B7F9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D32295A-FFD2-407C-9FD7-86E61B8F3ED7}" type="pres">
      <dgm:prSet presAssocID="{F4800EC1-C1C9-4580-B0CD-53B89A29EA41}" presName="hierRoot2" presStyleCnt="0">
        <dgm:presLayoutVars>
          <dgm:hierBranch val="init"/>
        </dgm:presLayoutVars>
      </dgm:prSet>
      <dgm:spPr/>
    </dgm:pt>
    <dgm:pt modelId="{1980549E-D67E-4835-85ED-FA9027C7DB51}" type="pres">
      <dgm:prSet presAssocID="{F4800EC1-C1C9-4580-B0CD-53B89A29EA41}" presName="rootComposite" presStyleCnt="0"/>
      <dgm:spPr/>
    </dgm:pt>
    <dgm:pt modelId="{B07CB7DC-67D2-4BE8-ADB5-E1EE639A87AE}" type="pres">
      <dgm:prSet presAssocID="{F4800EC1-C1C9-4580-B0CD-53B89A29EA4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699DA5-9F3D-41C0-916C-0C57633A88F7}" type="pres">
      <dgm:prSet presAssocID="{F4800EC1-C1C9-4580-B0CD-53B89A29EA41}" presName="rootConnector" presStyleLbl="node2" presStyleIdx="0" presStyleCnt="4"/>
      <dgm:spPr/>
      <dgm:t>
        <a:bodyPr/>
        <a:lstStyle/>
        <a:p>
          <a:endParaRPr lang="en-US"/>
        </a:p>
      </dgm:t>
    </dgm:pt>
    <dgm:pt modelId="{3E37AE76-120C-4D96-BA32-F39A038EB342}" type="pres">
      <dgm:prSet presAssocID="{F4800EC1-C1C9-4580-B0CD-53B89A29EA41}" presName="hierChild4" presStyleCnt="0"/>
      <dgm:spPr/>
    </dgm:pt>
    <dgm:pt modelId="{DFEFE169-5334-4D4B-BCEE-BC5EBADE7E1C}" type="pres">
      <dgm:prSet presAssocID="{0F4F9962-E622-431D-80F4-4FA6818D784B}" presName="Name37" presStyleLbl="parChTrans1D3" presStyleIdx="0" presStyleCnt="8"/>
      <dgm:spPr/>
      <dgm:t>
        <a:bodyPr/>
        <a:lstStyle/>
        <a:p>
          <a:endParaRPr lang="en-US"/>
        </a:p>
      </dgm:t>
    </dgm:pt>
    <dgm:pt modelId="{424CAF16-8E8B-42A8-BA00-4D8E2C980C94}" type="pres">
      <dgm:prSet presAssocID="{5547A803-AD9C-42F8-A5A7-3C11C6AC66F1}" presName="hierRoot2" presStyleCnt="0">
        <dgm:presLayoutVars>
          <dgm:hierBranch val="init"/>
        </dgm:presLayoutVars>
      </dgm:prSet>
      <dgm:spPr/>
    </dgm:pt>
    <dgm:pt modelId="{0DD771E0-FE24-4018-9EAA-2F4204C355B7}" type="pres">
      <dgm:prSet presAssocID="{5547A803-AD9C-42F8-A5A7-3C11C6AC66F1}" presName="rootComposite" presStyleCnt="0"/>
      <dgm:spPr/>
    </dgm:pt>
    <dgm:pt modelId="{F74699F9-960E-41B4-A7A2-E76BB42C077E}" type="pres">
      <dgm:prSet presAssocID="{5547A803-AD9C-42F8-A5A7-3C11C6AC66F1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180D8-BAA0-4C4E-9A11-B737B8E83A56}" type="pres">
      <dgm:prSet presAssocID="{5547A803-AD9C-42F8-A5A7-3C11C6AC66F1}" presName="rootConnector" presStyleLbl="node3" presStyleIdx="0" presStyleCnt="8"/>
      <dgm:spPr/>
      <dgm:t>
        <a:bodyPr/>
        <a:lstStyle/>
        <a:p>
          <a:endParaRPr lang="en-US"/>
        </a:p>
      </dgm:t>
    </dgm:pt>
    <dgm:pt modelId="{6647F4CB-F3A2-421D-84B6-D76FF87B6921}" type="pres">
      <dgm:prSet presAssocID="{5547A803-AD9C-42F8-A5A7-3C11C6AC66F1}" presName="hierChild4" presStyleCnt="0"/>
      <dgm:spPr/>
    </dgm:pt>
    <dgm:pt modelId="{6F09143C-F529-48D6-8CD0-72E2D0E842D1}" type="pres">
      <dgm:prSet presAssocID="{9E729C21-86F9-4646-AB22-58B4A284F1F9}" presName="Name37" presStyleLbl="parChTrans1D4" presStyleIdx="0" presStyleCnt="23"/>
      <dgm:spPr/>
      <dgm:t>
        <a:bodyPr/>
        <a:lstStyle/>
        <a:p>
          <a:endParaRPr lang="en-US"/>
        </a:p>
      </dgm:t>
    </dgm:pt>
    <dgm:pt modelId="{48CC2DCC-4BB9-4252-B91D-829D62A0B10C}" type="pres">
      <dgm:prSet presAssocID="{402A299E-AA71-43B8-BB70-6189223AB031}" presName="hierRoot2" presStyleCnt="0">
        <dgm:presLayoutVars>
          <dgm:hierBranch val="init"/>
        </dgm:presLayoutVars>
      </dgm:prSet>
      <dgm:spPr/>
    </dgm:pt>
    <dgm:pt modelId="{D9823A97-007C-41DB-8BD1-CD6B6AC1A826}" type="pres">
      <dgm:prSet presAssocID="{402A299E-AA71-43B8-BB70-6189223AB031}" presName="rootComposite" presStyleCnt="0"/>
      <dgm:spPr/>
    </dgm:pt>
    <dgm:pt modelId="{340F4BAF-2A36-43CF-9C04-C4B3C9553F2D}" type="pres">
      <dgm:prSet presAssocID="{402A299E-AA71-43B8-BB70-6189223AB031}" presName="rootText" presStyleLbl="node4" presStyleIdx="0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CF7A99-04D0-4E91-BA09-A3CDADF35720}" type="pres">
      <dgm:prSet presAssocID="{402A299E-AA71-43B8-BB70-6189223AB031}" presName="rootConnector" presStyleLbl="node4" presStyleIdx="0" presStyleCnt="23"/>
      <dgm:spPr/>
      <dgm:t>
        <a:bodyPr/>
        <a:lstStyle/>
        <a:p>
          <a:endParaRPr lang="en-US"/>
        </a:p>
      </dgm:t>
    </dgm:pt>
    <dgm:pt modelId="{2ACD77B6-C2F9-4D01-B930-40E918880F13}" type="pres">
      <dgm:prSet presAssocID="{402A299E-AA71-43B8-BB70-6189223AB031}" presName="hierChild4" presStyleCnt="0"/>
      <dgm:spPr/>
    </dgm:pt>
    <dgm:pt modelId="{D0D8D5EA-14D8-4118-B246-A7E4414D4CBD}" type="pres">
      <dgm:prSet presAssocID="{402A299E-AA71-43B8-BB70-6189223AB031}" presName="hierChild5" presStyleCnt="0"/>
      <dgm:spPr/>
    </dgm:pt>
    <dgm:pt modelId="{C57E0C90-4A0C-4BEA-92A3-64B12743C179}" type="pres">
      <dgm:prSet presAssocID="{8ADA7A5F-57E3-4D9B-8D36-9CACC599CA34}" presName="Name37" presStyleLbl="parChTrans1D4" presStyleIdx="1" presStyleCnt="23"/>
      <dgm:spPr/>
      <dgm:t>
        <a:bodyPr/>
        <a:lstStyle/>
        <a:p>
          <a:endParaRPr lang="en-US"/>
        </a:p>
      </dgm:t>
    </dgm:pt>
    <dgm:pt modelId="{882E28DD-60B4-4B77-8786-AA0EEC6A37F6}" type="pres">
      <dgm:prSet presAssocID="{F12DD8DA-D17D-4949-AA4F-6C978486871D}" presName="hierRoot2" presStyleCnt="0">
        <dgm:presLayoutVars>
          <dgm:hierBranch val="init"/>
        </dgm:presLayoutVars>
      </dgm:prSet>
      <dgm:spPr/>
    </dgm:pt>
    <dgm:pt modelId="{16A5536B-6D54-446A-B8B5-554078AA3ABA}" type="pres">
      <dgm:prSet presAssocID="{F12DD8DA-D17D-4949-AA4F-6C978486871D}" presName="rootComposite" presStyleCnt="0"/>
      <dgm:spPr/>
    </dgm:pt>
    <dgm:pt modelId="{5B431182-DC64-4343-ABE8-6D8685126C19}" type="pres">
      <dgm:prSet presAssocID="{F12DD8DA-D17D-4949-AA4F-6C978486871D}" presName="rootText" presStyleLbl="node4" presStyleIdx="1" presStyleCnt="23" custLinFactNeighborX="-903" custLinFactNeighborY="-5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9DFDAD-3584-4B5C-B669-D9509B0DF172}" type="pres">
      <dgm:prSet presAssocID="{F12DD8DA-D17D-4949-AA4F-6C978486871D}" presName="rootConnector" presStyleLbl="node4" presStyleIdx="1" presStyleCnt="23"/>
      <dgm:spPr/>
      <dgm:t>
        <a:bodyPr/>
        <a:lstStyle/>
        <a:p>
          <a:endParaRPr lang="en-US"/>
        </a:p>
      </dgm:t>
    </dgm:pt>
    <dgm:pt modelId="{7B1895E5-2B75-48BA-ACB6-4E151ECA0436}" type="pres">
      <dgm:prSet presAssocID="{F12DD8DA-D17D-4949-AA4F-6C978486871D}" presName="hierChild4" presStyleCnt="0"/>
      <dgm:spPr/>
    </dgm:pt>
    <dgm:pt modelId="{4B97FDF5-247E-4F5E-A9AF-A7D92DA300C2}" type="pres">
      <dgm:prSet presAssocID="{F12DD8DA-D17D-4949-AA4F-6C978486871D}" presName="hierChild5" presStyleCnt="0"/>
      <dgm:spPr/>
    </dgm:pt>
    <dgm:pt modelId="{A6B4C10A-7A0B-4149-854F-B470EFEAC413}" type="pres">
      <dgm:prSet presAssocID="{5547A803-AD9C-42F8-A5A7-3C11C6AC66F1}" presName="hierChild5" presStyleCnt="0"/>
      <dgm:spPr/>
    </dgm:pt>
    <dgm:pt modelId="{1762E529-65E7-4F3C-8A5D-A417F2C86B14}" type="pres">
      <dgm:prSet presAssocID="{3437830A-6BC1-4F97-948C-6E3DD14970D1}" presName="Name37" presStyleLbl="parChTrans1D3" presStyleIdx="1" presStyleCnt="8"/>
      <dgm:spPr/>
      <dgm:t>
        <a:bodyPr/>
        <a:lstStyle/>
        <a:p>
          <a:endParaRPr lang="en-US"/>
        </a:p>
      </dgm:t>
    </dgm:pt>
    <dgm:pt modelId="{A5197518-D8F5-4337-AC8B-DED5D2B13C35}" type="pres">
      <dgm:prSet presAssocID="{73BA13C8-32A2-46F5-803F-6D763869184B}" presName="hierRoot2" presStyleCnt="0">
        <dgm:presLayoutVars>
          <dgm:hierBranch val="init"/>
        </dgm:presLayoutVars>
      </dgm:prSet>
      <dgm:spPr/>
    </dgm:pt>
    <dgm:pt modelId="{DC5E15D2-3F56-4623-A6AC-C27B030AD47F}" type="pres">
      <dgm:prSet presAssocID="{73BA13C8-32A2-46F5-803F-6D763869184B}" presName="rootComposite" presStyleCnt="0"/>
      <dgm:spPr/>
    </dgm:pt>
    <dgm:pt modelId="{9A89A1AB-A527-4991-8CBF-DCBD10198F3C}" type="pres">
      <dgm:prSet presAssocID="{73BA13C8-32A2-46F5-803F-6D763869184B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166681-BD2F-46E3-90D3-ABC9F370A5BF}" type="pres">
      <dgm:prSet presAssocID="{73BA13C8-32A2-46F5-803F-6D763869184B}" presName="rootConnector" presStyleLbl="node3" presStyleIdx="1" presStyleCnt="8"/>
      <dgm:spPr/>
      <dgm:t>
        <a:bodyPr/>
        <a:lstStyle/>
        <a:p>
          <a:endParaRPr lang="en-US"/>
        </a:p>
      </dgm:t>
    </dgm:pt>
    <dgm:pt modelId="{9A781DEB-43A8-4A7D-A6F0-4909CD477837}" type="pres">
      <dgm:prSet presAssocID="{73BA13C8-32A2-46F5-803F-6D763869184B}" presName="hierChild4" presStyleCnt="0"/>
      <dgm:spPr/>
    </dgm:pt>
    <dgm:pt modelId="{C3BECA76-C8FF-489D-B73A-8186EE168BC6}" type="pres">
      <dgm:prSet presAssocID="{ED65E043-970E-4842-907F-64C84E7FBE76}" presName="Name37" presStyleLbl="parChTrans1D4" presStyleIdx="2" presStyleCnt="23"/>
      <dgm:spPr/>
      <dgm:t>
        <a:bodyPr/>
        <a:lstStyle/>
        <a:p>
          <a:endParaRPr lang="en-US"/>
        </a:p>
      </dgm:t>
    </dgm:pt>
    <dgm:pt modelId="{950D9B07-D878-43E4-AA99-FB7C858112F3}" type="pres">
      <dgm:prSet presAssocID="{A1262AF0-4F58-4B48-B3E8-336CF8D01E55}" presName="hierRoot2" presStyleCnt="0">
        <dgm:presLayoutVars>
          <dgm:hierBranch val="init"/>
        </dgm:presLayoutVars>
      </dgm:prSet>
      <dgm:spPr/>
    </dgm:pt>
    <dgm:pt modelId="{8731C398-BC88-4CD0-9E09-9B25928E47FA}" type="pres">
      <dgm:prSet presAssocID="{A1262AF0-4F58-4B48-B3E8-336CF8D01E55}" presName="rootComposite" presStyleCnt="0"/>
      <dgm:spPr/>
    </dgm:pt>
    <dgm:pt modelId="{6E351808-1F2D-41B3-BEC7-45665F6FC276}" type="pres">
      <dgm:prSet presAssocID="{A1262AF0-4F58-4B48-B3E8-336CF8D01E55}" presName="rootText" presStyleLbl="node4" presStyleIdx="2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D765F7-EFFF-4340-A263-5D4C216FF112}" type="pres">
      <dgm:prSet presAssocID="{A1262AF0-4F58-4B48-B3E8-336CF8D01E55}" presName="rootConnector" presStyleLbl="node4" presStyleIdx="2" presStyleCnt="23"/>
      <dgm:spPr/>
      <dgm:t>
        <a:bodyPr/>
        <a:lstStyle/>
        <a:p>
          <a:endParaRPr lang="en-US"/>
        </a:p>
      </dgm:t>
    </dgm:pt>
    <dgm:pt modelId="{1B1758D7-5F4A-4973-AF72-FC532C444139}" type="pres">
      <dgm:prSet presAssocID="{A1262AF0-4F58-4B48-B3E8-336CF8D01E55}" presName="hierChild4" presStyleCnt="0"/>
      <dgm:spPr/>
    </dgm:pt>
    <dgm:pt modelId="{216AE212-6E7E-4AFF-B342-A7CF9E987E9C}" type="pres">
      <dgm:prSet presAssocID="{A1262AF0-4F58-4B48-B3E8-336CF8D01E55}" presName="hierChild5" presStyleCnt="0"/>
      <dgm:spPr/>
    </dgm:pt>
    <dgm:pt modelId="{F432219D-5D27-4459-ADFC-7C7A13DD3798}" type="pres">
      <dgm:prSet presAssocID="{50DE1FDB-5390-44AB-9442-E1DCD4E35227}" presName="Name37" presStyleLbl="parChTrans1D4" presStyleIdx="3" presStyleCnt="23"/>
      <dgm:spPr/>
      <dgm:t>
        <a:bodyPr/>
        <a:lstStyle/>
        <a:p>
          <a:endParaRPr lang="en-US"/>
        </a:p>
      </dgm:t>
    </dgm:pt>
    <dgm:pt modelId="{F0646CA1-D3BD-4EFF-86E1-38F809D472F0}" type="pres">
      <dgm:prSet presAssocID="{0AB15825-509D-49C7-B042-FD1085DAEDD9}" presName="hierRoot2" presStyleCnt="0">
        <dgm:presLayoutVars>
          <dgm:hierBranch val="init"/>
        </dgm:presLayoutVars>
      </dgm:prSet>
      <dgm:spPr/>
    </dgm:pt>
    <dgm:pt modelId="{8BBAE7C0-18EA-446F-B094-513D2E295490}" type="pres">
      <dgm:prSet presAssocID="{0AB15825-509D-49C7-B042-FD1085DAEDD9}" presName="rootComposite" presStyleCnt="0"/>
      <dgm:spPr/>
    </dgm:pt>
    <dgm:pt modelId="{1D63F008-63F2-4338-AC68-4EA5C207DCC0}" type="pres">
      <dgm:prSet presAssocID="{0AB15825-509D-49C7-B042-FD1085DAEDD9}" presName="rootText" presStyleLbl="node4" presStyleIdx="3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FCA8C8-F6A1-454A-A1F9-1F9D6B0F3244}" type="pres">
      <dgm:prSet presAssocID="{0AB15825-509D-49C7-B042-FD1085DAEDD9}" presName="rootConnector" presStyleLbl="node4" presStyleIdx="3" presStyleCnt="23"/>
      <dgm:spPr/>
      <dgm:t>
        <a:bodyPr/>
        <a:lstStyle/>
        <a:p>
          <a:endParaRPr lang="en-US"/>
        </a:p>
      </dgm:t>
    </dgm:pt>
    <dgm:pt modelId="{8F7E819B-0C67-480D-AF3D-8782623AF8A8}" type="pres">
      <dgm:prSet presAssocID="{0AB15825-509D-49C7-B042-FD1085DAEDD9}" presName="hierChild4" presStyleCnt="0"/>
      <dgm:spPr/>
    </dgm:pt>
    <dgm:pt modelId="{5B511345-BE7C-4FA7-82D9-077A7C8E1578}" type="pres">
      <dgm:prSet presAssocID="{0AB15825-509D-49C7-B042-FD1085DAEDD9}" presName="hierChild5" presStyleCnt="0"/>
      <dgm:spPr/>
    </dgm:pt>
    <dgm:pt modelId="{FCA0E52D-3455-48DC-822D-2E73D1848006}" type="pres">
      <dgm:prSet presAssocID="{6D3D6D05-A725-45A9-96DA-C3096B035AA0}" presName="Name37" presStyleLbl="parChTrans1D4" presStyleIdx="4" presStyleCnt="23"/>
      <dgm:spPr/>
      <dgm:t>
        <a:bodyPr/>
        <a:lstStyle/>
        <a:p>
          <a:endParaRPr lang="en-US"/>
        </a:p>
      </dgm:t>
    </dgm:pt>
    <dgm:pt modelId="{C7004E6C-E58C-42D5-9C7D-88099CEE03EA}" type="pres">
      <dgm:prSet presAssocID="{0341C4F5-C835-4ABB-A5AC-31DD8A4F2753}" presName="hierRoot2" presStyleCnt="0">
        <dgm:presLayoutVars>
          <dgm:hierBranch val="init"/>
        </dgm:presLayoutVars>
      </dgm:prSet>
      <dgm:spPr/>
    </dgm:pt>
    <dgm:pt modelId="{5632C433-61C4-415D-B562-721274FBD9C9}" type="pres">
      <dgm:prSet presAssocID="{0341C4F5-C835-4ABB-A5AC-31DD8A4F2753}" presName="rootComposite" presStyleCnt="0"/>
      <dgm:spPr/>
    </dgm:pt>
    <dgm:pt modelId="{5F7FC00E-0146-4429-9FD1-A986D1758862}" type="pres">
      <dgm:prSet presAssocID="{0341C4F5-C835-4ABB-A5AC-31DD8A4F2753}" presName="rootText" presStyleLbl="node4" presStyleIdx="4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A54EE6-5818-4CA3-A1CC-B905FE3AD415}" type="pres">
      <dgm:prSet presAssocID="{0341C4F5-C835-4ABB-A5AC-31DD8A4F2753}" presName="rootConnector" presStyleLbl="node4" presStyleIdx="4" presStyleCnt="23"/>
      <dgm:spPr/>
      <dgm:t>
        <a:bodyPr/>
        <a:lstStyle/>
        <a:p>
          <a:endParaRPr lang="en-US"/>
        </a:p>
      </dgm:t>
    </dgm:pt>
    <dgm:pt modelId="{B3CE32C0-BC66-405E-A455-6290FFB3BC9A}" type="pres">
      <dgm:prSet presAssocID="{0341C4F5-C835-4ABB-A5AC-31DD8A4F2753}" presName="hierChild4" presStyleCnt="0"/>
      <dgm:spPr/>
    </dgm:pt>
    <dgm:pt modelId="{BA4172D7-A1CC-4721-9141-400EBB730F79}" type="pres">
      <dgm:prSet presAssocID="{0341C4F5-C835-4ABB-A5AC-31DD8A4F2753}" presName="hierChild5" presStyleCnt="0"/>
      <dgm:spPr/>
    </dgm:pt>
    <dgm:pt modelId="{C48E5CE0-E60D-4EB9-9CE8-026652C7BF4D}" type="pres">
      <dgm:prSet presAssocID="{73BA13C8-32A2-46F5-803F-6D763869184B}" presName="hierChild5" presStyleCnt="0"/>
      <dgm:spPr/>
    </dgm:pt>
    <dgm:pt modelId="{4647E19C-8256-424C-9333-ADF96B4BE4A1}" type="pres">
      <dgm:prSet presAssocID="{B4CF6F84-EA1A-4F24-8222-D03A407D467D}" presName="Name37" presStyleLbl="parChTrans1D3" presStyleIdx="2" presStyleCnt="8"/>
      <dgm:spPr/>
      <dgm:t>
        <a:bodyPr/>
        <a:lstStyle/>
        <a:p>
          <a:endParaRPr lang="en-US"/>
        </a:p>
      </dgm:t>
    </dgm:pt>
    <dgm:pt modelId="{5A0365C2-D0A9-4F42-837C-CD9A13515D3E}" type="pres">
      <dgm:prSet presAssocID="{8C0EE8E0-0D37-492F-AF39-37A17BB942AC}" presName="hierRoot2" presStyleCnt="0">
        <dgm:presLayoutVars>
          <dgm:hierBranch val="init"/>
        </dgm:presLayoutVars>
      </dgm:prSet>
      <dgm:spPr/>
    </dgm:pt>
    <dgm:pt modelId="{E69B0AE7-1854-4F5F-BDEB-09E89F28547F}" type="pres">
      <dgm:prSet presAssocID="{8C0EE8E0-0D37-492F-AF39-37A17BB942AC}" presName="rootComposite" presStyleCnt="0"/>
      <dgm:spPr/>
    </dgm:pt>
    <dgm:pt modelId="{95582253-B024-4B18-9194-6846F928A4C2}" type="pres">
      <dgm:prSet presAssocID="{8C0EE8E0-0D37-492F-AF39-37A17BB942AC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E07138-97DB-4EFF-B6A9-3F3E10926EB1}" type="pres">
      <dgm:prSet presAssocID="{8C0EE8E0-0D37-492F-AF39-37A17BB942AC}" presName="rootConnector" presStyleLbl="node3" presStyleIdx="2" presStyleCnt="8"/>
      <dgm:spPr/>
      <dgm:t>
        <a:bodyPr/>
        <a:lstStyle/>
        <a:p>
          <a:endParaRPr lang="en-US"/>
        </a:p>
      </dgm:t>
    </dgm:pt>
    <dgm:pt modelId="{719267C0-2052-4499-B93F-C58DFDECAB07}" type="pres">
      <dgm:prSet presAssocID="{8C0EE8E0-0D37-492F-AF39-37A17BB942AC}" presName="hierChild4" presStyleCnt="0"/>
      <dgm:spPr/>
    </dgm:pt>
    <dgm:pt modelId="{BCD639AC-3CC0-469B-A53A-44C24C733B98}" type="pres">
      <dgm:prSet presAssocID="{8B799B9A-C1AC-4A0E-85A2-6A74E485E899}" presName="Name37" presStyleLbl="parChTrans1D4" presStyleIdx="5" presStyleCnt="23"/>
      <dgm:spPr/>
      <dgm:t>
        <a:bodyPr/>
        <a:lstStyle/>
        <a:p>
          <a:endParaRPr lang="en-US"/>
        </a:p>
      </dgm:t>
    </dgm:pt>
    <dgm:pt modelId="{DB0ACD15-3460-400E-B35D-FCE476DAD485}" type="pres">
      <dgm:prSet presAssocID="{020EC1D7-C05C-4558-AF04-9B51B2694F87}" presName="hierRoot2" presStyleCnt="0">
        <dgm:presLayoutVars>
          <dgm:hierBranch val="init"/>
        </dgm:presLayoutVars>
      </dgm:prSet>
      <dgm:spPr/>
    </dgm:pt>
    <dgm:pt modelId="{C3764AE1-2689-4D7F-AC10-9BA4B68D27C4}" type="pres">
      <dgm:prSet presAssocID="{020EC1D7-C05C-4558-AF04-9B51B2694F87}" presName="rootComposite" presStyleCnt="0"/>
      <dgm:spPr/>
    </dgm:pt>
    <dgm:pt modelId="{FD582795-6DE4-45BE-908D-0C263E29B59E}" type="pres">
      <dgm:prSet presAssocID="{020EC1D7-C05C-4558-AF04-9B51B2694F87}" presName="rootText" presStyleLbl="node4" presStyleIdx="5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17531-58CA-4BE7-A00F-DCDA71B5163A}" type="pres">
      <dgm:prSet presAssocID="{020EC1D7-C05C-4558-AF04-9B51B2694F87}" presName="rootConnector" presStyleLbl="node4" presStyleIdx="5" presStyleCnt="23"/>
      <dgm:spPr/>
      <dgm:t>
        <a:bodyPr/>
        <a:lstStyle/>
        <a:p>
          <a:endParaRPr lang="en-US"/>
        </a:p>
      </dgm:t>
    </dgm:pt>
    <dgm:pt modelId="{83EAA3A8-15B2-401E-99BB-B94CFD70280D}" type="pres">
      <dgm:prSet presAssocID="{020EC1D7-C05C-4558-AF04-9B51B2694F87}" presName="hierChild4" presStyleCnt="0"/>
      <dgm:spPr/>
    </dgm:pt>
    <dgm:pt modelId="{9AF19134-59DB-460A-B798-0F24A8B501C9}" type="pres">
      <dgm:prSet presAssocID="{020EC1D7-C05C-4558-AF04-9B51B2694F87}" presName="hierChild5" presStyleCnt="0"/>
      <dgm:spPr/>
    </dgm:pt>
    <dgm:pt modelId="{C4CC13E7-F729-494F-BC39-617A98131D0E}" type="pres">
      <dgm:prSet presAssocID="{9B4A9474-D69C-4603-80C9-FEB88A23D3EB}" presName="Name37" presStyleLbl="parChTrans1D4" presStyleIdx="6" presStyleCnt="23"/>
      <dgm:spPr/>
      <dgm:t>
        <a:bodyPr/>
        <a:lstStyle/>
        <a:p>
          <a:endParaRPr lang="en-US"/>
        </a:p>
      </dgm:t>
    </dgm:pt>
    <dgm:pt modelId="{A784D041-2CAF-4426-BC6E-910613B18143}" type="pres">
      <dgm:prSet presAssocID="{914E4F75-1844-4132-8D17-84649F0F09D8}" presName="hierRoot2" presStyleCnt="0">
        <dgm:presLayoutVars>
          <dgm:hierBranch val="init"/>
        </dgm:presLayoutVars>
      </dgm:prSet>
      <dgm:spPr/>
    </dgm:pt>
    <dgm:pt modelId="{D4478B90-7883-4DF7-917E-5ACE551AD4B7}" type="pres">
      <dgm:prSet presAssocID="{914E4F75-1844-4132-8D17-84649F0F09D8}" presName="rootComposite" presStyleCnt="0"/>
      <dgm:spPr/>
    </dgm:pt>
    <dgm:pt modelId="{3C631E10-EB6C-450F-9403-44851EF469C8}" type="pres">
      <dgm:prSet presAssocID="{914E4F75-1844-4132-8D17-84649F0F09D8}" presName="rootText" presStyleLbl="node4" presStyleIdx="6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749E03-391A-4EED-9B2E-C55523B73484}" type="pres">
      <dgm:prSet presAssocID="{914E4F75-1844-4132-8D17-84649F0F09D8}" presName="rootConnector" presStyleLbl="node4" presStyleIdx="6" presStyleCnt="23"/>
      <dgm:spPr/>
      <dgm:t>
        <a:bodyPr/>
        <a:lstStyle/>
        <a:p>
          <a:endParaRPr lang="en-US"/>
        </a:p>
      </dgm:t>
    </dgm:pt>
    <dgm:pt modelId="{546BA648-6B2C-4A8A-A3B9-BFA8C4800190}" type="pres">
      <dgm:prSet presAssocID="{914E4F75-1844-4132-8D17-84649F0F09D8}" presName="hierChild4" presStyleCnt="0"/>
      <dgm:spPr/>
    </dgm:pt>
    <dgm:pt modelId="{EE6E2B89-3325-4DD5-B81C-55D6A9854DDA}" type="pres">
      <dgm:prSet presAssocID="{914E4F75-1844-4132-8D17-84649F0F09D8}" presName="hierChild5" presStyleCnt="0"/>
      <dgm:spPr/>
    </dgm:pt>
    <dgm:pt modelId="{9510A901-8487-47A0-9222-F5EB7FE6C1C7}" type="pres">
      <dgm:prSet presAssocID="{1BB4F1B7-6EDC-4CCA-8E36-94844E208F03}" presName="Name37" presStyleLbl="parChTrans1D4" presStyleIdx="7" presStyleCnt="23"/>
      <dgm:spPr/>
      <dgm:t>
        <a:bodyPr/>
        <a:lstStyle/>
        <a:p>
          <a:endParaRPr lang="en-US"/>
        </a:p>
      </dgm:t>
    </dgm:pt>
    <dgm:pt modelId="{82331E1D-C976-42EE-99DD-9B29DD421BC3}" type="pres">
      <dgm:prSet presAssocID="{910F77DA-7D0F-4AA1-A8CB-4AB0BB54EB9B}" presName="hierRoot2" presStyleCnt="0">
        <dgm:presLayoutVars>
          <dgm:hierBranch val="init"/>
        </dgm:presLayoutVars>
      </dgm:prSet>
      <dgm:spPr/>
    </dgm:pt>
    <dgm:pt modelId="{C9AC57EE-B40E-4306-8F33-1E41BCEC7068}" type="pres">
      <dgm:prSet presAssocID="{910F77DA-7D0F-4AA1-A8CB-4AB0BB54EB9B}" presName="rootComposite" presStyleCnt="0"/>
      <dgm:spPr/>
    </dgm:pt>
    <dgm:pt modelId="{77048ACF-66BE-4B3C-9C64-E5A17F86FE20}" type="pres">
      <dgm:prSet presAssocID="{910F77DA-7D0F-4AA1-A8CB-4AB0BB54EB9B}" presName="rootText" presStyleLbl="node4" presStyleIdx="7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5FF23-E501-4C20-BFA2-009D236A60DE}" type="pres">
      <dgm:prSet presAssocID="{910F77DA-7D0F-4AA1-A8CB-4AB0BB54EB9B}" presName="rootConnector" presStyleLbl="node4" presStyleIdx="7" presStyleCnt="23"/>
      <dgm:spPr/>
      <dgm:t>
        <a:bodyPr/>
        <a:lstStyle/>
        <a:p>
          <a:endParaRPr lang="en-US"/>
        </a:p>
      </dgm:t>
    </dgm:pt>
    <dgm:pt modelId="{E3980E64-43B0-4DDC-8F77-366EB8653D21}" type="pres">
      <dgm:prSet presAssocID="{910F77DA-7D0F-4AA1-A8CB-4AB0BB54EB9B}" presName="hierChild4" presStyleCnt="0"/>
      <dgm:spPr/>
    </dgm:pt>
    <dgm:pt modelId="{216A9869-7B0C-413B-A511-8B9857EE6E1B}" type="pres">
      <dgm:prSet presAssocID="{910F77DA-7D0F-4AA1-A8CB-4AB0BB54EB9B}" presName="hierChild5" presStyleCnt="0"/>
      <dgm:spPr/>
    </dgm:pt>
    <dgm:pt modelId="{1C18F9EA-BA59-49B4-B41A-4E470EC1933F}" type="pres">
      <dgm:prSet presAssocID="{8C0EE8E0-0D37-492F-AF39-37A17BB942AC}" presName="hierChild5" presStyleCnt="0"/>
      <dgm:spPr/>
    </dgm:pt>
    <dgm:pt modelId="{97B849CF-6D23-4232-85D3-8D211386EB0D}" type="pres">
      <dgm:prSet presAssocID="{F4800EC1-C1C9-4580-B0CD-53B89A29EA41}" presName="hierChild5" presStyleCnt="0"/>
      <dgm:spPr/>
    </dgm:pt>
    <dgm:pt modelId="{CA52CB77-28A6-45A7-8570-37C44324502F}" type="pres">
      <dgm:prSet presAssocID="{135BED78-7197-4C20-9005-5489A54CE06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6B31D90-510E-4A14-B29D-CC7C6403C4A6}" type="pres">
      <dgm:prSet presAssocID="{CAD2D0C7-25DE-48EF-910D-133BCDB77988}" presName="hierRoot2" presStyleCnt="0">
        <dgm:presLayoutVars>
          <dgm:hierBranch val="init"/>
        </dgm:presLayoutVars>
      </dgm:prSet>
      <dgm:spPr/>
    </dgm:pt>
    <dgm:pt modelId="{82443CCD-ED9E-40FD-AC4F-DCFD2E35D58C}" type="pres">
      <dgm:prSet presAssocID="{CAD2D0C7-25DE-48EF-910D-133BCDB77988}" presName="rootComposite" presStyleCnt="0"/>
      <dgm:spPr/>
    </dgm:pt>
    <dgm:pt modelId="{704E53E5-643E-4F0B-9E2C-687DB6C096E9}" type="pres">
      <dgm:prSet presAssocID="{CAD2D0C7-25DE-48EF-910D-133BCDB7798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62A04F-B772-4581-813A-790AEEFA7356}" type="pres">
      <dgm:prSet presAssocID="{CAD2D0C7-25DE-48EF-910D-133BCDB77988}" presName="rootConnector" presStyleLbl="node2" presStyleIdx="1" presStyleCnt="4"/>
      <dgm:spPr/>
      <dgm:t>
        <a:bodyPr/>
        <a:lstStyle/>
        <a:p>
          <a:endParaRPr lang="en-US"/>
        </a:p>
      </dgm:t>
    </dgm:pt>
    <dgm:pt modelId="{9A57591A-A1EB-462F-9D4A-D606EC7A2A35}" type="pres">
      <dgm:prSet presAssocID="{CAD2D0C7-25DE-48EF-910D-133BCDB77988}" presName="hierChild4" presStyleCnt="0"/>
      <dgm:spPr/>
    </dgm:pt>
    <dgm:pt modelId="{66E1C0CD-34BA-496F-B0C8-0B33B2EBA7C2}" type="pres">
      <dgm:prSet presAssocID="{79FED61E-DC12-4B79-96E3-5074D73239B4}" presName="Name37" presStyleLbl="parChTrans1D3" presStyleIdx="3" presStyleCnt="8"/>
      <dgm:spPr/>
      <dgm:t>
        <a:bodyPr/>
        <a:lstStyle/>
        <a:p>
          <a:endParaRPr lang="en-US"/>
        </a:p>
      </dgm:t>
    </dgm:pt>
    <dgm:pt modelId="{A9FD0B16-83B7-4A04-8BD0-ACE5DB4DD091}" type="pres">
      <dgm:prSet presAssocID="{B4FC2102-1BA5-4A2B-AF1D-9DA1DA2F3981}" presName="hierRoot2" presStyleCnt="0">
        <dgm:presLayoutVars>
          <dgm:hierBranch val="init"/>
        </dgm:presLayoutVars>
      </dgm:prSet>
      <dgm:spPr/>
    </dgm:pt>
    <dgm:pt modelId="{27C9C237-FAA4-46EC-B866-672AB805B5ED}" type="pres">
      <dgm:prSet presAssocID="{B4FC2102-1BA5-4A2B-AF1D-9DA1DA2F3981}" presName="rootComposite" presStyleCnt="0"/>
      <dgm:spPr/>
    </dgm:pt>
    <dgm:pt modelId="{E92B137E-DEFB-4693-8F36-F56869C0C16F}" type="pres">
      <dgm:prSet presAssocID="{B4FC2102-1BA5-4A2B-AF1D-9DA1DA2F3981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D8EF03-1088-4805-9275-E9D179292A7C}" type="pres">
      <dgm:prSet presAssocID="{B4FC2102-1BA5-4A2B-AF1D-9DA1DA2F3981}" presName="rootConnector" presStyleLbl="node3" presStyleIdx="3" presStyleCnt="8"/>
      <dgm:spPr/>
      <dgm:t>
        <a:bodyPr/>
        <a:lstStyle/>
        <a:p>
          <a:endParaRPr lang="en-US"/>
        </a:p>
      </dgm:t>
    </dgm:pt>
    <dgm:pt modelId="{23DD82F5-5810-4169-BC9A-E030C7D6582E}" type="pres">
      <dgm:prSet presAssocID="{B4FC2102-1BA5-4A2B-AF1D-9DA1DA2F3981}" presName="hierChild4" presStyleCnt="0"/>
      <dgm:spPr/>
    </dgm:pt>
    <dgm:pt modelId="{E6AECC23-83DB-443A-B326-C690FF77757A}" type="pres">
      <dgm:prSet presAssocID="{B4FC2102-1BA5-4A2B-AF1D-9DA1DA2F3981}" presName="hierChild5" presStyleCnt="0"/>
      <dgm:spPr/>
    </dgm:pt>
    <dgm:pt modelId="{CFB9B9D0-1372-4337-9057-4C70472DBBE8}" type="pres">
      <dgm:prSet presAssocID="{2ACA7141-187B-4ED1-BF67-2E370F75D0C1}" presName="Name37" presStyleLbl="parChTrans1D3" presStyleIdx="4" presStyleCnt="8"/>
      <dgm:spPr/>
      <dgm:t>
        <a:bodyPr/>
        <a:lstStyle/>
        <a:p>
          <a:endParaRPr lang="en-US"/>
        </a:p>
      </dgm:t>
    </dgm:pt>
    <dgm:pt modelId="{FA97F027-2EC9-445C-A792-3A0113B9E443}" type="pres">
      <dgm:prSet presAssocID="{0AD17249-7841-4257-B2A0-7B4D9450D30C}" presName="hierRoot2" presStyleCnt="0">
        <dgm:presLayoutVars>
          <dgm:hierBranch val="init"/>
        </dgm:presLayoutVars>
      </dgm:prSet>
      <dgm:spPr/>
    </dgm:pt>
    <dgm:pt modelId="{A55C9108-3D94-4122-9F01-6362847AC80F}" type="pres">
      <dgm:prSet presAssocID="{0AD17249-7841-4257-B2A0-7B4D9450D30C}" presName="rootComposite" presStyleCnt="0"/>
      <dgm:spPr/>
    </dgm:pt>
    <dgm:pt modelId="{435B9797-6B00-4F4B-88D3-A7D0D3517DA2}" type="pres">
      <dgm:prSet presAssocID="{0AD17249-7841-4257-B2A0-7B4D9450D30C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68702-524A-409C-94DA-B4F94CB5FD16}" type="pres">
      <dgm:prSet presAssocID="{0AD17249-7841-4257-B2A0-7B4D9450D30C}" presName="rootConnector" presStyleLbl="node3" presStyleIdx="4" presStyleCnt="8"/>
      <dgm:spPr/>
      <dgm:t>
        <a:bodyPr/>
        <a:lstStyle/>
        <a:p>
          <a:endParaRPr lang="en-US"/>
        </a:p>
      </dgm:t>
    </dgm:pt>
    <dgm:pt modelId="{912D2C4D-55C0-42B7-A1E9-F703CF962C12}" type="pres">
      <dgm:prSet presAssocID="{0AD17249-7841-4257-B2A0-7B4D9450D30C}" presName="hierChild4" presStyleCnt="0"/>
      <dgm:spPr/>
    </dgm:pt>
    <dgm:pt modelId="{84F2083F-84F6-4535-85BD-C6724AFD947B}" type="pres">
      <dgm:prSet presAssocID="{0AD17249-7841-4257-B2A0-7B4D9450D30C}" presName="hierChild5" presStyleCnt="0"/>
      <dgm:spPr/>
    </dgm:pt>
    <dgm:pt modelId="{EA5F2872-E80E-4F08-A10E-2C6516CAE1CA}" type="pres">
      <dgm:prSet presAssocID="{CAD2D0C7-25DE-48EF-910D-133BCDB77988}" presName="hierChild5" presStyleCnt="0"/>
      <dgm:spPr/>
    </dgm:pt>
    <dgm:pt modelId="{E4646945-062F-416E-944F-5F5C79890AC8}" type="pres">
      <dgm:prSet presAssocID="{B6FE54BB-8B8A-461A-8BDB-7A2713BFB39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B3EEF88-BED0-4B3E-BC0C-119323DF8C1F}" type="pres">
      <dgm:prSet presAssocID="{A116825E-5E57-4E57-B875-BE183F44699C}" presName="hierRoot2" presStyleCnt="0">
        <dgm:presLayoutVars>
          <dgm:hierBranch val="init"/>
        </dgm:presLayoutVars>
      </dgm:prSet>
      <dgm:spPr/>
    </dgm:pt>
    <dgm:pt modelId="{14013153-22AA-4F7B-9F10-9F469885BB84}" type="pres">
      <dgm:prSet presAssocID="{A116825E-5E57-4E57-B875-BE183F44699C}" presName="rootComposite" presStyleCnt="0"/>
      <dgm:spPr/>
    </dgm:pt>
    <dgm:pt modelId="{F731756F-D764-44B0-A324-6D9B492C7EC7}" type="pres">
      <dgm:prSet presAssocID="{A116825E-5E57-4E57-B875-BE183F446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0FB2B-3226-4900-8E5D-EAC41FC828A0}" type="pres">
      <dgm:prSet presAssocID="{A116825E-5E57-4E57-B875-BE183F44699C}" presName="rootConnector" presStyleLbl="node2" presStyleIdx="2" presStyleCnt="4"/>
      <dgm:spPr/>
      <dgm:t>
        <a:bodyPr/>
        <a:lstStyle/>
        <a:p>
          <a:endParaRPr lang="en-US"/>
        </a:p>
      </dgm:t>
    </dgm:pt>
    <dgm:pt modelId="{382926DD-E1E5-49B7-BAAB-AB5001D45D27}" type="pres">
      <dgm:prSet presAssocID="{A116825E-5E57-4E57-B875-BE183F44699C}" presName="hierChild4" presStyleCnt="0"/>
      <dgm:spPr/>
    </dgm:pt>
    <dgm:pt modelId="{B6E44B81-581F-4391-8990-29C5D7B46176}" type="pres">
      <dgm:prSet presAssocID="{90B4DC36-D639-40EB-9BAF-C3729410623F}" presName="Name37" presStyleLbl="parChTrans1D3" presStyleIdx="5" presStyleCnt="8"/>
      <dgm:spPr/>
      <dgm:t>
        <a:bodyPr/>
        <a:lstStyle/>
        <a:p>
          <a:endParaRPr lang="en-US"/>
        </a:p>
      </dgm:t>
    </dgm:pt>
    <dgm:pt modelId="{480C59E5-F581-4264-94A8-575F6B4ADE17}" type="pres">
      <dgm:prSet presAssocID="{97C811EC-BC54-44A4-B3C8-92ACCC386251}" presName="hierRoot2" presStyleCnt="0">
        <dgm:presLayoutVars>
          <dgm:hierBranch val="init"/>
        </dgm:presLayoutVars>
      </dgm:prSet>
      <dgm:spPr/>
    </dgm:pt>
    <dgm:pt modelId="{8917F90E-854D-4A96-9317-E1AB30457ED7}" type="pres">
      <dgm:prSet presAssocID="{97C811EC-BC54-44A4-B3C8-92ACCC386251}" presName="rootComposite" presStyleCnt="0"/>
      <dgm:spPr/>
    </dgm:pt>
    <dgm:pt modelId="{817823CB-BC9B-4C3F-B848-B2C062ED46A7}" type="pres">
      <dgm:prSet presAssocID="{97C811EC-BC54-44A4-B3C8-92ACCC386251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D31FE7-085A-43B9-AFCA-BA5DE82623E6}" type="pres">
      <dgm:prSet presAssocID="{97C811EC-BC54-44A4-B3C8-92ACCC386251}" presName="rootConnector" presStyleLbl="node3" presStyleIdx="5" presStyleCnt="8"/>
      <dgm:spPr/>
      <dgm:t>
        <a:bodyPr/>
        <a:lstStyle/>
        <a:p>
          <a:endParaRPr lang="en-US"/>
        </a:p>
      </dgm:t>
    </dgm:pt>
    <dgm:pt modelId="{DC05B3AB-7F31-4CBB-9703-828749BEED82}" type="pres">
      <dgm:prSet presAssocID="{97C811EC-BC54-44A4-B3C8-92ACCC386251}" presName="hierChild4" presStyleCnt="0"/>
      <dgm:spPr/>
    </dgm:pt>
    <dgm:pt modelId="{08AB97C8-53C7-4EF0-B2EF-4EF663A7C8DA}" type="pres">
      <dgm:prSet presAssocID="{F4FC5081-6047-4AC2-B131-218751EB16EC}" presName="Name37" presStyleLbl="parChTrans1D4" presStyleIdx="8" presStyleCnt="23"/>
      <dgm:spPr/>
      <dgm:t>
        <a:bodyPr/>
        <a:lstStyle/>
        <a:p>
          <a:endParaRPr lang="en-US"/>
        </a:p>
      </dgm:t>
    </dgm:pt>
    <dgm:pt modelId="{27FA10E8-AA84-4ADF-A15A-5DFBC34D5BF1}" type="pres">
      <dgm:prSet presAssocID="{5694A40C-D656-419C-B146-CCE9D7DA926F}" presName="hierRoot2" presStyleCnt="0">
        <dgm:presLayoutVars>
          <dgm:hierBranch val="init"/>
        </dgm:presLayoutVars>
      </dgm:prSet>
      <dgm:spPr/>
    </dgm:pt>
    <dgm:pt modelId="{82DFB69B-9040-4FDE-841E-98C127255913}" type="pres">
      <dgm:prSet presAssocID="{5694A40C-D656-419C-B146-CCE9D7DA926F}" presName="rootComposite" presStyleCnt="0"/>
      <dgm:spPr/>
    </dgm:pt>
    <dgm:pt modelId="{7D5F2F87-9D66-4392-A666-EBCCFFE99EEE}" type="pres">
      <dgm:prSet presAssocID="{5694A40C-D656-419C-B146-CCE9D7DA926F}" presName="rootText" presStyleLbl="node4" presStyleIdx="8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1E7533-FAC9-4732-BAC1-5893F0C03E69}" type="pres">
      <dgm:prSet presAssocID="{5694A40C-D656-419C-B146-CCE9D7DA926F}" presName="rootConnector" presStyleLbl="node4" presStyleIdx="8" presStyleCnt="23"/>
      <dgm:spPr/>
      <dgm:t>
        <a:bodyPr/>
        <a:lstStyle/>
        <a:p>
          <a:endParaRPr lang="en-US"/>
        </a:p>
      </dgm:t>
    </dgm:pt>
    <dgm:pt modelId="{D19CD4C1-DACA-4DEF-9AA1-87CB353252B4}" type="pres">
      <dgm:prSet presAssocID="{5694A40C-D656-419C-B146-CCE9D7DA926F}" presName="hierChild4" presStyleCnt="0"/>
      <dgm:spPr/>
    </dgm:pt>
    <dgm:pt modelId="{48D868D0-EA93-4108-972F-A047E58B1A90}" type="pres">
      <dgm:prSet presAssocID="{5694A40C-D656-419C-B146-CCE9D7DA926F}" presName="hierChild5" presStyleCnt="0"/>
      <dgm:spPr/>
    </dgm:pt>
    <dgm:pt modelId="{6325C8BC-6713-468A-ABBE-34C93F9203D9}" type="pres">
      <dgm:prSet presAssocID="{EC4C559D-885A-4D22-B5F3-B242CEC9435C}" presName="Name37" presStyleLbl="parChTrans1D4" presStyleIdx="9" presStyleCnt="23"/>
      <dgm:spPr/>
      <dgm:t>
        <a:bodyPr/>
        <a:lstStyle/>
        <a:p>
          <a:endParaRPr lang="en-US"/>
        </a:p>
      </dgm:t>
    </dgm:pt>
    <dgm:pt modelId="{053211FE-F4D4-41A5-9D35-34E174BF1A7E}" type="pres">
      <dgm:prSet presAssocID="{85FAF899-4504-4B08-8F3E-63ED413E6664}" presName="hierRoot2" presStyleCnt="0">
        <dgm:presLayoutVars>
          <dgm:hierBranch val="init"/>
        </dgm:presLayoutVars>
      </dgm:prSet>
      <dgm:spPr/>
    </dgm:pt>
    <dgm:pt modelId="{1FDB7901-927E-4787-A04A-BE68AB2276DA}" type="pres">
      <dgm:prSet presAssocID="{85FAF899-4504-4B08-8F3E-63ED413E6664}" presName="rootComposite" presStyleCnt="0"/>
      <dgm:spPr/>
    </dgm:pt>
    <dgm:pt modelId="{399E7F26-0D3C-471C-BCE4-36E69C7013B3}" type="pres">
      <dgm:prSet presAssocID="{85FAF899-4504-4B08-8F3E-63ED413E6664}" presName="rootText" presStyleLbl="node4" presStyleIdx="9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875351-4AA0-4882-89FA-91F5658442B2}" type="pres">
      <dgm:prSet presAssocID="{85FAF899-4504-4B08-8F3E-63ED413E6664}" presName="rootConnector" presStyleLbl="node4" presStyleIdx="9" presStyleCnt="23"/>
      <dgm:spPr/>
      <dgm:t>
        <a:bodyPr/>
        <a:lstStyle/>
        <a:p>
          <a:endParaRPr lang="en-US"/>
        </a:p>
      </dgm:t>
    </dgm:pt>
    <dgm:pt modelId="{CF47A33F-C8F7-4B27-89AA-8E687B36584F}" type="pres">
      <dgm:prSet presAssocID="{85FAF899-4504-4B08-8F3E-63ED413E6664}" presName="hierChild4" presStyleCnt="0"/>
      <dgm:spPr/>
    </dgm:pt>
    <dgm:pt modelId="{DAA0D7C8-AEC7-4A72-A6A1-69D7DE099CFA}" type="pres">
      <dgm:prSet presAssocID="{85FAF899-4504-4B08-8F3E-63ED413E6664}" presName="hierChild5" presStyleCnt="0"/>
      <dgm:spPr/>
    </dgm:pt>
    <dgm:pt modelId="{DA9616EE-FF5C-4EFE-B879-935B179F5D64}" type="pres">
      <dgm:prSet presAssocID="{ADDA970E-CA87-4B85-8B5D-7A92032BB10E}" presName="Name37" presStyleLbl="parChTrans1D4" presStyleIdx="10" presStyleCnt="23"/>
      <dgm:spPr/>
      <dgm:t>
        <a:bodyPr/>
        <a:lstStyle/>
        <a:p>
          <a:endParaRPr lang="en-US"/>
        </a:p>
      </dgm:t>
    </dgm:pt>
    <dgm:pt modelId="{AE9119FB-5F17-4D5A-9596-4FE0CD4CD4A4}" type="pres">
      <dgm:prSet presAssocID="{31306187-6202-4B41-BF18-A9CF05F5B165}" presName="hierRoot2" presStyleCnt="0">
        <dgm:presLayoutVars>
          <dgm:hierBranch val="init"/>
        </dgm:presLayoutVars>
      </dgm:prSet>
      <dgm:spPr/>
    </dgm:pt>
    <dgm:pt modelId="{AD9046E1-C381-4A13-AC9B-854BE12C2C0D}" type="pres">
      <dgm:prSet presAssocID="{31306187-6202-4B41-BF18-A9CF05F5B165}" presName="rootComposite" presStyleCnt="0"/>
      <dgm:spPr/>
    </dgm:pt>
    <dgm:pt modelId="{888F01AB-D828-46E7-AB7F-A1A59D7B4FA8}" type="pres">
      <dgm:prSet presAssocID="{31306187-6202-4B41-BF18-A9CF05F5B165}" presName="rootText" presStyleLbl="node4" presStyleIdx="10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D6C9B4-5839-493C-A552-B142BDF8A577}" type="pres">
      <dgm:prSet presAssocID="{31306187-6202-4B41-BF18-A9CF05F5B165}" presName="rootConnector" presStyleLbl="node4" presStyleIdx="10" presStyleCnt="23"/>
      <dgm:spPr/>
      <dgm:t>
        <a:bodyPr/>
        <a:lstStyle/>
        <a:p>
          <a:endParaRPr lang="en-US"/>
        </a:p>
      </dgm:t>
    </dgm:pt>
    <dgm:pt modelId="{E2F2AC07-FF1F-4AC2-9BFC-ECFD3C8F9204}" type="pres">
      <dgm:prSet presAssocID="{31306187-6202-4B41-BF18-A9CF05F5B165}" presName="hierChild4" presStyleCnt="0"/>
      <dgm:spPr/>
    </dgm:pt>
    <dgm:pt modelId="{4DE21F17-CEAC-4C4F-B12A-9BCE42CC428C}" type="pres">
      <dgm:prSet presAssocID="{31306187-6202-4B41-BF18-A9CF05F5B165}" presName="hierChild5" presStyleCnt="0"/>
      <dgm:spPr/>
    </dgm:pt>
    <dgm:pt modelId="{30BDBB68-590D-41E7-B1DF-695B67B11D49}" type="pres">
      <dgm:prSet presAssocID="{D7508ABA-3E4F-48BF-B359-6C5BC1DBBC8C}" presName="Name37" presStyleLbl="parChTrans1D4" presStyleIdx="11" presStyleCnt="23"/>
      <dgm:spPr/>
      <dgm:t>
        <a:bodyPr/>
        <a:lstStyle/>
        <a:p>
          <a:endParaRPr lang="en-US"/>
        </a:p>
      </dgm:t>
    </dgm:pt>
    <dgm:pt modelId="{88BFCF57-6017-428A-9DDD-821ADC2D9C92}" type="pres">
      <dgm:prSet presAssocID="{84E74A9A-B01A-485A-A7B6-DE18C390467C}" presName="hierRoot2" presStyleCnt="0">
        <dgm:presLayoutVars>
          <dgm:hierBranch val="init"/>
        </dgm:presLayoutVars>
      </dgm:prSet>
      <dgm:spPr/>
    </dgm:pt>
    <dgm:pt modelId="{05DC4A03-B8E9-47B9-B671-4A0EB297241A}" type="pres">
      <dgm:prSet presAssocID="{84E74A9A-B01A-485A-A7B6-DE18C390467C}" presName="rootComposite" presStyleCnt="0"/>
      <dgm:spPr/>
    </dgm:pt>
    <dgm:pt modelId="{377F9434-C602-41F9-BE8D-ACE51B36146F}" type="pres">
      <dgm:prSet presAssocID="{84E74A9A-B01A-485A-A7B6-DE18C390467C}" presName="rootText" presStyleLbl="node4" presStyleIdx="11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DE1BD7-9F2F-4AF7-A789-8C84E1158EA5}" type="pres">
      <dgm:prSet presAssocID="{84E74A9A-B01A-485A-A7B6-DE18C390467C}" presName="rootConnector" presStyleLbl="node4" presStyleIdx="11" presStyleCnt="23"/>
      <dgm:spPr/>
      <dgm:t>
        <a:bodyPr/>
        <a:lstStyle/>
        <a:p>
          <a:endParaRPr lang="en-US"/>
        </a:p>
      </dgm:t>
    </dgm:pt>
    <dgm:pt modelId="{7459A744-A3CC-498C-8F8A-4EE2AF66BDE0}" type="pres">
      <dgm:prSet presAssocID="{84E74A9A-B01A-485A-A7B6-DE18C390467C}" presName="hierChild4" presStyleCnt="0"/>
      <dgm:spPr/>
    </dgm:pt>
    <dgm:pt modelId="{6A525B3E-4762-491E-8707-83CFC6FE17E0}" type="pres">
      <dgm:prSet presAssocID="{84E74A9A-B01A-485A-A7B6-DE18C390467C}" presName="hierChild5" presStyleCnt="0"/>
      <dgm:spPr/>
    </dgm:pt>
    <dgm:pt modelId="{D2343396-1B46-490C-A8F9-457DFD58FDE9}" type="pres">
      <dgm:prSet presAssocID="{F9AF1ABA-E743-4230-99A5-E8CA815BF857}" presName="Name37" presStyleLbl="parChTrans1D4" presStyleIdx="12" presStyleCnt="23"/>
      <dgm:spPr/>
      <dgm:t>
        <a:bodyPr/>
        <a:lstStyle/>
        <a:p>
          <a:endParaRPr lang="en-US"/>
        </a:p>
      </dgm:t>
    </dgm:pt>
    <dgm:pt modelId="{456A0B4D-7A85-4AA4-881D-07D7683561DC}" type="pres">
      <dgm:prSet presAssocID="{9988B66D-9E8E-4372-A583-D65DD7DBCAEE}" presName="hierRoot2" presStyleCnt="0">
        <dgm:presLayoutVars>
          <dgm:hierBranch val="init"/>
        </dgm:presLayoutVars>
      </dgm:prSet>
      <dgm:spPr/>
    </dgm:pt>
    <dgm:pt modelId="{08082541-F21D-4237-BD72-14E3E5B1B709}" type="pres">
      <dgm:prSet presAssocID="{9988B66D-9E8E-4372-A583-D65DD7DBCAEE}" presName="rootComposite" presStyleCnt="0"/>
      <dgm:spPr/>
    </dgm:pt>
    <dgm:pt modelId="{D36CDDD5-96D6-4E3E-A052-970A40422335}" type="pres">
      <dgm:prSet presAssocID="{9988B66D-9E8E-4372-A583-D65DD7DBCAEE}" presName="rootText" presStyleLbl="node4" presStyleIdx="12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2DC6E-E3AB-4D2B-94B4-668129F8A42E}" type="pres">
      <dgm:prSet presAssocID="{9988B66D-9E8E-4372-A583-D65DD7DBCAEE}" presName="rootConnector" presStyleLbl="node4" presStyleIdx="12" presStyleCnt="23"/>
      <dgm:spPr/>
      <dgm:t>
        <a:bodyPr/>
        <a:lstStyle/>
        <a:p>
          <a:endParaRPr lang="en-US"/>
        </a:p>
      </dgm:t>
    </dgm:pt>
    <dgm:pt modelId="{B0FC679E-192B-4D51-BBE9-45AD24E04BCA}" type="pres">
      <dgm:prSet presAssocID="{9988B66D-9E8E-4372-A583-D65DD7DBCAEE}" presName="hierChild4" presStyleCnt="0"/>
      <dgm:spPr/>
    </dgm:pt>
    <dgm:pt modelId="{A68DE9FA-8D99-49BF-BD4B-A88E2ACEAAB5}" type="pres">
      <dgm:prSet presAssocID="{9988B66D-9E8E-4372-A583-D65DD7DBCAEE}" presName="hierChild5" presStyleCnt="0"/>
      <dgm:spPr/>
    </dgm:pt>
    <dgm:pt modelId="{059AD88B-7A79-42AA-AB55-B2655874644B}" type="pres">
      <dgm:prSet presAssocID="{97C811EC-BC54-44A4-B3C8-92ACCC386251}" presName="hierChild5" presStyleCnt="0"/>
      <dgm:spPr/>
    </dgm:pt>
    <dgm:pt modelId="{88681012-75FE-4E7B-ABFB-9EA192DDA546}" type="pres">
      <dgm:prSet presAssocID="{72AC0059-CF44-4EE0-A8D1-6486CDE07A6D}" presName="Name37" presStyleLbl="parChTrans1D3" presStyleIdx="6" presStyleCnt="8"/>
      <dgm:spPr/>
      <dgm:t>
        <a:bodyPr/>
        <a:lstStyle/>
        <a:p>
          <a:endParaRPr lang="en-US"/>
        </a:p>
      </dgm:t>
    </dgm:pt>
    <dgm:pt modelId="{83B98718-EEF5-4101-A080-2172C90D4737}" type="pres">
      <dgm:prSet presAssocID="{2286A799-4374-40DF-A895-DA07C8D745DB}" presName="hierRoot2" presStyleCnt="0">
        <dgm:presLayoutVars>
          <dgm:hierBranch val="init"/>
        </dgm:presLayoutVars>
      </dgm:prSet>
      <dgm:spPr/>
    </dgm:pt>
    <dgm:pt modelId="{055CCE95-F420-42A5-9F71-1E65C475F7B5}" type="pres">
      <dgm:prSet presAssocID="{2286A799-4374-40DF-A895-DA07C8D745DB}" presName="rootComposite" presStyleCnt="0"/>
      <dgm:spPr/>
    </dgm:pt>
    <dgm:pt modelId="{4B0C8497-4ED1-4EFC-A9D7-4E5F74435D5D}" type="pres">
      <dgm:prSet presAssocID="{2286A799-4374-40DF-A895-DA07C8D745DB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0415EE-3544-47C9-8F34-F4577E01FA0C}" type="pres">
      <dgm:prSet presAssocID="{2286A799-4374-40DF-A895-DA07C8D745DB}" presName="rootConnector" presStyleLbl="node3" presStyleIdx="6" presStyleCnt="8"/>
      <dgm:spPr/>
      <dgm:t>
        <a:bodyPr/>
        <a:lstStyle/>
        <a:p>
          <a:endParaRPr lang="en-US"/>
        </a:p>
      </dgm:t>
    </dgm:pt>
    <dgm:pt modelId="{9303C747-130D-44D4-806E-C665621245FF}" type="pres">
      <dgm:prSet presAssocID="{2286A799-4374-40DF-A895-DA07C8D745DB}" presName="hierChild4" presStyleCnt="0"/>
      <dgm:spPr/>
    </dgm:pt>
    <dgm:pt modelId="{808FDA6D-DDB5-413B-B3C7-08E1CEA855AB}" type="pres">
      <dgm:prSet presAssocID="{913BC6BB-0B60-472C-8C91-07EE400773AD}" presName="Name37" presStyleLbl="parChTrans1D4" presStyleIdx="13" presStyleCnt="23"/>
      <dgm:spPr/>
      <dgm:t>
        <a:bodyPr/>
        <a:lstStyle/>
        <a:p>
          <a:endParaRPr lang="en-US"/>
        </a:p>
      </dgm:t>
    </dgm:pt>
    <dgm:pt modelId="{EE77C498-245A-43C1-A3E5-1BD4017ED5F9}" type="pres">
      <dgm:prSet presAssocID="{C3F0F8E2-A782-41BD-BAA2-B482B59B029F}" presName="hierRoot2" presStyleCnt="0">
        <dgm:presLayoutVars>
          <dgm:hierBranch val="init"/>
        </dgm:presLayoutVars>
      </dgm:prSet>
      <dgm:spPr/>
    </dgm:pt>
    <dgm:pt modelId="{AFAFD897-9E9E-48F9-B61B-EDBFA2E7A347}" type="pres">
      <dgm:prSet presAssocID="{C3F0F8E2-A782-41BD-BAA2-B482B59B029F}" presName="rootComposite" presStyleCnt="0"/>
      <dgm:spPr/>
    </dgm:pt>
    <dgm:pt modelId="{1055E427-4E9A-41EE-AABE-80EA799D92EB}" type="pres">
      <dgm:prSet presAssocID="{C3F0F8E2-A782-41BD-BAA2-B482B59B029F}" presName="rootText" presStyleLbl="node4" presStyleIdx="13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4BE039-BC84-48F8-AD27-234E7C0235B6}" type="pres">
      <dgm:prSet presAssocID="{C3F0F8E2-A782-41BD-BAA2-B482B59B029F}" presName="rootConnector" presStyleLbl="node4" presStyleIdx="13" presStyleCnt="23"/>
      <dgm:spPr/>
      <dgm:t>
        <a:bodyPr/>
        <a:lstStyle/>
        <a:p>
          <a:endParaRPr lang="en-US"/>
        </a:p>
      </dgm:t>
    </dgm:pt>
    <dgm:pt modelId="{6005567F-5A1E-4981-AF36-98718B10072B}" type="pres">
      <dgm:prSet presAssocID="{C3F0F8E2-A782-41BD-BAA2-B482B59B029F}" presName="hierChild4" presStyleCnt="0"/>
      <dgm:spPr/>
    </dgm:pt>
    <dgm:pt modelId="{8604EE97-E2DF-41DE-90DF-4D2ED743D71E}" type="pres">
      <dgm:prSet presAssocID="{C3F0F8E2-A782-41BD-BAA2-B482B59B029F}" presName="hierChild5" presStyleCnt="0"/>
      <dgm:spPr/>
    </dgm:pt>
    <dgm:pt modelId="{C7697A08-105E-4F30-9322-D493E204844D}" type="pres">
      <dgm:prSet presAssocID="{5F8D924B-6822-41F8-9B4C-8CD011729A75}" presName="Name37" presStyleLbl="parChTrans1D4" presStyleIdx="14" presStyleCnt="23"/>
      <dgm:spPr/>
      <dgm:t>
        <a:bodyPr/>
        <a:lstStyle/>
        <a:p>
          <a:endParaRPr lang="en-US"/>
        </a:p>
      </dgm:t>
    </dgm:pt>
    <dgm:pt modelId="{A16113ED-8FB2-4A31-AE62-85D5BE4D03EB}" type="pres">
      <dgm:prSet presAssocID="{F1A01667-2564-443E-9C12-680258289606}" presName="hierRoot2" presStyleCnt="0">
        <dgm:presLayoutVars>
          <dgm:hierBranch val="init"/>
        </dgm:presLayoutVars>
      </dgm:prSet>
      <dgm:spPr/>
    </dgm:pt>
    <dgm:pt modelId="{A7D0A033-23A7-44D7-9B85-72229989632F}" type="pres">
      <dgm:prSet presAssocID="{F1A01667-2564-443E-9C12-680258289606}" presName="rootComposite" presStyleCnt="0"/>
      <dgm:spPr/>
    </dgm:pt>
    <dgm:pt modelId="{00A89EDD-6CE7-49ED-AF49-8BCE572F1D8A}" type="pres">
      <dgm:prSet presAssocID="{F1A01667-2564-443E-9C12-680258289606}" presName="rootText" presStyleLbl="node4" presStyleIdx="14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ACD2C9-FEBD-48C4-8140-4AB93C1EAA5D}" type="pres">
      <dgm:prSet presAssocID="{F1A01667-2564-443E-9C12-680258289606}" presName="rootConnector" presStyleLbl="node4" presStyleIdx="14" presStyleCnt="23"/>
      <dgm:spPr/>
      <dgm:t>
        <a:bodyPr/>
        <a:lstStyle/>
        <a:p>
          <a:endParaRPr lang="en-US"/>
        </a:p>
      </dgm:t>
    </dgm:pt>
    <dgm:pt modelId="{10F504AC-F4D0-4848-B401-67F6D70170B1}" type="pres">
      <dgm:prSet presAssocID="{F1A01667-2564-443E-9C12-680258289606}" presName="hierChild4" presStyleCnt="0"/>
      <dgm:spPr/>
    </dgm:pt>
    <dgm:pt modelId="{B3BCC308-3900-423A-B0ED-92E7B86A4ABD}" type="pres">
      <dgm:prSet presAssocID="{F1A01667-2564-443E-9C12-680258289606}" presName="hierChild5" presStyleCnt="0"/>
      <dgm:spPr/>
    </dgm:pt>
    <dgm:pt modelId="{71B1CB86-AA24-4A35-A16C-4CBC7E4136F0}" type="pres">
      <dgm:prSet presAssocID="{33E0F3F1-77BC-47E0-ACA2-C63A489D1A96}" presName="Name37" presStyleLbl="parChTrans1D4" presStyleIdx="15" presStyleCnt="23"/>
      <dgm:spPr/>
      <dgm:t>
        <a:bodyPr/>
        <a:lstStyle/>
        <a:p>
          <a:endParaRPr lang="en-US"/>
        </a:p>
      </dgm:t>
    </dgm:pt>
    <dgm:pt modelId="{77EC7D6C-82C4-4B24-82DD-2713465A628E}" type="pres">
      <dgm:prSet presAssocID="{90C726FE-5DA6-41D8-8E51-CC7E99F39208}" presName="hierRoot2" presStyleCnt="0">
        <dgm:presLayoutVars>
          <dgm:hierBranch val="init"/>
        </dgm:presLayoutVars>
      </dgm:prSet>
      <dgm:spPr/>
    </dgm:pt>
    <dgm:pt modelId="{038517D3-DE3B-40A5-90A0-19AE21536F0C}" type="pres">
      <dgm:prSet presAssocID="{90C726FE-5DA6-41D8-8E51-CC7E99F39208}" presName="rootComposite" presStyleCnt="0"/>
      <dgm:spPr/>
    </dgm:pt>
    <dgm:pt modelId="{52D49D2B-49F9-466C-85A1-3AF944DACEC1}" type="pres">
      <dgm:prSet presAssocID="{90C726FE-5DA6-41D8-8E51-CC7E99F39208}" presName="rootText" presStyleLbl="node4" presStyleIdx="15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92930-DE38-45BB-B11D-E6DA9E7E9E9F}" type="pres">
      <dgm:prSet presAssocID="{90C726FE-5DA6-41D8-8E51-CC7E99F39208}" presName="rootConnector" presStyleLbl="node4" presStyleIdx="15" presStyleCnt="23"/>
      <dgm:spPr/>
      <dgm:t>
        <a:bodyPr/>
        <a:lstStyle/>
        <a:p>
          <a:endParaRPr lang="en-US"/>
        </a:p>
      </dgm:t>
    </dgm:pt>
    <dgm:pt modelId="{2A6F70FB-B96B-4BEF-AB35-633714D78A8C}" type="pres">
      <dgm:prSet presAssocID="{90C726FE-5DA6-41D8-8E51-CC7E99F39208}" presName="hierChild4" presStyleCnt="0"/>
      <dgm:spPr/>
    </dgm:pt>
    <dgm:pt modelId="{C7D28A12-6909-43B2-BAA6-97D4C6D098C6}" type="pres">
      <dgm:prSet presAssocID="{90C726FE-5DA6-41D8-8E51-CC7E99F39208}" presName="hierChild5" presStyleCnt="0"/>
      <dgm:spPr/>
    </dgm:pt>
    <dgm:pt modelId="{43A061E5-6A29-40A1-99C3-97BB3E0D1C80}" type="pres">
      <dgm:prSet presAssocID="{0812A40B-FB0C-41AE-8FD2-CA61FAD1EA92}" presName="Name37" presStyleLbl="parChTrans1D4" presStyleIdx="16" presStyleCnt="23"/>
      <dgm:spPr/>
      <dgm:t>
        <a:bodyPr/>
        <a:lstStyle/>
        <a:p>
          <a:endParaRPr lang="en-US"/>
        </a:p>
      </dgm:t>
    </dgm:pt>
    <dgm:pt modelId="{D6D3F538-0F13-43D8-8C98-6C5E9A00B8E6}" type="pres">
      <dgm:prSet presAssocID="{ECB94337-2AFD-4212-A18E-6C0707730084}" presName="hierRoot2" presStyleCnt="0">
        <dgm:presLayoutVars>
          <dgm:hierBranch val="init"/>
        </dgm:presLayoutVars>
      </dgm:prSet>
      <dgm:spPr/>
    </dgm:pt>
    <dgm:pt modelId="{CA180455-8B79-4A51-9091-B389CB930E85}" type="pres">
      <dgm:prSet presAssocID="{ECB94337-2AFD-4212-A18E-6C0707730084}" presName="rootComposite" presStyleCnt="0"/>
      <dgm:spPr/>
    </dgm:pt>
    <dgm:pt modelId="{1458B75A-AD41-4095-BB03-0A43ADE5E61A}" type="pres">
      <dgm:prSet presAssocID="{ECB94337-2AFD-4212-A18E-6C0707730084}" presName="rootText" presStyleLbl="node4" presStyleIdx="16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578D5-4241-4EE6-8EB5-C0DFBFC3E116}" type="pres">
      <dgm:prSet presAssocID="{ECB94337-2AFD-4212-A18E-6C0707730084}" presName="rootConnector" presStyleLbl="node4" presStyleIdx="16" presStyleCnt="23"/>
      <dgm:spPr/>
      <dgm:t>
        <a:bodyPr/>
        <a:lstStyle/>
        <a:p>
          <a:endParaRPr lang="en-US"/>
        </a:p>
      </dgm:t>
    </dgm:pt>
    <dgm:pt modelId="{0D821035-07A3-4078-AC67-29E023196DD3}" type="pres">
      <dgm:prSet presAssocID="{ECB94337-2AFD-4212-A18E-6C0707730084}" presName="hierChild4" presStyleCnt="0"/>
      <dgm:spPr/>
    </dgm:pt>
    <dgm:pt modelId="{15638EE6-750F-4A73-B31A-D0FBC50754B3}" type="pres">
      <dgm:prSet presAssocID="{ECB94337-2AFD-4212-A18E-6C0707730084}" presName="hierChild5" presStyleCnt="0"/>
      <dgm:spPr/>
    </dgm:pt>
    <dgm:pt modelId="{BD1D3D7C-F5AD-4039-89DD-6F52EEB6907B}" type="pres">
      <dgm:prSet presAssocID="{3EB85924-19D3-44B4-8AF3-79E9809B15C5}" presName="Name37" presStyleLbl="parChTrans1D4" presStyleIdx="17" presStyleCnt="23"/>
      <dgm:spPr/>
      <dgm:t>
        <a:bodyPr/>
        <a:lstStyle/>
        <a:p>
          <a:endParaRPr lang="en-US"/>
        </a:p>
      </dgm:t>
    </dgm:pt>
    <dgm:pt modelId="{400D71E2-9F1E-4FCE-9CC7-C7701F69E8F9}" type="pres">
      <dgm:prSet presAssocID="{DC2997E6-97C0-40D1-8C6E-C83AE922F9C8}" presName="hierRoot2" presStyleCnt="0">
        <dgm:presLayoutVars>
          <dgm:hierBranch val="init"/>
        </dgm:presLayoutVars>
      </dgm:prSet>
      <dgm:spPr/>
    </dgm:pt>
    <dgm:pt modelId="{A1108858-E4F0-4B5B-8DFE-5CA7B969EE9E}" type="pres">
      <dgm:prSet presAssocID="{DC2997E6-97C0-40D1-8C6E-C83AE922F9C8}" presName="rootComposite" presStyleCnt="0"/>
      <dgm:spPr/>
    </dgm:pt>
    <dgm:pt modelId="{9159D16B-EE51-46CF-8976-373C4309BCDD}" type="pres">
      <dgm:prSet presAssocID="{DC2997E6-97C0-40D1-8C6E-C83AE922F9C8}" presName="rootText" presStyleLbl="node4" presStyleIdx="17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03DB72-BC2F-470C-9735-7BD2E5B86343}" type="pres">
      <dgm:prSet presAssocID="{DC2997E6-97C0-40D1-8C6E-C83AE922F9C8}" presName="rootConnector" presStyleLbl="node4" presStyleIdx="17" presStyleCnt="23"/>
      <dgm:spPr/>
      <dgm:t>
        <a:bodyPr/>
        <a:lstStyle/>
        <a:p>
          <a:endParaRPr lang="en-US"/>
        </a:p>
      </dgm:t>
    </dgm:pt>
    <dgm:pt modelId="{CE4C07BB-2E17-4726-B82B-73515A680E9A}" type="pres">
      <dgm:prSet presAssocID="{DC2997E6-97C0-40D1-8C6E-C83AE922F9C8}" presName="hierChild4" presStyleCnt="0"/>
      <dgm:spPr/>
    </dgm:pt>
    <dgm:pt modelId="{94C96155-B6FF-4C26-B875-074EDA6C61AC}" type="pres">
      <dgm:prSet presAssocID="{DC2997E6-97C0-40D1-8C6E-C83AE922F9C8}" presName="hierChild5" presStyleCnt="0"/>
      <dgm:spPr/>
    </dgm:pt>
    <dgm:pt modelId="{E567EAF9-D0B8-4953-AB43-D5B5DEF7930C}" type="pres">
      <dgm:prSet presAssocID="{2286A799-4374-40DF-A895-DA07C8D745DB}" presName="hierChild5" presStyleCnt="0"/>
      <dgm:spPr/>
    </dgm:pt>
    <dgm:pt modelId="{D2476993-C2DF-447A-B9C8-21E54DE1ACAC}" type="pres">
      <dgm:prSet presAssocID="{9FD4E012-3C7D-4F74-A6D2-82CF2B257433}" presName="Name37" presStyleLbl="parChTrans1D3" presStyleIdx="7" presStyleCnt="8"/>
      <dgm:spPr/>
      <dgm:t>
        <a:bodyPr/>
        <a:lstStyle/>
        <a:p>
          <a:endParaRPr lang="en-US"/>
        </a:p>
      </dgm:t>
    </dgm:pt>
    <dgm:pt modelId="{057F2326-9036-478A-8827-2B1EDFECD4F1}" type="pres">
      <dgm:prSet presAssocID="{BB875120-5B0D-4A80-B33C-3EBB573140AF}" presName="hierRoot2" presStyleCnt="0">
        <dgm:presLayoutVars>
          <dgm:hierBranch val="init"/>
        </dgm:presLayoutVars>
      </dgm:prSet>
      <dgm:spPr/>
    </dgm:pt>
    <dgm:pt modelId="{0FAA4BC7-7929-4CB8-A36F-42BF874CC80D}" type="pres">
      <dgm:prSet presAssocID="{BB875120-5B0D-4A80-B33C-3EBB573140AF}" presName="rootComposite" presStyleCnt="0"/>
      <dgm:spPr/>
    </dgm:pt>
    <dgm:pt modelId="{12FEF3D9-3799-4AE1-AF9C-F804CB5DA594}" type="pres">
      <dgm:prSet presAssocID="{BB875120-5B0D-4A80-B33C-3EBB573140AF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836A48-9A45-41D0-9E82-0D422E2B64D3}" type="pres">
      <dgm:prSet presAssocID="{BB875120-5B0D-4A80-B33C-3EBB573140AF}" presName="rootConnector" presStyleLbl="node3" presStyleIdx="7" presStyleCnt="8"/>
      <dgm:spPr/>
      <dgm:t>
        <a:bodyPr/>
        <a:lstStyle/>
        <a:p>
          <a:endParaRPr lang="en-US"/>
        </a:p>
      </dgm:t>
    </dgm:pt>
    <dgm:pt modelId="{F54777DA-108F-4C27-81FD-C5F100A17128}" type="pres">
      <dgm:prSet presAssocID="{BB875120-5B0D-4A80-B33C-3EBB573140AF}" presName="hierChild4" presStyleCnt="0"/>
      <dgm:spPr/>
    </dgm:pt>
    <dgm:pt modelId="{487877F0-CB1C-4266-9E2E-8917CF86084B}" type="pres">
      <dgm:prSet presAssocID="{9AE6D0AF-FBFC-4717-9672-196AB645CD9F}" presName="Name37" presStyleLbl="parChTrans1D4" presStyleIdx="18" presStyleCnt="23"/>
      <dgm:spPr/>
      <dgm:t>
        <a:bodyPr/>
        <a:lstStyle/>
        <a:p>
          <a:endParaRPr lang="en-US"/>
        </a:p>
      </dgm:t>
    </dgm:pt>
    <dgm:pt modelId="{B5A06BAF-4036-4DE4-8461-D8419A792F65}" type="pres">
      <dgm:prSet presAssocID="{8A57A4CF-2B23-437C-8FA9-BDD2F9764E10}" presName="hierRoot2" presStyleCnt="0">
        <dgm:presLayoutVars>
          <dgm:hierBranch val="init"/>
        </dgm:presLayoutVars>
      </dgm:prSet>
      <dgm:spPr/>
    </dgm:pt>
    <dgm:pt modelId="{9EC381C2-7BCA-4F51-9F85-FE2149CCB8EF}" type="pres">
      <dgm:prSet presAssocID="{8A57A4CF-2B23-437C-8FA9-BDD2F9764E10}" presName="rootComposite" presStyleCnt="0"/>
      <dgm:spPr/>
    </dgm:pt>
    <dgm:pt modelId="{B1C1BBF9-026C-415B-84D8-89D1BF5D1F92}" type="pres">
      <dgm:prSet presAssocID="{8A57A4CF-2B23-437C-8FA9-BDD2F9764E10}" presName="rootText" presStyleLbl="node4" presStyleIdx="18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CDC94F-26DD-4AA2-A49D-CBAF84B2930D}" type="pres">
      <dgm:prSet presAssocID="{8A57A4CF-2B23-437C-8FA9-BDD2F9764E10}" presName="rootConnector" presStyleLbl="node4" presStyleIdx="18" presStyleCnt="23"/>
      <dgm:spPr/>
      <dgm:t>
        <a:bodyPr/>
        <a:lstStyle/>
        <a:p>
          <a:endParaRPr lang="en-US"/>
        </a:p>
      </dgm:t>
    </dgm:pt>
    <dgm:pt modelId="{5976F452-0406-44B9-8152-8B84F411411A}" type="pres">
      <dgm:prSet presAssocID="{8A57A4CF-2B23-437C-8FA9-BDD2F9764E10}" presName="hierChild4" presStyleCnt="0"/>
      <dgm:spPr/>
    </dgm:pt>
    <dgm:pt modelId="{85B78803-42A6-48B1-804A-E82EDBCD1839}" type="pres">
      <dgm:prSet presAssocID="{8A57A4CF-2B23-437C-8FA9-BDD2F9764E10}" presName="hierChild5" presStyleCnt="0"/>
      <dgm:spPr/>
    </dgm:pt>
    <dgm:pt modelId="{AF9B48C7-170E-4FCD-A009-F080182CD283}" type="pres">
      <dgm:prSet presAssocID="{8216039B-18A5-43F4-A2A6-8951D4C5C4BD}" presName="Name37" presStyleLbl="parChTrans1D4" presStyleIdx="19" presStyleCnt="23"/>
      <dgm:spPr/>
      <dgm:t>
        <a:bodyPr/>
        <a:lstStyle/>
        <a:p>
          <a:endParaRPr lang="en-US"/>
        </a:p>
      </dgm:t>
    </dgm:pt>
    <dgm:pt modelId="{C7F9D156-D0FA-4BCB-A4D6-D4E8FB644D22}" type="pres">
      <dgm:prSet presAssocID="{00A4DD96-40C3-47C5-925C-664DB6F7F245}" presName="hierRoot2" presStyleCnt="0">
        <dgm:presLayoutVars>
          <dgm:hierBranch val="init"/>
        </dgm:presLayoutVars>
      </dgm:prSet>
      <dgm:spPr/>
    </dgm:pt>
    <dgm:pt modelId="{14001B92-4D50-4A86-8E7F-8C240F1C2CEF}" type="pres">
      <dgm:prSet presAssocID="{00A4DD96-40C3-47C5-925C-664DB6F7F245}" presName="rootComposite" presStyleCnt="0"/>
      <dgm:spPr/>
    </dgm:pt>
    <dgm:pt modelId="{7B995148-862E-4F79-9387-2D08770BC38B}" type="pres">
      <dgm:prSet presAssocID="{00A4DD96-40C3-47C5-925C-664DB6F7F245}" presName="rootText" presStyleLbl="node4" presStyleIdx="19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B75710-4B10-4415-8B50-C84E7A68533E}" type="pres">
      <dgm:prSet presAssocID="{00A4DD96-40C3-47C5-925C-664DB6F7F245}" presName="rootConnector" presStyleLbl="node4" presStyleIdx="19" presStyleCnt="23"/>
      <dgm:spPr/>
      <dgm:t>
        <a:bodyPr/>
        <a:lstStyle/>
        <a:p>
          <a:endParaRPr lang="en-US"/>
        </a:p>
      </dgm:t>
    </dgm:pt>
    <dgm:pt modelId="{61453F2A-5B59-448F-8F0F-C4EAEDB712B9}" type="pres">
      <dgm:prSet presAssocID="{00A4DD96-40C3-47C5-925C-664DB6F7F245}" presName="hierChild4" presStyleCnt="0"/>
      <dgm:spPr/>
    </dgm:pt>
    <dgm:pt modelId="{0CDEADD5-5595-4045-8BBA-42CE59A9C0CC}" type="pres">
      <dgm:prSet presAssocID="{00A4DD96-40C3-47C5-925C-664DB6F7F245}" presName="hierChild5" presStyleCnt="0"/>
      <dgm:spPr/>
    </dgm:pt>
    <dgm:pt modelId="{AA8C676F-D2DC-4B56-B88B-61F229246A61}" type="pres">
      <dgm:prSet presAssocID="{926D7465-B2F6-4F7C-8DE9-0E811B8B8FAD}" presName="Name37" presStyleLbl="parChTrans1D4" presStyleIdx="20" presStyleCnt="23"/>
      <dgm:spPr/>
      <dgm:t>
        <a:bodyPr/>
        <a:lstStyle/>
        <a:p>
          <a:endParaRPr lang="en-US"/>
        </a:p>
      </dgm:t>
    </dgm:pt>
    <dgm:pt modelId="{08FEF37F-36D0-496E-93A5-532519003A0B}" type="pres">
      <dgm:prSet presAssocID="{39338666-BA0E-43EB-973F-6B718E828EF1}" presName="hierRoot2" presStyleCnt="0">
        <dgm:presLayoutVars>
          <dgm:hierBranch val="init"/>
        </dgm:presLayoutVars>
      </dgm:prSet>
      <dgm:spPr/>
    </dgm:pt>
    <dgm:pt modelId="{4F75578C-A3AA-4908-9AF1-A3646E8C4341}" type="pres">
      <dgm:prSet presAssocID="{39338666-BA0E-43EB-973F-6B718E828EF1}" presName="rootComposite" presStyleCnt="0"/>
      <dgm:spPr/>
    </dgm:pt>
    <dgm:pt modelId="{EC57FF76-1CA8-49E0-BD46-DCA10B8A837E}" type="pres">
      <dgm:prSet presAssocID="{39338666-BA0E-43EB-973F-6B718E828EF1}" presName="rootText" presStyleLbl="node4" presStyleIdx="20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3EC97F-0098-4A1C-9408-B867370F066C}" type="pres">
      <dgm:prSet presAssocID="{39338666-BA0E-43EB-973F-6B718E828EF1}" presName="rootConnector" presStyleLbl="node4" presStyleIdx="20" presStyleCnt="23"/>
      <dgm:spPr/>
      <dgm:t>
        <a:bodyPr/>
        <a:lstStyle/>
        <a:p>
          <a:endParaRPr lang="en-US"/>
        </a:p>
      </dgm:t>
    </dgm:pt>
    <dgm:pt modelId="{08DEE087-450B-477E-82B0-9EAD46072127}" type="pres">
      <dgm:prSet presAssocID="{39338666-BA0E-43EB-973F-6B718E828EF1}" presName="hierChild4" presStyleCnt="0"/>
      <dgm:spPr/>
    </dgm:pt>
    <dgm:pt modelId="{C15D6163-CCDB-4669-96AC-AF407A5DFD14}" type="pres">
      <dgm:prSet presAssocID="{39338666-BA0E-43EB-973F-6B718E828EF1}" presName="hierChild5" presStyleCnt="0"/>
      <dgm:spPr/>
    </dgm:pt>
    <dgm:pt modelId="{67144274-707F-4F1B-A23F-B80DD58210CD}" type="pres">
      <dgm:prSet presAssocID="{0AAC55BB-0230-441B-B478-9B640F368E27}" presName="Name37" presStyleLbl="parChTrans1D4" presStyleIdx="21" presStyleCnt="23"/>
      <dgm:spPr/>
      <dgm:t>
        <a:bodyPr/>
        <a:lstStyle/>
        <a:p>
          <a:endParaRPr lang="en-US"/>
        </a:p>
      </dgm:t>
    </dgm:pt>
    <dgm:pt modelId="{DB477C7A-B525-429C-BF2D-0137E8D020F2}" type="pres">
      <dgm:prSet presAssocID="{F1185555-85D8-4AFE-A084-3D9E7484CFDC}" presName="hierRoot2" presStyleCnt="0">
        <dgm:presLayoutVars>
          <dgm:hierBranch val="init"/>
        </dgm:presLayoutVars>
      </dgm:prSet>
      <dgm:spPr/>
    </dgm:pt>
    <dgm:pt modelId="{C7DD49B1-F903-479C-9DD9-407D9BA0E3E4}" type="pres">
      <dgm:prSet presAssocID="{F1185555-85D8-4AFE-A084-3D9E7484CFDC}" presName="rootComposite" presStyleCnt="0"/>
      <dgm:spPr/>
    </dgm:pt>
    <dgm:pt modelId="{28CCA8C9-4AAD-4B25-8AEF-34C8A3299BC7}" type="pres">
      <dgm:prSet presAssocID="{F1185555-85D8-4AFE-A084-3D9E7484CFDC}" presName="rootText" presStyleLbl="node4" presStyleIdx="21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60EF7D-2DDC-40F7-9590-C70ACB3B3F8A}" type="pres">
      <dgm:prSet presAssocID="{F1185555-85D8-4AFE-A084-3D9E7484CFDC}" presName="rootConnector" presStyleLbl="node4" presStyleIdx="21" presStyleCnt="23"/>
      <dgm:spPr/>
      <dgm:t>
        <a:bodyPr/>
        <a:lstStyle/>
        <a:p>
          <a:endParaRPr lang="en-US"/>
        </a:p>
      </dgm:t>
    </dgm:pt>
    <dgm:pt modelId="{D237429F-741F-4D3A-97F1-4DC84AE540AA}" type="pres">
      <dgm:prSet presAssocID="{F1185555-85D8-4AFE-A084-3D9E7484CFDC}" presName="hierChild4" presStyleCnt="0"/>
      <dgm:spPr/>
    </dgm:pt>
    <dgm:pt modelId="{DBA6DE89-FAAF-4745-8223-484593306413}" type="pres">
      <dgm:prSet presAssocID="{F1185555-85D8-4AFE-A084-3D9E7484CFDC}" presName="hierChild5" presStyleCnt="0"/>
      <dgm:spPr/>
    </dgm:pt>
    <dgm:pt modelId="{99EBB8D8-E54C-4E82-9D89-A3ED994E6A97}" type="pres">
      <dgm:prSet presAssocID="{E559046D-0C86-4E9C-B22B-75DD3A16097E}" presName="Name37" presStyleLbl="parChTrans1D4" presStyleIdx="22" presStyleCnt="23"/>
      <dgm:spPr/>
      <dgm:t>
        <a:bodyPr/>
        <a:lstStyle/>
        <a:p>
          <a:endParaRPr lang="en-US"/>
        </a:p>
      </dgm:t>
    </dgm:pt>
    <dgm:pt modelId="{7463AF75-A62B-42A2-B9C4-37E0AD4E6CFF}" type="pres">
      <dgm:prSet presAssocID="{E5EB40D7-8772-493A-B32C-6D114EAF0115}" presName="hierRoot2" presStyleCnt="0">
        <dgm:presLayoutVars>
          <dgm:hierBranch val="init"/>
        </dgm:presLayoutVars>
      </dgm:prSet>
      <dgm:spPr/>
    </dgm:pt>
    <dgm:pt modelId="{D47CBEC7-4605-4D9A-91FF-E5DAFF439D16}" type="pres">
      <dgm:prSet presAssocID="{E5EB40D7-8772-493A-B32C-6D114EAF0115}" presName="rootComposite" presStyleCnt="0"/>
      <dgm:spPr/>
    </dgm:pt>
    <dgm:pt modelId="{06FD2916-98B2-4322-8ACA-B741C3F80D4C}" type="pres">
      <dgm:prSet presAssocID="{E5EB40D7-8772-493A-B32C-6D114EAF0115}" presName="rootText" presStyleLbl="node4" presStyleIdx="22" presStyleCnt="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8AC1C-057E-4FC2-9DF4-5F97619639E1}" type="pres">
      <dgm:prSet presAssocID="{E5EB40D7-8772-493A-B32C-6D114EAF0115}" presName="rootConnector" presStyleLbl="node4" presStyleIdx="22" presStyleCnt="23"/>
      <dgm:spPr/>
      <dgm:t>
        <a:bodyPr/>
        <a:lstStyle/>
        <a:p>
          <a:endParaRPr lang="en-US"/>
        </a:p>
      </dgm:t>
    </dgm:pt>
    <dgm:pt modelId="{8A3337E6-C739-4729-95BA-493795AC181B}" type="pres">
      <dgm:prSet presAssocID="{E5EB40D7-8772-493A-B32C-6D114EAF0115}" presName="hierChild4" presStyleCnt="0"/>
      <dgm:spPr/>
    </dgm:pt>
    <dgm:pt modelId="{114DC767-01D4-49E5-82A0-D42AC52BB882}" type="pres">
      <dgm:prSet presAssocID="{E5EB40D7-8772-493A-B32C-6D114EAF0115}" presName="hierChild5" presStyleCnt="0"/>
      <dgm:spPr/>
    </dgm:pt>
    <dgm:pt modelId="{A66F553C-1401-4479-9BC5-02A6D552A4B3}" type="pres">
      <dgm:prSet presAssocID="{BB875120-5B0D-4A80-B33C-3EBB573140AF}" presName="hierChild5" presStyleCnt="0"/>
      <dgm:spPr/>
    </dgm:pt>
    <dgm:pt modelId="{D10FECAA-92F9-40F1-8F5E-51C38CE2F1E2}" type="pres">
      <dgm:prSet presAssocID="{A116825E-5E57-4E57-B875-BE183F44699C}" presName="hierChild5" presStyleCnt="0"/>
      <dgm:spPr/>
    </dgm:pt>
    <dgm:pt modelId="{748B4DED-FCDD-45E4-A020-89E571F9ABAE}" type="pres">
      <dgm:prSet presAssocID="{A60EA5E7-5750-4153-B899-B28BDA6D5361}" presName="Name37" presStyleLbl="parChTrans1D2" presStyleIdx="3" presStyleCnt="4"/>
      <dgm:spPr/>
      <dgm:t>
        <a:bodyPr/>
        <a:lstStyle/>
        <a:p>
          <a:endParaRPr lang="en-US"/>
        </a:p>
      </dgm:t>
    </dgm:pt>
    <dgm:pt modelId="{84542929-A3BF-491A-A71E-D07DAA3FBAD4}" type="pres">
      <dgm:prSet presAssocID="{B88B37AC-7537-4A6A-9AD9-1FDC80202DAE}" presName="hierRoot2" presStyleCnt="0">
        <dgm:presLayoutVars>
          <dgm:hierBranch val="init"/>
        </dgm:presLayoutVars>
      </dgm:prSet>
      <dgm:spPr/>
    </dgm:pt>
    <dgm:pt modelId="{FC97D6B4-4BC0-48E7-B24B-15760CB1D71D}" type="pres">
      <dgm:prSet presAssocID="{B88B37AC-7537-4A6A-9AD9-1FDC80202DAE}" presName="rootComposite" presStyleCnt="0"/>
      <dgm:spPr/>
    </dgm:pt>
    <dgm:pt modelId="{05C3EDB7-F312-4CBB-B0F4-C02C6A2D8D9C}" type="pres">
      <dgm:prSet presAssocID="{B88B37AC-7537-4A6A-9AD9-1FDC80202DAE}" presName="rootText" presStyleLbl="node2" presStyleIdx="3" presStyleCnt="4" custLinFactNeighborX="47431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588C8D-514E-4716-B8CF-FF7908A20F33}" type="pres">
      <dgm:prSet presAssocID="{B88B37AC-7537-4A6A-9AD9-1FDC80202DAE}" presName="rootConnector" presStyleLbl="node2" presStyleIdx="3" presStyleCnt="4"/>
      <dgm:spPr/>
      <dgm:t>
        <a:bodyPr/>
        <a:lstStyle/>
        <a:p>
          <a:endParaRPr lang="en-US"/>
        </a:p>
      </dgm:t>
    </dgm:pt>
    <dgm:pt modelId="{DC382DBB-CE33-4CEF-9B8F-7065F9546631}" type="pres">
      <dgm:prSet presAssocID="{B88B37AC-7537-4A6A-9AD9-1FDC80202DAE}" presName="hierChild4" presStyleCnt="0"/>
      <dgm:spPr/>
    </dgm:pt>
    <dgm:pt modelId="{7A9CC60B-B06C-4EB7-8CC4-23FB1839D350}" type="pres">
      <dgm:prSet presAssocID="{B88B37AC-7537-4A6A-9AD9-1FDC80202DAE}" presName="hierChild5" presStyleCnt="0"/>
      <dgm:spPr/>
    </dgm:pt>
    <dgm:pt modelId="{4923D27C-DB7D-44DB-89D0-FDC5E40F9DAA}" type="pres">
      <dgm:prSet presAssocID="{8BAB464B-DC41-4E9D-89AE-A7DA1031C913}" presName="hierChild3" presStyleCnt="0"/>
      <dgm:spPr/>
    </dgm:pt>
  </dgm:ptLst>
  <dgm:cxnLst>
    <dgm:cxn modelId="{001B67EE-923F-4170-892E-4F24D3DEDB76}" type="presOf" srcId="{B4FC2102-1BA5-4A2B-AF1D-9DA1DA2F3981}" destId="{E92B137E-DEFB-4693-8F36-F56869C0C16F}" srcOrd="0" destOrd="0" presId="urn:microsoft.com/office/officeart/2005/8/layout/orgChart1"/>
    <dgm:cxn modelId="{5ABACA20-7002-495E-B820-A27F1E7C7390}" type="presOf" srcId="{9988B66D-9E8E-4372-A583-D65DD7DBCAEE}" destId="{EC12DC6E-E3AB-4D2B-94B4-668129F8A42E}" srcOrd="1" destOrd="0" presId="urn:microsoft.com/office/officeart/2005/8/layout/orgChart1"/>
    <dgm:cxn modelId="{F75364A7-C6E8-4A5C-BA8F-5A134499645C}" srcId="{2286A799-4374-40DF-A895-DA07C8D745DB}" destId="{ECB94337-2AFD-4212-A18E-6C0707730084}" srcOrd="3" destOrd="0" parTransId="{0812A40B-FB0C-41AE-8FD2-CA61FAD1EA92}" sibTransId="{097E52DD-C6AF-4DA4-87E4-BAA52F3D3B3A}"/>
    <dgm:cxn modelId="{B15BAC3B-5198-416D-AAEE-811D521492A9}" type="presOf" srcId="{2286A799-4374-40DF-A895-DA07C8D745DB}" destId="{CE0415EE-3544-47C9-8F34-F4577E01FA0C}" srcOrd="1" destOrd="0" presId="urn:microsoft.com/office/officeart/2005/8/layout/orgChart1"/>
    <dgm:cxn modelId="{D7DAA8FA-721F-483D-BF3D-99A33060E589}" type="presOf" srcId="{2286A799-4374-40DF-A895-DA07C8D745DB}" destId="{4B0C8497-4ED1-4EFC-A9D7-4E5F74435D5D}" srcOrd="0" destOrd="0" presId="urn:microsoft.com/office/officeart/2005/8/layout/orgChart1"/>
    <dgm:cxn modelId="{3D4DFAD7-68A4-4D2C-8566-08B64AA829BB}" type="presOf" srcId="{0341C4F5-C835-4ABB-A5AC-31DD8A4F2753}" destId="{5F7FC00E-0146-4429-9FD1-A986D1758862}" srcOrd="0" destOrd="0" presId="urn:microsoft.com/office/officeart/2005/8/layout/orgChart1"/>
    <dgm:cxn modelId="{C3FDB0CB-CEE7-420A-9BE5-A8D0291FA9D6}" type="presOf" srcId="{97C811EC-BC54-44A4-B3C8-92ACCC386251}" destId="{817823CB-BC9B-4C3F-B848-B2C062ED46A7}" srcOrd="0" destOrd="0" presId="urn:microsoft.com/office/officeart/2005/8/layout/orgChart1"/>
    <dgm:cxn modelId="{7B6B3B84-9553-499A-AF14-89B15E3924A4}" type="presOf" srcId="{8A57A4CF-2B23-437C-8FA9-BDD2F9764E10}" destId="{41CDC94F-26DD-4AA2-A49D-CBAF84B2930D}" srcOrd="1" destOrd="0" presId="urn:microsoft.com/office/officeart/2005/8/layout/orgChart1"/>
    <dgm:cxn modelId="{327431CD-D32F-4FFC-BCF6-D92214406906}" srcId="{BB875120-5B0D-4A80-B33C-3EBB573140AF}" destId="{F1185555-85D8-4AFE-A084-3D9E7484CFDC}" srcOrd="3" destOrd="0" parTransId="{0AAC55BB-0230-441B-B478-9B640F368E27}" sibTransId="{D1328C89-62D4-4A98-A4A4-419B65A07A8D}"/>
    <dgm:cxn modelId="{9C2F6ADB-6C4A-4536-9947-808A4E61AD62}" type="presOf" srcId="{8C0EE8E0-0D37-492F-AF39-37A17BB942AC}" destId="{95582253-B024-4B18-9194-6846F928A4C2}" srcOrd="0" destOrd="0" presId="urn:microsoft.com/office/officeart/2005/8/layout/orgChart1"/>
    <dgm:cxn modelId="{1FED3B81-9D44-4F7E-A78A-727880D7CBEA}" type="presOf" srcId="{F4FC5081-6047-4AC2-B131-218751EB16EC}" destId="{08AB97C8-53C7-4EF0-B2EF-4EF663A7C8DA}" srcOrd="0" destOrd="0" presId="urn:microsoft.com/office/officeart/2005/8/layout/orgChart1"/>
    <dgm:cxn modelId="{43757AFC-27AF-46FA-9876-6A1F23F60B9E}" srcId="{BB875120-5B0D-4A80-B33C-3EBB573140AF}" destId="{E5EB40D7-8772-493A-B32C-6D114EAF0115}" srcOrd="4" destOrd="0" parTransId="{E559046D-0C86-4E9C-B22B-75DD3A16097E}" sibTransId="{CF70F766-9DC0-4639-8FAE-AB8920A66E0E}"/>
    <dgm:cxn modelId="{84CA9682-64B3-46A1-A121-29FCE4094296}" type="presOf" srcId="{90C726FE-5DA6-41D8-8E51-CC7E99F39208}" destId="{52D49D2B-49F9-466C-85A1-3AF944DACEC1}" srcOrd="0" destOrd="0" presId="urn:microsoft.com/office/officeart/2005/8/layout/orgChart1"/>
    <dgm:cxn modelId="{F5634C50-F57E-4493-8DB4-DC77CCE8814D}" srcId="{2286A799-4374-40DF-A895-DA07C8D745DB}" destId="{90C726FE-5DA6-41D8-8E51-CC7E99F39208}" srcOrd="2" destOrd="0" parTransId="{33E0F3F1-77BC-47E0-ACA2-C63A489D1A96}" sibTransId="{0BB39661-E699-4801-8EF3-B8EA5A4CD232}"/>
    <dgm:cxn modelId="{C49E3889-32D1-4727-A9C4-C8E0A6D82520}" type="presOf" srcId="{8216039B-18A5-43F4-A2A6-8951D4C5C4BD}" destId="{AF9B48C7-170E-4FCD-A009-F080182CD283}" srcOrd="0" destOrd="0" presId="urn:microsoft.com/office/officeart/2005/8/layout/orgChart1"/>
    <dgm:cxn modelId="{8351C4B8-A03A-41F8-AB20-4963941A7193}" type="presOf" srcId="{913BC6BB-0B60-472C-8C91-07EE400773AD}" destId="{808FDA6D-DDB5-413B-B3C7-08E1CEA855AB}" srcOrd="0" destOrd="0" presId="urn:microsoft.com/office/officeart/2005/8/layout/orgChart1"/>
    <dgm:cxn modelId="{B3893C8D-EC49-4103-9276-5A6C31067CC9}" type="presOf" srcId="{8BAB464B-DC41-4E9D-89AE-A7DA1031C913}" destId="{A20EF5CD-941C-4169-9C0F-D2F0ACDCC6A9}" srcOrd="0" destOrd="0" presId="urn:microsoft.com/office/officeart/2005/8/layout/orgChart1"/>
    <dgm:cxn modelId="{E05028A2-ADAF-42E1-8420-6A6027E98FFE}" srcId="{F4800EC1-C1C9-4580-B0CD-53B89A29EA41}" destId="{73BA13C8-32A2-46F5-803F-6D763869184B}" srcOrd="1" destOrd="0" parTransId="{3437830A-6BC1-4F97-948C-6E3DD14970D1}" sibTransId="{837EC4C5-F8EB-4E56-903C-F103EE7B66B3}"/>
    <dgm:cxn modelId="{AC1236ED-AAC1-4CB4-AD75-FCF3584A6E44}" srcId="{5547A803-AD9C-42F8-A5A7-3C11C6AC66F1}" destId="{402A299E-AA71-43B8-BB70-6189223AB031}" srcOrd="0" destOrd="0" parTransId="{9E729C21-86F9-4646-AB22-58B4A284F1F9}" sibTransId="{4EBC6630-E896-49F7-B454-170DA86AFDCB}"/>
    <dgm:cxn modelId="{7F19EA23-895F-4888-8CF8-DC558DC81A23}" srcId="{73BA13C8-32A2-46F5-803F-6D763869184B}" destId="{0AB15825-509D-49C7-B042-FD1085DAEDD9}" srcOrd="1" destOrd="0" parTransId="{50DE1FDB-5390-44AB-9442-E1DCD4E35227}" sibTransId="{7F04965A-FA04-4BE4-986A-04D0FCAE170A}"/>
    <dgm:cxn modelId="{FB1B934A-5EE6-4FD3-AE01-C1BC7C0D1CFD}" type="presOf" srcId="{BB875120-5B0D-4A80-B33C-3EBB573140AF}" destId="{12FEF3D9-3799-4AE1-AF9C-F804CB5DA594}" srcOrd="0" destOrd="0" presId="urn:microsoft.com/office/officeart/2005/8/layout/orgChart1"/>
    <dgm:cxn modelId="{C53E8F38-18F4-47E6-BDA0-0E1026302B32}" type="presOf" srcId="{9B4A9474-D69C-4603-80C9-FEB88A23D3EB}" destId="{C4CC13E7-F729-494F-BC39-617A98131D0E}" srcOrd="0" destOrd="0" presId="urn:microsoft.com/office/officeart/2005/8/layout/orgChart1"/>
    <dgm:cxn modelId="{789950F8-0203-4F30-ADFA-709A68C85BA9}" type="presOf" srcId="{A1262AF0-4F58-4B48-B3E8-336CF8D01E55}" destId="{5FD765F7-EFFF-4340-A263-5D4C216FF112}" srcOrd="1" destOrd="0" presId="urn:microsoft.com/office/officeart/2005/8/layout/orgChart1"/>
    <dgm:cxn modelId="{85B71FD4-DE29-4ABF-BED2-02FD579A5085}" type="presOf" srcId="{85FAF899-4504-4B08-8F3E-63ED413E6664}" destId="{85875351-4AA0-4882-89FA-91F5658442B2}" srcOrd="1" destOrd="0" presId="urn:microsoft.com/office/officeart/2005/8/layout/orgChart1"/>
    <dgm:cxn modelId="{A1FBE5B8-C1B9-40A9-B367-E2079008AD81}" type="presOf" srcId="{5694A40C-D656-419C-B146-CCE9D7DA926F}" destId="{7D5F2F87-9D66-4392-A666-EBCCFFE99EEE}" srcOrd="0" destOrd="0" presId="urn:microsoft.com/office/officeart/2005/8/layout/orgChart1"/>
    <dgm:cxn modelId="{E7CB3512-3A0A-47FD-8322-485584036EBE}" type="presOf" srcId="{F1A01667-2564-443E-9C12-680258289606}" destId="{7FACD2C9-FEBD-48C4-8140-4AB93C1EAA5D}" srcOrd="1" destOrd="0" presId="urn:microsoft.com/office/officeart/2005/8/layout/orgChart1"/>
    <dgm:cxn modelId="{E3A2BC3B-796B-4263-9E72-FD4FD807D384}" type="presOf" srcId="{5547A803-AD9C-42F8-A5A7-3C11C6AC66F1}" destId="{F74699F9-960E-41B4-A7A2-E76BB42C077E}" srcOrd="0" destOrd="0" presId="urn:microsoft.com/office/officeart/2005/8/layout/orgChart1"/>
    <dgm:cxn modelId="{2804184F-E37D-4F69-B0A6-9CB7E61A405A}" type="presOf" srcId="{5134842C-184F-445C-A369-358B5298B7F9}" destId="{C7C10B6C-4FE3-4DE6-A152-3F841B6B33CA}" srcOrd="0" destOrd="0" presId="urn:microsoft.com/office/officeart/2005/8/layout/orgChart1"/>
    <dgm:cxn modelId="{2D4FEA3B-6A01-4EB6-AFBB-B9C61DBF0AB2}" type="presOf" srcId="{C3F0F8E2-A782-41BD-BAA2-B482B59B029F}" destId="{1055E427-4E9A-41EE-AABE-80EA799D92EB}" srcOrd="0" destOrd="0" presId="urn:microsoft.com/office/officeart/2005/8/layout/orgChart1"/>
    <dgm:cxn modelId="{782FD152-D470-4F3B-9C8C-E0833850865E}" type="presOf" srcId="{B4FC2102-1BA5-4A2B-AF1D-9DA1DA2F3981}" destId="{9BD8EF03-1088-4805-9275-E9D179292A7C}" srcOrd="1" destOrd="0" presId="urn:microsoft.com/office/officeart/2005/8/layout/orgChart1"/>
    <dgm:cxn modelId="{B8A80B8B-94BD-498A-9DDF-28544860CAF2}" type="presOf" srcId="{31306187-6202-4B41-BF18-A9CF05F5B165}" destId="{5BD6C9B4-5839-493C-A552-B142BDF8A577}" srcOrd="1" destOrd="0" presId="urn:microsoft.com/office/officeart/2005/8/layout/orgChart1"/>
    <dgm:cxn modelId="{8CCC91A6-82EE-421F-884A-331CAD8BABB8}" srcId="{97C811EC-BC54-44A4-B3C8-92ACCC386251}" destId="{85FAF899-4504-4B08-8F3E-63ED413E6664}" srcOrd="1" destOrd="0" parTransId="{EC4C559D-885A-4D22-B5F3-B242CEC9435C}" sibTransId="{64FAA68B-3EE9-451D-B624-1112908FCFA6}"/>
    <dgm:cxn modelId="{62B15AEC-D075-4709-BB6E-ECE945B7D6E0}" type="presOf" srcId="{A60EA5E7-5750-4153-B899-B28BDA6D5361}" destId="{748B4DED-FCDD-45E4-A020-89E571F9ABAE}" srcOrd="0" destOrd="0" presId="urn:microsoft.com/office/officeart/2005/8/layout/orgChart1"/>
    <dgm:cxn modelId="{67CF951D-640A-4AE3-ABC6-78EE271CD5FA}" type="presOf" srcId="{ADDA970E-CA87-4B85-8B5D-7A92032BB10E}" destId="{DA9616EE-FF5C-4EFE-B879-935B179F5D64}" srcOrd="0" destOrd="0" presId="urn:microsoft.com/office/officeart/2005/8/layout/orgChart1"/>
    <dgm:cxn modelId="{CCFBB739-93C9-4A10-9B0E-8F6239C34D9B}" type="presOf" srcId="{2ACA7141-187B-4ED1-BF67-2E370F75D0C1}" destId="{CFB9B9D0-1372-4337-9057-4C70472DBBE8}" srcOrd="0" destOrd="0" presId="urn:microsoft.com/office/officeart/2005/8/layout/orgChart1"/>
    <dgm:cxn modelId="{BB9A7C03-942E-4A3A-9D98-A248C33345DA}" type="presOf" srcId="{ECB94337-2AFD-4212-A18E-6C0707730084}" destId="{67A578D5-4241-4EE6-8EB5-C0DFBFC3E116}" srcOrd="1" destOrd="0" presId="urn:microsoft.com/office/officeart/2005/8/layout/orgChart1"/>
    <dgm:cxn modelId="{39FA81AE-167A-47D1-8C52-E025226A163C}" type="presOf" srcId="{B4CF6F84-EA1A-4F24-8222-D03A407D467D}" destId="{4647E19C-8256-424C-9333-ADF96B4BE4A1}" srcOrd="0" destOrd="0" presId="urn:microsoft.com/office/officeart/2005/8/layout/orgChart1"/>
    <dgm:cxn modelId="{0C5EE4D5-DBB9-4474-94D7-278709C47AE7}" type="presOf" srcId="{8C0EE8E0-0D37-492F-AF39-37A17BB942AC}" destId="{2EE07138-97DB-4EFF-B6A9-3F3E10926EB1}" srcOrd="1" destOrd="0" presId="urn:microsoft.com/office/officeart/2005/8/layout/orgChart1"/>
    <dgm:cxn modelId="{EC8428E9-6AE1-4EFC-A7BD-A16EF1FBD568}" type="presOf" srcId="{33E0F3F1-77BC-47E0-ACA2-C63A489D1A96}" destId="{71B1CB86-AA24-4A35-A16C-4CBC7E4136F0}" srcOrd="0" destOrd="0" presId="urn:microsoft.com/office/officeart/2005/8/layout/orgChart1"/>
    <dgm:cxn modelId="{14678362-98D0-4157-AF1B-1E30592EEFB8}" type="presOf" srcId="{39338666-BA0E-43EB-973F-6B718E828EF1}" destId="{EC57FF76-1CA8-49E0-BD46-DCA10B8A837E}" srcOrd="0" destOrd="0" presId="urn:microsoft.com/office/officeart/2005/8/layout/orgChart1"/>
    <dgm:cxn modelId="{979AE685-974D-4784-86A3-BA78BE980EE1}" srcId="{97C811EC-BC54-44A4-B3C8-92ACCC386251}" destId="{84E74A9A-B01A-485A-A7B6-DE18C390467C}" srcOrd="3" destOrd="0" parTransId="{D7508ABA-3E4F-48BF-B359-6C5BC1DBBC8C}" sibTransId="{99832520-0B2E-4557-875E-02B0EB550C80}"/>
    <dgm:cxn modelId="{1BB6F24B-44D2-49B1-84E8-66C25C91F0CD}" srcId="{73BA13C8-32A2-46F5-803F-6D763869184B}" destId="{0341C4F5-C835-4ABB-A5AC-31DD8A4F2753}" srcOrd="2" destOrd="0" parTransId="{6D3D6D05-A725-45A9-96DA-C3096B035AA0}" sibTransId="{1E997C9A-2DC2-4BAD-849F-8AF221FA0973}"/>
    <dgm:cxn modelId="{8C840AB6-6A58-46A6-A477-C1F04FCA4F50}" type="presOf" srcId="{0341C4F5-C835-4ABB-A5AC-31DD8A4F2753}" destId="{7FA54EE6-5818-4CA3-A1CC-B905FE3AD415}" srcOrd="1" destOrd="0" presId="urn:microsoft.com/office/officeart/2005/8/layout/orgChart1"/>
    <dgm:cxn modelId="{28173542-FB14-486A-959F-1556E7B37049}" srcId="{BB875120-5B0D-4A80-B33C-3EBB573140AF}" destId="{39338666-BA0E-43EB-973F-6B718E828EF1}" srcOrd="2" destOrd="0" parTransId="{926D7465-B2F6-4F7C-8DE9-0E811B8B8FAD}" sibTransId="{E6516C02-04CB-430C-9CA6-4A6D27498553}"/>
    <dgm:cxn modelId="{69FF4F47-F8F4-47A5-BBE0-CC2B754459D1}" type="presOf" srcId="{A116825E-5E57-4E57-B875-BE183F44699C}" destId="{7720FB2B-3226-4900-8E5D-EAC41FC828A0}" srcOrd="1" destOrd="0" presId="urn:microsoft.com/office/officeart/2005/8/layout/orgChart1"/>
    <dgm:cxn modelId="{92BC104D-E31A-4857-8F31-1D5C00325026}" type="presOf" srcId="{84E74A9A-B01A-485A-A7B6-DE18C390467C}" destId="{377F9434-C602-41F9-BE8D-ACE51B36146F}" srcOrd="0" destOrd="0" presId="urn:microsoft.com/office/officeart/2005/8/layout/orgChart1"/>
    <dgm:cxn modelId="{84A5D3C9-0785-4C91-90E2-F6BAEEA48B36}" type="presOf" srcId="{135BED78-7197-4C20-9005-5489A54CE06C}" destId="{CA52CB77-28A6-45A7-8570-37C44324502F}" srcOrd="0" destOrd="0" presId="urn:microsoft.com/office/officeart/2005/8/layout/orgChart1"/>
    <dgm:cxn modelId="{BC3FF78A-6435-4706-A52F-6C058AE91FBA}" type="presOf" srcId="{ECB94337-2AFD-4212-A18E-6C0707730084}" destId="{1458B75A-AD41-4095-BB03-0A43ADE5E61A}" srcOrd="0" destOrd="0" presId="urn:microsoft.com/office/officeart/2005/8/layout/orgChart1"/>
    <dgm:cxn modelId="{50CECD54-1FDD-4ABA-88BC-1F128D03A791}" type="presOf" srcId="{8A57A4CF-2B23-437C-8FA9-BDD2F9764E10}" destId="{B1C1BBF9-026C-415B-84D8-89D1BF5D1F92}" srcOrd="0" destOrd="0" presId="urn:microsoft.com/office/officeart/2005/8/layout/orgChart1"/>
    <dgm:cxn modelId="{338DBE83-963E-4D93-91E4-B58B58DC02BE}" type="presOf" srcId="{00A4DD96-40C3-47C5-925C-664DB6F7F245}" destId="{7B995148-862E-4F79-9387-2D08770BC38B}" srcOrd="0" destOrd="0" presId="urn:microsoft.com/office/officeart/2005/8/layout/orgChart1"/>
    <dgm:cxn modelId="{D774B515-CE1F-43C4-8CDD-461E094E9D80}" type="presOf" srcId="{5F8D924B-6822-41F8-9B4C-8CD011729A75}" destId="{C7697A08-105E-4F30-9322-D493E204844D}" srcOrd="0" destOrd="0" presId="urn:microsoft.com/office/officeart/2005/8/layout/orgChart1"/>
    <dgm:cxn modelId="{DCBA54EF-3909-4EF0-AFEA-452601F1BEB5}" type="presOf" srcId="{0AAC55BB-0230-441B-B478-9B640F368E27}" destId="{67144274-707F-4F1B-A23F-B80DD58210CD}" srcOrd="0" destOrd="0" presId="urn:microsoft.com/office/officeart/2005/8/layout/orgChart1"/>
    <dgm:cxn modelId="{A31D936E-C414-43CF-BEBA-41ACC0CB8401}" type="presOf" srcId="{F1A01667-2564-443E-9C12-680258289606}" destId="{00A89EDD-6CE7-49ED-AF49-8BCE572F1D8A}" srcOrd="0" destOrd="0" presId="urn:microsoft.com/office/officeart/2005/8/layout/orgChart1"/>
    <dgm:cxn modelId="{87164ADD-F58C-4951-81DE-51DF02374DF9}" srcId="{8C0EE8E0-0D37-492F-AF39-37A17BB942AC}" destId="{020EC1D7-C05C-4558-AF04-9B51B2694F87}" srcOrd="0" destOrd="0" parTransId="{8B799B9A-C1AC-4A0E-85A2-6A74E485E899}" sibTransId="{32A264CB-4B4B-4400-BA52-4F560B42108A}"/>
    <dgm:cxn modelId="{6BB612F7-9A68-430D-B406-4CC5048FE412}" srcId="{8C0EE8E0-0D37-492F-AF39-37A17BB942AC}" destId="{910F77DA-7D0F-4AA1-A8CB-4AB0BB54EB9B}" srcOrd="2" destOrd="0" parTransId="{1BB4F1B7-6EDC-4CCA-8E36-94844E208F03}" sibTransId="{7A84B99C-8BB3-4D4F-88B5-429418C55E2C}"/>
    <dgm:cxn modelId="{FE577C58-0B07-4927-89A5-9D97EBB1974F}" type="presOf" srcId="{84E74A9A-B01A-485A-A7B6-DE18C390467C}" destId="{2ADE1BD7-9F2F-4AF7-A789-8C84E1158EA5}" srcOrd="1" destOrd="0" presId="urn:microsoft.com/office/officeart/2005/8/layout/orgChart1"/>
    <dgm:cxn modelId="{9D55250B-A960-4693-B777-D8D45F0FC818}" type="presOf" srcId="{5694A40C-D656-419C-B146-CCE9D7DA926F}" destId="{4D1E7533-FAC9-4732-BAC1-5893F0C03E69}" srcOrd="1" destOrd="0" presId="urn:microsoft.com/office/officeart/2005/8/layout/orgChart1"/>
    <dgm:cxn modelId="{A0D5611A-181E-4C13-BFC4-20ECF489867C}" type="presOf" srcId="{E5EB40D7-8772-493A-B32C-6D114EAF0115}" destId="{A818AC1C-057E-4FC2-9DF4-5F97619639E1}" srcOrd="1" destOrd="0" presId="urn:microsoft.com/office/officeart/2005/8/layout/orgChart1"/>
    <dgm:cxn modelId="{CE12D0E3-B6A4-4DEF-ADBF-18266826DFF2}" type="presOf" srcId="{79FED61E-DC12-4B79-96E3-5074D73239B4}" destId="{66E1C0CD-34BA-496F-B0C8-0B33B2EBA7C2}" srcOrd="0" destOrd="0" presId="urn:microsoft.com/office/officeart/2005/8/layout/orgChart1"/>
    <dgm:cxn modelId="{46111B94-02CB-4E10-9C62-F7E19A533D13}" srcId="{2286A799-4374-40DF-A895-DA07C8D745DB}" destId="{C3F0F8E2-A782-41BD-BAA2-B482B59B029F}" srcOrd="0" destOrd="0" parTransId="{913BC6BB-0B60-472C-8C91-07EE400773AD}" sibTransId="{88A45694-EC4F-484A-8BC7-7C7E59EFC660}"/>
    <dgm:cxn modelId="{E0277CB8-0442-41F6-A201-C85C398C8CDD}" srcId="{8BAB464B-DC41-4E9D-89AE-A7DA1031C913}" destId="{B88B37AC-7537-4A6A-9AD9-1FDC80202DAE}" srcOrd="3" destOrd="0" parTransId="{A60EA5E7-5750-4153-B899-B28BDA6D5361}" sibTransId="{05DC5E13-2169-4AD6-A9DC-14EC110D52ED}"/>
    <dgm:cxn modelId="{92CB77E1-E044-42B2-A243-2A66B519BC91}" type="presOf" srcId="{3437830A-6BC1-4F97-948C-6E3DD14970D1}" destId="{1762E529-65E7-4F3C-8A5D-A417F2C86B14}" srcOrd="0" destOrd="0" presId="urn:microsoft.com/office/officeart/2005/8/layout/orgChart1"/>
    <dgm:cxn modelId="{D28ABA8F-4BC0-4F00-9659-5A069BB1789C}" type="presOf" srcId="{5547A803-AD9C-42F8-A5A7-3C11C6AC66F1}" destId="{468180D8-BAA0-4C4E-9A11-B737B8E83A56}" srcOrd="1" destOrd="0" presId="urn:microsoft.com/office/officeart/2005/8/layout/orgChart1"/>
    <dgm:cxn modelId="{553EF3F9-FF59-44B5-8D87-586698F74F03}" type="presOf" srcId="{402A299E-AA71-43B8-BB70-6189223AB031}" destId="{340F4BAF-2A36-43CF-9C04-C4B3C9553F2D}" srcOrd="0" destOrd="0" presId="urn:microsoft.com/office/officeart/2005/8/layout/orgChart1"/>
    <dgm:cxn modelId="{858C2F52-17C6-4C13-9542-87F6B85A04EC}" type="presOf" srcId="{1BB4F1B7-6EDC-4CCA-8E36-94844E208F03}" destId="{9510A901-8487-47A0-9222-F5EB7FE6C1C7}" srcOrd="0" destOrd="0" presId="urn:microsoft.com/office/officeart/2005/8/layout/orgChart1"/>
    <dgm:cxn modelId="{042B9FF0-DAD3-453B-B794-57152BF5CD21}" srcId="{97C811EC-BC54-44A4-B3C8-92ACCC386251}" destId="{5694A40C-D656-419C-B146-CCE9D7DA926F}" srcOrd="0" destOrd="0" parTransId="{F4FC5081-6047-4AC2-B131-218751EB16EC}" sibTransId="{C39FA0D6-9882-43E4-81F5-FE93EBF14809}"/>
    <dgm:cxn modelId="{2F841D08-EFD3-4EA6-9751-6A7B29985917}" type="presOf" srcId="{402A299E-AA71-43B8-BB70-6189223AB031}" destId="{50CF7A99-04D0-4E91-BA09-A3CDADF35720}" srcOrd="1" destOrd="0" presId="urn:microsoft.com/office/officeart/2005/8/layout/orgChart1"/>
    <dgm:cxn modelId="{F0AFD502-19DD-4522-99B6-F72A5F73F2B0}" type="presOf" srcId="{F1185555-85D8-4AFE-A084-3D9E7484CFDC}" destId="{28CCA8C9-4AAD-4B25-8AEF-34C8A3299BC7}" srcOrd="0" destOrd="0" presId="urn:microsoft.com/office/officeart/2005/8/layout/orgChart1"/>
    <dgm:cxn modelId="{ACCE68FE-D88D-46AC-AFF9-B5DE46080F33}" type="presOf" srcId="{D7508ABA-3E4F-48BF-B359-6C5BC1DBBC8C}" destId="{30BDBB68-590D-41E7-B1DF-695B67B11D49}" srcOrd="0" destOrd="0" presId="urn:microsoft.com/office/officeart/2005/8/layout/orgChart1"/>
    <dgm:cxn modelId="{99EC8AD4-711C-4EF5-84D5-C5034713AD98}" type="presOf" srcId="{39338666-BA0E-43EB-973F-6B718E828EF1}" destId="{A53EC97F-0098-4A1C-9408-B867370F066C}" srcOrd="1" destOrd="0" presId="urn:microsoft.com/office/officeart/2005/8/layout/orgChart1"/>
    <dgm:cxn modelId="{F05735EE-FF0E-410D-8AB7-545ACE5D25EC}" type="presOf" srcId="{0812A40B-FB0C-41AE-8FD2-CA61FAD1EA92}" destId="{43A061E5-6A29-40A1-99C3-97BB3E0D1C80}" srcOrd="0" destOrd="0" presId="urn:microsoft.com/office/officeart/2005/8/layout/orgChart1"/>
    <dgm:cxn modelId="{3271C543-7782-41F3-9372-438505EF6BA5}" type="presOf" srcId="{ED65E043-970E-4842-907F-64C84E7FBE76}" destId="{C3BECA76-C8FF-489D-B73A-8186EE168BC6}" srcOrd="0" destOrd="0" presId="urn:microsoft.com/office/officeart/2005/8/layout/orgChart1"/>
    <dgm:cxn modelId="{FA929349-265B-4C8E-8E9E-AAC136C1D611}" type="presOf" srcId="{9FD4E012-3C7D-4F74-A6D2-82CF2B257433}" destId="{D2476993-C2DF-447A-B9C8-21E54DE1ACAC}" srcOrd="0" destOrd="0" presId="urn:microsoft.com/office/officeart/2005/8/layout/orgChart1"/>
    <dgm:cxn modelId="{6094306A-3A2B-4A93-9F80-3FFCFFD143BF}" srcId="{5547A803-AD9C-42F8-A5A7-3C11C6AC66F1}" destId="{F12DD8DA-D17D-4949-AA4F-6C978486871D}" srcOrd="1" destOrd="0" parTransId="{8ADA7A5F-57E3-4D9B-8D36-9CACC599CA34}" sibTransId="{2A961237-6A14-44B5-9D74-08B7381C6912}"/>
    <dgm:cxn modelId="{92BBF8C9-E26D-49FB-8240-B2F61810DBAE}" type="presOf" srcId="{E5EB40D7-8772-493A-B32C-6D114EAF0115}" destId="{06FD2916-98B2-4322-8ACA-B741C3F80D4C}" srcOrd="0" destOrd="0" presId="urn:microsoft.com/office/officeart/2005/8/layout/orgChart1"/>
    <dgm:cxn modelId="{2858DF82-3ED6-4BC5-A1A8-63E50F0D012F}" srcId="{7979751A-27D3-4712-AE8F-3F7D84FDD3C8}" destId="{8BAB464B-DC41-4E9D-89AE-A7DA1031C913}" srcOrd="0" destOrd="0" parTransId="{F3B0EF4F-BFCC-48A9-983E-60EB7C17BE49}" sibTransId="{F6F839F6-EE7B-4D3D-A9FA-BD0FEB181EB4}"/>
    <dgm:cxn modelId="{1F5CBBCC-FEF7-4DA4-B20F-16A44426E3F8}" srcId="{BB875120-5B0D-4A80-B33C-3EBB573140AF}" destId="{00A4DD96-40C3-47C5-925C-664DB6F7F245}" srcOrd="1" destOrd="0" parTransId="{8216039B-18A5-43F4-A2A6-8951D4C5C4BD}" sibTransId="{D46F6C8B-5731-41BD-A62D-3C9C64210D13}"/>
    <dgm:cxn modelId="{9AA63FC2-E58C-476B-A66B-5E6033411D46}" type="presOf" srcId="{DC2997E6-97C0-40D1-8C6E-C83AE922F9C8}" destId="{D403DB72-BC2F-470C-9735-7BD2E5B86343}" srcOrd="1" destOrd="0" presId="urn:microsoft.com/office/officeart/2005/8/layout/orgChart1"/>
    <dgm:cxn modelId="{ACEAE27D-37AC-4F5F-B0DB-F9267E63B9C1}" type="presOf" srcId="{CAD2D0C7-25DE-48EF-910D-133BCDB77988}" destId="{704E53E5-643E-4F0B-9E2C-687DB6C096E9}" srcOrd="0" destOrd="0" presId="urn:microsoft.com/office/officeart/2005/8/layout/orgChart1"/>
    <dgm:cxn modelId="{714BBB4A-5F6B-4279-8F66-A7A25140D407}" type="presOf" srcId="{31306187-6202-4B41-BF18-A9CF05F5B165}" destId="{888F01AB-D828-46E7-AB7F-A1A59D7B4FA8}" srcOrd="0" destOrd="0" presId="urn:microsoft.com/office/officeart/2005/8/layout/orgChart1"/>
    <dgm:cxn modelId="{145E7023-B04C-45E7-9B7F-278A25DEED9F}" type="presOf" srcId="{910F77DA-7D0F-4AA1-A8CB-4AB0BB54EB9B}" destId="{0455FF23-E501-4C20-BFA2-009D236A60DE}" srcOrd="1" destOrd="0" presId="urn:microsoft.com/office/officeart/2005/8/layout/orgChart1"/>
    <dgm:cxn modelId="{90334A1D-3FA9-4E65-B50E-3B2494FEA041}" type="presOf" srcId="{90B4DC36-D639-40EB-9BAF-C3729410623F}" destId="{B6E44B81-581F-4391-8990-29C5D7B46176}" srcOrd="0" destOrd="0" presId="urn:microsoft.com/office/officeart/2005/8/layout/orgChart1"/>
    <dgm:cxn modelId="{8CFF8F32-DEDE-403D-8DB9-2345785868E4}" type="presOf" srcId="{B88B37AC-7537-4A6A-9AD9-1FDC80202DAE}" destId="{05C3EDB7-F312-4CBB-B0F4-C02C6A2D8D9C}" srcOrd="0" destOrd="0" presId="urn:microsoft.com/office/officeart/2005/8/layout/orgChart1"/>
    <dgm:cxn modelId="{AD8CBC33-AEBC-4B64-8C57-938F7DDD5F0C}" type="presOf" srcId="{DC2997E6-97C0-40D1-8C6E-C83AE922F9C8}" destId="{9159D16B-EE51-46CF-8976-373C4309BCDD}" srcOrd="0" destOrd="0" presId="urn:microsoft.com/office/officeart/2005/8/layout/orgChart1"/>
    <dgm:cxn modelId="{4BC9B411-8BBE-461D-9CDB-7B8BA0BCEF68}" type="presOf" srcId="{6D3D6D05-A725-45A9-96DA-C3096B035AA0}" destId="{FCA0E52D-3455-48DC-822D-2E73D1848006}" srcOrd="0" destOrd="0" presId="urn:microsoft.com/office/officeart/2005/8/layout/orgChart1"/>
    <dgm:cxn modelId="{236BA400-5EF1-4357-8B6A-58C72AFFD88F}" srcId="{8C0EE8E0-0D37-492F-AF39-37A17BB942AC}" destId="{914E4F75-1844-4132-8D17-84649F0F09D8}" srcOrd="1" destOrd="0" parTransId="{9B4A9474-D69C-4603-80C9-FEB88A23D3EB}" sibTransId="{7F830595-CD40-48A6-898B-F6A73E520365}"/>
    <dgm:cxn modelId="{814A0E25-E11B-499F-8560-0F71AF6F2C53}" srcId="{F4800EC1-C1C9-4580-B0CD-53B89A29EA41}" destId="{5547A803-AD9C-42F8-A5A7-3C11C6AC66F1}" srcOrd="0" destOrd="0" parTransId="{0F4F9962-E622-431D-80F4-4FA6818D784B}" sibTransId="{77F0DCE0-3246-4655-915B-33BE7B5BE2A2}"/>
    <dgm:cxn modelId="{A276F1E0-A56A-473E-AA7F-62324F7284E8}" type="presOf" srcId="{9E729C21-86F9-4646-AB22-58B4A284F1F9}" destId="{6F09143C-F529-48D6-8CD0-72E2D0E842D1}" srcOrd="0" destOrd="0" presId="urn:microsoft.com/office/officeart/2005/8/layout/orgChart1"/>
    <dgm:cxn modelId="{0EB05F4A-A3AC-40C1-9F61-1C143E07C834}" srcId="{F4800EC1-C1C9-4580-B0CD-53B89A29EA41}" destId="{8C0EE8E0-0D37-492F-AF39-37A17BB942AC}" srcOrd="2" destOrd="0" parTransId="{B4CF6F84-EA1A-4F24-8222-D03A407D467D}" sibTransId="{8E380023-76B7-4F9E-A83D-498AAEE69EA9}"/>
    <dgm:cxn modelId="{C4A808F4-2047-484A-B64A-157169DC4B5F}" type="presOf" srcId="{0F4F9962-E622-431D-80F4-4FA6818D784B}" destId="{DFEFE169-5334-4D4B-BCEE-BC5EBADE7E1C}" srcOrd="0" destOrd="0" presId="urn:microsoft.com/office/officeart/2005/8/layout/orgChart1"/>
    <dgm:cxn modelId="{AFDABD1B-8974-4F8C-ABD8-64D018E848EE}" type="presOf" srcId="{72AC0059-CF44-4EE0-A8D1-6486CDE07A6D}" destId="{88681012-75FE-4E7B-ABFB-9EA192DDA546}" srcOrd="0" destOrd="0" presId="urn:microsoft.com/office/officeart/2005/8/layout/orgChart1"/>
    <dgm:cxn modelId="{A93EA6F1-D403-44B5-A5F8-296E85B16FBD}" type="presOf" srcId="{020EC1D7-C05C-4558-AF04-9B51B2694F87}" destId="{FD582795-6DE4-45BE-908D-0C263E29B59E}" srcOrd="0" destOrd="0" presId="urn:microsoft.com/office/officeart/2005/8/layout/orgChart1"/>
    <dgm:cxn modelId="{1D109682-0C11-4906-BB99-A0EC3107A341}" type="presOf" srcId="{F1185555-85D8-4AFE-A084-3D9E7484CFDC}" destId="{4160EF7D-2DDC-40F7-9590-C70ACB3B3F8A}" srcOrd="1" destOrd="0" presId="urn:microsoft.com/office/officeart/2005/8/layout/orgChart1"/>
    <dgm:cxn modelId="{7DD048E7-A90A-4624-8551-0F0EB9BAC6DA}" type="presOf" srcId="{8B799B9A-C1AC-4A0E-85A2-6A74E485E899}" destId="{BCD639AC-3CC0-469B-A53A-44C24C733B98}" srcOrd="0" destOrd="0" presId="urn:microsoft.com/office/officeart/2005/8/layout/orgChart1"/>
    <dgm:cxn modelId="{4DC08AE5-70AE-4292-88B9-89C8D2536399}" srcId="{97C811EC-BC54-44A4-B3C8-92ACCC386251}" destId="{31306187-6202-4B41-BF18-A9CF05F5B165}" srcOrd="2" destOrd="0" parTransId="{ADDA970E-CA87-4B85-8B5D-7A92032BB10E}" sibTransId="{31C02F9C-237B-4522-B726-0FB4741DF013}"/>
    <dgm:cxn modelId="{6FFD29E4-FDB1-4261-8270-119A0E3BF47A}" srcId="{A116825E-5E57-4E57-B875-BE183F44699C}" destId="{BB875120-5B0D-4A80-B33C-3EBB573140AF}" srcOrd="2" destOrd="0" parTransId="{9FD4E012-3C7D-4F74-A6D2-82CF2B257433}" sibTransId="{DFC6A686-41D6-49FA-9A99-E9C7C03553BE}"/>
    <dgm:cxn modelId="{19562800-FAD9-4268-A2C0-B12158C9135E}" type="presOf" srcId="{EC4C559D-885A-4D22-B5F3-B242CEC9435C}" destId="{6325C8BC-6713-468A-ABBE-34C93F9203D9}" srcOrd="0" destOrd="0" presId="urn:microsoft.com/office/officeart/2005/8/layout/orgChart1"/>
    <dgm:cxn modelId="{941AB212-17F8-437E-B4C3-D335FA1FF2F2}" type="presOf" srcId="{8BAB464B-DC41-4E9D-89AE-A7DA1031C913}" destId="{A1F20307-4121-4410-BA1F-C211BCCB4FC7}" srcOrd="1" destOrd="0" presId="urn:microsoft.com/office/officeart/2005/8/layout/orgChart1"/>
    <dgm:cxn modelId="{7E9DEE5F-042C-45F8-AB29-79F6934A943F}" type="presOf" srcId="{B6FE54BB-8B8A-461A-8BDB-7A2713BFB396}" destId="{E4646945-062F-416E-944F-5F5C79890AC8}" srcOrd="0" destOrd="0" presId="urn:microsoft.com/office/officeart/2005/8/layout/orgChart1"/>
    <dgm:cxn modelId="{4C007A43-9E30-43C5-A46B-24BDB02295C9}" type="presOf" srcId="{F4800EC1-C1C9-4580-B0CD-53B89A29EA41}" destId="{B07CB7DC-67D2-4BE8-ADB5-E1EE639A87AE}" srcOrd="0" destOrd="0" presId="urn:microsoft.com/office/officeart/2005/8/layout/orgChart1"/>
    <dgm:cxn modelId="{DD0A1090-7BD9-4EA5-A19C-39384A17E686}" type="presOf" srcId="{0AD17249-7841-4257-B2A0-7B4D9450D30C}" destId="{435B9797-6B00-4F4B-88D3-A7D0D3517DA2}" srcOrd="0" destOrd="0" presId="urn:microsoft.com/office/officeart/2005/8/layout/orgChart1"/>
    <dgm:cxn modelId="{7DD27723-5013-46D0-9EF6-36A6EFC1E93D}" type="presOf" srcId="{B88B37AC-7537-4A6A-9AD9-1FDC80202DAE}" destId="{C9588C8D-514E-4716-B8CF-FF7908A20F33}" srcOrd="1" destOrd="0" presId="urn:microsoft.com/office/officeart/2005/8/layout/orgChart1"/>
    <dgm:cxn modelId="{14DFE056-BAB9-4491-B776-1A905E77EA85}" type="presOf" srcId="{73BA13C8-32A2-46F5-803F-6D763869184B}" destId="{AC166681-BD2F-46E3-90D3-ABC9F370A5BF}" srcOrd="1" destOrd="0" presId="urn:microsoft.com/office/officeart/2005/8/layout/orgChart1"/>
    <dgm:cxn modelId="{0C8567FD-BFDC-41D2-A015-0E5677AC9A5A}" srcId="{2286A799-4374-40DF-A895-DA07C8D745DB}" destId="{F1A01667-2564-443E-9C12-680258289606}" srcOrd="1" destOrd="0" parTransId="{5F8D924B-6822-41F8-9B4C-8CD011729A75}" sibTransId="{C07A060D-EAB8-405B-A1C7-6EDE5C0191A2}"/>
    <dgm:cxn modelId="{E5997664-7980-428F-AC68-56742CEFF335}" type="presOf" srcId="{A116825E-5E57-4E57-B875-BE183F44699C}" destId="{F731756F-D764-44B0-A324-6D9B492C7EC7}" srcOrd="0" destOrd="0" presId="urn:microsoft.com/office/officeart/2005/8/layout/orgChart1"/>
    <dgm:cxn modelId="{97582D40-C012-45E1-BFA5-09FD1A1D7807}" type="presOf" srcId="{0AB15825-509D-49C7-B042-FD1085DAEDD9}" destId="{1D63F008-63F2-4338-AC68-4EA5C207DCC0}" srcOrd="0" destOrd="0" presId="urn:microsoft.com/office/officeart/2005/8/layout/orgChart1"/>
    <dgm:cxn modelId="{967DE777-D176-4BBA-B9F8-1D84589C03E6}" srcId="{A116825E-5E57-4E57-B875-BE183F44699C}" destId="{2286A799-4374-40DF-A895-DA07C8D745DB}" srcOrd="1" destOrd="0" parTransId="{72AC0059-CF44-4EE0-A8D1-6486CDE07A6D}" sibTransId="{3DCFCCEB-CD0F-4C34-9116-193A69512BE1}"/>
    <dgm:cxn modelId="{D7715B6C-84D3-4C8B-A92C-10260557925D}" srcId="{CAD2D0C7-25DE-48EF-910D-133BCDB77988}" destId="{B4FC2102-1BA5-4A2B-AF1D-9DA1DA2F3981}" srcOrd="0" destOrd="0" parTransId="{79FED61E-DC12-4B79-96E3-5074D73239B4}" sibTransId="{7A040C27-E7F3-439C-9A63-CC7E3C081C0D}"/>
    <dgm:cxn modelId="{C9041671-9A2C-48DE-A4BC-0F359A492264}" type="presOf" srcId="{914E4F75-1844-4132-8D17-84649F0F09D8}" destId="{3C631E10-EB6C-450F-9403-44851EF469C8}" srcOrd="0" destOrd="0" presId="urn:microsoft.com/office/officeart/2005/8/layout/orgChart1"/>
    <dgm:cxn modelId="{EE7AE01E-52D3-4218-BF77-5220F719E39B}" type="presOf" srcId="{A1262AF0-4F58-4B48-B3E8-336CF8D01E55}" destId="{6E351808-1F2D-41B3-BEC7-45665F6FC276}" srcOrd="0" destOrd="0" presId="urn:microsoft.com/office/officeart/2005/8/layout/orgChart1"/>
    <dgm:cxn modelId="{CCEB3AF2-17C6-49F3-ADEE-5D116DB23A28}" type="presOf" srcId="{F12DD8DA-D17D-4949-AA4F-6C978486871D}" destId="{C09DFDAD-3584-4B5C-B669-D9509B0DF172}" srcOrd="1" destOrd="0" presId="urn:microsoft.com/office/officeart/2005/8/layout/orgChart1"/>
    <dgm:cxn modelId="{FBB0B175-758D-4C75-9965-E99FEE418D48}" srcId="{8BAB464B-DC41-4E9D-89AE-A7DA1031C913}" destId="{F4800EC1-C1C9-4580-B0CD-53B89A29EA41}" srcOrd="0" destOrd="0" parTransId="{5134842C-184F-445C-A369-358B5298B7F9}" sibTransId="{59119FE4-8079-4A69-A6D5-47067A13ADC1}"/>
    <dgm:cxn modelId="{DC3705F2-9A27-4A33-A2BA-A1BC89AA4DCE}" type="presOf" srcId="{926D7465-B2F6-4F7C-8DE9-0E811B8B8FAD}" destId="{AA8C676F-D2DC-4B56-B88B-61F229246A61}" srcOrd="0" destOrd="0" presId="urn:microsoft.com/office/officeart/2005/8/layout/orgChart1"/>
    <dgm:cxn modelId="{F85BE061-2B12-4CD4-A6BF-14BD53733DC6}" type="presOf" srcId="{C3F0F8E2-A782-41BD-BAA2-B482B59B029F}" destId="{474BE039-BC84-48F8-AD27-234E7C0235B6}" srcOrd="1" destOrd="0" presId="urn:microsoft.com/office/officeart/2005/8/layout/orgChart1"/>
    <dgm:cxn modelId="{FB66EEEA-8A8B-4A68-AAB1-381353423D36}" type="presOf" srcId="{910F77DA-7D0F-4AA1-A8CB-4AB0BB54EB9B}" destId="{77048ACF-66BE-4B3C-9C64-E5A17F86FE20}" srcOrd="0" destOrd="0" presId="urn:microsoft.com/office/officeart/2005/8/layout/orgChart1"/>
    <dgm:cxn modelId="{6CCC1B7C-2D0D-4E86-993D-17C49E47F83D}" type="presOf" srcId="{3EB85924-19D3-44B4-8AF3-79E9809B15C5}" destId="{BD1D3D7C-F5AD-4039-89DD-6F52EEB6907B}" srcOrd="0" destOrd="0" presId="urn:microsoft.com/office/officeart/2005/8/layout/orgChart1"/>
    <dgm:cxn modelId="{B9057D97-5C1D-4D5B-A545-5FBDBCAB276F}" type="presOf" srcId="{BB875120-5B0D-4A80-B33C-3EBB573140AF}" destId="{A2836A48-9A45-41D0-9E82-0D422E2B64D3}" srcOrd="1" destOrd="0" presId="urn:microsoft.com/office/officeart/2005/8/layout/orgChart1"/>
    <dgm:cxn modelId="{BE84B71B-3C93-4604-94A6-EBB1AE1BC733}" srcId="{73BA13C8-32A2-46F5-803F-6D763869184B}" destId="{A1262AF0-4F58-4B48-B3E8-336CF8D01E55}" srcOrd="0" destOrd="0" parTransId="{ED65E043-970E-4842-907F-64C84E7FBE76}" sibTransId="{26E273E8-E467-46D1-81A0-5E30F493443C}"/>
    <dgm:cxn modelId="{4FB407A0-0E62-4F43-812C-AECD388A5615}" type="presOf" srcId="{9988B66D-9E8E-4372-A583-D65DD7DBCAEE}" destId="{D36CDDD5-96D6-4E3E-A052-970A40422335}" srcOrd="0" destOrd="0" presId="urn:microsoft.com/office/officeart/2005/8/layout/orgChart1"/>
    <dgm:cxn modelId="{C85B199F-23D5-4115-B4B6-27098FACB4C6}" type="presOf" srcId="{7979751A-27D3-4712-AE8F-3F7D84FDD3C8}" destId="{D9498B33-B400-4E9D-9C2B-271BD970AD5A}" srcOrd="0" destOrd="0" presId="urn:microsoft.com/office/officeart/2005/8/layout/orgChart1"/>
    <dgm:cxn modelId="{CE0ADD47-D543-49F1-904E-6A4697F43EBA}" type="presOf" srcId="{914E4F75-1844-4132-8D17-84649F0F09D8}" destId="{A3749E03-391A-4EED-9B2E-C55523B73484}" srcOrd="1" destOrd="0" presId="urn:microsoft.com/office/officeart/2005/8/layout/orgChart1"/>
    <dgm:cxn modelId="{25940A0D-331C-4259-8280-B83825496006}" srcId="{A116825E-5E57-4E57-B875-BE183F44699C}" destId="{97C811EC-BC54-44A4-B3C8-92ACCC386251}" srcOrd="0" destOrd="0" parTransId="{90B4DC36-D639-40EB-9BAF-C3729410623F}" sibTransId="{8CAACC78-41D9-4EEF-943D-71C69F929361}"/>
    <dgm:cxn modelId="{B5F710AD-3BE5-457E-BBFA-B909493E998A}" srcId="{CAD2D0C7-25DE-48EF-910D-133BCDB77988}" destId="{0AD17249-7841-4257-B2A0-7B4D9450D30C}" srcOrd="1" destOrd="0" parTransId="{2ACA7141-187B-4ED1-BF67-2E370F75D0C1}" sibTransId="{76F029C7-A770-4E03-AEEC-D167E3060152}"/>
    <dgm:cxn modelId="{79D2BBAE-F4E4-4301-8272-4C7C3BE9CCB3}" type="presOf" srcId="{97C811EC-BC54-44A4-B3C8-92ACCC386251}" destId="{3AD31FE7-085A-43B9-AFCA-BA5DE82623E6}" srcOrd="1" destOrd="0" presId="urn:microsoft.com/office/officeart/2005/8/layout/orgChart1"/>
    <dgm:cxn modelId="{29D37989-2965-45D2-8DC8-8B66208A1D2E}" type="presOf" srcId="{0AB15825-509D-49C7-B042-FD1085DAEDD9}" destId="{93FCA8C8-F6A1-454A-A1F9-1F9D6B0F3244}" srcOrd="1" destOrd="0" presId="urn:microsoft.com/office/officeart/2005/8/layout/orgChart1"/>
    <dgm:cxn modelId="{958E3C41-79D2-41C2-AF35-5016BC7D62A1}" srcId="{97C811EC-BC54-44A4-B3C8-92ACCC386251}" destId="{9988B66D-9E8E-4372-A583-D65DD7DBCAEE}" srcOrd="4" destOrd="0" parTransId="{F9AF1ABA-E743-4230-99A5-E8CA815BF857}" sibTransId="{8331EB9A-3A1E-495F-ADB2-A87E6D916A5D}"/>
    <dgm:cxn modelId="{47532AC5-F193-42AD-9C44-3B7CFC5BEE21}" type="presOf" srcId="{8ADA7A5F-57E3-4D9B-8D36-9CACC599CA34}" destId="{C57E0C90-4A0C-4BEA-92A3-64B12743C179}" srcOrd="0" destOrd="0" presId="urn:microsoft.com/office/officeart/2005/8/layout/orgChart1"/>
    <dgm:cxn modelId="{0AFCEBA0-29FB-4471-B881-CF02A20CD1BC}" srcId="{8BAB464B-DC41-4E9D-89AE-A7DA1031C913}" destId="{A116825E-5E57-4E57-B875-BE183F44699C}" srcOrd="2" destOrd="0" parTransId="{B6FE54BB-8B8A-461A-8BDB-7A2713BFB396}" sibTransId="{9537F3CE-3051-48B4-AE62-7F78CFB61897}"/>
    <dgm:cxn modelId="{1187546E-AE52-4649-8A09-49E530B84764}" type="presOf" srcId="{E559046D-0C86-4E9C-B22B-75DD3A16097E}" destId="{99EBB8D8-E54C-4E82-9D89-A3ED994E6A97}" srcOrd="0" destOrd="0" presId="urn:microsoft.com/office/officeart/2005/8/layout/orgChart1"/>
    <dgm:cxn modelId="{798E62AB-2BF3-4993-9A5A-32C60C95F55A}" type="presOf" srcId="{0AD17249-7841-4257-B2A0-7B4D9450D30C}" destId="{90B68702-524A-409C-94DA-B4F94CB5FD16}" srcOrd="1" destOrd="0" presId="urn:microsoft.com/office/officeart/2005/8/layout/orgChart1"/>
    <dgm:cxn modelId="{1604C23A-3444-4D72-B9D9-5285C2EDFFB5}" type="presOf" srcId="{90C726FE-5DA6-41D8-8E51-CC7E99F39208}" destId="{78592930-DE38-45BB-B11D-E6DA9E7E9E9F}" srcOrd="1" destOrd="0" presId="urn:microsoft.com/office/officeart/2005/8/layout/orgChart1"/>
    <dgm:cxn modelId="{16477EFC-CC14-43A0-85A7-C45CF29DFF71}" type="presOf" srcId="{CAD2D0C7-25DE-48EF-910D-133BCDB77988}" destId="{6562A04F-B772-4581-813A-790AEEFA7356}" srcOrd="1" destOrd="0" presId="urn:microsoft.com/office/officeart/2005/8/layout/orgChart1"/>
    <dgm:cxn modelId="{445A0758-10B8-4462-AD11-10E068C5EE1D}" srcId="{BB875120-5B0D-4A80-B33C-3EBB573140AF}" destId="{8A57A4CF-2B23-437C-8FA9-BDD2F9764E10}" srcOrd="0" destOrd="0" parTransId="{9AE6D0AF-FBFC-4717-9672-196AB645CD9F}" sibTransId="{DB0DCD5A-A0AF-4C99-8D81-DFA2A9E77241}"/>
    <dgm:cxn modelId="{7185CDF9-0499-456D-B2C8-41DAA5148812}" type="presOf" srcId="{F4800EC1-C1C9-4580-B0CD-53B89A29EA41}" destId="{9A699DA5-9F3D-41C0-916C-0C57633A88F7}" srcOrd="1" destOrd="0" presId="urn:microsoft.com/office/officeart/2005/8/layout/orgChart1"/>
    <dgm:cxn modelId="{5743A315-73B9-40D8-A9DF-7D7E226229AC}" srcId="{8BAB464B-DC41-4E9D-89AE-A7DA1031C913}" destId="{CAD2D0C7-25DE-48EF-910D-133BCDB77988}" srcOrd="1" destOrd="0" parTransId="{135BED78-7197-4C20-9005-5489A54CE06C}" sibTransId="{6B22C142-D646-4F7B-B265-5B3B8F6533B7}"/>
    <dgm:cxn modelId="{56A7817B-B770-400D-ABDA-BE3F01CF0848}" type="presOf" srcId="{F9AF1ABA-E743-4230-99A5-E8CA815BF857}" destId="{D2343396-1B46-490C-A8F9-457DFD58FDE9}" srcOrd="0" destOrd="0" presId="urn:microsoft.com/office/officeart/2005/8/layout/orgChart1"/>
    <dgm:cxn modelId="{004F1E03-5689-4F4E-8DAB-691CBF7E4E15}" type="presOf" srcId="{F12DD8DA-D17D-4949-AA4F-6C978486871D}" destId="{5B431182-DC64-4343-ABE8-6D8685126C19}" srcOrd="0" destOrd="0" presId="urn:microsoft.com/office/officeart/2005/8/layout/orgChart1"/>
    <dgm:cxn modelId="{F797ACCD-2489-4156-8A2D-5C58FBA083C7}" type="presOf" srcId="{00A4DD96-40C3-47C5-925C-664DB6F7F245}" destId="{13B75710-4B10-4415-8B50-C84E7A68533E}" srcOrd="1" destOrd="0" presId="urn:microsoft.com/office/officeart/2005/8/layout/orgChart1"/>
    <dgm:cxn modelId="{B3C58EEF-7B10-4491-8DE4-A230CACAF84A}" srcId="{2286A799-4374-40DF-A895-DA07C8D745DB}" destId="{DC2997E6-97C0-40D1-8C6E-C83AE922F9C8}" srcOrd="4" destOrd="0" parTransId="{3EB85924-19D3-44B4-8AF3-79E9809B15C5}" sibTransId="{D1551A6B-7B3B-400B-9BF0-1E63D4794B15}"/>
    <dgm:cxn modelId="{49C6D366-E11B-4639-ABFC-F5295AE2C377}" type="presOf" srcId="{020EC1D7-C05C-4558-AF04-9B51B2694F87}" destId="{9A417531-58CA-4BE7-A00F-DCDA71B5163A}" srcOrd="1" destOrd="0" presId="urn:microsoft.com/office/officeart/2005/8/layout/orgChart1"/>
    <dgm:cxn modelId="{194C6288-637B-425F-A7E1-09E3E27078A1}" type="presOf" srcId="{50DE1FDB-5390-44AB-9442-E1DCD4E35227}" destId="{F432219D-5D27-4459-ADFC-7C7A13DD3798}" srcOrd="0" destOrd="0" presId="urn:microsoft.com/office/officeart/2005/8/layout/orgChart1"/>
    <dgm:cxn modelId="{0BD60832-387F-4CF7-86AB-CB2C573C6FEF}" type="presOf" srcId="{85FAF899-4504-4B08-8F3E-63ED413E6664}" destId="{399E7F26-0D3C-471C-BCE4-36E69C7013B3}" srcOrd="0" destOrd="0" presId="urn:microsoft.com/office/officeart/2005/8/layout/orgChart1"/>
    <dgm:cxn modelId="{A7966264-1462-4476-9BB3-94B2D66CDD34}" type="presOf" srcId="{9AE6D0AF-FBFC-4717-9672-196AB645CD9F}" destId="{487877F0-CB1C-4266-9E2E-8917CF86084B}" srcOrd="0" destOrd="0" presId="urn:microsoft.com/office/officeart/2005/8/layout/orgChart1"/>
    <dgm:cxn modelId="{BAE87200-2A22-4758-A3FD-29FD7B5AB749}" type="presOf" srcId="{73BA13C8-32A2-46F5-803F-6D763869184B}" destId="{9A89A1AB-A527-4991-8CBF-DCBD10198F3C}" srcOrd="0" destOrd="0" presId="urn:microsoft.com/office/officeart/2005/8/layout/orgChart1"/>
    <dgm:cxn modelId="{45619462-7BCC-4C1E-8CB6-EA1AF896BC61}" type="presParOf" srcId="{D9498B33-B400-4E9D-9C2B-271BD970AD5A}" destId="{2263781E-6EA5-42B0-A134-49D9936E3C98}" srcOrd="0" destOrd="0" presId="urn:microsoft.com/office/officeart/2005/8/layout/orgChart1"/>
    <dgm:cxn modelId="{743EC2BF-E8AE-46AB-890E-5CD27FD60847}" type="presParOf" srcId="{2263781E-6EA5-42B0-A134-49D9936E3C98}" destId="{CF6610E7-948B-4D29-AF60-6EA19ECB9E11}" srcOrd="0" destOrd="0" presId="urn:microsoft.com/office/officeart/2005/8/layout/orgChart1"/>
    <dgm:cxn modelId="{F04F1D2A-123F-4389-A383-55EF5E907A4E}" type="presParOf" srcId="{CF6610E7-948B-4D29-AF60-6EA19ECB9E11}" destId="{A20EF5CD-941C-4169-9C0F-D2F0ACDCC6A9}" srcOrd="0" destOrd="0" presId="urn:microsoft.com/office/officeart/2005/8/layout/orgChart1"/>
    <dgm:cxn modelId="{455E58B3-1A44-42D2-AB53-AB18080C70A4}" type="presParOf" srcId="{CF6610E7-948B-4D29-AF60-6EA19ECB9E11}" destId="{A1F20307-4121-4410-BA1F-C211BCCB4FC7}" srcOrd="1" destOrd="0" presId="urn:microsoft.com/office/officeart/2005/8/layout/orgChart1"/>
    <dgm:cxn modelId="{B3F6CADF-8A1C-4C1C-928D-EF542C3B1E84}" type="presParOf" srcId="{2263781E-6EA5-42B0-A134-49D9936E3C98}" destId="{8DAAF56A-1943-4584-8968-C1901AC9190D}" srcOrd="1" destOrd="0" presId="urn:microsoft.com/office/officeart/2005/8/layout/orgChart1"/>
    <dgm:cxn modelId="{338F1EFC-F55A-4DB1-A806-4868A0A8CFBE}" type="presParOf" srcId="{8DAAF56A-1943-4584-8968-C1901AC9190D}" destId="{C7C10B6C-4FE3-4DE6-A152-3F841B6B33CA}" srcOrd="0" destOrd="0" presId="urn:microsoft.com/office/officeart/2005/8/layout/orgChart1"/>
    <dgm:cxn modelId="{15E8D70F-C413-44D7-A51C-CEF8DEC33710}" type="presParOf" srcId="{8DAAF56A-1943-4584-8968-C1901AC9190D}" destId="{6D32295A-FFD2-407C-9FD7-86E61B8F3ED7}" srcOrd="1" destOrd="0" presId="urn:microsoft.com/office/officeart/2005/8/layout/orgChart1"/>
    <dgm:cxn modelId="{283BCB83-ABD6-4BD9-9B47-F2A0139E7EC9}" type="presParOf" srcId="{6D32295A-FFD2-407C-9FD7-86E61B8F3ED7}" destId="{1980549E-D67E-4835-85ED-FA9027C7DB51}" srcOrd="0" destOrd="0" presId="urn:microsoft.com/office/officeart/2005/8/layout/orgChart1"/>
    <dgm:cxn modelId="{CB4D5017-F18E-422C-80D3-CE1190BD2C7E}" type="presParOf" srcId="{1980549E-D67E-4835-85ED-FA9027C7DB51}" destId="{B07CB7DC-67D2-4BE8-ADB5-E1EE639A87AE}" srcOrd="0" destOrd="0" presId="urn:microsoft.com/office/officeart/2005/8/layout/orgChart1"/>
    <dgm:cxn modelId="{0743DBC2-14CF-4174-B256-59BD95EB568D}" type="presParOf" srcId="{1980549E-D67E-4835-85ED-FA9027C7DB51}" destId="{9A699DA5-9F3D-41C0-916C-0C57633A88F7}" srcOrd="1" destOrd="0" presId="urn:microsoft.com/office/officeart/2005/8/layout/orgChart1"/>
    <dgm:cxn modelId="{2028663F-5802-4803-BAB8-21AF3ED6C445}" type="presParOf" srcId="{6D32295A-FFD2-407C-9FD7-86E61B8F3ED7}" destId="{3E37AE76-120C-4D96-BA32-F39A038EB342}" srcOrd="1" destOrd="0" presId="urn:microsoft.com/office/officeart/2005/8/layout/orgChart1"/>
    <dgm:cxn modelId="{E8A091FF-DF57-4799-9D57-4926B0BE1812}" type="presParOf" srcId="{3E37AE76-120C-4D96-BA32-F39A038EB342}" destId="{DFEFE169-5334-4D4B-BCEE-BC5EBADE7E1C}" srcOrd="0" destOrd="0" presId="urn:microsoft.com/office/officeart/2005/8/layout/orgChart1"/>
    <dgm:cxn modelId="{521848D2-EB73-4ABF-9C44-2883557D2BB1}" type="presParOf" srcId="{3E37AE76-120C-4D96-BA32-F39A038EB342}" destId="{424CAF16-8E8B-42A8-BA00-4D8E2C980C94}" srcOrd="1" destOrd="0" presId="urn:microsoft.com/office/officeart/2005/8/layout/orgChart1"/>
    <dgm:cxn modelId="{5D7DBE49-ACF2-484A-85B4-025A855F7F07}" type="presParOf" srcId="{424CAF16-8E8B-42A8-BA00-4D8E2C980C94}" destId="{0DD771E0-FE24-4018-9EAA-2F4204C355B7}" srcOrd="0" destOrd="0" presId="urn:microsoft.com/office/officeart/2005/8/layout/orgChart1"/>
    <dgm:cxn modelId="{6BAC069C-11AE-4957-B8B6-17B772C71033}" type="presParOf" srcId="{0DD771E0-FE24-4018-9EAA-2F4204C355B7}" destId="{F74699F9-960E-41B4-A7A2-E76BB42C077E}" srcOrd="0" destOrd="0" presId="urn:microsoft.com/office/officeart/2005/8/layout/orgChart1"/>
    <dgm:cxn modelId="{894D1003-A092-4C4C-A3E6-D62F6D043092}" type="presParOf" srcId="{0DD771E0-FE24-4018-9EAA-2F4204C355B7}" destId="{468180D8-BAA0-4C4E-9A11-B737B8E83A56}" srcOrd="1" destOrd="0" presId="urn:microsoft.com/office/officeart/2005/8/layout/orgChart1"/>
    <dgm:cxn modelId="{776F1514-4C2A-4134-92F7-E7E2F67BC068}" type="presParOf" srcId="{424CAF16-8E8B-42A8-BA00-4D8E2C980C94}" destId="{6647F4CB-F3A2-421D-84B6-D76FF87B6921}" srcOrd="1" destOrd="0" presId="urn:microsoft.com/office/officeart/2005/8/layout/orgChart1"/>
    <dgm:cxn modelId="{91260A86-401D-4945-86E7-DE2801A845A7}" type="presParOf" srcId="{6647F4CB-F3A2-421D-84B6-D76FF87B6921}" destId="{6F09143C-F529-48D6-8CD0-72E2D0E842D1}" srcOrd="0" destOrd="0" presId="urn:microsoft.com/office/officeart/2005/8/layout/orgChart1"/>
    <dgm:cxn modelId="{5970C504-05E7-4D3D-A9B2-6AEBD408A808}" type="presParOf" srcId="{6647F4CB-F3A2-421D-84B6-D76FF87B6921}" destId="{48CC2DCC-4BB9-4252-B91D-829D62A0B10C}" srcOrd="1" destOrd="0" presId="urn:microsoft.com/office/officeart/2005/8/layout/orgChart1"/>
    <dgm:cxn modelId="{E86DD2C2-BEAC-468F-899D-6BCFAC9EE113}" type="presParOf" srcId="{48CC2DCC-4BB9-4252-B91D-829D62A0B10C}" destId="{D9823A97-007C-41DB-8BD1-CD6B6AC1A826}" srcOrd="0" destOrd="0" presId="urn:microsoft.com/office/officeart/2005/8/layout/orgChart1"/>
    <dgm:cxn modelId="{9CA8B352-2436-4AA8-B90A-E01840258108}" type="presParOf" srcId="{D9823A97-007C-41DB-8BD1-CD6B6AC1A826}" destId="{340F4BAF-2A36-43CF-9C04-C4B3C9553F2D}" srcOrd="0" destOrd="0" presId="urn:microsoft.com/office/officeart/2005/8/layout/orgChart1"/>
    <dgm:cxn modelId="{B2CE43E1-0F6A-4CFE-A17D-755CB720F8E7}" type="presParOf" srcId="{D9823A97-007C-41DB-8BD1-CD6B6AC1A826}" destId="{50CF7A99-04D0-4E91-BA09-A3CDADF35720}" srcOrd="1" destOrd="0" presId="urn:microsoft.com/office/officeart/2005/8/layout/orgChart1"/>
    <dgm:cxn modelId="{AA4E98BA-3F21-44DC-9AF4-FC7DA47FD9CC}" type="presParOf" srcId="{48CC2DCC-4BB9-4252-B91D-829D62A0B10C}" destId="{2ACD77B6-C2F9-4D01-B930-40E918880F13}" srcOrd="1" destOrd="0" presId="urn:microsoft.com/office/officeart/2005/8/layout/orgChart1"/>
    <dgm:cxn modelId="{33432B51-A28B-41F0-B840-3B73FACC1000}" type="presParOf" srcId="{48CC2DCC-4BB9-4252-B91D-829D62A0B10C}" destId="{D0D8D5EA-14D8-4118-B246-A7E4414D4CBD}" srcOrd="2" destOrd="0" presId="urn:microsoft.com/office/officeart/2005/8/layout/orgChart1"/>
    <dgm:cxn modelId="{3DD5F5EC-B174-44A1-8362-B883CC2CF27D}" type="presParOf" srcId="{6647F4CB-F3A2-421D-84B6-D76FF87B6921}" destId="{C57E0C90-4A0C-4BEA-92A3-64B12743C179}" srcOrd="2" destOrd="0" presId="urn:microsoft.com/office/officeart/2005/8/layout/orgChart1"/>
    <dgm:cxn modelId="{B7B227D3-763E-484D-92B9-BD986888436D}" type="presParOf" srcId="{6647F4CB-F3A2-421D-84B6-D76FF87B6921}" destId="{882E28DD-60B4-4B77-8786-AA0EEC6A37F6}" srcOrd="3" destOrd="0" presId="urn:microsoft.com/office/officeart/2005/8/layout/orgChart1"/>
    <dgm:cxn modelId="{4139B5CA-4D15-4A01-B2D5-75B182BFAC87}" type="presParOf" srcId="{882E28DD-60B4-4B77-8786-AA0EEC6A37F6}" destId="{16A5536B-6D54-446A-B8B5-554078AA3ABA}" srcOrd="0" destOrd="0" presId="urn:microsoft.com/office/officeart/2005/8/layout/orgChart1"/>
    <dgm:cxn modelId="{DF519243-5A28-44FA-B129-AACC9E6F7933}" type="presParOf" srcId="{16A5536B-6D54-446A-B8B5-554078AA3ABA}" destId="{5B431182-DC64-4343-ABE8-6D8685126C19}" srcOrd="0" destOrd="0" presId="urn:microsoft.com/office/officeart/2005/8/layout/orgChart1"/>
    <dgm:cxn modelId="{E695F96D-2B3C-4572-B314-71DB441CB559}" type="presParOf" srcId="{16A5536B-6D54-446A-B8B5-554078AA3ABA}" destId="{C09DFDAD-3584-4B5C-B669-D9509B0DF172}" srcOrd="1" destOrd="0" presId="urn:microsoft.com/office/officeart/2005/8/layout/orgChart1"/>
    <dgm:cxn modelId="{B7FD11B8-2EEB-4218-A955-9EB0D56B92FA}" type="presParOf" srcId="{882E28DD-60B4-4B77-8786-AA0EEC6A37F6}" destId="{7B1895E5-2B75-48BA-ACB6-4E151ECA0436}" srcOrd="1" destOrd="0" presId="urn:microsoft.com/office/officeart/2005/8/layout/orgChart1"/>
    <dgm:cxn modelId="{25F5A848-E51B-495E-A926-B6A497FC26D4}" type="presParOf" srcId="{882E28DD-60B4-4B77-8786-AA0EEC6A37F6}" destId="{4B97FDF5-247E-4F5E-A9AF-A7D92DA300C2}" srcOrd="2" destOrd="0" presId="urn:microsoft.com/office/officeart/2005/8/layout/orgChart1"/>
    <dgm:cxn modelId="{23A53CC8-30AC-4834-9CE1-37D486971E7A}" type="presParOf" srcId="{424CAF16-8E8B-42A8-BA00-4D8E2C980C94}" destId="{A6B4C10A-7A0B-4149-854F-B470EFEAC413}" srcOrd="2" destOrd="0" presId="urn:microsoft.com/office/officeart/2005/8/layout/orgChart1"/>
    <dgm:cxn modelId="{A3301B33-28A7-4820-BABC-90E869C4BDA0}" type="presParOf" srcId="{3E37AE76-120C-4D96-BA32-F39A038EB342}" destId="{1762E529-65E7-4F3C-8A5D-A417F2C86B14}" srcOrd="2" destOrd="0" presId="urn:microsoft.com/office/officeart/2005/8/layout/orgChart1"/>
    <dgm:cxn modelId="{6CFDDF8B-9A7F-4C50-A9DB-2A3F028E8F0E}" type="presParOf" srcId="{3E37AE76-120C-4D96-BA32-F39A038EB342}" destId="{A5197518-D8F5-4337-AC8B-DED5D2B13C35}" srcOrd="3" destOrd="0" presId="urn:microsoft.com/office/officeart/2005/8/layout/orgChart1"/>
    <dgm:cxn modelId="{D06A3834-FC50-48C2-B8C9-3FC7EA5AEE75}" type="presParOf" srcId="{A5197518-D8F5-4337-AC8B-DED5D2B13C35}" destId="{DC5E15D2-3F56-4623-A6AC-C27B030AD47F}" srcOrd="0" destOrd="0" presId="urn:microsoft.com/office/officeart/2005/8/layout/orgChart1"/>
    <dgm:cxn modelId="{F098EF09-BAAE-4FE6-A365-EE149180BB5E}" type="presParOf" srcId="{DC5E15D2-3F56-4623-A6AC-C27B030AD47F}" destId="{9A89A1AB-A527-4991-8CBF-DCBD10198F3C}" srcOrd="0" destOrd="0" presId="urn:microsoft.com/office/officeart/2005/8/layout/orgChart1"/>
    <dgm:cxn modelId="{2789AC46-1963-4F0B-823A-6BC5B815D4C2}" type="presParOf" srcId="{DC5E15D2-3F56-4623-A6AC-C27B030AD47F}" destId="{AC166681-BD2F-46E3-90D3-ABC9F370A5BF}" srcOrd="1" destOrd="0" presId="urn:microsoft.com/office/officeart/2005/8/layout/orgChart1"/>
    <dgm:cxn modelId="{3699BC90-440F-4ADC-8F78-9A5160339FE9}" type="presParOf" srcId="{A5197518-D8F5-4337-AC8B-DED5D2B13C35}" destId="{9A781DEB-43A8-4A7D-A6F0-4909CD477837}" srcOrd="1" destOrd="0" presId="urn:microsoft.com/office/officeart/2005/8/layout/orgChart1"/>
    <dgm:cxn modelId="{82D65E1B-63F9-4FEE-AEDF-82817E0413E3}" type="presParOf" srcId="{9A781DEB-43A8-4A7D-A6F0-4909CD477837}" destId="{C3BECA76-C8FF-489D-B73A-8186EE168BC6}" srcOrd="0" destOrd="0" presId="urn:microsoft.com/office/officeart/2005/8/layout/orgChart1"/>
    <dgm:cxn modelId="{BBAEBB22-F735-495C-80AB-2314C8E17269}" type="presParOf" srcId="{9A781DEB-43A8-4A7D-A6F0-4909CD477837}" destId="{950D9B07-D878-43E4-AA99-FB7C858112F3}" srcOrd="1" destOrd="0" presId="urn:microsoft.com/office/officeart/2005/8/layout/orgChart1"/>
    <dgm:cxn modelId="{BBAF3EA2-0EC9-49AA-B875-15244E6A2666}" type="presParOf" srcId="{950D9B07-D878-43E4-AA99-FB7C858112F3}" destId="{8731C398-BC88-4CD0-9E09-9B25928E47FA}" srcOrd="0" destOrd="0" presId="urn:microsoft.com/office/officeart/2005/8/layout/orgChart1"/>
    <dgm:cxn modelId="{ECCBCE46-4EBD-41BC-8505-4BA088151497}" type="presParOf" srcId="{8731C398-BC88-4CD0-9E09-9B25928E47FA}" destId="{6E351808-1F2D-41B3-BEC7-45665F6FC276}" srcOrd="0" destOrd="0" presId="urn:microsoft.com/office/officeart/2005/8/layout/orgChart1"/>
    <dgm:cxn modelId="{5917BAEB-C7B1-4B41-A195-D37FD294344D}" type="presParOf" srcId="{8731C398-BC88-4CD0-9E09-9B25928E47FA}" destId="{5FD765F7-EFFF-4340-A263-5D4C216FF112}" srcOrd="1" destOrd="0" presId="urn:microsoft.com/office/officeart/2005/8/layout/orgChart1"/>
    <dgm:cxn modelId="{6F0C77D3-1B40-41F7-8E83-0C65D51B2430}" type="presParOf" srcId="{950D9B07-D878-43E4-AA99-FB7C858112F3}" destId="{1B1758D7-5F4A-4973-AF72-FC532C444139}" srcOrd="1" destOrd="0" presId="urn:microsoft.com/office/officeart/2005/8/layout/orgChart1"/>
    <dgm:cxn modelId="{F9ED4BEB-62C8-4D4B-A7CA-D260662A9F10}" type="presParOf" srcId="{950D9B07-D878-43E4-AA99-FB7C858112F3}" destId="{216AE212-6E7E-4AFF-B342-A7CF9E987E9C}" srcOrd="2" destOrd="0" presId="urn:microsoft.com/office/officeart/2005/8/layout/orgChart1"/>
    <dgm:cxn modelId="{601160E8-A162-45D5-96EE-190BCDAD75E2}" type="presParOf" srcId="{9A781DEB-43A8-4A7D-A6F0-4909CD477837}" destId="{F432219D-5D27-4459-ADFC-7C7A13DD3798}" srcOrd="2" destOrd="0" presId="urn:microsoft.com/office/officeart/2005/8/layout/orgChart1"/>
    <dgm:cxn modelId="{32FA3A59-8EB1-458F-9EDD-7F90E055345C}" type="presParOf" srcId="{9A781DEB-43A8-4A7D-A6F0-4909CD477837}" destId="{F0646CA1-D3BD-4EFF-86E1-38F809D472F0}" srcOrd="3" destOrd="0" presId="urn:microsoft.com/office/officeart/2005/8/layout/orgChart1"/>
    <dgm:cxn modelId="{E65E777E-02BA-4706-8C6D-BAA26D9B6051}" type="presParOf" srcId="{F0646CA1-D3BD-4EFF-86E1-38F809D472F0}" destId="{8BBAE7C0-18EA-446F-B094-513D2E295490}" srcOrd="0" destOrd="0" presId="urn:microsoft.com/office/officeart/2005/8/layout/orgChart1"/>
    <dgm:cxn modelId="{0F0EA8E2-72B3-4984-8676-8F335EE4509A}" type="presParOf" srcId="{8BBAE7C0-18EA-446F-B094-513D2E295490}" destId="{1D63F008-63F2-4338-AC68-4EA5C207DCC0}" srcOrd="0" destOrd="0" presId="urn:microsoft.com/office/officeart/2005/8/layout/orgChart1"/>
    <dgm:cxn modelId="{AFBCC423-1413-4D71-872F-01F29AE7760E}" type="presParOf" srcId="{8BBAE7C0-18EA-446F-B094-513D2E295490}" destId="{93FCA8C8-F6A1-454A-A1F9-1F9D6B0F3244}" srcOrd="1" destOrd="0" presId="urn:microsoft.com/office/officeart/2005/8/layout/orgChart1"/>
    <dgm:cxn modelId="{898E3EAF-B2AE-4862-B8B7-DF67CBD5E795}" type="presParOf" srcId="{F0646CA1-D3BD-4EFF-86E1-38F809D472F0}" destId="{8F7E819B-0C67-480D-AF3D-8782623AF8A8}" srcOrd="1" destOrd="0" presId="urn:microsoft.com/office/officeart/2005/8/layout/orgChart1"/>
    <dgm:cxn modelId="{1ED32748-66E6-4F34-AB42-45A3AFE8F510}" type="presParOf" srcId="{F0646CA1-D3BD-4EFF-86E1-38F809D472F0}" destId="{5B511345-BE7C-4FA7-82D9-077A7C8E1578}" srcOrd="2" destOrd="0" presId="urn:microsoft.com/office/officeart/2005/8/layout/orgChart1"/>
    <dgm:cxn modelId="{0C74F1E2-1ED3-48A9-A8DC-BB7A544FE685}" type="presParOf" srcId="{9A781DEB-43A8-4A7D-A6F0-4909CD477837}" destId="{FCA0E52D-3455-48DC-822D-2E73D1848006}" srcOrd="4" destOrd="0" presId="urn:microsoft.com/office/officeart/2005/8/layout/orgChart1"/>
    <dgm:cxn modelId="{88BBD23E-602E-410B-977B-3009C16724BC}" type="presParOf" srcId="{9A781DEB-43A8-4A7D-A6F0-4909CD477837}" destId="{C7004E6C-E58C-42D5-9C7D-88099CEE03EA}" srcOrd="5" destOrd="0" presId="urn:microsoft.com/office/officeart/2005/8/layout/orgChart1"/>
    <dgm:cxn modelId="{52A0BD6F-180F-446C-A4BB-5BE6DF4C7538}" type="presParOf" srcId="{C7004E6C-E58C-42D5-9C7D-88099CEE03EA}" destId="{5632C433-61C4-415D-B562-721274FBD9C9}" srcOrd="0" destOrd="0" presId="urn:microsoft.com/office/officeart/2005/8/layout/orgChart1"/>
    <dgm:cxn modelId="{729810E8-AD74-4DE8-BC47-F348FA5F6AEA}" type="presParOf" srcId="{5632C433-61C4-415D-B562-721274FBD9C9}" destId="{5F7FC00E-0146-4429-9FD1-A986D1758862}" srcOrd="0" destOrd="0" presId="urn:microsoft.com/office/officeart/2005/8/layout/orgChart1"/>
    <dgm:cxn modelId="{99F0540D-9F29-416D-8714-A8AD79814C4B}" type="presParOf" srcId="{5632C433-61C4-415D-B562-721274FBD9C9}" destId="{7FA54EE6-5818-4CA3-A1CC-B905FE3AD415}" srcOrd="1" destOrd="0" presId="urn:microsoft.com/office/officeart/2005/8/layout/orgChart1"/>
    <dgm:cxn modelId="{8E7A8359-8776-40EC-81EC-4A9DCF3001D3}" type="presParOf" srcId="{C7004E6C-E58C-42D5-9C7D-88099CEE03EA}" destId="{B3CE32C0-BC66-405E-A455-6290FFB3BC9A}" srcOrd="1" destOrd="0" presId="urn:microsoft.com/office/officeart/2005/8/layout/orgChart1"/>
    <dgm:cxn modelId="{B6142D7C-56D7-49EB-8BC7-2D07EE936C44}" type="presParOf" srcId="{C7004E6C-E58C-42D5-9C7D-88099CEE03EA}" destId="{BA4172D7-A1CC-4721-9141-400EBB730F79}" srcOrd="2" destOrd="0" presId="urn:microsoft.com/office/officeart/2005/8/layout/orgChart1"/>
    <dgm:cxn modelId="{3FB5B7B5-6BD9-4E5D-B4EC-BD92502CB946}" type="presParOf" srcId="{A5197518-D8F5-4337-AC8B-DED5D2B13C35}" destId="{C48E5CE0-E60D-4EB9-9CE8-026652C7BF4D}" srcOrd="2" destOrd="0" presId="urn:microsoft.com/office/officeart/2005/8/layout/orgChart1"/>
    <dgm:cxn modelId="{6230696D-EE44-4FF9-8F95-38642729317F}" type="presParOf" srcId="{3E37AE76-120C-4D96-BA32-F39A038EB342}" destId="{4647E19C-8256-424C-9333-ADF96B4BE4A1}" srcOrd="4" destOrd="0" presId="urn:microsoft.com/office/officeart/2005/8/layout/orgChart1"/>
    <dgm:cxn modelId="{95F78B86-620A-4A3D-97CC-08B1A98A2DC9}" type="presParOf" srcId="{3E37AE76-120C-4D96-BA32-F39A038EB342}" destId="{5A0365C2-D0A9-4F42-837C-CD9A13515D3E}" srcOrd="5" destOrd="0" presId="urn:microsoft.com/office/officeart/2005/8/layout/orgChart1"/>
    <dgm:cxn modelId="{0DCF6CE9-E5FE-42D2-B1D3-A69702323445}" type="presParOf" srcId="{5A0365C2-D0A9-4F42-837C-CD9A13515D3E}" destId="{E69B0AE7-1854-4F5F-BDEB-09E89F28547F}" srcOrd="0" destOrd="0" presId="urn:microsoft.com/office/officeart/2005/8/layout/orgChart1"/>
    <dgm:cxn modelId="{5C8E224B-8E98-47D9-B1E1-A26505F7811F}" type="presParOf" srcId="{E69B0AE7-1854-4F5F-BDEB-09E89F28547F}" destId="{95582253-B024-4B18-9194-6846F928A4C2}" srcOrd="0" destOrd="0" presId="urn:microsoft.com/office/officeart/2005/8/layout/orgChart1"/>
    <dgm:cxn modelId="{0C4B34C9-F7C6-4541-8A22-4279ED7838D1}" type="presParOf" srcId="{E69B0AE7-1854-4F5F-BDEB-09E89F28547F}" destId="{2EE07138-97DB-4EFF-B6A9-3F3E10926EB1}" srcOrd="1" destOrd="0" presId="urn:microsoft.com/office/officeart/2005/8/layout/orgChart1"/>
    <dgm:cxn modelId="{93406627-C227-4BBC-B665-4BA2853A7965}" type="presParOf" srcId="{5A0365C2-D0A9-4F42-837C-CD9A13515D3E}" destId="{719267C0-2052-4499-B93F-C58DFDECAB07}" srcOrd="1" destOrd="0" presId="urn:microsoft.com/office/officeart/2005/8/layout/orgChart1"/>
    <dgm:cxn modelId="{255571AF-A966-4CB3-85D3-74189B9A63A8}" type="presParOf" srcId="{719267C0-2052-4499-B93F-C58DFDECAB07}" destId="{BCD639AC-3CC0-469B-A53A-44C24C733B98}" srcOrd="0" destOrd="0" presId="urn:microsoft.com/office/officeart/2005/8/layout/orgChart1"/>
    <dgm:cxn modelId="{2EB4F888-C6A3-4C28-8BE8-39EB8D81E33F}" type="presParOf" srcId="{719267C0-2052-4499-B93F-C58DFDECAB07}" destId="{DB0ACD15-3460-400E-B35D-FCE476DAD485}" srcOrd="1" destOrd="0" presId="urn:microsoft.com/office/officeart/2005/8/layout/orgChart1"/>
    <dgm:cxn modelId="{D5C71FF7-C611-46FF-AE61-426E0C62DC00}" type="presParOf" srcId="{DB0ACD15-3460-400E-B35D-FCE476DAD485}" destId="{C3764AE1-2689-4D7F-AC10-9BA4B68D27C4}" srcOrd="0" destOrd="0" presId="urn:microsoft.com/office/officeart/2005/8/layout/orgChart1"/>
    <dgm:cxn modelId="{788A4F02-C91A-42AF-B6ED-0AE54C10FDDF}" type="presParOf" srcId="{C3764AE1-2689-4D7F-AC10-9BA4B68D27C4}" destId="{FD582795-6DE4-45BE-908D-0C263E29B59E}" srcOrd="0" destOrd="0" presId="urn:microsoft.com/office/officeart/2005/8/layout/orgChart1"/>
    <dgm:cxn modelId="{679B3E8F-3999-4F03-86E9-005DCCA5F231}" type="presParOf" srcId="{C3764AE1-2689-4D7F-AC10-9BA4B68D27C4}" destId="{9A417531-58CA-4BE7-A00F-DCDA71B5163A}" srcOrd="1" destOrd="0" presId="urn:microsoft.com/office/officeart/2005/8/layout/orgChart1"/>
    <dgm:cxn modelId="{85B5E75A-4C16-4DE7-ABA7-7488765E066B}" type="presParOf" srcId="{DB0ACD15-3460-400E-B35D-FCE476DAD485}" destId="{83EAA3A8-15B2-401E-99BB-B94CFD70280D}" srcOrd="1" destOrd="0" presId="urn:microsoft.com/office/officeart/2005/8/layout/orgChart1"/>
    <dgm:cxn modelId="{8AC0AD5D-9897-47CD-90A7-D68BAC4FA740}" type="presParOf" srcId="{DB0ACD15-3460-400E-B35D-FCE476DAD485}" destId="{9AF19134-59DB-460A-B798-0F24A8B501C9}" srcOrd="2" destOrd="0" presId="urn:microsoft.com/office/officeart/2005/8/layout/orgChart1"/>
    <dgm:cxn modelId="{2F8951AB-1201-4210-9AC4-846E5C2811CE}" type="presParOf" srcId="{719267C0-2052-4499-B93F-C58DFDECAB07}" destId="{C4CC13E7-F729-494F-BC39-617A98131D0E}" srcOrd="2" destOrd="0" presId="urn:microsoft.com/office/officeart/2005/8/layout/orgChart1"/>
    <dgm:cxn modelId="{BD1B6657-C388-4F1C-878D-2D607D60A352}" type="presParOf" srcId="{719267C0-2052-4499-B93F-C58DFDECAB07}" destId="{A784D041-2CAF-4426-BC6E-910613B18143}" srcOrd="3" destOrd="0" presId="urn:microsoft.com/office/officeart/2005/8/layout/orgChart1"/>
    <dgm:cxn modelId="{AB56E053-F441-466D-9E4F-D5FB013E1883}" type="presParOf" srcId="{A784D041-2CAF-4426-BC6E-910613B18143}" destId="{D4478B90-7883-4DF7-917E-5ACE551AD4B7}" srcOrd="0" destOrd="0" presId="urn:microsoft.com/office/officeart/2005/8/layout/orgChart1"/>
    <dgm:cxn modelId="{87707082-53C6-48BB-9C66-C43DBA2A700D}" type="presParOf" srcId="{D4478B90-7883-4DF7-917E-5ACE551AD4B7}" destId="{3C631E10-EB6C-450F-9403-44851EF469C8}" srcOrd="0" destOrd="0" presId="urn:microsoft.com/office/officeart/2005/8/layout/orgChart1"/>
    <dgm:cxn modelId="{F3CE9B48-F7DA-4C39-A0FD-96100493FB35}" type="presParOf" srcId="{D4478B90-7883-4DF7-917E-5ACE551AD4B7}" destId="{A3749E03-391A-4EED-9B2E-C55523B73484}" srcOrd="1" destOrd="0" presId="urn:microsoft.com/office/officeart/2005/8/layout/orgChart1"/>
    <dgm:cxn modelId="{A4C4BDFF-28D5-4481-935F-2A3B25BC2B68}" type="presParOf" srcId="{A784D041-2CAF-4426-BC6E-910613B18143}" destId="{546BA648-6B2C-4A8A-A3B9-BFA8C4800190}" srcOrd="1" destOrd="0" presId="urn:microsoft.com/office/officeart/2005/8/layout/orgChart1"/>
    <dgm:cxn modelId="{52954FC7-4D3C-4957-8E58-DED426301395}" type="presParOf" srcId="{A784D041-2CAF-4426-BC6E-910613B18143}" destId="{EE6E2B89-3325-4DD5-B81C-55D6A9854DDA}" srcOrd="2" destOrd="0" presId="urn:microsoft.com/office/officeart/2005/8/layout/orgChart1"/>
    <dgm:cxn modelId="{66467E07-4FE4-4550-A611-7C77F36F31AD}" type="presParOf" srcId="{719267C0-2052-4499-B93F-C58DFDECAB07}" destId="{9510A901-8487-47A0-9222-F5EB7FE6C1C7}" srcOrd="4" destOrd="0" presId="urn:microsoft.com/office/officeart/2005/8/layout/orgChart1"/>
    <dgm:cxn modelId="{763A2EB4-C7BD-4EED-BC04-5E4448C7B6C1}" type="presParOf" srcId="{719267C0-2052-4499-B93F-C58DFDECAB07}" destId="{82331E1D-C976-42EE-99DD-9B29DD421BC3}" srcOrd="5" destOrd="0" presId="urn:microsoft.com/office/officeart/2005/8/layout/orgChart1"/>
    <dgm:cxn modelId="{0DA388E6-66B3-4401-A251-F2F993437773}" type="presParOf" srcId="{82331E1D-C976-42EE-99DD-9B29DD421BC3}" destId="{C9AC57EE-B40E-4306-8F33-1E41BCEC7068}" srcOrd="0" destOrd="0" presId="urn:microsoft.com/office/officeart/2005/8/layout/orgChart1"/>
    <dgm:cxn modelId="{29EC5477-3249-4A4D-9910-C4C822943389}" type="presParOf" srcId="{C9AC57EE-B40E-4306-8F33-1E41BCEC7068}" destId="{77048ACF-66BE-4B3C-9C64-E5A17F86FE20}" srcOrd="0" destOrd="0" presId="urn:microsoft.com/office/officeart/2005/8/layout/orgChart1"/>
    <dgm:cxn modelId="{9BA382A1-3830-4958-93E2-449791AB89A4}" type="presParOf" srcId="{C9AC57EE-B40E-4306-8F33-1E41BCEC7068}" destId="{0455FF23-E501-4C20-BFA2-009D236A60DE}" srcOrd="1" destOrd="0" presId="urn:microsoft.com/office/officeart/2005/8/layout/orgChart1"/>
    <dgm:cxn modelId="{F74F119F-4066-4F50-9157-F11767ADD67C}" type="presParOf" srcId="{82331E1D-C976-42EE-99DD-9B29DD421BC3}" destId="{E3980E64-43B0-4DDC-8F77-366EB8653D21}" srcOrd="1" destOrd="0" presId="urn:microsoft.com/office/officeart/2005/8/layout/orgChart1"/>
    <dgm:cxn modelId="{9D79E044-5443-47D0-8581-EA5AA5DE4D9A}" type="presParOf" srcId="{82331E1D-C976-42EE-99DD-9B29DD421BC3}" destId="{216A9869-7B0C-413B-A511-8B9857EE6E1B}" srcOrd="2" destOrd="0" presId="urn:microsoft.com/office/officeart/2005/8/layout/orgChart1"/>
    <dgm:cxn modelId="{C95AC0EF-33B7-4F75-B0C5-A85B31D20990}" type="presParOf" srcId="{5A0365C2-D0A9-4F42-837C-CD9A13515D3E}" destId="{1C18F9EA-BA59-49B4-B41A-4E470EC1933F}" srcOrd="2" destOrd="0" presId="urn:microsoft.com/office/officeart/2005/8/layout/orgChart1"/>
    <dgm:cxn modelId="{DAF7AC0B-0630-46A2-A376-68DF1C159FEA}" type="presParOf" srcId="{6D32295A-FFD2-407C-9FD7-86E61B8F3ED7}" destId="{97B849CF-6D23-4232-85D3-8D211386EB0D}" srcOrd="2" destOrd="0" presId="urn:microsoft.com/office/officeart/2005/8/layout/orgChart1"/>
    <dgm:cxn modelId="{2F181CBB-B43F-42A4-AFBD-AE197CE7BC2E}" type="presParOf" srcId="{8DAAF56A-1943-4584-8968-C1901AC9190D}" destId="{CA52CB77-28A6-45A7-8570-37C44324502F}" srcOrd="2" destOrd="0" presId="urn:microsoft.com/office/officeart/2005/8/layout/orgChart1"/>
    <dgm:cxn modelId="{4C3C4DC6-B6FA-444F-B7FC-55914D1DD416}" type="presParOf" srcId="{8DAAF56A-1943-4584-8968-C1901AC9190D}" destId="{66B31D90-510E-4A14-B29D-CC7C6403C4A6}" srcOrd="3" destOrd="0" presId="urn:microsoft.com/office/officeart/2005/8/layout/orgChart1"/>
    <dgm:cxn modelId="{66094442-C140-48EA-869D-269DB2AC70D2}" type="presParOf" srcId="{66B31D90-510E-4A14-B29D-CC7C6403C4A6}" destId="{82443CCD-ED9E-40FD-AC4F-DCFD2E35D58C}" srcOrd="0" destOrd="0" presId="urn:microsoft.com/office/officeart/2005/8/layout/orgChart1"/>
    <dgm:cxn modelId="{19AC7AA5-48C5-4710-B41D-53E97DC5ED21}" type="presParOf" srcId="{82443CCD-ED9E-40FD-AC4F-DCFD2E35D58C}" destId="{704E53E5-643E-4F0B-9E2C-687DB6C096E9}" srcOrd="0" destOrd="0" presId="urn:microsoft.com/office/officeart/2005/8/layout/orgChart1"/>
    <dgm:cxn modelId="{81C33934-92C4-4537-B6BE-106DC2C278E6}" type="presParOf" srcId="{82443CCD-ED9E-40FD-AC4F-DCFD2E35D58C}" destId="{6562A04F-B772-4581-813A-790AEEFA7356}" srcOrd="1" destOrd="0" presId="urn:microsoft.com/office/officeart/2005/8/layout/orgChart1"/>
    <dgm:cxn modelId="{2C537797-082F-46E2-89F0-B3FB52D9A95D}" type="presParOf" srcId="{66B31D90-510E-4A14-B29D-CC7C6403C4A6}" destId="{9A57591A-A1EB-462F-9D4A-D606EC7A2A35}" srcOrd="1" destOrd="0" presId="urn:microsoft.com/office/officeart/2005/8/layout/orgChart1"/>
    <dgm:cxn modelId="{4CEE4621-70DA-4900-9594-C1BE20AD3ACF}" type="presParOf" srcId="{9A57591A-A1EB-462F-9D4A-D606EC7A2A35}" destId="{66E1C0CD-34BA-496F-B0C8-0B33B2EBA7C2}" srcOrd="0" destOrd="0" presId="urn:microsoft.com/office/officeart/2005/8/layout/orgChart1"/>
    <dgm:cxn modelId="{FF4FB632-192E-4B3E-BF53-D7296D38B966}" type="presParOf" srcId="{9A57591A-A1EB-462F-9D4A-D606EC7A2A35}" destId="{A9FD0B16-83B7-4A04-8BD0-ACE5DB4DD091}" srcOrd="1" destOrd="0" presId="urn:microsoft.com/office/officeart/2005/8/layout/orgChart1"/>
    <dgm:cxn modelId="{AF045373-023B-4023-8475-9C09E822BE66}" type="presParOf" srcId="{A9FD0B16-83B7-4A04-8BD0-ACE5DB4DD091}" destId="{27C9C237-FAA4-46EC-B866-672AB805B5ED}" srcOrd="0" destOrd="0" presId="urn:microsoft.com/office/officeart/2005/8/layout/orgChart1"/>
    <dgm:cxn modelId="{116658BF-E15C-405C-A6BD-5F2AEC074F9B}" type="presParOf" srcId="{27C9C237-FAA4-46EC-B866-672AB805B5ED}" destId="{E92B137E-DEFB-4693-8F36-F56869C0C16F}" srcOrd="0" destOrd="0" presId="urn:microsoft.com/office/officeart/2005/8/layout/orgChart1"/>
    <dgm:cxn modelId="{A7CF9C90-3BC7-490C-8905-39DAE26913F6}" type="presParOf" srcId="{27C9C237-FAA4-46EC-B866-672AB805B5ED}" destId="{9BD8EF03-1088-4805-9275-E9D179292A7C}" srcOrd="1" destOrd="0" presId="urn:microsoft.com/office/officeart/2005/8/layout/orgChart1"/>
    <dgm:cxn modelId="{9BD3EF48-761D-4BC1-AC8F-B8F856854379}" type="presParOf" srcId="{A9FD0B16-83B7-4A04-8BD0-ACE5DB4DD091}" destId="{23DD82F5-5810-4169-BC9A-E030C7D6582E}" srcOrd="1" destOrd="0" presId="urn:microsoft.com/office/officeart/2005/8/layout/orgChart1"/>
    <dgm:cxn modelId="{FC282F3D-0BF9-455C-A18B-90D6A92BAC61}" type="presParOf" srcId="{A9FD0B16-83B7-4A04-8BD0-ACE5DB4DD091}" destId="{E6AECC23-83DB-443A-B326-C690FF77757A}" srcOrd="2" destOrd="0" presId="urn:microsoft.com/office/officeart/2005/8/layout/orgChart1"/>
    <dgm:cxn modelId="{CF1C0353-52FE-4BAB-AC60-6EB3D55A0E5B}" type="presParOf" srcId="{9A57591A-A1EB-462F-9D4A-D606EC7A2A35}" destId="{CFB9B9D0-1372-4337-9057-4C70472DBBE8}" srcOrd="2" destOrd="0" presId="urn:microsoft.com/office/officeart/2005/8/layout/orgChart1"/>
    <dgm:cxn modelId="{5EEBD671-623E-4B09-8CCC-739E8E81F5E8}" type="presParOf" srcId="{9A57591A-A1EB-462F-9D4A-D606EC7A2A35}" destId="{FA97F027-2EC9-445C-A792-3A0113B9E443}" srcOrd="3" destOrd="0" presId="urn:microsoft.com/office/officeart/2005/8/layout/orgChart1"/>
    <dgm:cxn modelId="{97CD73A3-D0A3-4FAC-96F4-E524804234D8}" type="presParOf" srcId="{FA97F027-2EC9-445C-A792-3A0113B9E443}" destId="{A55C9108-3D94-4122-9F01-6362847AC80F}" srcOrd="0" destOrd="0" presId="urn:microsoft.com/office/officeart/2005/8/layout/orgChart1"/>
    <dgm:cxn modelId="{EA65BDC8-53BD-407B-B2E2-03D8149A6C76}" type="presParOf" srcId="{A55C9108-3D94-4122-9F01-6362847AC80F}" destId="{435B9797-6B00-4F4B-88D3-A7D0D3517DA2}" srcOrd="0" destOrd="0" presId="urn:microsoft.com/office/officeart/2005/8/layout/orgChart1"/>
    <dgm:cxn modelId="{374E9613-9FF9-444E-8287-E0FAE35D80CB}" type="presParOf" srcId="{A55C9108-3D94-4122-9F01-6362847AC80F}" destId="{90B68702-524A-409C-94DA-B4F94CB5FD16}" srcOrd="1" destOrd="0" presId="urn:microsoft.com/office/officeart/2005/8/layout/orgChart1"/>
    <dgm:cxn modelId="{9D901973-A003-4A08-937C-A20EE22BB831}" type="presParOf" srcId="{FA97F027-2EC9-445C-A792-3A0113B9E443}" destId="{912D2C4D-55C0-42B7-A1E9-F703CF962C12}" srcOrd="1" destOrd="0" presId="urn:microsoft.com/office/officeart/2005/8/layout/orgChart1"/>
    <dgm:cxn modelId="{BA0E217D-69C5-4B84-944B-C1593867A7F6}" type="presParOf" srcId="{FA97F027-2EC9-445C-A792-3A0113B9E443}" destId="{84F2083F-84F6-4535-85BD-C6724AFD947B}" srcOrd="2" destOrd="0" presId="urn:microsoft.com/office/officeart/2005/8/layout/orgChart1"/>
    <dgm:cxn modelId="{8AB0B9DC-F4B3-4AC0-A73F-6A6DA8E3C289}" type="presParOf" srcId="{66B31D90-510E-4A14-B29D-CC7C6403C4A6}" destId="{EA5F2872-E80E-4F08-A10E-2C6516CAE1CA}" srcOrd="2" destOrd="0" presId="urn:microsoft.com/office/officeart/2005/8/layout/orgChart1"/>
    <dgm:cxn modelId="{A49A1489-EB37-4EFA-84F4-E919176F84DD}" type="presParOf" srcId="{8DAAF56A-1943-4584-8968-C1901AC9190D}" destId="{E4646945-062F-416E-944F-5F5C79890AC8}" srcOrd="4" destOrd="0" presId="urn:microsoft.com/office/officeart/2005/8/layout/orgChart1"/>
    <dgm:cxn modelId="{B5CDBF0B-6F19-4DA2-9259-D048CC72CC53}" type="presParOf" srcId="{8DAAF56A-1943-4584-8968-C1901AC9190D}" destId="{1B3EEF88-BED0-4B3E-BC0C-119323DF8C1F}" srcOrd="5" destOrd="0" presId="urn:microsoft.com/office/officeart/2005/8/layout/orgChart1"/>
    <dgm:cxn modelId="{B3C30988-FC02-4C28-B043-5565878901FC}" type="presParOf" srcId="{1B3EEF88-BED0-4B3E-BC0C-119323DF8C1F}" destId="{14013153-22AA-4F7B-9F10-9F469885BB84}" srcOrd="0" destOrd="0" presId="urn:microsoft.com/office/officeart/2005/8/layout/orgChart1"/>
    <dgm:cxn modelId="{A2462B59-33C6-4677-81BE-12F44C67274B}" type="presParOf" srcId="{14013153-22AA-4F7B-9F10-9F469885BB84}" destId="{F731756F-D764-44B0-A324-6D9B492C7EC7}" srcOrd="0" destOrd="0" presId="urn:microsoft.com/office/officeart/2005/8/layout/orgChart1"/>
    <dgm:cxn modelId="{5EAE3BA1-2AA3-4DEE-A40F-94955A19456C}" type="presParOf" srcId="{14013153-22AA-4F7B-9F10-9F469885BB84}" destId="{7720FB2B-3226-4900-8E5D-EAC41FC828A0}" srcOrd="1" destOrd="0" presId="urn:microsoft.com/office/officeart/2005/8/layout/orgChart1"/>
    <dgm:cxn modelId="{367AA576-2FEC-4C52-A06C-A7A3DCB05548}" type="presParOf" srcId="{1B3EEF88-BED0-4B3E-BC0C-119323DF8C1F}" destId="{382926DD-E1E5-49B7-BAAB-AB5001D45D27}" srcOrd="1" destOrd="0" presId="urn:microsoft.com/office/officeart/2005/8/layout/orgChart1"/>
    <dgm:cxn modelId="{E55D4552-62FD-4EFC-9734-53E429F11583}" type="presParOf" srcId="{382926DD-E1E5-49B7-BAAB-AB5001D45D27}" destId="{B6E44B81-581F-4391-8990-29C5D7B46176}" srcOrd="0" destOrd="0" presId="urn:microsoft.com/office/officeart/2005/8/layout/orgChart1"/>
    <dgm:cxn modelId="{BB273576-6E32-4092-A472-9C695533325E}" type="presParOf" srcId="{382926DD-E1E5-49B7-BAAB-AB5001D45D27}" destId="{480C59E5-F581-4264-94A8-575F6B4ADE17}" srcOrd="1" destOrd="0" presId="urn:microsoft.com/office/officeart/2005/8/layout/orgChart1"/>
    <dgm:cxn modelId="{AEF30D22-91DF-4DC5-BF47-CA7F59EA4BB0}" type="presParOf" srcId="{480C59E5-F581-4264-94A8-575F6B4ADE17}" destId="{8917F90E-854D-4A96-9317-E1AB30457ED7}" srcOrd="0" destOrd="0" presId="urn:microsoft.com/office/officeart/2005/8/layout/orgChart1"/>
    <dgm:cxn modelId="{50101710-F50A-4999-A8F4-74E69D10867A}" type="presParOf" srcId="{8917F90E-854D-4A96-9317-E1AB30457ED7}" destId="{817823CB-BC9B-4C3F-B848-B2C062ED46A7}" srcOrd="0" destOrd="0" presId="urn:microsoft.com/office/officeart/2005/8/layout/orgChart1"/>
    <dgm:cxn modelId="{5E57485F-20E4-4ABB-9FF0-CD9C853593EC}" type="presParOf" srcId="{8917F90E-854D-4A96-9317-E1AB30457ED7}" destId="{3AD31FE7-085A-43B9-AFCA-BA5DE82623E6}" srcOrd="1" destOrd="0" presId="urn:microsoft.com/office/officeart/2005/8/layout/orgChart1"/>
    <dgm:cxn modelId="{9E3FF4A9-FEFA-4CB5-BA31-8A8F96B4D2AD}" type="presParOf" srcId="{480C59E5-F581-4264-94A8-575F6B4ADE17}" destId="{DC05B3AB-7F31-4CBB-9703-828749BEED82}" srcOrd="1" destOrd="0" presId="urn:microsoft.com/office/officeart/2005/8/layout/orgChart1"/>
    <dgm:cxn modelId="{11FDDEA1-D617-4CDB-82CA-0A169958361E}" type="presParOf" srcId="{DC05B3AB-7F31-4CBB-9703-828749BEED82}" destId="{08AB97C8-53C7-4EF0-B2EF-4EF663A7C8DA}" srcOrd="0" destOrd="0" presId="urn:microsoft.com/office/officeart/2005/8/layout/orgChart1"/>
    <dgm:cxn modelId="{09CF40CA-3AA5-467A-B6DD-C8DF64296313}" type="presParOf" srcId="{DC05B3AB-7F31-4CBB-9703-828749BEED82}" destId="{27FA10E8-AA84-4ADF-A15A-5DFBC34D5BF1}" srcOrd="1" destOrd="0" presId="urn:microsoft.com/office/officeart/2005/8/layout/orgChart1"/>
    <dgm:cxn modelId="{27BA9F4A-C6D7-4954-851E-8A8CB867D2DB}" type="presParOf" srcId="{27FA10E8-AA84-4ADF-A15A-5DFBC34D5BF1}" destId="{82DFB69B-9040-4FDE-841E-98C127255913}" srcOrd="0" destOrd="0" presId="urn:microsoft.com/office/officeart/2005/8/layout/orgChart1"/>
    <dgm:cxn modelId="{A04F6E82-178E-45AC-B755-6157680E92E8}" type="presParOf" srcId="{82DFB69B-9040-4FDE-841E-98C127255913}" destId="{7D5F2F87-9D66-4392-A666-EBCCFFE99EEE}" srcOrd="0" destOrd="0" presId="urn:microsoft.com/office/officeart/2005/8/layout/orgChart1"/>
    <dgm:cxn modelId="{71C6AD40-282A-42C5-B909-4CC5749C8E17}" type="presParOf" srcId="{82DFB69B-9040-4FDE-841E-98C127255913}" destId="{4D1E7533-FAC9-4732-BAC1-5893F0C03E69}" srcOrd="1" destOrd="0" presId="urn:microsoft.com/office/officeart/2005/8/layout/orgChart1"/>
    <dgm:cxn modelId="{0BC7796F-6B73-4DA8-B16D-269F20107AA1}" type="presParOf" srcId="{27FA10E8-AA84-4ADF-A15A-5DFBC34D5BF1}" destId="{D19CD4C1-DACA-4DEF-9AA1-87CB353252B4}" srcOrd="1" destOrd="0" presId="urn:microsoft.com/office/officeart/2005/8/layout/orgChart1"/>
    <dgm:cxn modelId="{2EBA9429-5B5C-4FCB-95AA-A1122C5B1C25}" type="presParOf" srcId="{27FA10E8-AA84-4ADF-A15A-5DFBC34D5BF1}" destId="{48D868D0-EA93-4108-972F-A047E58B1A90}" srcOrd="2" destOrd="0" presId="urn:microsoft.com/office/officeart/2005/8/layout/orgChart1"/>
    <dgm:cxn modelId="{6A081D4B-B93B-4708-9020-319400D63466}" type="presParOf" srcId="{DC05B3AB-7F31-4CBB-9703-828749BEED82}" destId="{6325C8BC-6713-468A-ABBE-34C93F9203D9}" srcOrd="2" destOrd="0" presId="urn:microsoft.com/office/officeart/2005/8/layout/orgChart1"/>
    <dgm:cxn modelId="{AC689579-82B5-43AA-907C-F3355F3FB718}" type="presParOf" srcId="{DC05B3AB-7F31-4CBB-9703-828749BEED82}" destId="{053211FE-F4D4-41A5-9D35-34E174BF1A7E}" srcOrd="3" destOrd="0" presId="urn:microsoft.com/office/officeart/2005/8/layout/orgChart1"/>
    <dgm:cxn modelId="{1A2A6BAF-5C7A-4583-B8F5-B54833CE733A}" type="presParOf" srcId="{053211FE-F4D4-41A5-9D35-34E174BF1A7E}" destId="{1FDB7901-927E-4787-A04A-BE68AB2276DA}" srcOrd="0" destOrd="0" presId="urn:microsoft.com/office/officeart/2005/8/layout/orgChart1"/>
    <dgm:cxn modelId="{299D79FE-8142-4630-82D4-68653A41467F}" type="presParOf" srcId="{1FDB7901-927E-4787-A04A-BE68AB2276DA}" destId="{399E7F26-0D3C-471C-BCE4-36E69C7013B3}" srcOrd="0" destOrd="0" presId="urn:microsoft.com/office/officeart/2005/8/layout/orgChart1"/>
    <dgm:cxn modelId="{E8DE92F0-A67E-49CD-8294-832CD41CCC16}" type="presParOf" srcId="{1FDB7901-927E-4787-A04A-BE68AB2276DA}" destId="{85875351-4AA0-4882-89FA-91F5658442B2}" srcOrd="1" destOrd="0" presId="urn:microsoft.com/office/officeart/2005/8/layout/orgChart1"/>
    <dgm:cxn modelId="{287641D6-B427-416F-9F22-5E282C747183}" type="presParOf" srcId="{053211FE-F4D4-41A5-9D35-34E174BF1A7E}" destId="{CF47A33F-C8F7-4B27-89AA-8E687B36584F}" srcOrd="1" destOrd="0" presId="urn:microsoft.com/office/officeart/2005/8/layout/orgChart1"/>
    <dgm:cxn modelId="{77427F3C-C73D-458D-A99A-92F80B6BC6F6}" type="presParOf" srcId="{053211FE-F4D4-41A5-9D35-34E174BF1A7E}" destId="{DAA0D7C8-AEC7-4A72-A6A1-69D7DE099CFA}" srcOrd="2" destOrd="0" presId="urn:microsoft.com/office/officeart/2005/8/layout/orgChart1"/>
    <dgm:cxn modelId="{05484512-86B7-4DDA-B671-312BDB06E6D6}" type="presParOf" srcId="{DC05B3AB-7F31-4CBB-9703-828749BEED82}" destId="{DA9616EE-FF5C-4EFE-B879-935B179F5D64}" srcOrd="4" destOrd="0" presId="urn:microsoft.com/office/officeart/2005/8/layout/orgChart1"/>
    <dgm:cxn modelId="{136C12A7-BA1A-463B-9B27-AB44591E21ED}" type="presParOf" srcId="{DC05B3AB-7F31-4CBB-9703-828749BEED82}" destId="{AE9119FB-5F17-4D5A-9596-4FE0CD4CD4A4}" srcOrd="5" destOrd="0" presId="urn:microsoft.com/office/officeart/2005/8/layout/orgChart1"/>
    <dgm:cxn modelId="{F8798DB9-29EA-4F88-BDEA-0E912F6272ED}" type="presParOf" srcId="{AE9119FB-5F17-4D5A-9596-4FE0CD4CD4A4}" destId="{AD9046E1-C381-4A13-AC9B-854BE12C2C0D}" srcOrd="0" destOrd="0" presId="urn:microsoft.com/office/officeart/2005/8/layout/orgChart1"/>
    <dgm:cxn modelId="{8E771DA9-A5CD-4963-9E6B-C987498A8AD1}" type="presParOf" srcId="{AD9046E1-C381-4A13-AC9B-854BE12C2C0D}" destId="{888F01AB-D828-46E7-AB7F-A1A59D7B4FA8}" srcOrd="0" destOrd="0" presId="urn:microsoft.com/office/officeart/2005/8/layout/orgChart1"/>
    <dgm:cxn modelId="{6554B59F-5C2E-41D8-B2A4-06B353B02B42}" type="presParOf" srcId="{AD9046E1-C381-4A13-AC9B-854BE12C2C0D}" destId="{5BD6C9B4-5839-493C-A552-B142BDF8A577}" srcOrd="1" destOrd="0" presId="urn:microsoft.com/office/officeart/2005/8/layout/orgChart1"/>
    <dgm:cxn modelId="{14267A23-D799-4953-8BB9-9B13ADCB20A9}" type="presParOf" srcId="{AE9119FB-5F17-4D5A-9596-4FE0CD4CD4A4}" destId="{E2F2AC07-FF1F-4AC2-9BFC-ECFD3C8F9204}" srcOrd="1" destOrd="0" presId="urn:microsoft.com/office/officeart/2005/8/layout/orgChart1"/>
    <dgm:cxn modelId="{36583EF9-4696-4D03-8E23-8A05576B0502}" type="presParOf" srcId="{AE9119FB-5F17-4D5A-9596-4FE0CD4CD4A4}" destId="{4DE21F17-CEAC-4C4F-B12A-9BCE42CC428C}" srcOrd="2" destOrd="0" presId="urn:microsoft.com/office/officeart/2005/8/layout/orgChart1"/>
    <dgm:cxn modelId="{E7366DBF-F92C-4EC5-AC4E-7B894EEC8F24}" type="presParOf" srcId="{DC05B3AB-7F31-4CBB-9703-828749BEED82}" destId="{30BDBB68-590D-41E7-B1DF-695B67B11D49}" srcOrd="6" destOrd="0" presId="urn:microsoft.com/office/officeart/2005/8/layout/orgChart1"/>
    <dgm:cxn modelId="{60D0322B-4E53-4FCC-8CF8-9770A138071F}" type="presParOf" srcId="{DC05B3AB-7F31-4CBB-9703-828749BEED82}" destId="{88BFCF57-6017-428A-9DDD-821ADC2D9C92}" srcOrd="7" destOrd="0" presId="urn:microsoft.com/office/officeart/2005/8/layout/orgChart1"/>
    <dgm:cxn modelId="{27B7E049-7506-4938-9DB2-0628EA61C335}" type="presParOf" srcId="{88BFCF57-6017-428A-9DDD-821ADC2D9C92}" destId="{05DC4A03-B8E9-47B9-B671-4A0EB297241A}" srcOrd="0" destOrd="0" presId="urn:microsoft.com/office/officeart/2005/8/layout/orgChart1"/>
    <dgm:cxn modelId="{7AFE6C20-87A7-467B-A6FC-9A4ED00AF1DA}" type="presParOf" srcId="{05DC4A03-B8E9-47B9-B671-4A0EB297241A}" destId="{377F9434-C602-41F9-BE8D-ACE51B36146F}" srcOrd="0" destOrd="0" presId="urn:microsoft.com/office/officeart/2005/8/layout/orgChart1"/>
    <dgm:cxn modelId="{8A7D9724-D26A-4F67-B9D1-C808F166A1CB}" type="presParOf" srcId="{05DC4A03-B8E9-47B9-B671-4A0EB297241A}" destId="{2ADE1BD7-9F2F-4AF7-A789-8C84E1158EA5}" srcOrd="1" destOrd="0" presId="urn:microsoft.com/office/officeart/2005/8/layout/orgChart1"/>
    <dgm:cxn modelId="{9790F327-A8C9-41D5-A901-5742BEDE6B6E}" type="presParOf" srcId="{88BFCF57-6017-428A-9DDD-821ADC2D9C92}" destId="{7459A744-A3CC-498C-8F8A-4EE2AF66BDE0}" srcOrd="1" destOrd="0" presId="urn:microsoft.com/office/officeart/2005/8/layout/orgChart1"/>
    <dgm:cxn modelId="{39DAD16F-F500-424A-AF64-E7F9AB34BE3D}" type="presParOf" srcId="{88BFCF57-6017-428A-9DDD-821ADC2D9C92}" destId="{6A525B3E-4762-491E-8707-83CFC6FE17E0}" srcOrd="2" destOrd="0" presId="urn:microsoft.com/office/officeart/2005/8/layout/orgChart1"/>
    <dgm:cxn modelId="{ED8F6ADA-2CA3-4ED2-984E-B49101DD4A95}" type="presParOf" srcId="{DC05B3AB-7F31-4CBB-9703-828749BEED82}" destId="{D2343396-1B46-490C-A8F9-457DFD58FDE9}" srcOrd="8" destOrd="0" presId="urn:microsoft.com/office/officeart/2005/8/layout/orgChart1"/>
    <dgm:cxn modelId="{1A82AC8C-0FF8-4F16-99F8-377E373936BD}" type="presParOf" srcId="{DC05B3AB-7F31-4CBB-9703-828749BEED82}" destId="{456A0B4D-7A85-4AA4-881D-07D7683561DC}" srcOrd="9" destOrd="0" presId="urn:microsoft.com/office/officeart/2005/8/layout/orgChart1"/>
    <dgm:cxn modelId="{1C99AC5D-8E45-4987-999C-54660BD2D87F}" type="presParOf" srcId="{456A0B4D-7A85-4AA4-881D-07D7683561DC}" destId="{08082541-F21D-4237-BD72-14E3E5B1B709}" srcOrd="0" destOrd="0" presId="urn:microsoft.com/office/officeart/2005/8/layout/orgChart1"/>
    <dgm:cxn modelId="{979DD10E-29CC-4EE9-B213-B74A66CFD191}" type="presParOf" srcId="{08082541-F21D-4237-BD72-14E3E5B1B709}" destId="{D36CDDD5-96D6-4E3E-A052-970A40422335}" srcOrd="0" destOrd="0" presId="urn:microsoft.com/office/officeart/2005/8/layout/orgChart1"/>
    <dgm:cxn modelId="{7A4317D3-C78D-424F-A395-5A453A05120A}" type="presParOf" srcId="{08082541-F21D-4237-BD72-14E3E5B1B709}" destId="{EC12DC6E-E3AB-4D2B-94B4-668129F8A42E}" srcOrd="1" destOrd="0" presId="urn:microsoft.com/office/officeart/2005/8/layout/orgChart1"/>
    <dgm:cxn modelId="{9B201E46-E6C2-4A0A-9F20-864F6A676A06}" type="presParOf" srcId="{456A0B4D-7A85-4AA4-881D-07D7683561DC}" destId="{B0FC679E-192B-4D51-BBE9-45AD24E04BCA}" srcOrd="1" destOrd="0" presId="urn:microsoft.com/office/officeart/2005/8/layout/orgChart1"/>
    <dgm:cxn modelId="{F01E4749-2E0B-4C00-8AEA-8C4CAD61CE9D}" type="presParOf" srcId="{456A0B4D-7A85-4AA4-881D-07D7683561DC}" destId="{A68DE9FA-8D99-49BF-BD4B-A88E2ACEAAB5}" srcOrd="2" destOrd="0" presId="urn:microsoft.com/office/officeart/2005/8/layout/orgChart1"/>
    <dgm:cxn modelId="{C043126C-3823-4676-9DCC-2AC2D902F930}" type="presParOf" srcId="{480C59E5-F581-4264-94A8-575F6B4ADE17}" destId="{059AD88B-7A79-42AA-AB55-B2655874644B}" srcOrd="2" destOrd="0" presId="urn:microsoft.com/office/officeart/2005/8/layout/orgChart1"/>
    <dgm:cxn modelId="{8158495D-8086-415F-BAAE-02940181A22C}" type="presParOf" srcId="{382926DD-E1E5-49B7-BAAB-AB5001D45D27}" destId="{88681012-75FE-4E7B-ABFB-9EA192DDA546}" srcOrd="2" destOrd="0" presId="urn:microsoft.com/office/officeart/2005/8/layout/orgChart1"/>
    <dgm:cxn modelId="{61D41079-F8CF-497C-A6D1-6183DB4F4CC2}" type="presParOf" srcId="{382926DD-E1E5-49B7-BAAB-AB5001D45D27}" destId="{83B98718-EEF5-4101-A080-2172C90D4737}" srcOrd="3" destOrd="0" presId="urn:microsoft.com/office/officeart/2005/8/layout/orgChart1"/>
    <dgm:cxn modelId="{D39E6158-8EFF-48A4-A7A8-3014E4E127BD}" type="presParOf" srcId="{83B98718-EEF5-4101-A080-2172C90D4737}" destId="{055CCE95-F420-42A5-9F71-1E65C475F7B5}" srcOrd="0" destOrd="0" presId="urn:microsoft.com/office/officeart/2005/8/layout/orgChart1"/>
    <dgm:cxn modelId="{67801EEA-5FB0-4A79-A866-850484EA89E8}" type="presParOf" srcId="{055CCE95-F420-42A5-9F71-1E65C475F7B5}" destId="{4B0C8497-4ED1-4EFC-A9D7-4E5F74435D5D}" srcOrd="0" destOrd="0" presId="urn:microsoft.com/office/officeart/2005/8/layout/orgChart1"/>
    <dgm:cxn modelId="{3B4B55B4-B752-442D-94B0-A2E9E356A737}" type="presParOf" srcId="{055CCE95-F420-42A5-9F71-1E65C475F7B5}" destId="{CE0415EE-3544-47C9-8F34-F4577E01FA0C}" srcOrd="1" destOrd="0" presId="urn:microsoft.com/office/officeart/2005/8/layout/orgChart1"/>
    <dgm:cxn modelId="{CD5ADE2A-4076-4B31-B151-6E6C01FD9A2A}" type="presParOf" srcId="{83B98718-EEF5-4101-A080-2172C90D4737}" destId="{9303C747-130D-44D4-806E-C665621245FF}" srcOrd="1" destOrd="0" presId="urn:microsoft.com/office/officeart/2005/8/layout/orgChart1"/>
    <dgm:cxn modelId="{DBA96963-3F76-4477-9EEC-B2D574C2DAB9}" type="presParOf" srcId="{9303C747-130D-44D4-806E-C665621245FF}" destId="{808FDA6D-DDB5-413B-B3C7-08E1CEA855AB}" srcOrd="0" destOrd="0" presId="urn:microsoft.com/office/officeart/2005/8/layout/orgChart1"/>
    <dgm:cxn modelId="{395A9CC5-09A0-4F97-918E-C3C9962E664C}" type="presParOf" srcId="{9303C747-130D-44D4-806E-C665621245FF}" destId="{EE77C498-245A-43C1-A3E5-1BD4017ED5F9}" srcOrd="1" destOrd="0" presId="urn:microsoft.com/office/officeart/2005/8/layout/orgChart1"/>
    <dgm:cxn modelId="{16616B81-7C47-449F-BA9A-86207E899574}" type="presParOf" srcId="{EE77C498-245A-43C1-A3E5-1BD4017ED5F9}" destId="{AFAFD897-9E9E-48F9-B61B-EDBFA2E7A347}" srcOrd="0" destOrd="0" presId="urn:microsoft.com/office/officeart/2005/8/layout/orgChart1"/>
    <dgm:cxn modelId="{732038D1-7E21-45D2-90FA-10A482D10EF3}" type="presParOf" srcId="{AFAFD897-9E9E-48F9-B61B-EDBFA2E7A347}" destId="{1055E427-4E9A-41EE-AABE-80EA799D92EB}" srcOrd="0" destOrd="0" presId="urn:microsoft.com/office/officeart/2005/8/layout/orgChart1"/>
    <dgm:cxn modelId="{E38F9F16-CC83-426C-98F7-AEE49891CBB5}" type="presParOf" srcId="{AFAFD897-9E9E-48F9-B61B-EDBFA2E7A347}" destId="{474BE039-BC84-48F8-AD27-234E7C0235B6}" srcOrd="1" destOrd="0" presId="urn:microsoft.com/office/officeart/2005/8/layout/orgChart1"/>
    <dgm:cxn modelId="{8744C002-431C-492D-BA61-E0EF0E7F3ABE}" type="presParOf" srcId="{EE77C498-245A-43C1-A3E5-1BD4017ED5F9}" destId="{6005567F-5A1E-4981-AF36-98718B10072B}" srcOrd="1" destOrd="0" presId="urn:microsoft.com/office/officeart/2005/8/layout/orgChart1"/>
    <dgm:cxn modelId="{1C4896FC-EA9E-422F-BAA2-01A175CB7742}" type="presParOf" srcId="{EE77C498-245A-43C1-A3E5-1BD4017ED5F9}" destId="{8604EE97-E2DF-41DE-90DF-4D2ED743D71E}" srcOrd="2" destOrd="0" presId="urn:microsoft.com/office/officeart/2005/8/layout/orgChart1"/>
    <dgm:cxn modelId="{AF6C8CBA-413E-45B0-A081-D6F63B4720C4}" type="presParOf" srcId="{9303C747-130D-44D4-806E-C665621245FF}" destId="{C7697A08-105E-4F30-9322-D493E204844D}" srcOrd="2" destOrd="0" presId="urn:microsoft.com/office/officeart/2005/8/layout/orgChart1"/>
    <dgm:cxn modelId="{FA3D0886-8DEF-4259-B462-F9234C57D748}" type="presParOf" srcId="{9303C747-130D-44D4-806E-C665621245FF}" destId="{A16113ED-8FB2-4A31-AE62-85D5BE4D03EB}" srcOrd="3" destOrd="0" presId="urn:microsoft.com/office/officeart/2005/8/layout/orgChart1"/>
    <dgm:cxn modelId="{046EA178-E12C-41A7-B167-31408B882E07}" type="presParOf" srcId="{A16113ED-8FB2-4A31-AE62-85D5BE4D03EB}" destId="{A7D0A033-23A7-44D7-9B85-72229989632F}" srcOrd="0" destOrd="0" presId="urn:microsoft.com/office/officeart/2005/8/layout/orgChart1"/>
    <dgm:cxn modelId="{510DBED4-94E3-4D8E-BA1A-76EE41322DB5}" type="presParOf" srcId="{A7D0A033-23A7-44D7-9B85-72229989632F}" destId="{00A89EDD-6CE7-49ED-AF49-8BCE572F1D8A}" srcOrd="0" destOrd="0" presId="urn:microsoft.com/office/officeart/2005/8/layout/orgChart1"/>
    <dgm:cxn modelId="{5D252ECF-F553-4DAA-B8C8-BA090F1D1582}" type="presParOf" srcId="{A7D0A033-23A7-44D7-9B85-72229989632F}" destId="{7FACD2C9-FEBD-48C4-8140-4AB93C1EAA5D}" srcOrd="1" destOrd="0" presId="urn:microsoft.com/office/officeart/2005/8/layout/orgChart1"/>
    <dgm:cxn modelId="{61831F63-6948-4E63-A41B-3BF3E8DB4191}" type="presParOf" srcId="{A16113ED-8FB2-4A31-AE62-85D5BE4D03EB}" destId="{10F504AC-F4D0-4848-B401-67F6D70170B1}" srcOrd="1" destOrd="0" presId="urn:microsoft.com/office/officeart/2005/8/layout/orgChart1"/>
    <dgm:cxn modelId="{8B8C78BC-1305-4EDF-8462-918F33FC234E}" type="presParOf" srcId="{A16113ED-8FB2-4A31-AE62-85D5BE4D03EB}" destId="{B3BCC308-3900-423A-B0ED-92E7B86A4ABD}" srcOrd="2" destOrd="0" presId="urn:microsoft.com/office/officeart/2005/8/layout/orgChart1"/>
    <dgm:cxn modelId="{841626AB-639F-4692-9586-A4EED56834FB}" type="presParOf" srcId="{9303C747-130D-44D4-806E-C665621245FF}" destId="{71B1CB86-AA24-4A35-A16C-4CBC7E4136F0}" srcOrd="4" destOrd="0" presId="urn:microsoft.com/office/officeart/2005/8/layout/orgChart1"/>
    <dgm:cxn modelId="{47FD2E5B-DE08-4D1B-A809-5399AC30318B}" type="presParOf" srcId="{9303C747-130D-44D4-806E-C665621245FF}" destId="{77EC7D6C-82C4-4B24-82DD-2713465A628E}" srcOrd="5" destOrd="0" presId="urn:microsoft.com/office/officeart/2005/8/layout/orgChart1"/>
    <dgm:cxn modelId="{33208127-7F56-42B8-BBC0-0B42D79614FB}" type="presParOf" srcId="{77EC7D6C-82C4-4B24-82DD-2713465A628E}" destId="{038517D3-DE3B-40A5-90A0-19AE21536F0C}" srcOrd="0" destOrd="0" presId="urn:microsoft.com/office/officeart/2005/8/layout/orgChart1"/>
    <dgm:cxn modelId="{5E2D683A-F61D-4FDA-8BE1-4DDA4EBEE013}" type="presParOf" srcId="{038517D3-DE3B-40A5-90A0-19AE21536F0C}" destId="{52D49D2B-49F9-466C-85A1-3AF944DACEC1}" srcOrd="0" destOrd="0" presId="urn:microsoft.com/office/officeart/2005/8/layout/orgChart1"/>
    <dgm:cxn modelId="{E7D4AB3D-858C-4ED9-BC63-305BF14B5184}" type="presParOf" srcId="{038517D3-DE3B-40A5-90A0-19AE21536F0C}" destId="{78592930-DE38-45BB-B11D-E6DA9E7E9E9F}" srcOrd="1" destOrd="0" presId="urn:microsoft.com/office/officeart/2005/8/layout/orgChart1"/>
    <dgm:cxn modelId="{23BA84E5-8AE5-4D8F-BD7A-CB72689F9854}" type="presParOf" srcId="{77EC7D6C-82C4-4B24-82DD-2713465A628E}" destId="{2A6F70FB-B96B-4BEF-AB35-633714D78A8C}" srcOrd="1" destOrd="0" presId="urn:microsoft.com/office/officeart/2005/8/layout/orgChart1"/>
    <dgm:cxn modelId="{25BE3A8C-A793-40AF-A305-A1E89D99F787}" type="presParOf" srcId="{77EC7D6C-82C4-4B24-82DD-2713465A628E}" destId="{C7D28A12-6909-43B2-BAA6-97D4C6D098C6}" srcOrd="2" destOrd="0" presId="urn:microsoft.com/office/officeart/2005/8/layout/orgChart1"/>
    <dgm:cxn modelId="{BFE03F06-F8EC-4790-BA47-25D63A1EDA59}" type="presParOf" srcId="{9303C747-130D-44D4-806E-C665621245FF}" destId="{43A061E5-6A29-40A1-99C3-97BB3E0D1C80}" srcOrd="6" destOrd="0" presId="urn:microsoft.com/office/officeart/2005/8/layout/orgChart1"/>
    <dgm:cxn modelId="{B9C00B36-554F-4BA2-89FF-EAE80A0F0015}" type="presParOf" srcId="{9303C747-130D-44D4-806E-C665621245FF}" destId="{D6D3F538-0F13-43D8-8C98-6C5E9A00B8E6}" srcOrd="7" destOrd="0" presId="urn:microsoft.com/office/officeart/2005/8/layout/orgChart1"/>
    <dgm:cxn modelId="{6FF034E4-D17D-4EEA-BD7F-8F46E1D93998}" type="presParOf" srcId="{D6D3F538-0F13-43D8-8C98-6C5E9A00B8E6}" destId="{CA180455-8B79-4A51-9091-B389CB930E85}" srcOrd="0" destOrd="0" presId="urn:microsoft.com/office/officeart/2005/8/layout/orgChart1"/>
    <dgm:cxn modelId="{A2B6D182-EA9C-484F-9769-0B4C6E8F7E4C}" type="presParOf" srcId="{CA180455-8B79-4A51-9091-B389CB930E85}" destId="{1458B75A-AD41-4095-BB03-0A43ADE5E61A}" srcOrd="0" destOrd="0" presId="urn:microsoft.com/office/officeart/2005/8/layout/orgChart1"/>
    <dgm:cxn modelId="{FEDF6762-3FCC-4597-8314-1301ED9AD475}" type="presParOf" srcId="{CA180455-8B79-4A51-9091-B389CB930E85}" destId="{67A578D5-4241-4EE6-8EB5-C0DFBFC3E116}" srcOrd="1" destOrd="0" presId="urn:microsoft.com/office/officeart/2005/8/layout/orgChart1"/>
    <dgm:cxn modelId="{656068E5-933A-4352-85E0-495E77EDB9B1}" type="presParOf" srcId="{D6D3F538-0F13-43D8-8C98-6C5E9A00B8E6}" destId="{0D821035-07A3-4078-AC67-29E023196DD3}" srcOrd="1" destOrd="0" presId="urn:microsoft.com/office/officeart/2005/8/layout/orgChart1"/>
    <dgm:cxn modelId="{F016D16C-FB22-4EEB-B476-5D519EC68B57}" type="presParOf" srcId="{D6D3F538-0F13-43D8-8C98-6C5E9A00B8E6}" destId="{15638EE6-750F-4A73-B31A-D0FBC50754B3}" srcOrd="2" destOrd="0" presId="urn:microsoft.com/office/officeart/2005/8/layout/orgChart1"/>
    <dgm:cxn modelId="{CD5EC460-B7C1-405F-9934-F162B48EC12C}" type="presParOf" srcId="{9303C747-130D-44D4-806E-C665621245FF}" destId="{BD1D3D7C-F5AD-4039-89DD-6F52EEB6907B}" srcOrd="8" destOrd="0" presId="urn:microsoft.com/office/officeart/2005/8/layout/orgChart1"/>
    <dgm:cxn modelId="{EC68A36F-ED1C-4D43-97A4-AC7CFA635E86}" type="presParOf" srcId="{9303C747-130D-44D4-806E-C665621245FF}" destId="{400D71E2-9F1E-4FCE-9CC7-C7701F69E8F9}" srcOrd="9" destOrd="0" presId="urn:microsoft.com/office/officeart/2005/8/layout/orgChart1"/>
    <dgm:cxn modelId="{9F34D962-7D09-4C64-AB23-3390758D74AB}" type="presParOf" srcId="{400D71E2-9F1E-4FCE-9CC7-C7701F69E8F9}" destId="{A1108858-E4F0-4B5B-8DFE-5CA7B969EE9E}" srcOrd="0" destOrd="0" presId="urn:microsoft.com/office/officeart/2005/8/layout/orgChart1"/>
    <dgm:cxn modelId="{98BADB3B-9048-430F-81BC-440715576AD5}" type="presParOf" srcId="{A1108858-E4F0-4B5B-8DFE-5CA7B969EE9E}" destId="{9159D16B-EE51-46CF-8976-373C4309BCDD}" srcOrd="0" destOrd="0" presId="urn:microsoft.com/office/officeart/2005/8/layout/orgChart1"/>
    <dgm:cxn modelId="{96808FA4-BEE6-4253-90DD-DD9D8502B987}" type="presParOf" srcId="{A1108858-E4F0-4B5B-8DFE-5CA7B969EE9E}" destId="{D403DB72-BC2F-470C-9735-7BD2E5B86343}" srcOrd="1" destOrd="0" presId="urn:microsoft.com/office/officeart/2005/8/layout/orgChart1"/>
    <dgm:cxn modelId="{EEF2FE76-899B-4AC1-B6BA-DAD5EA4B67B6}" type="presParOf" srcId="{400D71E2-9F1E-4FCE-9CC7-C7701F69E8F9}" destId="{CE4C07BB-2E17-4726-B82B-73515A680E9A}" srcOrd="1" destOrd="0" presId="urn:microsoft.com/office/officeart/2005/8/layout/orgChart1"/>
    <dgm:cxn modelId="{BB833928-F9FA-4DE3-BD8F-980649525D7C}" type="presParOf" srcId="{400D71E2-9F1E-4FCE-9CC7-C7701F69E8F9}" destId="{94C96155-B6FF-4C26-B875-074EDA6C61AC}" srcOrd="2" destOrd="0" presId="urn:microsoft.com/office/officeart/2005/8/layout/orgChart1"/>
    <dgm:cxn modelId="{C8887286-08DD-48A0-BEA4-BFAE605E5331}" type="presParOf" srcId="{83B98718-EEF5-4101-A080-2172C90D4737}" destId="{E567EAF9-D0B8-4953-AB43-D5B5DEF7930C}" srcOrd="2" destOrd="0" presId="urn:microsoft.com/office/officeart/2005/8/layout/orgChart1"/>
    <dgm:cxn modelId="{3884876E-ACE9-450A-9ED2-455E51D45DC4}" type="presParOf" srcId="{382926DD-E1E5-49B7-BAAB-AB5001D45D27}" destId="{D2476993-C2DF-447A-B9C8-21E54DE1ACAC}" srcOrd="4" destOrd="0" presId="urn:microsoft.com/office/officeart/2005/8/layout/orgChart1"/>
    <dgm:cxn modelId="{ABB235AD-0B0D-4511-AE76-BC4B2892F890}" type="presParOf" srcId="{382926DD-E1E5-49B7-BAAB-AB5001D45D27}" destId="{057F2326-9036-478A-8827-2B1EDFECD4F1}" srcOrd="5" destOrd="0" presId="urn:microsoft.com/office/officeart/2005/8/layout/orgChart1"/>
    <dgm:cxn modelId="{6DF49255-659C-494C-89C0-5B6628BF35C8}" type="presParOf" srcId="{057F2326-9036-478A-8827-2B1EDFECD4F1}" destId="{0FAA4BC7-7929-4CB8-A36F-42BF874CC80D}" srcOrd="0" destOrd="0" presId="urn:microsoft.com/office/officeart/2005/8/layout/orgChart1"/>
    <dgm:cxn modelId="{1878B87D-E96D-41F4-B2E2-1E7E03E4FDB4}" type="presParOf" srcId="{0FAA4BC7-7929-4CB8-A36F-42BF874CC80D}" destId="{12FEF3D9-3799-4AE1-AF9C-F804CB5DA594}" srcOrd="0" destOrd="0" presId="urn:microsoft.com/office/officeart/2005/8/layout/orgChart1"/>
    <dgm:cxn modelId="{D5334B59-BED3-4B28-8DCC-0ECF3EC293FC}" type="presParOf" srcId="{0FAA4BC7-7929-4CB8-A36F-42BF874CC80D}" destId="{A2836A48-9A45-41D0-9E82-0D422E2B64D3}" srcOrd="1" destOrd="0" presId="urn:microsoft.com/office/officeart/2005/8/layout/orgChart1"/>
    <dgm:cxn modelId="{71C05A65-0ADB-447F-9130-FB42DD241F6C}" type="presParOf" srcId="{057F2326-9036-478A-8827-2B1EDFECD4F1}" destId="{F54777DA-108F-4C27-81FD-C5F100A17128}" srcOrd="1" destOrd="0" presId="urn:microsoft.com/office/officeart/2005/8/layout/orgChart1"/>
    <dgm:cxn modelId="{3EDB9ECE-868D-486D-BF4C-0435ACFA29D2}" type="presParOf" srcId="{F54777DA-108F-4C27-81FD-C5F100A17128}" destId="{487877F0-CB1C-4266-9E2E-8917CF86084B}" srcOrd="0" destOrd="0" presId="urn:microsoft.com/office/officeart/2005/8/layout/orgChart1"/>
    <dgm:cxn modelId="{4C2CC05C-9ACC-497F-A490-6D03DDDEE527}" type="presParOf" srcId="{F54777DA-108F-4C27-81FD-C5F100A17128}" destId="{B5A06BAF-4036-4DE4-8461-D8419A792F65}" srcOrd="1" destOrd="0" presId="urn:microsoft.com/office/officeart/2005/8/layout/orgChart1"/>
    <dgm:cxn modelId="{200ACED7-0A1D-43B9-801C-BBD9837768A4}" type="presParOf" srcId="{B5A06BAF-4036-4DE4-8461-D8419A792F65}" destId="{9EC381C2-7BCA-4F51-9F85-FE2149CCB8EF}" srcOrd="0" destOrd="0" presId="urn:microsoft.com/office/officeart/2005/8/layout/orgChart1"/>
    <dgm:cxn modelId="{E25CB321-D59B-4491-829B-97A206049790}" type="presParOf" srcId="{9EC381C2-7BCA-4F51-9F85-FE2149CCB8EF}" destId="{B1C1BBF9-026C-415B-84D8-89D1BF5D1F92}" srcOrd="0" destOrd="0" presId="urn:microsoft.com/office/officeart/2005/8/layout/orgChart1"/>
    <dgm:cxn modelId="{267E0FF0-FFDE-4137-A451-6F0F41808DD0}" type="presParOf" srcId="{9EC381C2-7BCA-4F51-9F85-FE2149CCB8EF}" destId="{41CDC94F-26DD-4AA2-A49D-CBAF84B2930D}" srcOrd="1" destOrd="0" presId="urn:microsoft.com/office/officeart/2005/8/layout/orgChart1"/>
    <dgm:cxn modelId="{58265DCF-621F-45F9-BEF4-760D057B3FCC}" type="presParOf" srcId="{B5A06BAF-4036-4DE4-8461-D8419A792F65}" destId="{5976F452-0406-44B9-8152-8B84F411411A}" srcOrd="1" destOrd="0" presId="urn:microsoft.com/office/officeart/2005/8/layout/orgChart1"/>
    <dgm:cxn modelId="{EFF68643-BCA5-473D-8881-C89AA60700C3}" type="presParOf" srcId="{B5A06BAF-4036-4DE4-8461-D8419A792F65}" destId="{85B78803-42A6-48B1-804A-E82EDBCD1839}" srcOrd="2" destOrd="0" presId="urn:microsoft.com/office/officeart/2005/8/layout/orgChart1"/>
    <dgm:cxn modelId="{F2C15086-AAF8-424F-B735-25E4DBDE187B}" type="presParOf" srcId="{F54777DA-108F-4C27-81FD-C5F100A17128}" destId="{AF9B48C7-170E-4FCD-A009-F080182CD283}" srcOrd="2" destOrd="0" presId="urn:microsoft.com/office/officeart/2005/8/layout/orgChart1"/>
    <dgm:cxn modelId="{A4BD8E7E-D199-4937-9244-9569C23D1130}" type="presParOf" srcId="{F54777DA-108F-4C27-81FD-C5F100A17128}" destId="{C7F9D156-D0FA-4BCB-A4D6-D4E8FB644D22}" srcOrd="3" destOrd="0" presId="urn:microsoft.com/office/officeart/2005/8/layout/orgChart1"/>
    <dgm:cxn modelId="{0468D9EE-7DFE-462F-841A-840214C3941B}" type="presParOf" srcId="{C7F9D156-D0FA-4BCB-A4D6-D4E8FB644D22}" destId="{14001B92-4D50-4A86-8E7F-8C240F1C2CEF}" srcOrd="0" destOrd="0" presId="urn:microsoft.com/office/officeart/2005/8/layout/orgChart1"/>
    <dgm:cxn modelId="{040284B0-D73B-42A9-9BEC-E23B93CE188F}" type="presParOf" srcId="{14001B92-4D50-4A86-8E7F-8C240F1C2CEF}" destId="{7B995148-862E-4F79-9387-2D08770BC38B}" srcOrd="0" destOrd="0" presId="urn:microsoft.com/office/officeart/2005/8/layout/orgChart1"/>
    <dgm:cxn modelId="{6600529A-4937-4CE8-8BB6-DC863D58BEE4}" type="presParOf" srcId="{14001B92-4D50-4A86-8E7F-8C240F1C2CEF}" destId="{13B75710-4B10-4415-8B50-C84E7A68533E}" srcOrd="1" destOrd="0" presId="urn:microsoft.com/office/officeart/2005/8/layout/orgChart1"/>
    <dgm:cxn modelId="{26C55D70-C089-485F-B3D9-AB5A27AA4A83}" type="presParOf" srcId="{C7F9D156-D0FA-4BCB-A4D6-D4E8FB644D22}" destId="{61453F2A-5B59-448F-8F0F-C4EAEDB712B9}" srcOrd="1" destOrd="0" presId="urn:microsoft.com/office/officeart/2005/8/layout/orgChart1"/>
    <dgm:cxn modelId="{7263BDC8-9FE8-473E-9E72-27EDBCBC2146}" type="presParOf" srcId="{C7F9D156-D0FA-4BCB-A4D6-D4E8FB644D22}" destId="{0CDEADD5-5595-4045-8BBA-42CE59A9C0CC}" srcOrd="2" destOrd="0" presId="urn:microsoft.com/office/officeart/2005/8/layout/orgChart1"/>
    <dgm:cxn modelId="{AF3710AF-9DE3-4DC1-B347-37DA359E7CDA}" type="presParOf" srcId="{F54777DA-108F-4C27-81FD-C5F100A17128}" destId="{AA8C676F-D2DC-4B56-B88B-61F229246A61}" srcOrd="4" destOrd="0" presId="urn:microsoft.com/office/officeart/2005/8/layout/orgChart1"/>
    <dgm:cxn modelId="{7AEBC8E6-7022-4B2A-8295-BDD665E84111}" type="presParOf" srcId="{F54777DA-108F-4C27-81FD-C5F100A17128}" destId="{08FEF37F-36D0-496E-93A5-532519003A0B}" srcOrd="5" destOrd="0" presId="urn:microsoft.com/office/officeart/2005/8/layout/orgChart1"/>
    <dgm:cxn modelId="{A8D40DB8-9473-4E33-A7E6-7A97B32D7AAA}" type="presParOf" srcId="{08FEF37F-36D0-496E-93A5-532519003A0B}" destId="{4F75578C-A3AA-4908-9AF1-A3646E8C4341}" srcOrd="0" destOrd="0" presId="urn:microsoft.com/office/officeart/2005/8/layout/orgChart1"/>
    <dgm:cxn modelId="{FEBB484C-0072-454C-94A6-F9C0FE8491A6}" type="presParOf" srcId="{4F75578C-A3AA-4908-9AF1-A3646E8C4341}" destId="{EC57FF76-1CA8-49E0-BD46-DCA10B8A837E}" srcOrd="0" destOrd="0" presId="urn:microsoft.com/office/officeart/2005/8/layout/orgChart1"/>
    <dgm:cxn modelId="{25FBB175-D937-46E2-91CA-71256881A072}" type="presParOf" srcId="{4F75578C-A3AA-4908-9AF1-A3646E8C4341}" destId="{A53EC97F-0098-4A1C-9408-B867370F066C}" srcOrd="1" destOrd="0" presId="urn:microsoft.com/office/officeart/2005/8/layout/orgChart1"/>
    <dgm:cxn modelId="{81AA07E1-7BDF-4F20-818A-0C1E1F6FB5A0}" type="presParOf" srcId="{08FEF37F-36D0-496E-93A5-532519003A0B}" destId="{08DEE087-450B-477E-82B0-9EAD46072127}" srcOrd="1" destOrd="0" presId="urn:microsoft.com/office/officeart/2005/8/layout/orgChart1"/>
    <dgm:cxn modelId="{25D8F23C-0EC4-4217-9991-4681FB82EA7A}" type="presParOf" srcId="{08FEF37F-36D0-496E-93A5-532519003A0B}" destId="{C15D6163-CCDB-4669-96AC-AF407A5DFD14}" srcOrd="2" destOrd="0" presId="urn:microsoft.com/office/officeart/2005/8/layout/orgChart1"/>
    <dgm:cxn modelId="{801D67C4-ED1D-48F1-989D-4597710B9071}" type="presParOf" srcId="{F54777DA-108F-4C27-81FD-C5F100A17128}" destId="{67144274-707F-4F1B-A23F-B80DD58210CD}" srcOrd="6" destOrd="0" presId="urn:microsoft.com/office/officeart/2005/8/layout/orgChart1"/>
    <dgm:cxn modelId="{3FD04124-0F07-4972-8633-F6A41913430C}" type="presParOf" srcId="{F54777DA-108F-4C27-81FD-C5F100A17128}" destId="{DB477C7A-B525-429C-BF2D-0137E8D020F2}" srcOrd="7" destOrd="0" presId="urn:microsoft.com/office/officeart/2005/8/layout/orgChart1"/>
    <dgm:cxn modelId="{2DECF9B6-5BE9-4220-8971-0BAFC6AB7957}" type="presParOf" srcId="{DB477C7A-B525-429C-BF2D-0137E8D020F2}" destId="{C7DD49B1-F903-479C-9DD9-407D9BA0E3E4}" srcOrd="0" destOrd="0" presId="urn:microsoft.com/office/officeart/2005/8/layout/orgChart1"/>
    <dgm:cxn modelId="{05654084-0145-4E28-9621-F36F4873DB33}" type="presParOf" srcId="{C7DD49B1-F903-479C-9DD9-407D9BA0E3E4}" destId="{28CCA8C9-4AAD-4B25-8AEF-34C8A3299BC7}" srcOrd="0" destOrd="0" presId="urn:microsoft.com/office/officeart/2005/8/layout/orgChart1"/>
    <dgm:cxn modelId="{E481AE56-6ED7-4498-B9AE-C3899D594551}" type="presParOf" srcId="{C7DD49B1-F903-479C-9DD9-407D9BA0E3E4}" destId="{4160EF7D-2DDC-40F7-9590-C70ACB3B3F8A}" srcOrd="1" destOrd="0" presId="urn:microsoft.com/office/officeart/2005/8/layout/orgChart1"/>
    <dgm:cxn modelId="{A53456B2-E5C8-4441-B87C-7060F222B5A8}" type="presParOf" srcId="{DB477C7A-B525-429C-BF2D-0137E8D020F2}" destId="{D237429F-741F-4D3A-97F1-4DC84AE540AA}" srcOrd="1" destOrd="0" presId="urn:microsoft.com/office/officeart/2005/8/layout/orgChart1"/>
    <dgm:cxn modelId="{15342EDB-684C-4193-822B-9F6D1AF8D5CE}" type="presParOf" srcId="{DB477C7A-B525-429C-BF2D-0137E8D020F2}" destId="{DBA6DE89-FAAF-4745-8223-484593306413}" srcOrd="2" destOrd="0" presId="urn:microsoft.com/office/officeart/2005/8/layout/orgChart1"/>
    <dgm:cxn modelId="{6D7B88E9-AD6D-4D16-8B58-21DA906AC5C2}" type="presParOf" srcId="{F54777DA-108F-4C27-81FD-C5F100A17128}" destId="{99EBB8D8-E54C-4E82-9D89-A3ED994E6A97}" srcOrd="8" destOrd="0" presId="urn:microsoft.com/office/officeart/2005/8/layout/orgChart1"/>
    <dgm:cxn modelId="{0C0239DD-588F-46B7-8FB8-EA67A129C98E}" type="presParOf" srcId="{F54777DA-108F-4C27-81FD-C5F100A17128}" destId="{7463AF75-A62B-42A2-B9C4-37E0AD4E6CFF}" srcOrd="9" destOrd="0" presId="urn:microsoft.com/office/officeart/2005/8/layout/orgChart1"/>
    <dgm:cxn modelId="{775C5F88-5C1B-4FCE-B053-BB6EE5AE7B58}" type="presParOf" srcId="{7463AF75-A62B-42A2-B9C4-37E0AD4E6CFF}" destId="{D47CBEC7-4605-4D9A-91FF-E5DAFF439D16}" srcOrd="0" destOrd="0" presId="urn:microsoft.com/office/officeart/2005/8/layout/orgChart1"/>
    <dgm:cxn modelId="{0B173CC1-FC12-4379-ACFB-7412CD3DD738}" type="presParOf" srcId="{D47CBEC7-4605-4D9A-91FF-E5DAFF439D16}" destId="{06FD2916-98B2-4322-8ACA-B741C3F80D4C}" srcOrd="0" destOrd="0" presId="urn:microsoft.com/office/officeart/2005/8/layout/orgChart1"/>
    <dgm:cxn modelId="{9590E670-6244-46A4-B2A2-2427F0570DEE}" type="presParOf" srcId="{D47CBEC7-4605-4D9A-91FF-E5DAFF439D16}" destId="{A818AC1C-057E-4FC2-9DF4-5F97619639E1}" srcOrd="1" destOrd="0" presId="urn:microsoft.com/office/officeart/2005/8/layout/orgChart1"/>
    <dgm:cxn modelId="{4CB49A18-0DA7-48C0-BBC9-2D14CA88EAEE}" type="presParOf" srcId="{7463AF75-A62B-42A2-B9C4-37E0AD4E6CFF}" destId="{8A3337E6-C739-4729-95BA-493795AC181B}" srcOrd="1" destOrd="0" presId="urn:microsoft.com/office/officeart/2005/8/layout/orgChart1"/>
    <dgm:cxn modelId="{50298C34-5DD3-4EC1-AAA4-15A076BFA33A}" type="presParOf" srcId="{7463AF75-A62B-42A2-B9C4-37E0AD4E6CFF}" destId="{114DC767-01D4-49E5-82A0-D42AC52BB882}" srcOrd="2" destOrd="0" presId="urn:microsoft.com/office/officeart/2005/8/layout/orgChart1"/>
    <dgm:cxn modelId="{5B1FDCE6-27C1-4FF0-9135-4FD7D00FA6BA}" type="presParOf" srcId="{057F2326-9036-478A-8827-2B1EDFECD4F1}" destId="{A66F553C-1401-4479-9BC5-02A6D552A4B3}" srcOrd="2" destOrd="0" presId="urn:microsoft.com/office/officeart/2005/8/layout/orgChart1"/>
    <dgm:cxn modelId="{4FC16557-AF36-40F0-93F4-BB51104E989E}" type="presParOf" srcId="{1B3EEF88-BED0-4B3E-BC0C-119323DF8C1F}" destId="{D10FECAA-92F9-40F1-8F5E-51C38CE2F1E2}" srcOrd="2" destOrd="0" presId="urn:microsoft.com/office/officeart/2005/8/layout/orgChart1"/>
    <dgm:cxn modelId="{B8C4E9E1-4F40-4E03-ACB1-9DA445F47E0C}" type="presParOf" srcId="{8DAAF56A-1943-4584-8968-C1901AC9190D}" destId="{748B4DED-FCDD-45E4-A020-89E571F9ABAE}" srcOrd="6" destOrd="0" presId="urn:microsoft.com/office/officeart/2005/8/layout/orgChart1"/>
    <dgm:cxn modelId="{9CE43FCA-C247-48E9-AE8D-4CBF94B48AC7}" type="presParOf" srcId="{8DAAF56A-1943-4584-8968-C1901AC9190D}" destId="{84542929-A3BF-491A-A71E-D07DAA3FBAD4}" srcOrd="7" destOrd="0" presId="urn:microsoft.com/office/officeart/2005/8/layout/orgChart1"/>
    <dgm:cxn modelId="{6880C283-DF4A-40B4-878C-650BB5222D66}" type="presParOf" srcId="{84542929-A3BF-491A-A71E-D07DAA3FBAD4}" destId="{FC97D6B4-4BC0-48E7-B24B-15760CB1D71D}" srcOrd="0" destOrd="0" presId="urn:microsoft.com/office/officeart/2005/8/layout/orgChart1"/>
    <dgm:cxn modelId="{7C1952D5-A565-4609-B97A-A5C51AFF49FA}" type="presParOf" srcId="{FC97D6B4-4BC0-48E7-B24B-15760CB1D71D}" destId="{05C3EDB7-F312-4CBB-B0F4-C02C6A2D8D9C}" srcOrd="0" destOrd="0" presId="urn:microsoft.com/office/officeart/2005/8/layout/orgChart1"/>
    <dgm:cxn modelId="{31D0C9D1-66E5-4E4B-A13C-B012774C247C}" type="presParOf" srcId="{FC97D6B4-4BC0-48E7-B24B-15760CB1D71D}" destId="{C9588C8D-514E-4716-B8CF-FF7908A20F33}" srcOrd="1" destOrd="0" presId="urn:microsoft.com/office/officeart/2005/8/layout/orgChart1"/>
    <dgm:cxn modelId="{9917BFAF-2170-4BCA-B203-D8C2F1621081}" type="presParOf" srcId="{84542929-A3BF-491A-A71E-D07DAA3FBAD4}" destId="{DC382DBB-CE33-4CEF-9B8F-7065F9546631}" srcOrd="1" destOrd="0" presId="urn:microsoft.com/office/officeart/2005/8/layout/orgChart1"/>
    <dgm:cxn modelId="{CAAF4398-4C54-4489-8B7C-7034A7458168}" type="presParOf" srcId="{84542929-A3BF-491A-A71E-D07DAA3FBAD4}" destId="{7A9CC60B-B06C-4EB7-8CC4-23FB1839D350}" srcOrd="2" destOrd="0" presId="urn:microsoft.com/office/officeart/2005/8/layout/orgChart1"/>
    <dgm:cxn modelId="{38B49863-1E8C-4B83-B3C2-188C95B1565A}" type="presParOf" srcId="{2263781E-6EA5-42B0-A134-49D9936E3C98}" destId="{4923D27C-DB7D-44DB-89D0-FDC5E40F9D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8B4DED-FCDD-45E4-A020-89E571F9ABAE}">
      <dsp:nvSpPr>
        <dsp:cNvPr id="0" name=""/>
        <dsp:cNvSpPr/>
      </dsp:nvSpPr>
      <dsp:spPr>
        <a:xfrm>
          <a:off x="4599868" y="428246"/>
          <a:ext cx="3087217" cy="17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39"/>
              </a:lnTo>
              <a:lnTo>
                <a:pt x="3087217" y="89439"/>
              </a:lnTo>
              <a:lnTo>
                <a:pt x="3087217" y="1788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BB8D8-E54C-4E82-9D89-A3ED994E6A97}">
      <dsp:nvSpPr>
        <dsp:cNvPr id="0" name=""/>
        <dsp:cNvSpPr/>
      </dsp:nvSpPr>
      <dsp:spPr>
        <a:xfrm>
          <a:off x="6942341" y="1637814"/>
          <a:ext cx="127771" cy="2810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967"/>
              </a:lnTo>
              <a:lnTo>
                <a:pt x="127771" y="28109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44274-707F-4F1B-A23F-B80DD58210CD}">
      <dsp:nvSpPr>
        <dsp:cNvPr id="0" name=""/>
        <dsp:cNvSpPr/>
      </dsp:nvSpPr>
      <dsp:spPr>
        <a:xfrm>
          <a:off x="6942341" y="1637814"/>
          <a:ext cx="127771" cy="220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6183"/>
              </a:lnTo>
              <a:lnTo>
                <a:pt x="127771" y="2206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C676F-D2DC-4B56-B88B-61F229246A61}">
      <dsp:nvSpPr>
        <dsp:cNvPr id="0" name=""/>
        <dsp:cNvSpPr/>
      </dsp:nvSpPr>
      <dsp:spPr>
        <a:xfrm>
          <a:off x="6942341" y="1637814"/>
          <a:ext cx="127771" cy="160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399"/>
              </a:lnTo>
              <a:lnTo>
                <a:pt x="127771" y="16013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B48C7-170E-4FCD-A009-F080182CD283}">
      <dsp:nvSpPr>
        <dsp:cNvPr id="0" name=""/>
        <dsp:cNvSpPr/>
      </dsp:nvSpPr>
      <dsp:spPr>
        <a:xfrm>
          <a:off x="6942341" y="1637814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877F0-CB1C-4266-9E2E-8917CF86084B}">
      <dsp:nvSpPr>
        <dsp:cNvPr id="0" name=""/>
        <dsp:cNvSpPr/>
      </dsp:nvSpPr>
      <dsp:spPr>
        <a:xfrm>
          <a:off x="6942341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76993-C2DF-447A-B9C8-21E54DE1ACAC}">
      <dsp:nvSpPr>
        <dsp:cNvPr id="0" name=""/>
        <dsp:cNvSpPr/>
      </dsp:nvSpPr>
      <dsp:spPr>
        <a:xfrm>
          <a:off x="6252376" y="1033030"/>
          <a:ext cx="1030688" cy="17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39"/>
              </a:lnTo>
              <a:lnTo>
                <a:pt x="1030688" y="89439"/>
              </a:lnTo>
              <a:lnTo>
                <a:pt x="1030688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D3D7C-F5AD-4039-89DD-6F52EEB6907B}">
      <dsp:nvSpPr>
        <dsp:cNvPr id="0" name=""/>
        <dsp:cNvSpPr/>
      </dsp:nvSpPr>
      <dsp:spPr>
        <a:xfrm>
          <a:off x="5911653" y="1637814"/>
          <a:ext cx="127771" cy="2810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967"/>
              </a:lnTo>
              <a:lnTo>
                <a:pt x="127771" y="28109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061E5-6A29-40A1-99C3-97BB3E0D1C80}">
      <dsp:nvSpPr>
        <dsp:cNvPr id="0" name=""/>
        <dsp:cNvSpPr/>
      </dsp:nvSpPr>
      <dsp:spPr>
        <a:xfrm>
          <a:off x="5911653" y="1637814"/>
          <a:ext cx="127771" cy="220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6183"/>
              </a:lnTo>
              <a:lnTo>
                <a:pt x="127771" y="2206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1CB86-AA24-4A35-A16C-4CBC7E4136F0}">
      <dsp:nvSpPr>
        <dsp:cNvPr id="0" name=""/>
        <dsp:cNvSpPr/>
      </dsp:nvSpPr>
      <dsp:spPr>
        <a:xfrm>
          <a:off x="5911653" y="1637814"/>
          <a:ext cx="127771" cy="160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399"/>
              </a:lnTo>
              <a:lnTo>
                <a:pt x="127771" y="16013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97A08-105E-4F30-9322-D493E204844D}">
      <dsp:nvSpPr>
        <dsp:cNvPr id="0" name=""/>
        <dsp:cNvSpPr/>
      </dsp:nvSpPr>
      <dsp:spPr>
        <a:xfrm>
          <a:off x="5911653" y="1637814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FDA6D-DDB5-413B-B3C7-08E1CEA855AB}">
      <dsp:nvSpPr>
        <dsp:cNvPr id="0" name=""/>
        <dsp:cNvSpPr/>
      </dsp:nvSpPr>
      <dsp:spPr>
        <a:xfrm>
          <a:off x="5911653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81012-75FE-4E7B-ABFB-9EA192DDA546}">
      <dsp:nvSpPr>
        <dsp:cNvPr id="0" name=""/>
        <dsp:cNvSpPr/>
      </dsp:nvSpPr>
      <dsp:spPr>
        <a:xfrm>
          <a:off x="6206656" y="1033030"/>
          <a:ext cx="91440" cy="178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43396-1B46-490C-A8F9-457DFD58FDE9}">
      <dsp:nvSpPr>
        <dsp:cNvPr id="0" name=""/>
        <dsp:cNvSpPr/>
      </dsp:nvSpPr>
      <dsp:spPr>
        <a:xfrm>
          <a:off x="4880964" y="1637814"/>
          <a:ext cx="127771" cy="2810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967"/>
              </a:lnTo>
              <a:lnTo>
                <a:pt x="127771" y="28109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DBB68-590D-41E7-B1DF-695B67B11D49}">
      <dsp:nvSpPr>
        <dsp:cNvPr id="0" name=""/>
        <dsp:cNvSpPr/>
      </dsp:nvSpPr>
      <dsp:spPr>
        <a:xfrm>
          <a:off x="4880964" y="1637814"/>
          <a:ext cx="127771" cy="220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6183"/>
              </a:lnTo>
              <a:lnTo>
                <a:pt x="127771" y="22061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616EE-FF5C-4EFE-B879-935B179F5D64}">
      <dsp:nvSpPr>
        <dsp:cNvPr id="0" name=""/>
        <dsp:cNvSpPr/>
      </dsp:nvSpPr>
      <dsp:spPr>
        <a:xfrm>
          <a:off x="4880964" y="1637814"/>
          <a:ext cx="127771" cy="160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399"/>
              </a:lnTo>
              <a:lnTo>
                <a:pt x="127771" y="16013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5C8BC-6713-468A-ABBE-34C93F9203D9}">
      <dsp:nvSpPr>
        <dsp:cNvPr id="0" name=""/>
        <dsp:cNvSpPr/>
      </dsp:nvSpPr>
      <dsp:spPr>
        <a:xfrm>
          <a:off x="4880964" y="1637814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B97C8-53C7-4EF0-B2EF-4EF663A7C8DA}">
      <dsp:nvSpPr>
        <dsp:cNvPr id="0" name=""/>
        <dsp:cNvSpPr/>
      </dsp:nvSpPr>
      <dsp:spPr>
        <a:xfrm>
          <a:off x="4880964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44B81-581F-4391-8990-29C5D7B46176}">
      <dsp:nvSpPr>
        <dsp:cNvPr id="0" name=""/>
        <dsp:cNvSpPr/>
      </dsp:nvSpPr>
      <dsp:spPr>
        <a:xfrm>
          <a:off x="5221688" y="1033030"/>
          <a:ext cx="1030688" cy="178879"/>
        </a:xfrm>
        <a:custGeom>
          <a:avLst/>
          <a:gdLst/>
          <a:ahLst/>
          <a:cxnLst/>
          <a:rect l="0" t="0" r="0" b="0"/>
          <a:pathLst>
            <a:path>
              <a:moveTo>
                <a:pt x="1030688" y="0"/>
              </a:moveTo>
              <a:lnTo>
                <a:pt x="1030688" y="89439"/>
              </a:lnTo>
              <a:lnTo>
                <a:pt x="0" y="89439"/>
              </a:lnTo>
              <a:lnTo>
                <a:pt x="0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46945-062F-416E-944F-5F5C79890AC8}">
      <dsp:nvSpPr>
        <dsp:cNvPr id="0" name=""/>
        <dsp:cNvSpPr/>
      </dsp:nvSpPr>
      <dsp:spPr>
        <a:xfrm>
          <a:off x="4599868" y="428246"/>
          <a:ext cx="1652508" cy="17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39"/>
              </a:lnTo>
              <a:lnTo>
                <a:pt x="1652508" y="89439"/>
              </a:lnTo>
              <a:lnTo>
                <a:pt x="1652508" y="1788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9B9D0-1372-4337-9057-4C70472DBBE8}">
      <dsp:nvSpPr>
        <dsp:cNvPr id="0" name=""/>
        <dsp:cNvSpPr/>
      </dsp:nvSpPr>
      <dsp:spPr>
        <a:xfrm>
          <a:off x="3637324" y="1033030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1C0CD-34BA-496F-B0C8-0B33B2EBA7C2}">
      <dsp:nvSpPr>
        <dsp:cNvPr id="0" name=""/>
        <dsp:cNvSpPr/>
      </dsp:nvSpPr>
      <dsp:spPr>
        <a:xfrm>
          <a:off x="3637324" y="1033030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2CB77-28A6-45A7-8570-37C44324502F}">
      <dsp:nvSpPr>
        <dsp:cNvPr id="0" name=""/>
        <dsp:cNvSpPr/>
      </dsp:nvSpPr>
      <dsp:spPr>
        <a:xfrm>
          <a:off x="3978047" y="428246"/>
          <a:ext cx="621820" cy="178879"/>
        </a:xfrm>
        <a:custGeom>
          <a:avLst/>
          <a:gdLst/>
          <a:ahLst/>
          <a:cxnLst/>
          <a:rect l="0" t="0" r="0" b="0"/>
          <a:pathLst>
            <a:path>
              <a:moveTo>
                <a:pt x="621820" y="0"/>
              </a:moveTo>
              <a:lnTo>
                <a:pt x="621820" y="89439"/>
              </a:lnTo>
              <a:lnTo>
                <a:pt x="0" y="89439"/>
              </a:lnTo>
              <a:lnTo>
                <a:pt x="0" y="1788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0A901-8487-47A0-9222-F5EB7FE6C1C7}">
      <dsp:nvSpPr>
        <dsp:cNvPr id="0" name=""/>
        <dsp:cNvSpPr/>
      </dsp:nvSpPr>
      <dsp:spPr>
        <a:xfrm>
          <a:off x="2606636" y="1637814"/>
          <a:ext cx="127771" cy="160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399"/>
              </a:lnTo>
              <a:lnTo>
                <a:pt x="127771" y="16013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C13E7-F729-494F-BC39-617A98131D0E}">
      <dsp:nvSpPr>
        <dsp:cNvPr id="0" name=""/>
        <dsp:cNvSpPr/>
      </dsp:nvSpPr>
      <dsp:spPr>
        <a:xfrm>
          <a:off x="2606636" y="1637814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639AC-3CC0-469B-A53A-44C24C733B98}">
      <dsp:nvSpPr>
        <dsp:cNvPr id="0" name=""/>
        <dsp:cNvSpPr/>
      </dsp:nvSpPr>
      <dsp:spPr>
        <a:xfrm>
          <a:off x="2606636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7E19C-8256-424C-9333-ADF96B4BE4A1}">
      <dsp:nvSpPr>
        <dsp:cNvPr id="0" name=""/>
        <dsp:cNvSpPr/>
      </dsp:nvSpPr>
      <dsp:spPr>
        <a:xfrm>
          <a:off x="1916671" y="1033030"/>
          <a:ext cx="1030688" cy="17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39"/>
              </a:lnTo>
              <a:lnTo>
                <a:pt x="1030688" y="89439"/>
              </a:lnTo>
              <a:lnTo>
                <a:pt x="1030688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0E52D-3455-48DC-822D-2E73D1848006}">
      <dsp:nvSpPr>
        <dsp:cNvPr id="0" name=""/>
        <dsp:cNvSpPr/>
      </dsp:nvSpPr>
      <dsp:spPr>
        <a:xfrm>
          <a:off x="1575947" y="1637814"/>
          <a:ext cx="127771" cy="160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399"/>
              </a:lnTo>
              <a:lnTo>
                <a:pt x="127771" y="16013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2219D-5D27-4459-ADFC-7C7A13DD3798}">
      <dsp:nvSpPr>
        <dsp:cNvPr id="0" name=""/>
        <dsp:cNvSpPr/>
      </dsp:nvSpPr>
      <dsp:spPr>
        <a:xfrm>
          <a:off x="1575947" y="1637814"/>
          <a:ext cx="127771" cy="99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15"/>
              </a:lnTo>
              <a:lnTo>
                <a:pt x="127771" y="996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ECA76-C8FF-489D-B73A-8186EE168BC6}">
      <dsp:nvSpPr>
        <dsp:cNvPr id="0" name=""/>
        <dsp:cNvSpPr/>
      </dsp:nvSpPr>
      <dsp:spPr>
        <a:xfrm>
          <a:off x="1575947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2E529-65E7-4F3C-8A5D-A417F2C86B14}">
      <dsp:nvSpPr>
        <dsp:cNvPr id="0" name=""/>
        <dsp:cNvSpPr/>
      </dsp:nvSpPr>
      <dsp:spPr>
        <a:xfrm>
          <a:off x="1870951" y="1033030"/>
          <a:ext cx="91440" cy="178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E0C90-4A0C-4BEA-92A3-64B12743C179}">
      <dsp:nvSpPr>
        <dsp:cNvPr id="0" name=""/>
        <dsp:cNvSpPr/>
      </dsp:nvSpPr>
      <dsp:spPr>
        <a:xfrm>
          <a:off x="545259" y="1637814"/>
          <a:ext cx="120079" cy="97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557"/>
              </a:lnTo>
              <a:lnTo>
                <a:pt x="120079" y="9735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9143C-F529-48D6-8CD0-72E2D0E842D1}">
      <dsp:nvSpPr>
        <dsp:cNvPr id="0" name=""/>
        <dsp:cNvSpPr/>
      </dsp:nvSpPr>
      <dsp:spPr>
        <a:xfrm>
          <a:off x="545259" y="1637814"/>
          <a:ext cx="127771" cy="391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31"/>
              </a:lnTo>
              <a:lnTo>
                <a:pt x="127771" y="3918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FE169-5334-4D4B-BCEE-BC5EBADE7E1C}">
      <dsp:nvSpPr>
        <dsp:cNvPr id="0" name=""/>
        <dsp:cNvSpPr/>
      </dsp:nvSpPr>
      <dsp:spPr>
        <a:xfrm>
          <a:off x="885983" y="1033030"/>
          <a:ext cx="1030688" cy="178879"/>
        </a:xfrm>
        <a:custGeom>
          <a:avLst/>
          <a:gdLst/>
          <a:ahLst/>
          <a:cxnLst/>
          <a:rect l="0" t="0" r="0" b="0"/>
          <a:pathLst>
            <a:path>
              <a:moveTo>
                <a:pt x="1030688" y="0"/>
              </a:moveTo>
              <a:lnTo>
                <a:pt x="1030688" y="89439"/>
              </a:lnTo>
              <a:lnTo>
                <a:pt x="0" y="89439"/>
              </a:lnTo>
              <a:lnTo>
                <a:pt x="0" y="1788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10B6C-4FE3-4DE6-A152-3F841B6B33CA}">
      <dsp:nvSpPr>
        <dsp:cNvPr id="0" name=""/>
        <dsp:cNvSpPr/>
      </dsp:nvSpPr>
      <dsp:spPr>
        <a:xfrm>
          <a:off x="1916671" y="428246"/>
          <a:ext cx="2683196" cy="178879"/>
        </a:xfrm>
        <a:custGeom>
          <a:avLst/>
          <a:gdLst/>
          <a:ahLst/>
          <a:cxnLst/>
          <a:rect l="0" t="0" r="0" b="0"/>
          <a:pathLst>
            <a:path>
              <a:moveTo>
                <a:pt x="2683196" y="0"/>
              </a:moveTo>
              <a:lnTo>
                <a:pt x="2683196" y="89439"/>
              </a:lnTo>
              <a:lnTo>
                <a:pt x="0" y="89439"/>
              </a:lnTo>
              <a:lnTo>
                <a:pt x="0" y="1788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EF5CD-941C-4169-9C0F-D2F0ACDCC6A9}">
      <dsp:nvSpPr>
        <dsp:cNvPr id="0" name=""/>
        <dsp:cNvSpPr/>
      </dsp:nvSpPr>
      <dsp:spPr>
        <a:xfrm>
          <a:off x="4173963" y="2341"/>
          <a:ext cx="851808" cy="425904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Choice</a:t>
          </a:r>
        </a:p>
      </dsp:txBody>
      <dsp:txXfrm>
        <a:off x="4173963" y="2341"/>
        <a:ext cx="851808" cy="425904"/>
      </dsp:txXfrm>
    </dsp:sp>
    <dsp:sp modelId="{B07CB7DC-67D2-4BE8-ADB5-E1EE639A87AE}">
      <dsp:nvSpPr>
        <dsp:cNvPr id="0" name=""/>
        <dsp:cNvSpPr/>
      </dsp:nvSpPr>
      <dsp:spPr>
        <a:xfrm>
          <a:off x="1490767" y="607125"/>
          <a:ext cx="851808" cy="4259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Auto</a:t>
          </a:r>
        </a:p>
      </dsp:txBody>
      <dsp:txXfrm>
        <a:off x="1490767" y="607125"/>
        <a:ext cx="851808" cy="425904"/>
      </dsp:txXfrm>
    </dsp:sp>
    <dsp:sp modelId="{F74699F9-960E-41B4-A7A2-E76BB42C077E}">
      <dsp:nvSpPr>
        <dsp:cNvPr id="0" name=""/>
        <dsp:cNvSpPr/>
      </dsp:nvSpPr>
      <dsp:spPr>
        <a:xfrm>
          <a:off x="460078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Drive alone</a:t>
          </a:r>
        </a:p>
      </dsp:txBody>
      <dsp:txXfrm>
        <a:off x="460078" y="1211909"/>
        <a:ext cx="851808" cy="425904"/>
      </dsp:txXfrm>
    </dsp:sp>
    <dsp:sp modelId="{340F4BAF-2A36-43CF-9C04-C4B3C9553F2D}">
      <dsp:nvSpPr>
        <dsp:cNvPr id="0" name=""/>
        <dsp:cNvSpPr/>
      </dsp:nvSpPr>
      <dsp:spPr>
        <a:xfrm>
          <a:off x="673031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GP(1)</a:t>
          </a:r>
        </a:p>
      </dsp:txBody>
      <dsp:txXfrm>
        <a:off x="673031" y="1816693"/>
        <a:ext cx="851808" cy="425904"/>
      </dsp:txXfrm>
    </dsp:sp>
    <dsp:sp modelId="{5B431182-DC64-4343-ABE8-6D8685126C19}">
      <dsp:nvSpPr>
        <dsp:cNvPr id="0" name=""/>
        <dsp:cNvSpPr/>
      </dsp:nvSpPr>
      <dsp:spPr>
        <a:xfrm>
          <a:off x="665339" y="2398419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Pay(2)</a:t>
          </a:r>
        </a:p>
      </dsp:txBody>
      <dsp:txXfrm>
        <a:off x="665339" y="2398419"/>
        <a:ext cx="851808" cy="425904"/>
      </dsp:txXfrm>
    </dsp:sp>
    <dsp:sp modelId="{9A89A1AB-A527-4991-8CBF-DCBD10198F3C}">
      <dsp:nvSpPr>
        <dsp:cNvPr id="0" name=""/>
        <dsp:cNvSpPr/>
      </dsp:nvSpPr>
      <dsp:spPr>
        <a:xfrm>
          <a:off x="1490767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Shared ride 2</a:t>
          </a:r>
        </a:p>
      </dsp:txBody>
      <dsp:txXfrm>
        <a:off x="1490767" y="1211909"/>
        <a:ext cx="851808" cy="425904"/>
      </dsp:txXfrm>
    </dsp:sp>
    <dsp:sp modelId="{6E351808-1F2D-41B3-BEC7-45665F6FC276}">
      <dsp:nvSpPr>
        <dsp:cNvPr id="0" name=""/>
        <dsp:cNvSpPr/>
      </dsp:nvSpPr>
      <dsp:spPr>
        <a:xfrm>
          <a:off x="1703719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GP(3)</a:t>
          </a:r>
        </a:p>
      </dsp:txBody>
      <dsp:txXfrm>
        <a:off x="1703719" y="1816693"/>
        <a:ext cx="851808" cy="425904"/>
      </dsp:txXfrm>
    </dsp:sp>
    <dsp:sp modelId="{1D63F008-63F2-4338-AC68-4EA5C207DCC0}">
      <dsp:nvSpPr>
        <dsp:cNvPr id="0" name=""/>
        <dsp:cNvSpPr/>
      </dsp:nvSpPr>
      <dsp:spPr>
        <a:xfrm>
          <a:off x="1703719" y="2421477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HOV(4)</a:t>
          </a:r>
        </a:p>
      </dsp:txBody>
      <dsp:txXfrm>
        <a:off x="1703719" y="2421477"/>
        <a:ext cx="851808" cy="425904"/>
      </dsp:txXfrm>
    </dsp:sp>
    <dsp:sp modelId="{5F7FC00E-0146-4429-9FD1-A986D1758862}">
      <dsp:nvSpPr>
        <dsp:cNvPr id="0" name=""/>
        <dsp:cNvSpPr/>
      </dsp:nvSpPr>
      <dsp:spPr>
        <a:xfrm>
          <a:off x="1703719" y="3026261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Pay(5)</a:t>
          </a:r>
        </a:p>
      </dsp:txBody>
      <dsp:txXfrm>
        <a:off x="1703719" y="3026261"/>
        <a:ext cx="851808" cy="425904"/>
      </dsp:txXfrm>
    </dsp:sp>
    <dsp:sp modelId="{95582253-B024-4B18-9194-6846F928A4C2}">
      <dsp:nvSpPr>
        <dsp:cNvPr id="0" name=""/>
        <dsp:cNvSpPr/>
      </dsp:nvSpPr>
      <dsp:spPr>
        <a:xfrm>
          <a:off x="2521455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Shared ride 3+</a:t>
          </a:r>
        </a:p>
      </dsp:txBody>
      <dsp:txXfrm>
        <a:off x="2521455" y="1211909"/>
        <a:ext cx="851808" cy="425904"/>
      </dsp:txXfrm>
    </dsp:sp>
    <dsp:sp modelId="{FD582795-6DE4-45BE-908D-0C263E29B59E}">
      <dsp:nvSpPr>
        <dsp:cNvPr id="0" name=""/>
        <dsp:cNvSpPr/>
      </dsp:nvSpPr>
      <dsp:spPr>
        <a:xfrm>
          <a:off x="2734407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GP(6)</a:t>
          </a:r>
        </a:p>
      </dsp:txBody>
      <dsp:txXfrm>
        <a:off x="2734407" y="1816693"/>
        <a:ext cx="851808" cy="425904"/>
      </dsp:txXfrm>
    </dsp:sp>
    <dsp:sp modelId="{3C631E10-EB6C-450F-9403-44851EF469C8}">
      <dsp:nvSpPr>
        <dsp:cNvPr id="0" name=""/>
        <dsp:cNvSpPr/>
      </dsp:nvSpPr>
      <dsp:spPr>
        <a:xfrm>
          <a:off x="2734407" y="2421477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HOV(7)</a:t>
          </a:r>
        </a:p>
      </dsp:txBody>
      <dsp:txXfrm>
        <a:off x="2734407" y="2421477"/>
        <a:ext cx="851808" cy="425904"/>
      </dsp:txXfrm>
    </dsp:sp>
    <dsp:sp modelId="{77048ACF-66BE-4B3C-9C64-E5A17F86FE20}">
      <dsp:nvSpPr>
        <dsp:cNvPr id="0" name=""/>
        <dsp:cNvSpPr/>
      </dsp:nvSpPr>
      <dsp:spPr>
        <a:xfrm>
          <a:off x="2734407" y="3026261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Pay(8)</a:t>
          </a:r>
        </a:p>
      </dsp:txBody>
      <dsp:txXfrm>
        <a:off x="2734407" y="3026261"/>
        <a:ext cx="851808" cy="425904"/>
      </dsp:txXfrm>
    </dsp:sp>
    <dsp:sp modelId="{704E53E5-643E-4F0B-9E2C-687DB6C096E9}">
      <dsp:nvSpPr>
        <dsp:cNvPr id="0" name=""/>
        <dsp:cNvSpPr/>
      </dsp:nvSpPr>
      <dsp:spPr>
        <a:xfrm>
          <a:off x="3552143" y="607125"/>
          <a:ext cx="851808" cy="4259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Non-motorized</a:t>
          </a:r>
        </a:p>
      </dsp:txBody>
      <dsp:txXfrm>
        <a:off x="3552143" y="607125"/>
        <a:ext cx="851808" cy="425904"/>
      </dsp:txXfrm>
    </dsp:sp>
    <dsp:sp modelId="{E92B137E-DEFB-4693-8F36-F56869C0C16F}">
      <dsp:nvSpPr>
        <dsp:cNvPr id="0" name=""/>
        <dsp:cNvSpPr/>
      </dsp:nvSpPr>
      <dsp:spPr>
        <a:xfrm>
          <a:off x="3765095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Walk(9)</a:t>
          </a:r>
        </a:p>
      </dsp:txBody>
      <dsp:txXfrm>
        <a:off x="3765095" y="1211909"/>
        <a:ext cx="851808" cy="425904"/>
      </dsp:txXfrm>
    </dsp:sp>
    <dsp:sp modelId="{435B9797-6B00-4F4B-88D3-A7D0D3517DA2}">
      <dsp:nvSpPr>
        <dsp:cNvPr id="0" name=""/>
        <dsp:cNvSpPr/>
      </dsp:nvSpPr>
      <dsp:spPr>
        <a:xfrm>
          <a:off x="3765095" y="1816693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Bike(10)</a:t>
          </a:r>
        </a:p>
      </dsp:txBody>
      <dsp:txXfrm>
        <a:off x="3765095" y="1816693"/>
        <a:ext cx="851808" cy="425904"/>
      </dsp:txXfrm>
    </dsp:sp>
    <dsp:sp modelId="{F731756F-D764-44B0-A324-6D9B492C7EC7}">
      <dsp:nvSpPr>
        <dsp:cNvPr id="0" name=""/>
        <dsp:cNvSpPr/>
      </dsp:nvSpPr>
      <dsp:spPr>
        <a:xfrm>
          <a:off x="5826472" y="607125"/>
          <a:ext cx="851808" cy="4259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Transit</a:t>
          </a:r>
        </a:p>
      </dsp:txBody>
      <dsp:txXfrm>
        <a:off x="5826472" y="607125"/>
        <a:ext cx="851808" cy="425904"/>
      </dsp:txXfrm>
    </dsp:sp>
    <dsp:sp modelId="{817823CB-BC9B-4C3F-B848-B2C062ED46A7}">
      <dsp:nvSpPr>
        <dsp:cNvPr id="0" name=""/>
        <dsp:cNvSpPr/>
      </dsp:nvSpPr>
      <dsp:spPr>
        <a:xfrm>
          <a:off x="4795784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Walk access</a:t>
          </a:r>
        </a:p>
      </dsp:txBody>
      <dsp:txXfrm>
        <a:off x="4795784" y="1211909"/>
        <a:ext cx="851808" cy="425904"/>
      </dsp:txXfrm>
    </dsp:sp>
    <dsp:sp modelId="{7D5F2F87-9D66-4392-A666-EBCCFFE99EEE}">
      <dsp:nvSpPr>
        <dsp:cNvPr id="0" name=""/>
        <dsp:cNvSpPr/>
      </dsp:nvSpPr>
      <dsp:spPr>
        <a:xfrm>
          <a:off x="5008736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Local bus(11)</a:t>
          </a:r>
        </a:p>
      </dsp:txBody>
      <dsp:txXfrm>
        <a:off x="5008736" y="1816693"/>
        <a:ext cx="851808" cy="425904"/>
      </dsp:txXfrm>
    </dsp:sp>
    <dsp:sp modelId="{399E7F26-0D3C-471C-BCE4-36E69C7013B3}">
      <dsp:nvSpPr>
        <dsp:cNvPr id="0" name=""/>
        <dsp:cNvSpPr/>
      </dsp:nvSpPr>
      <dsp:spPr>
        <a:xfrm>
          <a:off x="5008736" y="2421477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Express bus(12)</a:t>
          </a:r>
        </a:p>
      </dsp:txBody>
      <dsp:txXfrm>
        <a:off x="5008736" y="2421477"/>
        <a:ext cx="851808" cy="425904"/>
      </dsp:txXfrm>
    </dsp:sp>
    <dsp:sp modelId="{888F01AB-D828-46E7-AB7F-A1A59D7B4FA8}">
      <dsp:nvSpPr>
        <dsp:cNvPr id="0" name=""/>
        <dsp:cNvSpPr/>
      </dsp:nvSpPr>
      <dsp:spPr>
        <a:xfrm>
          <a:off x="5008736" y="3026261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BRT(13)</a:t>
          </a:r>
        </a:p>
      </dsp:txBody>
      <dsp:txXfrm>
        <a:off x="5008736" y="3026261"/>
        <a:ext cx="851808" cy="425904"/>
      </dsp:txXfrm>
    </dsp:sp>
    <dsp:sp modelId="{377F9434-C602-41F9-BE8D-ACE51B36146F}">
      <dsp:nvSpPr>
        <dsp:cNvPr id="0" name=""/>
        <dsp:cNvSpPr/>
      </dsp:nvSpPr>
      <dsp:spPr>
        <a:xfrm>
          <a:off x="5008736" y="3631045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LRT(14)</a:t>
          </a:r>
        </a:p>
      </dsp:txBody>
      <dsp:txXfrm>
        <a:off x="5008736" y="3631045"/>
        <a:ext cx="851808" cy="425904"/>
      </dsp:txXfrm>
    </dsp:sp>
    <dsp:sp modelId="{D36CDDD5-96D6-4E3E-A052-970A40422335}">
      <dsp:nvSpPr>
        <dsp:cNvPr id="0" name=""/>
        <dsp:cNvSpPr/>
      </dsp:nvSpPr>
      <dsp:spPr>
        <a:xfrm>
          <a:off x="5008736" y="4235829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Commuter rail(15)</a:t>
          </a:r>
        </a:p>
      </dsp:txBody>
      <dsp:txXfrm>
        <a:off x="5008736" y="4235829"/>
        <a:ext cx="851808" cy="425904"/>
      </dsp:txXfrm>
    </dsp:sp>
    <dsp:sp modelId="{4B0C8497-4ED1-4EFC-A9D7-4E5F74435D5D}">
      <dsp:nvSpPr>
        <dsp:cNvPr id="0" name=""/>
        <dsp:cNvSpPr/>
      </dsp:nvSpPr>
      <dsp:spPr>
        <a:xfrm>
          <a:off x="5826472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PNR  access</a:t>
          </a:r>
        </a:p>
      </dsp:txBody>
      <dsp:txXfrm>
        <a:off x="5826472" y="1211909"/>
        <a:ext cx="851808" cy="425904"/>
      </dsp:txXfrm>
    </dsp:sp>
    <dsp:sp modelId="{1055E427-4E9A-41EE-AABE-80EA799D92EB}">
      <dsp:nvSpPr>
        <dsp:cNvPr id="0" name=""/>
        <dsp:cNvSpPr/>
      </dsp:nvSpPr>
      <dsp:spPr>
        <a:xfrm>
          <a:off x="6039424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Local bus(16)</a:t>
          </a:r>
        </a:p>
      </dsp:txBody>
      <dsp:txXfrm>
        <a:off x="6039424" y="1816693"/>
        <a:ext cx="851808" cy="425904"/>
      </dsp:txXfrm>
    </dsp:sp>
    <dsp:sp modelId="{00A89EDD-6CE7-49ED-AF49-8BCE572F1D8A}">
      <dsp:nvSpPr>
        <dsp:cNvPr id="0" name=""/>
        <dsp:cNvSpPr/>
      </dsp:nvSpPr>
      <dsp:spPr>
        <a:xfrm>
          <a:off x="6039424" y="2421477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Express bus(17)</a:t>
          </a:r>
        </a:p>
      </dsp:txBody>
      <dsp:txXfrm>
        <a:off x="6039424" y="2421477"/>
        <a:ext cx="851808" cy="425904"/>
      </dsp:txXfrm>
    </dsp:sp>
    <dsp:sp modelId="{52D49D2B-49F9-466C-85A1-3AF944DACEC1}">
      <dsp:nvSpPr>
        <dsp:cNvPr id="0" name=""/>
        <dsp:cNvSpPr/>
      </dsp:nvSpPr>
      <dsp:spPr>
        <a:xfrm>
          <a:off x="6039424" y="3026261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BRT(18)</a:t>
          </a:r>
        </a:p>
      </dsp:txBody>
      <dsp:txXfrm>
        <a:off x="6039424" y="3026261"/>
        <a:ext cx="851808" cy="425904"/>
      </dsp:txXfrm>
    </dsp:sp>
    <dsp:sp modelId="{1458B75A-AD41-4095-BB03-0A43ADE5E61A}">
      <dsp:nvSpPr>
        <dsp:cNvPr id="0" name=""/>
        <dsp:cNvSpPr/>
      </dsp:nvSpPr>
      <dsp:spPr>
        <a:xfrm>
          <a:off x="6039424" y="3631045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LRT(19)</a:t>
          </a:r>
        </a:p>
      </dsp:txBody>
      <dsp:txXfrm>
        <a:off x="6039424" y="3631045"/>
        <a:ext cx="851808" cy="425904"/>
      </dsp:txXfrm>
    </dsp:sp>
    <dsp:sp modelId="{9159D16B-EE51-46CF-8976-373C4309BCDD}">
      <dsp:nvSpPr>
        <dsp:cNvPr id="0" name=""/>
        <dsp:cNvSpPr/>
      </dsp:nvSpPr>
      <dsp:spPr>
        <a:xfrm>
          <a:off x="6039424" y="4235829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Commuter rail(20)</a:t>
          </a:r>
        </a:p>
      </dsp:txBody>
      <dsp:txXfrm>
        <a:off x="6039424" y="4235829"/>
        <a:ext cx="851808" cy="425904"/>
      </dsp:txXfrm>
    </dsp:sp>
    <dsp:sp modelId="{12FEF3D9-3799-4AE1-AF9C-F804CB5DA594}">
      <dsp:nvSpPr>
        <dsp:cNvPr id="0" name=""/>
        <dsp:cNvSpPr/>
      </dsp:nvSpPr>
      <dsp:spPr>
        <a:xfrm>
          <a:off x="6857160" y="1211909"/>
          <a:ext cx="851808" cy="425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KNR  access</a:t>
          </a:r>
        </a:p>
      </dsp:txBody>
      <dsp:txXfrm>
        <a:off x="6857160" y="1211909"/>
        <a:ext cx="851808" cy="425904"/>
      </dsp:txXfrm>
    </dsp:sp>
    <dsp:sp modelId="{B1C1BBF9-026C-415B-84D8-89D1BF5D1F92}">
      <dsp:nvSpPr>
        <dsp:cNvPr id="0" name=""/>
        <dsp:cNvSpPr/>
      </dsp:nvSpPr>
      <dsp:spPr>
        <a:xfrm>
          <a:off x="7070112" y="1816693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Local bus(21)</a:t>
          </a:r>
        </a:p>
      </dsp:txBody>
      <dsp:txXfrm>
        <a:off x="7070112" y="1816693"/>
        <a:ext cx="851808" cy="425904"/>
      </dsp:txXfrm>
    </dsp:sp>
    <dsp:sp modelId="{7B995148-862E-4F79-9387-2D08770BC38B}">
      <dsp:nvSpPr>
        <dsp:cNvPr id="0" name=""/>
        <dsp:cNvSpPr/>
      </dsp:nvSpPr>
      <dsp:spPr>
        <a:xfrm>
          <a:off x="7070112" y="2421477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Express bus(22)</a:t>
          </a:r>
        </a:p>
      </dsp:txBody>
      <dsp:txXfrm>
        <a:off x="7070112" y="2421477"/>
        <a:ext cx="851808" cy="425904"/>
      </dsp:txXfrm>
    </dsp:sp>
    <dsp:sp modelId="{EC57FF76-1CA8-49E0-BD46-DCA10B8A837E}">
      <dsp:nvSpPr>
        <dsp:cNvPr id="0" name=""/>
        <dsp:cNvSpPr/>
      </dsp:nvSpPr>
      <dsp:spPr>
        <a:xfrm>
          <a:off x="7070112" y="3026261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BRT(23)</a:t>
          </a:r>
        </a:p>
      </dsp:txBody>
      <dsp:txXfrm>
        <a:off x="7070112" y="3026261"/>
        <a:ext cx="851808" cy="425904"/>
      </dsp:txXfrm>
    </dsp:sp>
    <dsp:sp modelId="{28CCA8C9-4AAD-4B25-8AEF-34C8A3299BC7}">
      <dsp:nvSpPr>
        <dsp:cNvPr id="0" name=""/>
        <dsp:cNvSpPr/>
      </dsp:nvSpPr>
      <dsp:spPr>
        <a:xfrm>
          <a:off x="7070112" y="3631045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LRT(24)</a:t>
          </a:r>
        </a:p>
      </dsp:txBody>
      <dsp:txXfrm>
        <a:off x="7070112" y="3631045"/>
        <a:ext cx="851808" cy="425904"/>
      </dsp:txXfrm>
    </dsp:sp>
    <dsp:sp modelId="{06FD2916-98B2-4322-8ACA-B741C3F80D4C}">
      <dsp:nvSpPr>
        <dsp:cNvPr id="0" name=""/>
        <dsp:cNvSpPr/>
      </dsp:nvSpPr>
      <dsp:spPr>
        <a:xfrm>
          <a:off x="7070112" y="4235829"/>
          <a:ext cx="851808" cy="425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Commuter rail(25)</a:t>
          </a:r>
        </a:p>
      </dsp:txBody>
      <dsp:txXfrm>
        <a:off x="7070112" y="4235829"/>
        <a:ext cx="851808" cy="425904"/>
      </dsp:txXfrm>
    </dsp:sp>
    <dsp:sp modelId="{05C3EDB7-F312-4CBB-B0F4-C02C6A2D8D9C}">
      <dsp:nvSpPr>
        <dsp:cNvPr id="0" name=""/>
        <dsp:cNvSpPr/>
      </dsp:nvSpPr>
      <dsp:spPr>
        <a:xfrm>
          <a:off x="7261181" y="607125"/>
          <a:ext cx="851808" cy="42590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School Bus(26)</a:t>
          </a:r>
        </a:p>
      </dsp:txBody>
      <dsp:txXfrm>
        <a:off x="7261181" y="607125"/>
        <a:ext cx="851808" cy="425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F9AD7-48D5-4139-BE0E-BF4566B00EC7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01F98-A0C2-4F06-8C1D-F76CD850A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85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Topic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 am, interesting</a:t>
            </a:r>
            <a:r>
              <a:rPr lang="en-US" altLang="zh-CN" baseline="0" dirty="0" smtClean="0"/>
              <a:t> work 4 years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SANDAG co-authors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PB</a:t>
            </a:r>
            <a:r>
              <a:rPr lang="en-US" altLang="zh-CN" baseline="0" dirty="0" smtClean="0"/>
              <a:t> team</a:t>
            </a:r>
            <a:endParaRPr lang="en-US" altLang="zh-CN" dirty="0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B4253A-C1A0-4BA2-BF57-0B73C47C9B9E}" type="datetime1">
              <a:rPr lang="zh-CN" altLang="en-US">
                <a:solidFill>
                  <a:prstClr val="black"/>
                </a:solidFill>
              </a:rPr>
              <a:pPr/>
              <a:t>2013/5/7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dirty="0">
                <a:solidFill>
                  <a:prstClr val="black"/>
                </a:solidFill>
              </a:rPr>
              <a:t>ABM Project Update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79A8EF-8353-4794-9071-E95FED95BD4D}" type="slidenum">
              <a:rPr lang="zh-CN" altLang="en-US">
                <a:solidFill>
                  <a:prstClr val="black"/>
                </a:solidFill>
              </a:rPr>
              <a:pPr/>
              <a:t>1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we made a decision on the socio-demographic resolution, we considered these factors:</a:t>
            </a:r>
          </a:p>
          <a:p>
            <a:pPr lvl="1"/>
            <a:r>
              <a:rPr lang="en-US" baseline="0" dirty="0" smtClean="0"/>
              <a:t>SE expectations:</a:t>
            </a:r>
          </a:p>
          <a:p>
            <a:pPr lvl="1"/>
            <a:r>
              <a:rPr lang="en-US" baseline="0" dirty="0" smtClean="0"/>
              <a:t>	Such as the definition of LIM (low income minority groups) used in Title VI or other SE analysis</a:t>
            </a:r>
          </a:p>
          <a:p>
            <a:pPr lvl="1"/>
            <a:r>
              <a:rPr lang="en-US" baseline="0" dirty="0" smtClean="0"/>
              <a:t>Data availability: </a:t>
            </a:r>
          </a:p>
          <a:p>
            <a:pPr lvl="2"/>
            <a:r>
              <a:rPr lang="en-US" baseline="0" dirty="0" smtClean="0"/>
              <a:t>Example, initially we wanted to have employment type as a control variable in the population synthesizer.  After a discussion with land use modeler, it turns out it would be difficult to produce this control at residential end of micro-zone level.  So, we have to drop it.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 household and person socio-demographic</a:t>
            </a:r>
            <a:r>
              <a:rPr lang="en-US" baseline="0" dirty="0" smtClean="0"/>
              <a:t> variables (not a complete set used in the model, only the key ones).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26 Modes. </a:t>
            </a:r>
          </a:p>
          <a:p>
            <a:endParaRPr lang="en-US" dirty="0" smtClean="0"/>
          </a:p>
          <a:p>
            <a:r>
              <a:rPr lang="en-US" dirty="0" smtClean="0"/>
              <a:t>Top</a:t>
            </a:r>
            <a:r>
              <a:rPr lang="en-US" baseline="0" dirty="0" smtClean="0"/>
              <a:t> level: auto, NM, transit, and school bus</a:t>
            </a:r>
          </a:p>
          <a:p>
            <a:r>
              <a:rPr lang="en-US" baseline="0" dirty="0" smtClean="0"/>
              <a:t>Transit further segmented by line haul and access model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AA73B5E-7BA9-49B0-8EC1-B819D657CA9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5/7/2013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358E0E-AAAF-4916-9AF5-972BB7F156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them are simplified disaggregate models:</a:t>
            </a:r>
          </a:p>
          <a:p>
            <a:r>
              <a:rPr lang="en-US" baseline="0" dirty="0" err="1" smtClean="0"/>
              <a:t>Xborder</a:t>
            </a:r>
            <a:r>
              <a:rPr lang="en-US" baseline="0" dirty="0" smtClean="0"/>
              <a:t>, visitor, air passenger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Aggregate models:</a:t>
            </a:r>
          </a:p>
          <a:p>
            <a:r>
              <a:rPr lang="en-US" baseline="0" dirty="0" smtClean="0"/>
              <a:t>EI, EE, and special event (IE is part of the core model, not special market model)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FBCC1E-A4C5-4DED-8D5F-971BE7816C95}" type="datetime1">
              <a:rPr lang="en-US">
                <a:solidFill>
                  <a:prstClr val="black"/>
                </a:solidFill>
              </a:rPr>
              <a:pPr eaLnBrk="1" hangingPunct="1"/>
              <a:t>5/7/2013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331A15-8228-42A7-B94F-2F94E6E074FF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Transportation models: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Activity-based model (ABM)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Commercial vehicle model (CVM)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Land use Model: 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Production, Exchange, and Consumption Allocation System (PECAS)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Integrated land use and transportation model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Integrated with</a:t>
            </a:r>
            <a:r>
              <a:rPr lang="en-US" baseline="0" dirty="0" smtClean="0"/>
              <a:t> EMFAC model that is used in CA</a:t>
            </a:r>
            <a:endParaRPr lang="en-US" dirty="0" smtClean="0"/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Considered all major ABM modeling platforms and investigated the difference among these platforms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Among some other factors, we made our decisions on two factors:</a:t>
            </a:r>
          </a:p>
          <a:p>
            <a:endParaRPr lang="en-US" baseline="0" dirty="0"/>
          </a:p>
          <a:p>
            <a:r>
              <a:rPr lang="en-US" baseline="0" dirty="0" smtClean="0"/>
              <a:t>What are the must have model features?</a:t>
            </a:r>
          </a:p>
          <a:p>
            <a:pPr lvl="1"/>
            <a:r>
              <a:rPr lang="en-US" baseline="0" dirty="0" smtClean="0"/>
              <a:t>How it handles intra-household interactions?</a:t>
            </a:r>
          </a:p>
          <a:p>
            <a:pPr lvl="1"/>
            <a:r>
              <a:rPr lang="en-US" baseline="0" dirty="0" smtClean="0"/>
              <a:t>How could unique regional features such as </a:t>
            </a:r>
            <a:r>
              <a:rPr lang="en-US" baseline="0" dirty="0" err="1" smtClean="0"/>
              <a:t>Xborder</a:t>
            </a:r>
            <a:r>
              <a:rPr lang="en-US" baseline="0" dirty="0" smtClean="0"/>
              <a:t> model be handled by the platform?</a:t>
            </a:r>
          </a:p>
          <a:p>
            <a:pPr lvl="1"/>
            <a:r>
              <a:rPr lang="en-US" baseline="0" dirty="0" smtClean="0"/>
              <a:t>How well it integrate with land use and EMFAC models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 the skill set of SANDAG staff match the requirements of these model platforms?</a:t>
            </a:r>
          </a:p>
          <a:p>
            <a:pPr lvl="1"/>
            <a:r>
              <a:rPr lang="en-US" baseline="0" dirty="0" smtClean="0"/>
              <a:t>Programming language used (SANDAG has a few Java savvy staff, so choosing a Java-based platform could be beneficial to us)</a:t>
            </a:r>
          </a:p>
          <a:p>
            <a:pPr lvl="1"/>
            <a:r>
              <a:rPr lang="en-US" baseline="0" dirty="0" smtClean="0"/>
              <a:t>What data processing skills staff need to have to support model development?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PB’s CT-RAMP platform.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r>
              <a:rPr lang="en-US" baseline="0" dirty="0" smtClean="0"/>
              <a:t> and processing is one of the key responsibilities MPO modeling staff undertakes.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could be boring and overwhelming sometimes, but it is important.  The responsiveness of MPO staff to provide high quality data is key to the success of a large scale ABM development, especially we choose to develop almost every single component from scratch.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the next slide, I will talk about a list of data we needed.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</a:t>
            </a:r>
            <a:r>
              <a:rPr lang="en-US" baseline="0" dirty="0" smtClean="0"/>
              <a:t> collection takes time, many data were collected while we are developing the model, so it should be well coordinated:</a:t>
            </a:r>
          </a:p>
          <a:p>
            <a:pPr lvl="1"/>
            <a:r>
              <a:rPr lang="en-US" dirty="0" smtClean="0"/>
              <a:t>Model development schedule and data collection schedule</a:t>
            </a:r>
          </a:p>
          <a:p>
            <a:pPr lvl="1"/>
            <a:r>
              <a:rPr lang="en-US" dirty="0" smtClean="0"/>
              <a:t>Coordination</a:t>
            </a:r>
            <a:r>
              <a:rPr lang="en-US" baseline="0" dirty="0" smtClean="0"/>
              <a:t> between survey and modeling staff</a:t>
            </a:r>
          </a:p>
          <a:p>
            <a:pPr lvl="1"/>
            <a:endParaRPr lang="en-US" baseline="0" dirty="0" smtClean="0"/>
          </a:p>
          <a:p>
            <a:r>
              <a:rPr lang="en-US" baseline="0" dirty="0" smtClean="0"/>
              <a:t>Data geographies have great impact on data collection effort, I have a summary table in the next slide.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privacy</a:t>
            </a:r>
            <a:r>
              <a:rPr lang="en-US" baseline="0" dirty="0" smtClean="0"/>
              <a:t> is an issue that need careful consideration.  In CA, </a:t>
            </a:r>
            <a:r>
              <a:rPr lang="en-US" dirty="0" smtClean="0"/>
              <a:t>SB1268</a:t>
            </a:r>
            <a:r>
              <a:rPr lang="en-US" baseline="0" dirty="0" smtClean="0"/>
              <a:t> regulates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transportation agencies use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personally identifiable data, for example, we had to talk to our legal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consuls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how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FasTrak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toll data on I15.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56CFA5-091B-4F48-949F-50BE455886B9}" type="datetime1">
              <a:rPr lang="zh-CN" altLang="en-US" smtClean="0"/>
              <a:pPr/>
              <a:t>2013/5/7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ABM Project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632-DEE7-476B-B155-2F48F50A2215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79417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Geographies</a:t>
            </a:r>
            <a:r>
              <a:rPr lang="en-US" baseline="0" dirty="0" smtClean="0"/>
              <a:t> uses in data collection has implications on data collection and cleaning efforts.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Multiple geography: READ</a:t>
            </a:r>
          </a:p>
          <a:p>
            <a:r>
              <a:rPr lang="en-US" baseline="0" dirty="0" smtClean="0"/>
              <a:t>          Geography has implications on:</a:t>
            </a:r>
          </a:p>
          <a:p>
            <a:pPr lvl="1"/>
            <a:r>
              <a:rPr lang="en-US" baseline="0" dirty="0" smtClean="0"/>
              <a:t>Data consistency.</a:t>
            </a:r>
          </a:p>
          <a:p>
            <a:pPr lvl="1"/>
            <a:r>
              <a:rPr lang="en-US" baseline="0" dirty="0" smtClean="0"/>
              <a:t>Aggregation, disaggregation.</a:t>
            </a:r>
          </a:p>
          <a:p>
            <a:endParaRPr lang="en-US" baseline="0" dirty="0" smtClean="0"/>
          </a:p>
          <a:p>
            <a:r>
              <a:rPr lang="en-US" dirty="0" smtClean="0"/>
              <a:t>Geography change:</a:t>
            </a:r>
          </a:p>
          <a:p>
            <a:pPr lvl="1"/>
            <a:r>
              <a:rPr lang="en-US" dirty="0" smtClean="0"/>
              <a:t>Affects all not just model inputs</a:t>
            </a:r>
          </a:p>
          <a:p>
            <a:pPr lvl="1"/>
            <a:r>
              <a:rPr lang="en-US" dirty="0" smtClean="0"/>
              <a:t>Model</a:t>
            </a:r>
            <a:r>
              <a:rPr lang="en-US" baseline="0" dirty="0" smtClean="0"/>
              <a:t> need to be recalibrated and validated</a:t>
            </a:r>
          </a:p>
          <a:p>
            <a:pPr lvl="1"/>
            <a:r>
              <a:rPr lang="en-US" baseline="0" dirty="0" smtClean="0"/>
              <a:t>Sometime model itself, sometime unexpected model related issues occur when transition to a new geography.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740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surveys</a:t>
            </a:r>
          </a:p>
          <a:p>
            <a:endParaRPr lang="en-US" dirty="0" smtClean="0"/>
          </a:p>
          <a:p>
            <a:r>
              <a:rPr lang="en-US" dirty="0" smtClean="0"/>
              <a:t>3 available before</a:t>
            </a:r>
            <a:r>
              <a:rPr lang="en-US" baseline="0" dirty="0" smtClean="0"/>
              <a:t> model development started.</a:t>
            </a:r>
          </a:p>
          <a:p>
            <a:r>
              <a:rPr lang="en-US" baseline="0" dirty="0" smtClean="0"/>
              <a:t>6 conducted while model is being developed.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9 of 11 are SANDAG surveys</a:t>
            </a:r>
          </a:p>
          <a:p>
            <a:r>
              <a:rPr lang="en-US" baseline="0" dirty="0" smtClean="0"/>
              <a:t>2 of 11 are surveys conducted by other agencies.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computing framework</a:t>
            </a:r>
          </a:p>
          <a:p>
            <a:endParaRPr lang="en-US" dirty="0" smtClean="0"/>
          </a:p>
          <a:p>
            <a:r>
              <a:rPr lang="en-US" dirty="0" smtClean="0"/>
              <a:t>JPPF (Java Parallel Processing Framework)</a:t>
            </a:r>
          </a:p>
          <a:p>
            <a:endParaRPr lang="en-US" dirty="0" smtClean="0"/>
          </a:p>
          <a:p>
            <a:r>
              <a:rPr lang="en-US" dirty="0" smtClean="0"/>
              <a:t>One</a:t>
            </a:r>
            <a:r>
              <a:rPr lang="en-US" baseline="0" dirty="0" smtClean="0"/>
              <a:t> master node and 2 worker nodes.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Household server sends household packet from master node to worker nodes.</a:t>
            </a:r>
          </a:p>
          <a:p>
            <a:r>
              <a:rPr lang="en-US" baseline="0" dirty="0" smtClean="0"/>
              <a:t>Matrix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 of this </a:t>
            </a:r>
            <a:r>
              <a:rPr lang="en-US" dirty="0" smtClean="0"/>
              <a:t>presentation:</a:t>
            </a:r>
          </a:p>
          <a:p>
            <a:pPr lvl="1"/>
            <a:r>
              <a:rPr lang="en-US" dirty="0" smtClean="0"/>
              <a:t>Report the status</a:t>
            </a:r>
            <a:r>
              <a:rPr lang="en-US" baseline="0" dirty="0" smtClean="0"/>
              <a:t> of development</a:t>
            </a:r>
          </a:p>
          <a:p>
            <a:pPr lvl="1"/>
            <a:r>
              <a:rPr lang="en-US" baseline="0" dirty="0" smtClean="0"/>
              <a:t>Share experience from MPO modeling staff perspective</a:t>
            </a:r>
          </a:p>
          <a:p>
            <a:pPr lvl="1"/>
            <a:endParaRPr lang="en-US" baseline="0" dirty="0" smtClean="0"/>
          </a:p>
          <a:p>
            <a:r>
              <a:rPr lang="en-US" baseline="0" dirty="0" smtClean="0"/>
              <a:t>SANDAG ABM</a:t>
            </a:r>
          </a:p>
          <a:p>
            <a:pPr lvl="1"/>
            <a:r>
              <a:rPr lang="en-US" baseline="0" dirty="0" smtClean="0"/>
              <a:t>4-year project, 1/2009-1/2013</a:t>
            </a:r>
          </a:p>
          <a:p>
            <a:pPr lvl="1"/>
            <a:r>
              <a:rPr lang="en-US" baseline="0" dirty="0" smtClean="0"/>
              <a:t>Calibrated and validated to model base year 2008</a:t>
            </a:r>
          </a:p>
          <a:p>
            <a:pPr lvl="1"/>
            <a:r>
              <a:rPr lang="en-US" baseline="0" dirty="0" smtClean="0"/>
              <a:t>Initial sensitivity testing on future scenarios, including sensitivity test on aging scenario, which I will make a presentation later in the afternoon</a:t>
            </a:r>
          </a:p>
          <a:p>
            <a:pPr lvl="1"/>
            <a:r>
              <a:rPr lang="en-US" baseline="0" dirty="0" smtClean="0"/>
              <a:t>Transitioning to a new geography and new base year 2010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Share experience from these perspectives:</a:t>
            </a:r>
          </a:p>
          <a:p>
            <a:pPr lvl="1"/>
            <a:r>
              <a:rPr lang="en-US" baseline="0" dirty="0" smtClean="0"/>
              <a:t>Agency/Policy Perspective</a:t>
            </a:r>
          </a:p>
          <a:p>
            <a:pPr lvl="1"/>
            <a:r>
              <a:rPr lang="en-US" baseline="0" dirty="0" smtClean="0"/>
              <a:t>Technical Perspective</a:t>
            </a:r>
          </a:p>
          <a:p>
            <a:pPr lvl="1"/>
            <a:r>
              <a:rPr lang="en-US" baseline="0" dirty="0" smtClean="0"/>
              <a:t>Data Perspective</a:t>
            </a:r>
          </a:p>
          <a:p>
            <a:pPr lvl="1"/>
            <a:r>
              <a:rPr lang="en-US" baseline="0" dirty="0" smtClean="0"/>
              <a:t>Administrative perspective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MMA</a:t>
            </a:r>
          </a:p>
          <a:p>
            <a:r>
              <a:rPr lang="en-US" dirty="0" smtClean="0"/>
              <a:t>Bi-conjugate</a:t>
            </a:r>
            <a:r>
              <a:rPr lang="en-US" baseline="0" dirty="0" smtClean="0"/>
              <a:t> assignment</a:t>
            </a:r>
          </a:p>
          <a:p>
            <a:r>
              <a:rPr lang="en-US" baseline="0" dirty="0" smtClean="0"/>
              <a:t>14 vehicle classes</a:t>
            </a:r>
          </a:p>
          <a:p>
            <a:r>
              <a:rPr lang="en-US" baseline="0" dirty="0" smtClean="0"/>
              <a:t>5 TODs</a:t>
            </a:r>
          </a:p>
          <a:p>
            <a:r>
              <a:rPr lang="en-US" baseline="0" dirty="0" smtClean="0"/>
              <a:t>3 global iterations (4 highway assignments)</a:t>
            </a:r>
          </a:p>
          <a:p>
            <a:r>
              <a:rPr lang="en-US" baseline="0" dirty="0" smtClean="0"/>
              <a:t>Convergence criteria 0.0005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105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Can only reduce CT-RAMP by this much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TransCAD</a:t>
            </a:r>
            <a:r>
              <a:rPr lang="en-US" baseline="0" dirty="0" smtClean="0"/>
              <a:t> steps: 7 out of 16 and 40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spent on </a:t>
            </a:r>
            <a:r>
              <a:rPr lang="en-US" baseline="0" dirty="0" err="1" smtClean="0"/>
              <a:t>TransCAD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Xborder</a:t>
            </a:r>
            <a:r>
              <a:rPr lang="en-US" baseline="0" dirty="0" smtClean="0"/>
              <a:t> is a bottleneck, 8 times faster now.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105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model is in production mode,  pressure will be shifting to staff.  </a:t>
            </a:r>
          </a:p>
          <a:p>
            <a:pPr lvl="1"/>
            <a:r>
              <a:rPr lang="en-US" baseline="0" dirty="0" smtClean="0"/>
              <a:t>A lot of the times the turn around time is short, which requires staff to solve problems mostly in house.</a:t>
            </a:r>
          </a:p>
          <a:p>
            <a:pPr lvl="1"/>
            <a:r>
              <a:rPr lang="en-US" baseline="0" dirty="0" smtClean="0"/>
              <a:t>Even with consultant on-call, consultants are not available all the times</a:t>
            </a:r>
          </a:p>
          <a:p>
            <a:pPr lvl="1"/>
            <a:r>
              <a:rPr lang="en-US" baseline="0" dirty="0" smtClean="0"/>
              <a:t>Especially important for a newly completed model. Tend to have issues as staff is getting familiar with the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Example:</a:t>
            </a:r>
          </a:p>
          <a:p>
            <a:r>
              <a:rPr lang="en-US" baseline="0" dirty="0" smtClean="0"/>
              <a:t>	Transition to a new geography and new base year.</a:t>
            </a:r>
          </a:p>
          <a:p>
            <a:r>
              <a:rPr lang="en-US" baseline="0" dirty="0" smtClean="0"/>
              <a:t>	We are expected to produced aggregated </a:t>
            </a:r>
            <a:r>
              <a:rPr lang="en-US" baseline="0" dirty="0" err="1" smtClean="0"/>
              <a:t>logsums</a:t>
            </a:r>
            <a:r>
              <a:rPr lang="en-US" baseline="0" dirty="0" smtClean="0"/>
              <a:t> and skims to land use model.</a:t>
            </a:r>
          </a:p>
          <a:p>
            <a:r>
              <a:rPr lang="en-US" baseline="0" dirty="0" smtClean="0"/>
              <a:t>	We encountered various issues to be solved in house.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Beautiful San Diego.  Most people in SD live and work in the western portion of the county.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total population in San Diego is 3,208,466 according to the 2010 US census.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</a:rPr>
              <a:t>To give you a better idea of how big San Diego County is – it is bigger than the state of Rhode Island.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Camp Pendleton: major West Coast Marine Corps base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Northwest corner of SD County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1) Camp </a:t>
            </a:r>
            <a:r>
              <a:rPr lang="en-US" baseline="0" dirty="0" err="1" smtClean="0"/>
              <a:t>Pendelton</a:t>
            </a:r>
            <a:r>
              <a:rPr lang="en-US" baseline="0" dirty="0" smtClean="0"/>
              <a:t> is a large MGRA</a:t>
            </a:r>
          </a:p>
          <a:p>
            <a:endParaRPr lang="en-US" baseline="0" dirty="0" smtClean="0"/>
          </a:p>
          <a:p>
            <a:r>
              <a:rPr lang="en-US" baseline="0" dirty="0" smtClean="0"/>
              <a:t>2) A 30 year old female.</a:t>
            </a:r>
          </a:p>
          <a:p>
            <a:r>
              <a:rPr lang="en-US" baseline="0" dirty="0" smtClean="0"/>
              <a:t>    Work tour.</a:t>
            </a:r>
          </a:p>
          <a:p>
            <a:r>
              <a:rPr lang="en-US" baseline="0" dirty="0" smtClean="0"/>
              <a:t>    Escort stop, drop kid to school.</a:t>
            </a:r>
          </a:p>
          <a:p>
            <a:r>
              <a:rPr lang="en-US" baseline="0" dirty="0" smtClean="0"/>
              <a:t>    Tour mode is chosen: walk to transit tour</a:t>
            </a:r>
          </a:p>
          <a:p>
            <a:r>
              <a:rPr lang="en-US" baseline="0" dirty="0" smtClean="0"/>
              <a:t>    MGRA </a:t>
            </a:r>
            <a:r>
              <a:rPr lang="en-US" baseline="0" dirty="0" err="1" smtClean="0"/>
              <a:t>centroid</a:t>
            </a:r>
            <a:endParaRPr lang="en-US" baseline="0" dirty="0" smtClean="0"/>
          </a:p>
          <a:p>
            <a:r>
              <a:rPr lang="en-US" baseline="0" dirty="0" smtClean="0"/>
              <a:t>    2 transit TAPs (transit access points, think transit stops)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3) The program keep bombing at intermediate stop location choice step.  Finding a stop location (a MGRA) to drop off the kid.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5) For a MGRA to qualify as a stop location alternative, it must satisfy:</a:t>
            </a:r>
          </a:p>
          <a:p>
            <a:r>
              <a:rPr lang="en-US" baseline="0" dirty="0" smtClean="0"/>
              <a:t>	There are TAPs walk accessible from this MGRA (Yes)</a:t>
            </a:r>
          </a:p>
          <a:p>
            <a:r>
              <a:rPr lang="en-US" baseline="0" dirty="0" smtClean="0"/>
              <a:t>	The MGRA is within walking distance (1 mile threshold) from the trip origin (No)</a:t>
            </a:r>
          </a:p>
          <a:p>
            <a:endParaRPr lang="en-US" baseline="0" dirty="0" smtClean="0"/>
          </a:p>
          <a:p>
            <a:r>
              <a:rPr lang="en-US" baseline="0" dirty="0" smtClean="0"/>
              <a:t>5) </a:t>
            </a:r>
          </a:p>
          <a:p>
            <a:r>
              <a:rPr lang="en-US" baseline="0" dirty="0" smtClean="0"/>
              <a:t>Too far to walk to other MGRAs.</a:t>
            </a:r>
          </a:p>
          <a:p>
            <a:r>
              <a:rPr lang="en-US" baseline="0" dirty="0" smtClean="0"/>
              <a:t>Intra-MGRA walk distance is based on the size of the MGRA, over 1 mile threshold</a:t>
            </a:r>
          </a:p>
          <a:p>
            <a:endParaRPr lang="en-US" baseline="0" dirty="0" smtClean="0"/>
          </a:p>
          <a:p>
            <a:r>
              <a:rPr lang="en-US" baseline="0" dirty="0" smtClean="0"/>
              <a:t>6) How did we find out the reasons? DEGUG the source codes.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7) Interesting because it reveals the importance of MPO staff to:</a:t>
            </a:r>
          </a:p>
          <a:p>
            <a:r>
              <a:rPr lang="en-US" baseline="0" dirty="0" smtClean="0"/>
              <a:t>	Understand how model works at plumbing level</a:t>
            </a:r>
          </a:p>
          <a:p>
            <a:r>
              <a:rPr lang="en-US" baseline="0" dirty="0" smtClean="0"/>
              <a:t>	Understand the input data, such as how walk to taps are calculated, how geography and network changes could potentially affect model result.</a:t>
            </a:r>
          </a:p>
          <a:p>
            <a:r>
              <a:rPr lang="en-US" baseline="0" dirty="0" smtClean="0"/>
              <a:t>	Be able to look into the codes and debug, especially within a short turn around time when consultants are not available.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1F98-A0C2-4F06-8C1D-F76CD850A62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47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098D3-CF63-4CD1-9616-C027EA46C5FF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41414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What is APCD?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 of staff</a:t>
            </a:r>
            <a:r>
              <a:rPr lang="en-US" baseline="0" dirty="0" smtClean="0"/>
              <a:t> involvement:</a:t>
            </a:r>
          </a:p>
          <a:p>
            <a:pPr lvl="1"/>
            <a:r>
              <a:rPr lang="en-US" baseline="0" dirty="0" smtClean="0"/>
              <a:t>Model is complicated</a:t>
            </a:r>
          </a:p>
          <a:p>
            <a:pPr lvl="1"/>
            <a:r>
              <a:rPr lang="en-US" baseline="0" dirty="0" smtClean="0"/>
              <a:t>Staff to run the model on a daily base in applications, staff need to be able to independently </a:t>
            </a:r>
            <a:r>
              <a:rPr lang="en-US" baseline="0" smtClean="0"/>
              <a:t>solve problems</a:t>
            </a:r>
            <a:endParaRPr lang="en-US" baseline="0" dirty="0" smtClean="0"/>
          </a:p>
          <a:p>
            <a:pPr lvl="1"/>
            <a:r>
              <a:rPr lang="en-US" b="1" baseline="0" dirty="0" smtClean="0"/>
              <a:t>NO BLACK BOX, TRANSPARENT BOX</a:t>
            </a:r>
            <a:r>
              <a:rPr lang="en-US" baseline="0" dirty="0" smtClean="0"/>
              <a:t>, expect SANDAG staff to be actively involved in model development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Management:</a:t>
            </a:r>
          </a:p>
          <a:p>
            <a:pPr lvl="1"/>
            <a:r>
              <a:rPr lang="en-US" dirty="0" smtClean="0"/>
              <a:t>Weekly meetings</a:t>
            </a:r>
          </a:p>
          <a:p>
            <a:pPr lvl="1"/>
            <a:r>
              <a:rPr lang="en-US" dirty="0" smtClean="0"/>
              <a:t>Documentation:</a:t>
            </a:r>
          </a:p>
          <a:p>
            <a:pPr lvl="1"/>
            <a:r>
              <a:rPr lang="en-US" dirty="0" smtClean="0"/>
              <a:t>Code</a:t>
            </a:r>
            <a:r>
              <a:rPr lang="en-US" baseline="0" dirty="0" smtClean="0"/>
              <a:t> repository, important in debugging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Technical advisory:</a:t>
            </a:r>
          </a:p>
          <a:p>
            <a:pPr lvl="1"/>
            <a:r>
              <a:rPr lang="en-US" baseline="0" dirty="0" smtClean="0"/>
              <a:t>A group of national known experts from other MPOs, federal government, professors from local and other universities, and SANDAG planning and upper management staff.  Name a few in the audience?</a:t>
            </a:r>
          </a:p>
          <a:p>
            <a:pPr lvl="1"/>
            <a:r>
              <a:rPr lang="en-US" baseline="0" dirty="0" smtClean="0"/>
              <a:t>3 advisory meetings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Project is primarily tasked to development staff, but the application staff provided very valuable support, such as network building and data collections.  We have regular meetings with application staff via:</a:t>
            </a:r>
          </a:p>
          <a:p>
            <a:pPr lvl="2"/>
            <a:r>
              <a:rPr lang="en-US" baseline="0" dirty="0" smtClean="0"/>
              <a:t>Internal modeling meeting</a:t>
            </a:r>
          </a:p>
          <a:p>
            <a:pPr lvl="2"/>
            <a:r>
              <a:rPr lang="en-US" baseline="0" dirty="0" smtClean="0"/>
              <a:t>Special workshops</a:t>
            </a:r>
          </a:p>
          <a:p>
            <a:pPr lvl="2"/>
            <a:r>
              <a:rPr lang="en-US" baseline="0" dirty="0" smtClean="0"/>
              <a:t>At the end, ABM trainings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b="0" dirty="0" smtClean="0"/>
              <a:t>Population Synthesizer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b="0" dirty="0" smtClean="0"/>
              <a:t>Some model estimations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Sensitivity testing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technical decisions to be made in planning stage:</a:t>
            </a:r>
          </a:p>
          <a:p>
            <a:endParaRPr lang="en-US" dirty="0" smtClean="0"/>
          </a:p>
          <a:p>
            <a:pPr lvl="1"/>
            <a:r>
              <a:rPr lang="en-US" baseline="0" dirty="0" smtClean="0"/>
              <a:t>What model features do we must have? </a:t>
            </a:r>
            <a:r>
              <a:rPr lang="en-US" dirty="0" smtClean="0"/>
              <a:t>What should be included</a:t>
            </a:r>
            <a:r>
              <a:rPr lang="en-US" baseline="0" dirty="0" smtClean="0"/>
              <a:t> in SOW? 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What granularity and its implication on model dimensions?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Integrate ABM with what other models? And, integration at what level?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What model platform do we pick?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1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1A365F-0294-420B-93A0-750172B539D9}" type="datetime1">
              <a:rPr lang="en-US">
                <a:solidFill>
                  <a:prstClr val="black"/>
                </a:solidFill>
              </a:rPr>
              <a:pPr eaLnBrk="1" hangingPunct="1"/>
              <a:t>5/7/2013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AB9844-8CD6-4C4A-9288-18F9800B9B85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We</a:t>
            </a:r>
            <a:r>
              <a:rPr lang="en-US" baseline="0" dirty="0" smtClean="0">
                <a:latin typeface="Arial" pitchFamily="34" charset="0"/>
              </a:rPr>
              <a:t> decided SANDAG ABM should have these features: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Detailed spatial representation</a:t>
            </a:r>
            <a:r>
              <a:rPr lang="en-US" baseline="0" dirty="0" smtClean="0">
                <a:latin typeface="Arial" pitchFamily="34" charset="0"/>
              </a:rPr>
              <a:t> so that we can model transit and non-motorized travel better.</a:t>
            </a: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Detailed temporal representation so that we can model time-variant tolling and flexible working hour better, also for future integration with DTA.</a:t>
            </a: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Explicit intra-household modeling to account for HOV trips and better constrained scheduling</a:t>
            </a: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Unique regional feature-</a:t>
            </a:r>
            <a:r>
              <a:rPr lang="en-US" baseline="0" dirty="0" err="1" smtClean="0">
                <a:latin typeface="Arial" pitchFamily="34" charset="0"/>
              </a:rPr>
              <a:t>Xborder</a:t>
            </a:r>
            <a:r>
              <a:rPr lang="en-US" baseline="0" dirty="0" smtClean="0">
                <a:latin typeface="Arial" pitchFamily="34" charset="0"/>
              </a:rPr>
              <a:t> model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Special</a:t>
            </a:r>
            <a:r>
              <a:rPr lang="en-US" baseline="0" dirty="0" smtClean="0">
                <a:latin typeface="Arial" pitchFamily="34" charset="0"/>
              </a:rPr>
              <a:t> market models to have a comprehensive picture of regional trips and VMT:</a:t>
            </a:r>
          </a:p>
          <a:p>
            <a:pPr lvl="1" eaLnBrk="1" hangingPunct="1"/>
            <a:r>
              <a:rPr lang="en-US" baseline="0" dirty="0" smtClean="0">
                <a:latin typeface="Arial" pitchFamily="34" charset="0"/>
              </a:rPr>
              <a:t>Visitor</a:t>
            </a:r>
          </a:p>
          <a:p>
            <a:pPr lvl="1" eaLnBrk="1" hangingPunct="1"/>
            <a:r>
              <a:rPr lang="en-US" baseline="0" dirty="0" smtClean="0">
                <a:latin typeface="Arial" pitchFamily="34" charset="0"/>
              </a:rPr>
              <a:t>Air passenger</a:t>
            </a:r>
          </a:p>
          <a:p>
            <a:pPr lvl="1" eaLnBrk="1" hangingPunct="1"/>
            <a:r>
              <a:rPr lang="en-US" baseline="0" dirty="0" smtClean="0">
                <a:latin typeface="Arial" pitchFamily="34" charset="0"/>
              </a:rPr>
              <a:t>External trip model</a:t>
            </a:r>
          </a:p>
          <a:p>
            <a:pPr lvl="1" eaLnBrk="1" hangingPunct="1"/>
            <a:r>
              <a:rPr lang="en-US" baseline="0" dirty="0" smtClean="0">
                <a:latin typeface="Arial" pitchFamily="34" charset="0"/>
              </a:rPr>
              <a:t>Special event model</a:t>
            </a:r>
          </a:p>
          <a:p>
            <a:pPr lvl="1"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Integrate with CTM with some shared inputs such as micro-zone based employment data and combined traffic assignment</a:t>
            </a: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Integrate with PECAS with iterative data feedback</a:t>
            </a:r>
          </a:p>
          <a:p>
            <a:pPr lvl="1" eaLnBrk="1" hangingPunct="1"/>
            <a:r>
              <a:rPr lang="en-US" baseline="0" dirty="0" smtClean="0">
                <a:latin typeface="Arial" pitchFamily="34" charset="0"/>
              </a:rPr>
              <a:t>From PECAS to ABM: micro-zone based socio-demo graphic inputs and marginal controls to population synthesizer.</a:t>
            </a:r>
          </a:p>
          <a:p>
            <a:pPr lvl="1" eaLnBrk="1" hangingPunct="1"/>
            <a:r>
              <a:rPr lang="en-US" baseline="0" dirty="0" smtClean="0">
                <a:latin typeface="Arial" pitchFamily="34" charset="0"/>
              </a:rPr>
              <a:t>From ABM to PECAS, aggregated mode choice and destination choice </a:t>
            </a:r>
            <a:r>
              <a:rPr lang="en-US" baseline="0" dirty="0" err="1" smtClean="0">
                <a:latin typeface="Arial" pitchFamily="34" charset="0"/>
              </a:rPr>
              <a:t>logsums</a:t>
            </a:r>
            <a:r>
              <a:rPr lang="en-US" baseline="0" dirty="0" smtClean="0">
                <a:latin typeface="Arial" pitchFamily="34" charset="0"/>
              </a:rPr>
              <a:t> and skims at land use zone level.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Spatial resolution is a double edged sword:</a:t>
            </a:r>
          </a:p>
          <a:p>
            <a:pPr lvl="1"/>
            <a:r>
              <a:rPr lang="en-US" baseline="0" dirty="0" smtClean="0"/>
              <a:t>Spatial details improve transit and non-motorized travel modeling and behavioral realism</a:t>
            </a:r>
          </a:p>
          <a:p>
            <a:pPr lvl="1"/>
            <a:r>
              <a:rPr lang="en-US" baseline="0" dirty="0" smtClean="0"/>
              <a:t>Spatial details also cause increased:</a:t>
            </a:r>
          </a:p>
          <a:p>
            <a:pPr lvl="2"/>
            <a:r>
              <a:rPr lang="en-US" baseline="0" dirty="0" smtClean="0"/>
              <a:t>Model runtime, especially on location choice components</a:t>
            </a:r>
          </a:p>
          <a:p>
            <a:pPr lvl="2"/>
            <a:r>
              <a:rPr lang="en-US" baseline="0" dirty="0" smtClean="0"/>
              <a:t>Data availability, especially for future years</a:t>
            </a:r>
          </a:p>
          <a:p>
            <a:pPr lvl="2"/>
            <a:r>
              <a:rPr lang="en-US" baseline="0" dirty="0" smtClean="0"/>
              <a:t>Need to discuss with land use modelers to make sure what are </a:t>
            </a:r>
            <a:r>
              <a:rPr lang="en-US" baseline="0" dirty="0" err="1" smtClean="0"/>
              <a:t>forecastable</a:t>
            </a:r>
            <a:r>
              <a:rPr lang="en-US" baseline="0" dirty="0" smtClean="0"/>
              <a:t> at micro-zone levels</a:t>
            </a:r>
          </a:p>
          <a:p>
            <a:endParaRPr lang="en-US" baseline="0" dirty="0" smtClean="0"/>
          </a:p>
          <a:p>
            <a:r>
              <a:rPr lang="en-US" sz="1800" dirty="0" smtClean="0"/>
              <a:t>Spatial Details:</a:t>
            </a:r>
          </a:p>
          <a:p>
            <a:pPr lvl="1"/>
            <a:r>
              <a:rPr lang="en-US" sz="1800" dirty="0" smtClean="0"/>
              <a:t>MGRAs (SR13-23K)</a:t>
            </a:r>
          </a:p>
          <a:p>
            <a:pPr lvl="1"/>
            <a:r>
              <a:rPr lang="en-US" sz="1800" dirty="0" smtClean="0"/>
              <a:t>TAZs: (SR13-4996)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F184-A593-4564-AC81-C2D80BF4C35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13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 temporal</a:t>
            </a:r>
            <a:r>
              <a:rPr lang="en-US" baseline="0" dirty="0" smtClean="0"/>
              <a:t> granularity is a double-edged sword:</a:t>
            </a:r>
            <a:endParaRPr lang="en-US" dirty="0" smtClean="0"/>
          </a:p>
          <a:p>
            <a:r>
              <a:rPr lang="en-US" baseline="0" dirty="0" smtClean="0"/>
              <a:t>	Temporal details improve:</a:t>
            </a:r>
          </a:p>
          <a:p>
            <a:pPr lvl="3"/>
            <a:r>
              <a:rPr lang="en-US" sz="1800" dirty="0" smtClean="0"/>
              <a:t>Behavioral realism</a:t>
            </a:r>
          </a:p>
          <a:p>
            <a:pPr lvl="3"/>
            <a:r>
              <a:rPr lang="en-US" sz="1800" dirty="0" smtClean="0"/>
              <a:t>Flexible working schedule</a:t>
            </a:r>
            <a:r>
              <a:rPr lang="en-US" sz="1800" baseline="0" dirty="0" smtClean="0"/>
              <a:t> and time-dependent toll applications</a:t>
            </a:r>
            <a:endParaRPr lang="en-US" sz="1800" dirty="0" smtClean="0"/>
          </a:p>
          <a:p>
            <a:pPr lvl="2"/>
            <a:r>
              <a:rPr lang="en-US" sz="1800" baseline="0" dirty="0" smtClean="0"/>
              <a:t>          E</a:t>
            </a:r>
            <a:r>
              <a:rPr lang="en-US" sz="1800" dirty="0" smtClean="0"/>
              <a:t>mergency evacuation planning</a:t>
            </a:r>
            <a:r>
              <a:rPr lang="en-US" sz="1800" baseline="0" dirty="0" smtClean="0"/>
              <a:t> application</a:t>
            </a:r>
            <a:endParaRPr lang="en-US" baseline="0" dirty="0" smtClean="0"/>
          </a:p>
          <a:p>
            <a:r>
              <a:rPr lang="en-US" baseline="0" dirty="0" smtClean="0"/>
              <a:t>	Consider impacts:</a:t>
            </a:r>
          </a:p>
          <a:p>
            <a:pPr lvl="2"/>
            <a:r>
              <a:rPr lang="en-US" baseline="0" dirty="0" smtClean="0"/>
              <a:t>         Model runtime, on both the demand side and the supply side (how many TODs in traffic assignment)</a:t>
            </a:r>
          </a:p>
          <a:p>
            <a:endParaRPr lang="en-US" dirty="0" smtClean="0"/>
          </a:p>
          <a:p>
            <a:r>
              <a:rPr lang="en-US" sz="1800" dirty="0" smtClean="0"/>
              <a:t>Temporal Details: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30 minute time slices, some early hours are combined,</a:t>
            </a:r>
            <a:r>
              <a:rPr lang="en-US" sz="1800" baseline="0" dirty="0" smtClean="0"/>
              <a:t> instead of 48 30 min TODs, there are 40 of them.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/>
              <a:t>5 TODs in assignment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851D9-E09E-43C2-A8BE-DDFE4C4917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80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0066"/>
            </a:gs>
            <a:gs pos="100000">
              <a:srgbClr val="127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gray">
          <a:xfrm>
            <a:off x="-15875" y="5249863"/>
            <a:ext cx="9166225" cy="1614487"/>
          </a:xfrm>
          <a:custGeom>
            <a:avLst/>
            <a:gdLst>
              <a:gd name="T0" fmla="*/ 14288 w 5774"/>
              <a:gd name="T1" fmla="*/ 698500 h 1017"/>
              <a:gd name="T2" fmla="*/ 2808288 w 5774"/>
              <a:gd name="T3" fmla="*/ 1143000 h 1017"/>
              <a:gd name="T4" fmla="*/ 9166225 w 5774"/>
              <a:gd name="T5" fmla="*/ 0 h 1017"/>
              <a:gd name="T6" fmla="*/ 9166225 w 5774"/>
              <a:gd name="T7" fmla="*/ 1614487 h 1017"/>
              <a:gd name="T8" fmla="*/ 0 w 5774"/>
              <a:gd name="T9" fmla="*/ 1608137 h 1017"/>
              <a:gd name="T10" fmla="*/ 14288 w 5774"/>
              <a:gd name="T11" fmla="*/ 698500 h 10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4" h="1017">
                <a:moveTo>
                  <a:pt x="9" y="440"/>
                </a:moveTo>
                <a:cubicBezTo>
                  <a:pt x="27" y="414"/>
                  <a:pt x="757" y="672"/>
                  <a:pt x="1769" y="720"/>
                </a:cubicBezTo>
                <a:cubicBezTo>
                  <a:pt x="2781" y="767"/>
                  <a:pt x="4179" y="613"/>
                  <a:pt x="5774" y="0"/>
                </a:cubicBezTo>
                <a:lnTo>
                  <a:pt x="5774" y="1017"/>
                </a:lnTo>
                <a:lnTo>
                  <a:pt x="0" y="1013"/>
                </a:lnTo>
                <a:lnTo>
                  <a:pt x="9" y="44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宋体" pitchFamily="2" charset="-122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57200" y="6172200"/>
            <a:ext cx="1524000" cy="266700"/>
            <a:chOff x="523" y="2653"/>
            <a:chExt cx="4752" cy="832"/>
          </a:xfrm>
        </p:grpSpPr>
        <p:sp>
          <p:nvSpPr>
            <p:cNvPr id="6" name="Freeform 25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755 w 8188"/>
                <a:gd name="T1" fmla="*/ 783 h 1430"/>
                <a:gd name="T2" fmla="*/ 572 w 8188"/>
                <a:gd name="T3" fmla="*/ 751 h 1430"/>
                <a:gd name="T4" fmla="*/ 387 w 8188"/>
                <a:gd name="T5" fmla="*/ 704 h 1430"/>
                <a:gd name="T6" fmla="*/ 234 w 8188"/>
                <a:gd name="T7" fmla="*/ 653 h 1430"/>
                <a:gd name="T8" fmla="*/ 140 w 8188"/>
                <a:gd name="T9" fmla="*/ 604 h 1430"/>
                <a:gd name="T10" fmla="*/ 70 w 8188"/>
                <a:gd name="T11" fmla="*/ 546 h 1430"/>
                <a:gd name="T12" fmla="*/ 28 w 8188"/>
                <a:gd name="T13" fmla="*/ 493 h 1430"/>
                <a:gd name="T14" fmla="*/ 8 w 8188"/>
                <a:gd name="T15" fmla="*/ 448 h 1430"/>
                <a:gd name="T16" fmla="*/ 0 w 8188"/>
                <a:gd name="T17" fmla="*/ 401 h 1430"/>
                <a:gd name="T18" fmla="*/ 3 w 8188"/>
                <a:gd name="T19" fmla="*/ 354 h 1430"/>
                <a:gd name="T20" fmla="*/ 22 w 8188"/>
                <a:gd name="T21" fmla="*/ 306 h 1430"/>
                <a:gd name="T22" fmla="*/ 53 w 8188"/>
                <a:gd name="T23" fmla="*/ 261 h 1430"/>
                <a:gd name="T24" fmla="*/ 121 w 8188"/>
                <a:gd name="T25" fmla="*/ 197 h 1430"/>
                <a:gd name="T26" fmla="*/ 190 w 8188"/>
                <a:gd name="T27" fmla="*/ 150 h 1430"/>
                <a:gd name="T28" fmla="*/ 311 w 8188"/>
                <a:gd name="T29" fmla="*/ 89 h 1430"/>
                <a:gd name="T30" fmla="*/ 430 w 8188"/>
                <a:gd name="T31" fmla="*/ 49 h 1430"/>
                <a:gd name="T32" fmla="*/ 593 w 8188"/>
                <a:gd name="T33" fmla="*/ 14 h 1430"/>
                <a:gd name="T34" fmla="*/ 695 w 8188"/>
                <a:gd name="T35" fmla="*/ 0 h 1430"/>
                <a:gd name="T36" fmla="*/ 554 w 8188"/>
                <a:gd name="T37" fmla="*/ 37 h 1430"/>
                <a:gd name="T38" fmla="*/ 423 w 8188"/>
                <a:gd name="T39" fmla="*/ 81 h 1430"/>
                <a:gd name="T40" fmla="*/ 312 w 8188"/>
                <a:gd name="T41" fmla="*/ 132 h 1430"/>
                <a:gd name="T42" fmla="*/ 237 w 8188"/>
                <a:gd name="T43" fmla="*/ 179 h 1430"/>
                <a:gd name="T44" fmla="*/ 193 w 8188"/>
                <a:gd name="T45" fmla="*/ 219 h 1430"/>
                <a:gd name="T46" fmla="*/ 164 w 8188"/>
                <a:gd name="T47" fmla="*/ 262 h 1430"/>
                <a:gd name="T48" fmla="*/ 145 w 8188"/>
                <a:gd name="T49" fmla="*/ 307 h 1430"/>
                <a:gd name="T50" fmla="*/ 135 w 8188"/>
                <a:gd name="T51" fmla="*/ 353 h 1430"/>
                <a:gd name="T52" fmla="*/ 136 w 8188"/>
                <a:gd name="T53" fmla="*/ 382 h 1430"/>
                <a:gd name="T54" fmla="*/ 142 w 8188"/>
                <a:gd name="T55" fmla="*/ 412 h 1430"/>
                <a:gd name="T56" fmla="*/ 161 w 8188"/>
                <a:gd name="T57" fmla="*/ 449 h 1430"/>
                <a:gd name="T58" fmla="*/ 201 w 8188"/>
                <a:gd name="T59" fmla="*/ 491 h 1430"/>
                <a:gd name="T60" fmla="*/ 262 w 8188"/>
                <a:gd name="T61" fmla="*/ 531 h 1430"/>
                <a:gd name="T62" fmla="*/ 347 w 8188"/>
                <a:gd name="T63" fmla="*/ 568 h 1430"/>
                <a:gd name="T64" fmla="*/ 458 w 8188"/>
                <a:gd name="T65" fmla="*/ 602 h 1430"/>
                <a:gd name="T66" fmla="*/ 653 w 8188"/>
                <a:gd name="T67" fmla="*/ 641 h 1430"/>
                <a:gd name="T68" fmla="*/ 870 w 8188"/>
                <a:gd name="T69" fmla="*/ 667 h 1430"/>
                <a:gd name="T70" fmla="*/ 1128 w 8188"/>
                <a:gd name="T71" fmla="*/ 685 h 1430"/>
                <a:gd name="T72" fmla="*/ 1385 w 8188"/>
                <a:gd name="T73" fmla="*/ 689 h 1430"/>
                <a:gd name="T74" fmla="*/ 1642 w 8188"/>
                <a:gd name="T75" fmla="*/ 684 h 1430"/>
                <a:gd name="T76" fmla="*/ 2038 w 8188"/>
                <a:gd name="T77" fmla="*/ 655 h 1430"/>
                <a:gd name="T78" fmla="*/ 2454 w 8188"/>
                <a:gd name="T79" fmla="*/ 607 h 1430"/>
                <a:gd name="T80" fmla="*/ 3024 w 8188"/>
                <a:gd name="T81" fmla="*/ 528 h 1430"/>
                <a:gd name="T82" fmla="*/ 3416 w 8188"/>
                <a:gd name="T83" fmla="*/ 464 h 1430"/>
                <a:gd name="T84" fmla="*/ 3638 w 8188"/>
                <a:gd name="T85" fmla="*/ 417 h 1430"/>
                <a:gd name="T86" fmla="*/ 3921 w 8188"/>
                <a:gd name="T87" fmla="*/ 340 h 1430"/>
                <a:gd name="T88" fmla="*/ 3941 w 8188"/>
                <a:gd name="T89" fmla="*/ 168 h 1430"/>
                <a:gd name="T90" fmla="*/ 4119 w 8188"/>
                <a:gd name="T91" fmla="*/ 684 h 1430"/>
                <a:gd name="T92" fmla="*/ 3941 w 8188"/>
                <a:gd name="T93" fmla="*/ 570 h 1430"/>
                <a:gd name="T94" fmla="*/ 3505 w 8188"/>
                <a:gd name="T95" fmla="*/ 662 h 1430"/>
                <a:gd name="T96" fmla="*/ 3084 w 8188"/>
                <a:gd name="T97" fmla="*/ 734 h 1430"/>
                <a:gd name="T98" fmla="*/ 2782 w 8188"/>
                <a:gd name="T99" fmla="*/ 775 h 1430"/>
                <a:gd name="T100" fmla="*/ 2479 w 8188"/>
                <a:gd name="T101" fmla="*/ 804 h 1430"/>
                <a:gd name="T102" fmla="*/ 2054 w 8188"/>
                <a:gd name="T103" fmla="*/ 824 h 1430"/>
                <a:gd name="T104" fmla="*/ 1635 w 8188"/>
                <a:gd name="T105" fmla="*/ 832 h 1430"/>
                <a:gd name="T106" fmla="*/ 1259 w 8188"/>
                <a:gd name="T107" fmla="*/ 827 h 1430"/>
                <a:gd name="T108" fmla="*/ 994 w 8188"/>
                <a:gd name="T109" fmla="*/ 81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181" y="2732"/>
              <a:ext cx="639" cy="490"/>
            </a:xfrm>
            <a:custGeom>
              <a:avLst/>
              <a:gdLst>
                <a:gd name="T0" fmla="*/ 271 w 1096"/>
                <a:gd name="T1" fmla="*/ 3 h 845"/>
                <a:gd name="T2" fmla="*/ 259 w 1096"/>
                <a:gd name="T3" fmla="*/ 25 h 845"/>
                <a:gd name="T4" fmla="*/ 237 w 1096"/>
                <a:gd name="T5" fmla="*/ 64 h 845"/>
                <a:gd name="T6" fmla="*/ 207 w 1096"/>
                <a:gd name="T7" fmla="*/ 117 h 845"/>
                <a:gd name="T8" fmla="*/ 174 w 1096"/>
                <a:gd name="T9" fmla="*/ 179 h 845"/>
                <a:gd name="T10" fmla="*/ 136 w 1096"/>
                <a:gd name="T11" fmla="*/ 245 h 845"/>
                <a:gd name="T12" fmla="*/ 100 w 1096"/>
                <a:gd name="T13" fmla="*/ 311 h 845"/>
                <a:gd name="T14" fmla="*/ 65 w 1096"/>
                <a:gd name="T15" fmla="*/ 373 h 845"/>
                <a:gd name="T16" fmla="*/ 35 w 1096"/>
                <a:gd name="T17" fmla="*/ 426 h 845"/>
                <a:gd name="T18" fmla="*/ 13 w 1096"/>
                <a:gd name="T19" fmla="*/ 465 h 845"/>
                <a:gd name="T20" fmla="*/ 1 w 1096"/>
                <a:gd name="T21" fmla="*/ 487 h 845"/>
                <a:gd name="T22" fmla="*/ 12 w 1096"/>
                <a:gd name="T23" fmla="*/ 490 h 845"/>
                <a:gd name="T24" fmla="*/ 82 w 1096"/>
                <a:gd name="T25" fmla="*/ 490 h 845"/>
                <a:gd name="T26" fmla="*/ 167 w 1096"/>
                <a:gd name="T27" fmla="*/ 490 h 845"/>
                <a:gd name="T28" fmla="*/ 207 w 1096"/>
                <a:gd name="T29" fmla="*/ 490 h 845"/>
                <a:gd name="T30" fmla="*/ 236 w 1096"/>
                <a:gd name="T31" fmla="*/ 432 h 845"/>
                <a:gd name="T32" fmla="*/ 262 w 1096"/>
                <a:gd name="T33" fmla="*/ 411 h 845"/>
                <a:gd name="T34" fmla="*/ 348 w 1096"/>
                <a:gd name="T35" fmla="*/ 411 h 845"/>
                <a:gd name="T36" fmla="*/ 404 w 1096"/>
                <a:gd name="T37" fmla="*/ 411 h 845"/>
                <a:gd name="T38" fmla="*/ 408 w 1096"/>
                <a:gd name="T39" fmla="*/ 470 h 845"/>
                <a:gd name="T40" fmla="*/ 418 w 1096"/>
                <a:gd name="T41" fmla="*/ 490 h 845"/>
                <a:gd name="T42" fmla="*/ 481 w 1096"/>
                <a:gd name="T43" fmla="*/ 490 h 845"/>
                <a:gd name="T44" fmla="*/ 563 w 1096"/>
                <a:gd name="T45" fmla="*/ 490 h 845"/>
                <a:gd name="T46" fmla="*/ 626 w 1096"/>
                <a:gd name="T47" fmla="*/ 490 h 845"/>
                <a:gd name="T48" fmla="*/ 635 w 1096"/>
                <a:gd name="T49" fmla="*/ 486 h 845"/>
                <a:gd name="T50" fmla="*/ 631 w 1096"/>
                <a:gd name="T51" fmla="*/ 457 h 845"/>
                <a:gd name="T52" fmla="*/ 622 w 1096"/>
                <a:gd name="T53" fmla="*/ 406 h 845"/>
                <a:gd name="T54" fmla="*/ 611 w 1096"/>
                <a:gd name="T55" fmla="*/ 340 h 845"/>
                <a:gd name="T56" fmla="*/ 598 w 1096"/>
                <a:gd name="T57" fmla="*/ 264 h 845"/>
                <a:gd name="T58" fmla="*/ 586 w 1096"/>
                <a:gd name="T59" fmla="*/ 187 h 845"/>
                <a:gd name="T60" fmla="*/ 574 w 1096"/>
                <a:gd name="T61" fmla="*/ 116 h 845"/>
                <a:gd name="T62" fmla="*/ 565 w 1096"/>
                <a:gd name="T63" fmla="*/ 56 h 845"/>
                <a:gd name="T64" fmla="*/ 558 w 1096"/>
                <a:gd name="T65" fmla="*/ 15 h 845"/>
                <a:gd name="T66" fmla="*/ 555 w 1096"/>
                <a:gd name="T67" fmla="*/ 0 h 845"/>
                <a:gd name="T68" fmla="*/ 526 w 1096"/>
                <a:gd name="T69" fmla="*/ 0 h 845"/>
                <a:gd name="T70" fmla="*/ 456 w 1096"/>
                <a:gd name="T71" fmla="*/ 0 h 845"/>
                <a:gd name="T72" fmla="*/ 372 w 1096"/>
                <a:gd name="T73" fmla="*/ 0 h 845"/>
                <a:gd name="T74" fmla="*/ 302 w 1096"/>
                <a:gd name="T75" fmla="*/ 0 h 845"/>
                <a:gd name="T76" fmla="*/ 272 w 1096"/>
                <a:gd name="T77" fmla="*/ 0 h 845"/>
                <a:gd name="T78" fmla="*/ 385 w 1096"/>
                <a:gd name="T79" fmla="*/ 110 h 845"/>
                <a:gd name="T80" fmla="*/ 386 w 1096"/>
                <a:gd name="T81" fmla="*/ 110 h 845"/>
                <a:gd name="T82" fmla="*/ 389 w 1096"/>
                <a:gd name="T83" fmla="*/ 157 h 845"/>
                <a:gd name="T84" fmla="*/ 393 w 1096"/>
                <a:gd name="T85" fmla="*/ 245 h 845"/>
                <a:gd name="T86" fmla="*/ 395 w 1096"/>
                <a:gd name="T87" fmla="*/ 292 h 845"/>
                <a:gd name="T88" fmla="*/ 325 w 1096"/>
                <a:gd name="T89" fmla="*/ 292 h 845"/>
                <a:gd name="T90" fmla="*/ 305 w 1096"/>
                <a:gd name="T91" fmla="*/ 281 h 845"/>
                <a:gd name="T92" fmla="*/ 333 w 1096"/>
                <a:gd name="T93" fmla="*/ 220 h 845"/>
                <a:gd name="T94" fmla="*/ 367 w 1096"/>
                <a:gd name="T95" fmla="*/ 146 h 845"/>
                <a:gd name="T96" fmla="*/ 383 w 1096"/>
                <a:gd name="T97" fmla="*/ 11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2671" y="2732"/>
              <a:ext cx="614" cy="490"/>
            </a:xfrm>
            <a:custGeom>
              <a:avLst/>
              <a:gdLst>
                <a:gd name="T0" fmla="*/ 95 w 1051"/>
                <a:gd name="T1" fmla="*/ 4 h 845"/>
                <a:gd name="T2" fmla="*/ 90 w 1051"/>
                <a:gd name="T3" fmla="*/ 33 h 845"/>
                <a:gd name="T4" fmla="*/ 80 w 1051"/>
                <a:gd name="T5" fmla="*/ 84 h 845"/>
                <a:gd name="T6" fmla="*/ 66 w 1051"/>
                <a:gd name="T7" fmla="*/ 151 h 845"/>
                <a:gd name="T8" fmla="*/ 52 w 1051"/>
                <a:gd name="T9" fmla="*/ 226 h 845"/>
                <a:gd name="T10" fmla="*/ 37 w 1051"/>
                <a:gd name="T11" fmla="*/ 303 h 845"/>
                <a:gd name="T12" fmla="*/ 23 w 1051"/>
                <a:gd name="T13" fmla="*/ 374 h 845"/>
                <a:gd name="T14" fmla="*/ 11 w 1051"/>
                <a:gd name="T15" fmla="*/ 434 h 845"/>
                <a:gd name="T16" fmla="*/ 3 w 1051"/>
                <a:gd name="T17" fmla="*/ 475 h 845"/>
                <a:gd name="T18" fmla="*/ 0 w 1051"/>
                <a:gd name="T19" fmla="*/ 490 h 845"/>
                <a:gd name="T20" fmla="*/ 34 w 1051"/>
                <a:gd name="T21" fmla="*/ 490 h 845"/>
                <a:gd name="T22" fmla="*/ 109 w 1051"/>
                <a:gd name="T23" fmla="*/ 490 h 845"/>
                <a:gd name="T24" fmla="*/ 184 w 1051"/>
                <a:gd name="T25" fmla="*/ 490 h 845"/>
                <a:gd name="T26" fmla="*/ 218 w 1051"/>
                <a:gd name="T27" fmla="*/ 490 h 845"/>
                <a:gd name="T28" fmla="*/ 300 w 1051"/>
                <a:gd name="T29" fmla="*/ 489 h 845"/>
                <a:gd name="T30" fmla="*/ 355 w 1051"/>
                <a:gd name="T31" fmla="*/ 482 h 845"/>
                <a:gd name="T32" fmla="*/ 414 w 1051"/>
                <a:gd name="T33" fmla="*/ 468 h 845"/>
                <a:gd name="T34" fmla="*/ 464 w 1051"/>
                <a:gd name="T35" fmla="*/ 446 h 845"/>
                <a:gd name="T36" fmla="*/ 509 w 1051"/>
                <a:gd name="T37" fmla="*/ 415 h 845"/>
                <a:gd name="T38" fmla="*/ 547 w 1051"/>
                <a:gd name="T39" fmla="*/ 373 h 845"/>
                <a:gd name="T40" fmla="*/ 577 w 1051"/>
                <a:gd name="T41" fmla="*/ 325 h 845"/>
                <a:gd name="T42" fmla="*/ 598 w 1051"/>
                <a:gd name="T43" fmla="*/ 271 h 845"/>
                <a:gd name="T44" fmla="*/ 609 w 1051"/>
                <a:gd name="T45" fmla="*/ 209 h 845"/>
                <a:gd name="T46" fmla="*/ 608 w 1051"/>
                <a:gd name="T47" fmla="*/ 148 h 845"/>
                <a:gd name="T48" fmla="*/ 590 w 1051"/>
                <a:gd name="T49" fmla="*/ 96 h 845"/>
                <a:gd name="T50" fmla="*/ 562 w 1051"/>
                <a:gd name="T51" fmla="*/ 59 h 845"/>
                <a:gd name="T52" fmla="*/ 525 w 1051"/>
                <a:gd name="T53" fmla="*/ 31 h 845"/>
                <a:gd name="T54" fmla="*/ 475 w 1051"/>
                <a:gd name="T55" fmla="*/ 13 h 845"/>
                <a:gd name="T56" fmla="*/ 412 w 1051"/>
                <a:gd name="T57" fmla="*/ 3 h 845"/>
                <a:gd name="T58" fmla="*/ 359 w 1051"/>
                <a:gd name="T59" fmla="*/ 0 h 845"/>
                <a:gd name="T60" fmla="*/ 305 w 1051"/>
                <a:gd name="T61" fmla="*/ 0 h 845"/>
                <a:gd name="T62" fmla="*/ 245 w 1051"/>
                <a:gd name="T63" fmla="*/ 0 h 845"/>
                <a:gd name="T64" fmla="*/ 165 w 1051"/>
                <a:gd name="T65" fmla="*/ 0 h 845"/>
                <a:gd name="T66" fmla="*/ 106 w 1051"/>
                <a:gd name="T67" fmla="*/ 0 h 845"/>
                <a:gd name="T68" fmla="*/ 292 w 1051"/>
                <a:gd name="T69" fmla="*/ 112 h 845"/>
                <a:gd name="T70" fmla="*/ 297 w 1051"/>
                <a:gd name="T71" fmla="*/ 112 h 845"/>
                <a:gd name="T72" fmla="*/ 330 w 1051"/>
                <a:gd name="T73" fmla="*/ 113 h 845"/>
                <a:gd name="T74" fmla="*/ 366 w 1051"/>
                <a:gd name="T75" fmla="*/ 126 h 845"/>
                <a:gd name="T76" fmla="*/ 386 w 1051"/>
                <a:gd name="T77" fmla="*/ 168 h 845"/>
                <a:gd name="T78" fmla="*/ 381 w 1051"/>
                <a:gd name="T79" fmla="*/ 241 h 845"/>
                <a:gd name="T80" fmla="*/ 356 w 1051"/>
                <a:gd name="T81" fmla="*/ 318 h 845"/>
                <a:gd name="T82" fmla="*/ 320 w 1051"/>
                <a:gd name="T83" fmla="*/ 363 h 845"/>
                <a:gd name="T84" fmla="*/ 276 w 1051"/>
                <a:gd name="T85" fmla="*/ 376 h 845"/>
                <a:gd name="T86" fmla="*/ 241 w 1051"/>
                <a:gd name="T87" fmla="*/ 369 h 845"/>
                <a:gd name="T88" fmla="*/ 252 w 1051"/>
                <a:gd name="T89" fmla="*/ 320 h 845"/>
                <a:gd name="T90" fmla="*/ 266 w 1051"/>
                <a:gd name="T91" fmla="*/ 244 h 845"/>
                <a:gd name="T92" fmla="*/ 280 w 1051"/>
                <a:gd name="T93" fmla="*/ 169 h 845"/>
                <a:gd name="T94" fmla="*/ 290 w 1051"/>
                <a:gd name="T95" fmla="*/ 119 h 845"/>
                <a:gd name="T96" fmla="*/ 9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3815" y="2722"/>
              <a:ext cx="589" cy="515"/>
            </a:xfrm>
            <a:custGeom>
              <a:avLst/>
              <a:gdLst>
                <a:gd name="T0" fmla="*/ 587 w 1012"/>
                <a:gd name="T1" fmla="*/ 142 h 888"/>
                <a:gd name="T2" fmla="*/ 585 w 1012"/>
                <a:gd name="T3" fmla="*/ 101 h 888"/>
                <a:gd name="T4" fmla="*/ 571 w 1012"/>
                <a:gd name="T5" fmla="*/ 67 h 888"/>
                <a:gd name="T6" fmla="*/ 545 w 1012"/>
                <a:gd name="T7" fmla="*/ 40 h 888"/>
                <a:gd name="T8" fmla="*/ 507 w 1012"/>
                <a:gd name="T9" fmla="*/ 20 h 888"/>
                <a:gd name="T10" fmla="*/ 457 w 1012"/>
                <a:gd name="T11" fmla="*/ 7 h 888"/>
                <a:gd name="T12" fmla="*/ 396 w 1012"/>
                <a:gd name="T13" fmla="*/ 1 h 888"/>
                <a:gd name="T14" fmla="*/ 345 w 1012"/>
                <a:gd name="T15" fmla="*/ 1 h 888"/>
                <a:gd name="T16" fmla="*/ 313 w 1012"/>
                <a:gd name="T17" fmla="*/ 2 h 888"/>
                <a:gd name="T18" fmla="*/ 275 w 1012"/>
                <a:gd name="T19" fmla="*/ 6 h 888"/>
                <a:gd name="T20" fmla="*/ 235 w 1012"/>
                <a:gd name="T21" fmla="*/ 15 h 888"/>
                <a:gd name="T22" fmla="*/ 195 w 1012"/>
                <a:gd name="T23" fmla="*/ 27 h 888"/>
                <a:gd name="T24" fmla="*/ 154 w 1012"/>
                <a:gd name="T25" fmla="*/ 45 h 888"/>
                <a:gd name="T26" fmla="*/ 115 w 1012"/>
                <a:gd name="T27" fmla="*/ 71 h 888"/>
                <a:gd name="T28" fmla="*/ 80 w 1012"/>
                <a:gd name="T29" fmla="*/ 103 h 888"/>
                <a:gd name="T30" fmla="*/ 49 w 1012"/>
                <a:gd name="T31" fmla="*/ 145 h 888"/>
                <a:gd name="T32" fmla="*/ 24 w 1012"/>
                <a:gd name="T33" fmla="*/ 196 h 888"/>
                <a:gd name="T34" fmla="*/ 6 w 1012"/>
                <a:gd name="T35" fmla="*/ 258 h 888"/>
                <a:gd name="T36" fmla="*/ 2 w 1012"/>
                <a:gd name="T37" fmla="*/ 291 h 888"/>
                <a:gd name="T38" fmla="*/ 1 w 1012"/>
                <a:gd name="T39" fmla="*/ 349 h 888"/>
                <a:gd name="T40" fmla="*/ 12 w 1012"/>
                <a:gd name="T41" fmla="*/ 395 h 888"/>
                <a:gd name="T42" fmla="*/ 31 w 1012"/>
                <a:gd name="T43" fmla="*/ 432 h 888"/>
                <a:gd name="T44" fmla="*/ 58 w 1012"/>
                <a:gd name="T45" fmla="*/ 461 h 888"/>
                <a:gd name="T46" fmla="*/ 90 w 1012"/>
                <a:gd name="T47" fmla="*/ 482 h 888"/>
                <a:gd name="T48" fmla="*/ 126 w 1012"/>
                <a:gd name="T49" fmla="*/ 498 h 888"/>
                <a:gd name="T50" fmla="*/ 163 w 1012"/>
                <a:gd name="T51" fmla="*/ 508 h 888"/>
                <a:gd name="T52" fmla="*/ 200 w 1012"/>
                <a:gd name="T53" fmla="*/ 513 h 888"/>
                <a:gd name="T54" fmla="*/ 234 w 1012"/>
                <a:gd name="T55" fmla="*/ 515 h 888"/>
                <a:gd name="T56" fmla="*/ 277 w 1012"/>
                <a:gd name="T57" fmla="*/ 515 h 888"/>
                <a:gd name="T58" fmla="*/ 331 w 1012"/>
                <a:gd name="T59" fmla="*/ 513 h 888"/>
                <a:gd name="T60" fmla="*/ 387 w 1012"/>
                <a:gd name="T61" fmla="*/ 507 h 888"/>
                <a:gd name="T62" fmla="*/ 445 w 1012"/>
                <a:gd name="T63" fmla="*/ 499 h 888"/>
                <a:gd name="T64" fmla="*/ 502 w 1012"/>
                <a:gd name="T65" fmla="*/ 489 h 888"/>
                <a:gd name="T66" fmla="*/ 533 w 1012"/>
                <a:gd name="T67" fmla="*/ 473 h 888"/>
                <a:gd name="T68" fmla="*/ 545 w 1012"/>
                <a:gd name="T69" fmla="*/ 415 h 888"/>
                <a:gd name="T70" fmla="*/ 560 w 1012"/>
                <a:gd name="T71" fmla="*/ 331 h 888"/>
                <a:gd name="T72" fmla="*/ 575 w 1012"/>
                <a:gd name="T73" fmla="*/ 256 h 888"/>
                <a:gd name="T74" fmla="*/ 581 w 1012"/>
                <a:gd name="T75" fmla="*/ 223 h 888"/>
                <a:gd name="T76" fmla="*/ 552 w 1012"/>
                <a:gd name="T77" fmla="*/ 223 h 888"/>
                <a:gd name="T78" fmla="*/ 481 w 1012"/>
                <a:gd name="T79" fmla="*/ 223 h 888"/>
                <a:gd name="T80" fmla="*/ 397 w 1012"/>
                <a:gd name="T81" fmla="*/ 223 h 888"/>
                <a:gd name="T82" fmla="*/ 327 w 1012"/>
                <a:gd name="T83" fmla="*/ 223 h 888"/>
                <a:gd name="T84" fmla="*/ 297 w 1012"/>
                <a:gd name="T85" fmla="*/ 223 h 888"/>
                <a:gd name="T86" fmla="*/ 283 w 1012"/>
                <a:gd name="T87" fmla="*/ 295 h 888"/>
                <a:gd name="T88" fmla="*/ 297 w 1012"/>
                <a:gd name="T89" fmla="*/ 320 h 888"/>
                <a:gd name="T90" fmla="*/ 353 w 1012"/>
                <a:gd name="T91" fmla="*/ 320 h 888"/>
                <a:gd name="T92" fmla="*/ 344 w 1012"/>
                <a:gd name="T93" fmla="*/ 364 h 888"/>
                <a:gd name="T94" fmla="*/ 324 w 1012"/>
                <a:gd name="T95" fmla="*/ 384 h 888"/>
                <a:gd name="T96" fmla="*/ 282 w 1012"/>
                <a:gd name="T97" fmla="*/ 388 h 888"/>
                <a:gd name="T98" fmla="*/ 237 w 1012"/>
                <a:gd name="T99" fmla="*/ 374 h 888"/>
                <a:gd name="T100" fmla="*/ 222 w 1012"/>
                <a:gd name="T101" fmla="*/ 339 h 888"/>
                <a:gd name="T102" fmla="*/ 224 w 1012"/>
                <a:gd name="T103" fmla="*/ 293 h 888"/>
                <a:gd name="T104" fmla="*/ 229 w 1012"/>
                <a:gd name="T105" fmla="*/ 270 h 888"/>
                <a:gd name="T106" fmla="*/ 240 w 1012"/>
                <a:gd name="T107" fmla="*/ 220 h 888"/>
                <a:gd name="T108" fmla="*/ 257 w 1012"/>
                <a:gd name="T109" fmla="*/ 174 h 888"/>
                <a:gd name="T110" fmla="*/ 287 w 1012"/>
                <a:gd name="T111" fmla="*/ 141 h 888"/>
                <a:gd name="T112" fmla="*/ 332 w 1012"/>
                <a:gd name="T113" fmla="*/ 127 h 888"/>
                <a:gd name="T114" fmla="*/ 375 w 1012"/>
                <a:gd name="T115" fmla="*/ 145 h 888"/>
                <a:gd name="T116" fmla="*/ 389 w 1012"/>
                <a:gd name="T117" fmla="*/ 166 h 888"/>
                <a:gd name="T118" fmla="*/ 459 w 1012"/>
                <a:gd name="T119" fmla="*/ 166 h 888"/>
                <a:gd name="T120" fmla="*/ 543 w 1012"/>
                <a:gd name="T121" fmla="*/ 166 h 888"/>
                <a:gd name="T122" fmla="*/ 584 w 1012"/>
                <a:gd name="T123" fmla="*/ 16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978" y="2722"/>
              <a:ext cx="549" cy="515"/>
            </a:xfrm>
            <a:custGeom>
              <a:avLst/>
              <a:gdLst>
                <a:gd name="T0" fmla="*/ 2 w 946"/>
                <a:gd name="T1" fmla="*/ 355 h 888"/>
                <a:gd name="T2" fmla="*/ 0 w 946"/>
                <a:gd name="T3" fmla="*/ 384 h 888"/>
                <a:gd name="T4" fmla="*/ 8 w 946"/>
                <a:gd name="T5" fmla="*/ 425 h 888"/>
                <a:gd name="T6" fmla="*/ 40 w 946"/>
                <a:gd name="T7" fmla="*/ 468 h 888"/>
                <a:gd name="T8" fmla="*/ 110 w 946"/>
                <a:gd name="T9" fmla="*/ 502 h 888"/>
                <a:gd name="T10" fmla="*/ 229 w 946"/>
                <a:gd name="T11" fmla="*/ 516 h 888"/>
                <a:gd name="T12" fmla="*/ 323 w 946"/>
                <a:gd name="T13" fmla="*/ 508 h 888"/>
                <a:gd name="T14" fmla="*/ 400 w 946"/>
                <a:gd name="T15" fmla="*/ 488 h 888"/>
                <a:gd name="T16" fmla="*/ 460 w 946"/>
                <a:gd name="T17" fmla="*/ 453 h 888"/>
                <a:gd name="T18" fmla="*/ 501 w 946"/>
                <a:gd name="T19" fmla="*/ 406 h 888"/>
                <a:gd name="T20" fmla="*/ 524 w 946"/>
                <a:gd name="T21" fmla="*/ 346 h 888"/>
                <a:gd name="T22" fmla="*/ 521 w 946"/>
                <a:gd name="T23" fmla="*/ 282 h 888"/>
                <a:gd name="T24" fmla="*/ 489 w 946"/>
                <a:gd name="T25" fmla="*/ 239 h 888"/>
                <a:gd name="T26" fmla="*/ 439 w 946"/>
                <a:gd name="T27" fmla="*/ 211 h 888"/>
                <a:gd name="T28" fmla="*/ 380 w 946"/>
                <a:gd name="T29" fmla="*/ 192 h 888"/>
                <a:gd name="T30" fmla="*/ 322 w 946"/>
                <a:gd name="T31" fmla="*/ 180 h 888"/>
                <a:gd name="T32" fmla="*/ 278 w 946"/>
                <a:gd name="T33" fmla="*/ 168 h 888"/>
                <a:gd name="T34" fmla="*/ 257 w 946"/>
                <a:gd name="T35" fmla="*/ 150 h 888"/>
                <a:gd name="T36" fmla="*/ 284 w 946"/>
                <a:gd name="T37" fmla="*/ 114 h 888"/>
                <a:gd name="T38" fmla="*/ 351 w 946"/>
                <a:gd name="T39" fmla="*/ 128 h 888"/>
                <a:gd name="T40" fmla="*/ 391 w 946"/>
                <a:gd name="T41" fmla="*/ 151 h 888"/>
                <a:gd name="T42" fmla="*/ 507 w 946"/>
                <a:gd name="T43" fmla="*/ 151 h 888"/>
                <a:gd name="T44" fmla="*/ 549 w 946"/>
                <a:gd name="T45" fmla="*/ 128 h 888"/>
                <a:gd name="T46" fmla="*/ 538 w 946"/>
                <a:gd name="T47" fmla="*/ 72 h 888"/>
                <a:gd name="T48" fmla="*/ 501 w 946"/>
                <a:gd name="T49" fmla="*/ 32 h 888"/>
                <a:gd name="T50" fmla="*/ 435 w 946"/>
                <a:gd name="T51" fmla="*/ 8 h 888"/>
                <a:gd name="T52" fmla="*/ 342 w 946"/>
                <a:gd name="T53" fmla="*/ 0 h 888"/>
                <a:gd name="T54" fmla="*/ 290 w 946"/>
                <a:gd name="T55" fmla="*/ 2 h 888"/>
                <a:gd name="T56" fmla="*/ 225 w 946"/>
                <a:gd name="T57" fmla="*/ 13 h 888"/>
                <a:gd name="T58" fmla="*/ 156 w 946"/>
                <a:gd name="T59" fmla="*/ 35 h 888"/>
                <a:gd name="T60" fmla="*/ 97 w 946"/>
                <a:gd name="T61" fmla="*/ 73 h 888"/>
                <a:gd name="T62" fmla="*/ 57 w 946"/>
                <a:gd name="T63" fmla="*/ 133 h 888"/>
                <a:gd name="T64" fmla="*/ 48 w 946"/>
                <a:gd name="T65" fmla="*/ 202 h 888"/>
                <a:gd name="T66" fmla="*/ 72 w 946"/>
                <a:gd name="T67" fmla="*/ 250 h 888"/>
                <a:gd name="T68" fmla="*/ 118 w 946"/>
                <a:gd name="T69" fmla="*/ 282 h 888"/>
                <a:gd name="T70" fmla="*/ 176 w 946"/>
                <a:gd name="T71" fmla="*/ 301 h 888"/>
                <a:gd name="T72" fmla="*/ 234 w 946"/>
                <a:gd name="T73" fmla="*/ 315 h 888"/>
                <a:gd name="T74" fmla="*/ 284 w 946"/>
                <a:gd name="T75" fmla="*/ 328 h 888"/>
                <a:gd name="T76" fmla="*/ 313 w 946"/>
                <a:gd name="T77" fmla="*/ 346 h 888"/>
                <a:gd name="T78" fmla="*/ 307 w 946"/>
                <a:gd name="T79" fmla="*/ 385 h 888"/>
                <a:gd name="T80" fmla="*/ 222 w 946"/>
                <a:gd name="T81" fmla="*/ 396 h 888"/>
                <a:gd name="T82" fmla="*/ 212 w 946"/>
                <a:gd name="T83" fmla="*/ 349 h 888"/>
                <a:gd name="T84" fmla="*/ 130 w 946"/>
                <a:gd name="T85" fmla="*/ 349 h 888"/>
                <a:gd name="T86" fmla="*/ 16 w 946"/>
                <a:gd name="T87" fmla="*/ 349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1439" y="2732"/>
              <a:ext cx="639" cy="490"/>
            </a:xfrm>
            <a:custGeom>
              <a:avLst/>
              <a:gdLst>
                <a:gd name="T0" fmla="*/ 271 w 1095"/>
                <a:gd name="T1" fmla="*/ 3 h 845"/>
                <a:gd name="T2" fmla="*/ 259 w 1095"/>
                <a:gd name="T3" fmla="*/ 25 h 845"/>
                <a:gd name="T4" fmla="*/ 237 w 1095"/>
                <a:gd name="T5" fmla="*/ 64 h 845"/>
                <a:gd name="T6" fmla="*/ 208 w 1095"/>
                <a:gd name="T7" fmla="*/ 117 h 845"/>
                <a:gd name="T8" fmla="*/ 173 w 1095"/>
                <a:gd name="T9" fmla="*/ 179 h 845"/>
                <a:gd name="T10" fmla="*/ 137 w 1095"/>
                <a:gd name="T11" fmla="*/ 245 h 845"/>
                <a:gd name="T12" fmla="*/ 99 w 1095"/>
                <a:gd name="T13" fmla="*/ 311 h 845"/>
                <a:gd name="T14" fmla="*/ 66 w 1095"/>
                <a:gd name="T15" fmla="*/ 373 h 845"/>
                <a:gd name="T16" fmla="*/ 36 w 1095"/>
                <a:gd name="T17" fmla="*/ 426 h 845"/>
                <a:gd name="T18" fmla="*/ 14 w 1095"/>
                <a:gd name="T19" fmla="*/ 465 h 845"/>
                <a:gd name="T20" fmla="*/ 2 w 1095"/>
                <a:gd name="T21" fmla="*/ 487 h 845"/>
                <a:gd name="T22" fmla="*/ 11 w 1095"/>
                <a:gd name="T23" fmla="*/ 490 h 845"/>
                <a:gd name="T24" fmla="*/ 81 w 1095"/>
                <a:gd name="T25" fmla="*/ 490 h 845"/>
                <a:gd name="T26" fmla="*/ 167 w 1095"/>
                <a:gd name="T27" fmla="*/ 490 h 845"/>
                <a:gd name="T28" fmla="*/ 208 w 1095"/>
                <a:gd name="T29" fmla="*/ 490 h 845"/>
                <a:gd name="T30" fmla="*/ 236 w 1095"/>
                <a:gd name="T31" fmla="*/ 432 h 845"/>
                <a:gd name="T32" fmla="*/ 262 w 1095"/>
                <a:gd name="T33" fmla="*/ 411 h 845"/>
                <a:gd name="T34" fmla="*/ 349 w 1095"/>
                <a:gd name="T35" fmla="*/ 411 h 845"/>
                <a:gd name="T36" fmla="*/ 405 w 1095"/>
                <a:gd name="T37" fmla="*/ 411 h 845"/>
                <a:gd name="T38" fmla="*/ 409 w 1095"/>
                <a:gd name="T39" fmla="*/ 470 h 845"/>
                <a:gd name="T40" fmla="*/ 419 w 1095"/>
                <a:gd name="T41" fmla="*/ 490 h 845"/>
                <a:gd name="T42" fmla="*/ 482 w 1095"/>
                <a:gd name="T43" fmla="*/ 490 h 845"/>
                <a:gd name="T44" fmla="*/ 565 w 1095"/>
                <a:gd name="T45" fmla="*/ 490 h 845"/>
                <a:gd name="T46" fmla="*/ 627 w 1095"/>
                <a:gd name="T47" fmla="*/ 490 h 845"/>
                <a:gd name="T48" fmla="*/ 636 w 1095"/>
                <a:gd name="T49" fmla="*/ 486 h 845"/>
                <a:gd name="T50" fmla="*/ 632 w 1095"/>
                <a:gd name="T51" fmla="*/ 457 h 845"/>
                <a:gd name="T52" fmla="*/ 623 w 1095"/>
                <a:gd name="T53" fmla="*/ 406 h 845"/>
                <a:gd name="T54" fmla="*/ 613 w 1095"/>
                <a:gd name="T55" fmla="*/ 340 h 845"/>
                <a:gd name="T56" fmla="*/ 600 w 1095"/>
                <a:gd name="T57" fmla="*/ 264 h 845"/>
                <a:gd name="T58" fmla="*/ 588 w 1095"/>
                <a:gd name="T59" fmla="*/ 187 h 845"/>
                <a:gd name="T60" fmla="*/ 575 w 1095"/>
                <a:gd name="T61" fmla="*/ 116 h 845"/>
                <a:gd name="T62" fmla="*/ 565 w 1095"/>
                <a:gd name="T63" fmla="*/ 56 h 845"/>
                <a:gd name="T64" fmla="*/ 559 w 1095"/>
                <a:gd name="T65" fmla="*/ 15 h 845"/>
                <a:gd name="T66" fmla="*/ 557 w 1095"/>
                <a:gd name="T67" fmla="*/ 0 h 845"/>
                <a:gd name="T68" fmla="*/ 528 w 1095"/>
                <a:gd name="T69" fmla="*/ 0 h 845"/>
                <a:gd name="T70" fmla="*/ 457 w 1095"/>
                <a:gd name="T71" fmla="*/ 0 h 845"/>
                <a:gd name="T72" fmla="*/ 373 w 1095"/>
                <a:gd name="T73" fmla="*/ 0 h 845"/>
                <a:gd name="T74" fmla="*/ 303 w 1095"/>
                <a:gd name="T75" fmla="*/ 0 h 845"/>
                <a:gd name="T76" fmla="*/ 273 w 1095"/>
                <a:gd name="T77" fmla="*/ 0 h 845"/>
                <a:gd name="T78" fmla="*/ 385 w 1095"/>
                <a:gd name="T79" fmla="*/ 110 h 845"/>
                <a:gd name="T80" fmla="*/ 387 w 1095"/>
                <a:gd name="T81" fmla="*/ 110 h 845"/>
                <a:gd name="T82" fmla="*/ 389 w 1095"/>
                <a:gd name="T83" fmla="*/ 157 h 845"/>
                <a:gd name="T84" fmla="*/ 393 w 1095"/>
                <a:gd name="T85" fmla="*/ 245 h 845"/>
                <a:gd name="T86" fmla="*/ 394 w 1095"/>
                <a:gd name="T87" fmla="*/ 292 h 845"/>
                <a:gd name="T88" fmla="*/ 326 w 1095"/>
                <a:gd name="T89" fmla="*/ 292 h 845"/>
                <a:gd name="T90" fmla="*/ 305 w 1095"/>
                <a:gd name="T91" fmla="*/ 281 h 845"/>
                <a:gd name="T92" fmla="*/ 334 w 1095"/>
                <a:gd name="T93" fmla="*/ 220 h 845"/>
                <a:gd name="T94" fmla="*/ 368 w 1095"/>
                <a:gd name="T95" fmla="*/ 146 h 845"/>
                <a:gd name="T96" fmla="*/ 385 w 1095"/>
                <a:gd name="T97" fmla="*/ 11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2077" y="2732"/>
              <a:ext cx="658" cy="490"/>
            </a:xfrm>
            <a:custGeom>
              <a:avLst/>
              <a:gdLst>
                <a:gd name="T0" fmla="*/ 96 w 1127"/>
                <a:gd name="T1" fmla="*/ 4 h 845"/>
                <a:gd name="T2" fmla="*/ 90 w 1127"/>
                <a:gd name="T3" fmla="*/ 33 h 845"/>
                <a:gd name="T4" fmla="*/ 80 w 1127"/>
                <a:gd name="T5" fmla="*/ 84 h 845"/>
                <a:gd name="T6" fmla="*/ 67 w 1127"/>
                <a:gd name="T7" fmla="*/ 151 h 845"/>
                <a:gd name="T8" fmla="*/ 52 w 1127"/>
                <a:gd name="T9" fmla="*/ 226 h 845"/>
                <a:gd name="T10" fmla="*/ 37 w 1127"/>
                <a:gd name="T11" fmla="*/ 303 h 845"/>
                <a:gd name="T12" fmla="*/ 23 w 1127"/>
                <a:gd name="T13" fmla="*/ 374 h 845"/>
                <a:gd name="T14" fmla="*/ 12 w 1127"/>
                <a:gd name="T15" fmla="*/ 434 h 845"/>
                <a:gd name="T16" fmla="*/ 3 w 1127"/>
                <a:gd name="T17" fmla="*/ 475 h 845"/>
                <a:gd name="T18" fmla="*/ 0 w 1127"/>
                <a:gd name="T19" fmla="*/ 490 h 845"/>
                <a:gd name="T20" fmla="*/ 46 w 1127"/>
                <a:gd name="T21" fmla="*/ 490 h 845"/>
                <a:gd name="T22" fmla="*/ 133 w 1127"/>
                <a:gd name="T23" fmla="*/ 490 h 845"/>
                <a:gd name="T24" fmla="*/ 179 w 1127"/>
                <a:gd name="T25" fmla="*/ 490 h 845"/>
                <a:gd name="T26" fmla="*/ 184 w 1127"/>
                <a:gd name="T27" fmla="*/ 466 h 845"/>
                <a:gd name="T28" fmla="*/ 195 w 1127"/>
                <a:gd name="T29" fmla="*/ 405 h 845"/>
                <a:gd name="T30" fmla="*/ 210 w 1127"/>
                <a:gd name="T31" fmla="*/ 328 h 845"/>
                <a:gd name="T32" fmla="*/ 224 w 1127"/>
                <a:gd name="T33" fmla="*/ 254 h 845"/>
                <a:gd name="T34" fmla="*/ 232 w 1127"/>
                <a:gd name="T35" fmla="*/ 202 h 845"/>
                <a:gd name="T36" fmla="*/ 235 w 1127"/>
                <a:gd name="T37" fmla="*/ 190 h 845"/>
                <a:gd name="T38" fmla="*/ 237 w 1127"/>
                <a:gd name="T39" fmla="*/ 190 h 845"/>
                <a:gd name="T40" fmla="*/ 242 w 1127"/>
                <a:gd name="T41" fmla="*/ 227 h 845"/>
                <a:gd name="T42" fmla="*/ 255 w 1127"/>
                <a:gd name="T43" fmla="*/ 293 h 845"/>
                <a:gd name="T44" fmla="*/ 271 w 1127"/>
                <a:gd name="T45" fmla="*/ 371 h 845"/>
                <a:gd name="T46" fmla="*/ 285 w 1127"/>
                <a:gd name="T47" fmla="*/ 440 h 845"/>
                <a:gd name="T48" fmla="*/ 295 w 1127"/>
                <a:gd name="T49" fmla="*/ 484 h 845"/>
                <a:gd name="T50" fmla="*/ 305 w 1127"/>
                <a:gd name="T51" fmla="*/ 490 h 845"/>
                <a:gd name="T52" fmla="*/ 364 w 1127"/>
                <a:gd name="T53" fmla="*/ 490 h 845"/>
                <a:gd name="T54" fmla="*/ 449 w 1127"/>
                <a:gd name="T55" fmla="*/ 490 h 845"/>
                <a:gd name="T56" fmla="*/ 526 w 1127"/>
                <a:gd name="T57" fmla="*/ 490 h 845"/>
                <a:gd name="T58" fmla="*/ 559 w 1127"/>
                <a:gd name="T59" fmla="*/ 490 h 845"/>
                <a:gd name="T60" fmla="*/ 563 w 1127"/>
                <a:gd name="T61" fmla="*/ 475 h 845"/>
                <a:gd name="T62" fmla="*/ 570 w 1127"/>
                <a:gd name="T63" fmla="*/ 434 h 845"/>
                <a:gd name="T64" fmla="*/ 582 w 1127"/>
                <a:gd name="T65" fmla="*/ 374 h 845"/>
                <a:gd name="T66" fmla="*/ 596 w 1127"/>
                <a:gd name="T67" fmla="*/ 303 h 845"/>
                <a:gd name="T68" fmla="*/ 611 w 1127"/>
                <a:gd name="T69" fmla="*/ 226 h 845"/>
                <a:gd name="T70" fmla="*/ 625 w 1127"/>
                <a:gd name="T71" fmla="*/ 151 h 845"/>
                <a:gd name="T72" fmla="*/ 639 w 1127"/>
                <a:gd name="T73" fmla="*/ 84 h 845"/>
                <a:gd name="T74" fmla="*/ 649 w 1127"/>
                <a:gd name="T75" fmla="*/ 33 h 845"/>
                <a:gd name="T76" fmla="*/ 654 w 1127"/>
                <a:gd name="T77" fmla="*/ 4 h 845"/>
                <a:gd name="T78" fmla="*/ 642 w 1127"/>
                <a:gd name="T79" fmla="*/ 0 h 845"/>
                <a:gd name="T80" fmla="*/ 566 w 1127"/>
                <a:gd name="T81" fmla="*/ 0 h 845"/>
                <a:gd name="T82" fmla="*/ 491 w 1127"/>
                <a:gd name="T83" fmla="*/ 0 h 845"/>
                <a:gd name="T84" fmla="*/ 475 w 1127"/>
                <a:gd name="T85" fmla="*/ 6 h 845"/>
                <a:gd name="T86" fmla="*/ 468 w 1127"/>
                <a:gd name="T87" fmla="*/ 45 h 845"/>
                <a:gd name="T88" fmla="*/ 456 w 1127"/>
                <a:gd name="T89" fmla="*/ 108 h 845"/>
                <a:gd name="T90" fmla="*/ 442 w 1127"/>
                <a:gd name="T91" fmla="*/ 182 h 845"/>
                <a:gd name="T92" fmla="*/ 431 w 1127"/>
                <a:gd name="T93" fmla="*/ 249 h 845"/>
                <a:gd name="T94" fmla="*/ 424 w 1127"/>
                <a:gd name="T95" fmla="*/ 295 h 845"/>
                <a:gd name="T96" fmla="*/ 423 w 1127"/>
                <a:gd name="T97" fmla="*/ 295 h 845"/>
                <a:gd name="T98" fmla="*/ 421 w 1127"/>
                <a:gd name="T99" fmla="*/ 295 h 845"/>
                <a:gd name="T100" fmla="*/ 416 w 1127"/>
                <a:gd name="T101" fmla="*/ 252 h 845"/>
                <a:gd name="T102" fmla="*/ 404 w 1127"/>
                <a:gd name="T103" fmla="*/ 186 h 845"/>
                <a:gd name="T104" fmla="*/ 389 w 1127"/>
                <a:gd name="T105" fmla="*/ 112 h 845"/>
                <a:gd name="T106" fmla="*/ 374 w 1127"/>
                <a:gd name="T107" fmla="*/ 46 h 845"/>
                <a:gd name="T108" fmla="*/ 365 w 1127"/>
                <a:gd name="T109" fmla="*/ 6 h 845"/>
                <a:gd name="T110" fmla="*/ 356 w 1127"/>
                <a:gd name="T111" fmla="*/ 0 h 845"/>
                <a:gd name="T112" fmla="*/ 306 w 1127"/>
                <a:gd name="T113" fmla="*/ 0 h 845"/>
                <a:gd name="T114" fmla="*/ 231 w 1127"/>
                <a:gd name="T115" fmla="*/ 0 h 845"/>
                <a:gd name="T116" fmla="*/ 154 w 1127"/>
                <a:gd name="T117" fmla="*/ 0 h 845"/>
                <a:gd name="T118" fmla="*/ 104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3147" y="2688"/>
              <a:ext cx="639" cy="490"/>
            </a:xfrm>
            <a:custGeom>
              <a:avLst/>
              <a:gdLst>
                <a:gd name="T0" fmla="*/ 271 w 1096"/>
                <a:gd name="T1" fmla="*/ 3 h 845"/>
                <a:gd name="T2" fmla="*/ 259 w 1096"/>
                <a:gd name="T3" fmla="*/ 25 h 845"/>
                <a:gd name="T4" fmla="*/ 237 w 1096"/>
                <a:gd name="T5" fmla="*/ 64 h 845"/>
                <a:gd name="T6" fmla="*/ 207 w 1096"/>
                <a:gd name="T7" fmla="*/ 117 h 845"/>
                <a:gd name="T8" fmla="*/ 174 w 1096"/>
                <a:gd name="T9" fmla="*/ 179 h 845"/>
                <a:gd name="T10" fmla="*/ 136 w 1096"/>
                <a:gd name="T11" fmla="*/ 245 h 845"/>
                <a:gd name="T12" fmla="*/ 100 w 1096"/>
                <a:gd name="T13" fmla="*/ 311 h 845"/>
                <a:gd name="T14" fmla="*/ 65 w 1096"/>
                <a:gd name="T15" fmla="*/ 373 h 845"/>
                <a:gd name="T16" fmla="*/ 35 w 1096"/>
                <a:gd name="T17" fmla="*/ 426 h 845"/>
                <a:gd name="T18" fmla="*/ 13 w 1096"/>
                <a:gd name="T19" fmla="*/ 465 h 845"/>
                <a:gd name="T20" fmla="*/ 1 w 1096"/>
                <a:gd name="T21" fmla="*/ 487 h 845"/>
                <a:gd name="T22" fmla="*/ 12 w 1096"/>
                <a:gd name="T23" fmla="*/ 490 h 845"/>
                <a:gd name="T24" fmla="*/ 82 w 1096"/>
                <a:gd name="T25" fmla="*/ 490 h 845"/>
                <a:gd name="T26" fmla="*/ 167 w 1096"/>
                <a:gd name="T27" fmla="*/ 490 h 845"/>
                <a:gd name="T28" fmla="*/ 207 w 1096"/>
                <a:gd name="T29" fmla="*/ 490 h 845"/>
                <a:gd name="T30" fmla="*/ 236 w 1096"/>
                <a:gd name="T31" fmla="*/ 432 h 845"/>
                <a:gd name="T32" fmla="*/ 262 w 1096"/>
                <a:gd name="T33" fmla="*/ 411 h 845"/>
                <a:gd name="T34" fmla="*/ 348 w 1096"/>
                <a:gd name="T35" fmla="*/ 411 h 845"/>
                <a:gd name="T36" fmla="*/ 404 w 1096"/>
                <a:gd name="T37" fmla="*/ 411 h 845"/>
                <a:gd name="T38" fmla="*/ 408 w 1096"/>
                <a:gd name="T39" fmla="*/ 470 h 845"/>
                <a:gd name="T40" fmla="*/ 418 w 1096"/>
                <a:gd name="T41" fmla="*/ 490 h 845"/>
                <a:gd name="T42" fmla="*/ 481 w 1096"/>
                <a:gd name="T43" fmla="*/ 490 h 845"/>
                <a:gd name="T44" fmla="*/ 563 w 1096"/>
                <a:gd name="T45" fmla="*/ 490 h 845"/>
                <a:gd name="T46" fmla="*/ 626 w 1096"/>
                <a:gd name="T47" fmla="*/ 490 h 845"/>
                <a:gd name="T48" fmla="*/ 635 w 1096"/>
                <a:gd name="T49" fmla="*/ 486 h 845"/>
                <a:gd name="T50" fmla="*/ 631 w 1096"/>
                <a:gd name="T51" fmla="*/ 457 h 845"/>
                <a:gd name="T52" fmla="*/ 622 w 1096"/>
                <a:gd name="T53" fmla="*/ 406 h 845"/>
                <a:gd name="T54" fmla="*/ 611 w 1096"/>
                <a:gd name="T55" fmla="*/ 340 h 845"/>
                <a:gd name="T56" fmla="*/ 598 w 1096"/>
                <a:gd name="T57" fmla="*/ 264 h 845"/>
                <a:gd name="T58" fmla="*/ 586 w 1096"/>
                <a:gd name="T59" fmla="*/ 187 h 845"/>
                <a:gd name="T60" fmla="*/ 574 w 1096"/>
                <a:gd name="T61" fmla="*/ 116 h 845"/>
                <a:gd name="T62" fmla="*/ 565 w 1096"/>
                <a:gd name="T63" fmla="*/ 56 h 845"/>
                <a:gd name="T64" fmla="*/ 558 w 1096"/>
                <a:gd name="T65" fmla="*/ 15 h 845"/>
                <a:gd name="T66" fmla="*/ 555 w 1096"/>
                <a:gd name="T67" fmla="*/ 0 h 845"/>
                <a:gd name="T68" fmla="*/ 526 w 1096"/>
                <a:gd name="T69" fmla="*/ 0 h 845"/>
                <a:gd name="T70" fmla="*/ 456 w 1096"/>
                <a:gd name="T71" fmla="*/ 0 h 845"/>
                <a:gd name="T72" fmla="*/ 372 w 1096"/>
                <a:gd name="T73" fmla="*/ 0 h 845"/>
                <a:gd name="T74" fmla="*/ 302 w 1096"/>
                <a:gd name="T75" fmla="*/ 0 h 845"/>
                <a:gd name="T76" fmla="*/ 272 w 1096"/>
                <a:gd name="T77" fmla="*/ 0 h 845"/>
                <a:gd name="T78" fmla="*/ 385 w 1096"/>
                <a:gd name="T79" fmla="*/ 110 h 845"/>
                <a:gd name="T80" fmla="*/ 386 w 1096"/>
                <a:gd name="T81" fmla="*/ 110 h 845"/>
                <a:gd name="T82" fmla="*/ 389 w 1096"/>
                <a:gd name="T83" fmla="*/ 157 h 845"/>
                <a:gd name="T84" fmla="*/ 393 w 1096"/>
                <a:gd name="T85" fmla="*/ 245 h 845"/>
                <a:gd name="T86" fmla="*/ 395 w 1096"/>
                <a:gd name="T87" fmla="*/ 292 h 845"/>
                <a:gd name="T88" fmla="*/ 325 w 1096"/>
                <a:gd name="T89" fmla="*/ 292 h 845"/>
                <a:gd name="T90" fmla="*/ 305 w 1096"/>
                <a:gd name="T91" fmla="*/ 281 h 845"/>
                <a:gd name="T92" fmla="*/ 333 w 1096"/>
                <a:gd name="T93" fmla="*/ 220 h 845"/>
                <a:gd name="T94" fmla="*/ 367 w 1096"/>
                <a:gd name="T95" fmla="*/ 146 h 845"/>
                <a:gd name="T96" fmla="*/ 383 w 1096"/>
                <a:gd name="T97" fmla="*/ 11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2642" y="2688"/>
              <a:ext cx="609" cy="490"/>
            </a:xfrm>
            <a:custGeom>
              <a:avLst/>
              <a:gdLst>
                <a:gd name="T0" fmla="*/ 95 w 1051"/>
                <a:gd name="T1" fmla="*/ 4 h 845"/>
                <a:gd name="T2" fmla="*/ 90 w 1051"/>
                <a:gd name="T3" fmla="*/ 33 h 845"/>
                <a:gd name="T4" fmla="*/ 79 w 1051"/>
                <a:gd name="T5" fmla="*/ 84 h 845"/>
                <a:gd name="T6" fmla="*/ 66 w 1051"/>
                <a:gd name="T7" fmla="*/ 151 h 845"/>
                <a:gd name="T8" fmla="*/ 52 w 1051"/>
                <a:gd name="T9" fmla="*/ 226 h 845"/>
                <a:gd name="T10" fmla="*/ 37 w 1051"/>
                <a:gd name="T11" fmla="*/ 303 h 845"/>
                <a:gd name="T12" fmla="*/ 23 w 1051"/>
                <a:gd name="T13" fmla="*/ 374 h 845"/>
                <a:gd name="T14" fmla="*/ 11 w 1051"/>
                <a:gd name="T15" fmla="*/ 434 h 845"/>
                <a:gd name="T16" fmla="*/ 3 w 1051"/>
                <a:gd name="T17" fmla="*/ 475 h 845"/>
                <a:gd name="T18" fmla="*/ 0 w 1051"/>
                <a:gd name="T19" fmla="*/ 490 h 845"/>
                <a:gd name="T20" fmla="*/ 34 w 1051"/>
                <a:gd name="T21" fmla="*/ 490 h 845"/>
                <a:gd name="T22" fmla="*/ 109 w 1051"/>
                <a:gd name="T23" fmla="*/ 490 h 845"/>
                <a:gd name="T24" fmla="*/ 184 w 1051"/>
                <a:gd name="T25" fmla="*/ 490 h 845"/>
                <a:gd name="T26" fmla="*/ 218 w 1051"/>
                <a:gd name="T27" fmla="*/ 490 h 845"/>
                <a:gd name="T28" fmla="*/ 300 w 1051"/>
                <a:gd name="T29" fmla="*/ 489 h 845"/>
                <a:gd name="T30" fmla="*/ 355 w 1051"/>
                <a:gd name="T31" fmla="*/ 482 h 845"/>
                <a:gd name="T32" fmla="*/ 414 w 1051"/>
                <a:gd name="T33" fmla="*/ 468 h 845"/>
                <a:gd name="T34" fmla="*/ 464 w 1051"/>
                <a:gd name="T35" fmla="*/ 446 h 845"/>
                <a:gd name="T36" fmla="*/ 508 w 1051"/>
                <a:gd name="T37" fmla="*/ 415 h 845"/>
                <a:gd name="T38" fmla="*/ 546 w 1051"/>
                <a:gd name="T39" fmla="*/ 373 h 845"/>
                <a:gd name="T40" fmla="*/ 576 w 1051"/>
                <a:gd name="T41" fmla="*/ 325 h 845"/>
                <a:gd name="T42" fmla="*/ 597 w 1051"/>
                <a:gd name="T43" fmla="*/ 271 h 845"/>
                <a:gd name="T44" fmla="*/ 608 w 1051"/>
                <a:gd name="T45" fmla="*/ 209 h 845"/>
                <a:gd name="T46" fmla="*/ 607 w 1051"/>
                <a:gd name="T47" fmla="*/ 148 h 845"/>
                <a:gd name="T48" fmla="*/ 589 w 1051"/>
                <a:gd name="T49" fmla="*/ 96 h 845"/>
                <a:gd name="T50" fmla="*/ 561 w 1051"/>
                <a:gd name="T51" fmla="*/ 59 h 845"/>
                <a:gd name="T52" fmla="*/ 524 w 1051"/>
                <a:gd name="T53" fmla="*/ 31 h 845"/>
                <a:gd name="T54" fmla="*/ 474 w 1051"/>
                <a:gd name="T55" fmla="*/ 13 h 845"/>
                <a:gd name="T56" fmla="*/ 411 w 1051"/>
                <a:gd name="T57" fmla="*/ 3 h 845"/>
                <a:gd name="T58" fmla="*/ 359 w 1051"/>
                <a:gd name="T59" fmla="*/ 0 h 845"/>
                <a:gd name="T60" fmla="*/ 304 w 1051"/>
                <a:gd name="T61" fmla="*/ 0 h 845"/>
                <a:gd name="T62" fmla="*/ 245 w 1051"/>
                <a:gd name="T63" fmla="*/ 0 h 845"/>
                <a:gd name="T64" fmla="*/ 165 w 1051"/>
                <a:gd name="T65" fmla="*/ 0 h 845"/>
                <a:gd name="T66" fmla="*/ 105 w 1051"/>
                <a:gd name="T67" fmla="*/ 0 h 845"/>
                <a:gd name="T68" fmla="*/ 291 w 1051"/>
                <a:gd name="T69" fmla="*/ 112 h 845"/>
                <a:gd name="T70" fmla="*/ 297 w 1051"/>
                <a:gd name="T71" fmla="*/ 112 h 845"/>
                <a:gd name="T72" fmla="*/ 329 w 1051"/>
                <a:gd name="T73" fmla="*/ 113 h 845"/>
                <a:gd name="T74" fmla="*/ 366 w 1051"/>
                <a:gd name="T75" fmla="*/ 126 h 845"/>
                <a:gd name="T76" fmla="*/ 385 w 1051"/>
                <a:gd name="T77" fmla="*/ 168 h 845"/>
                <a:gd name="T78" fmla="*/ 380 w 1051"/>
                <a:gd name="T79" fmla="*/ 241 h 845"/>
                <a:gd name="T80" fmla="*/ 356 w 1051"/>
                <a:gd name="T81" fmla="*/ 318 h 845"/>
                <a:gd name="T82" fmla="*/ 319 w 1051"/>
                <a:gd name="T83" fmla="*/ 363 h 845"/>
                <a:gd name="T84" fmla="*/ 276 w 1051"/>
                <a:gd name="T85" fmla="*/ 376 h 845"/>
                <a:gd name="T86" fmla="*/ 241 w 1051"/>
                <a:gd name="T87" fmla="*/ 369 h 845"/>
                <a:gd name="T88" fmla="*/ 251 w 1051"/>
                <a:gd name="T89" fmla="*/ 320 h 845"/>
                <a:gd name="T90" fmla="*/ 265 w 1051"/>
                <a:gd name="T91" fmla="*/ 244 h 845"/>
                <a:gd name="T92" fmla="*/ 280 w 1051"/>
                <a:gd name="T93" fmla="*/ 169 h 845"/>
                <a:gd name="T94" fmla="*/ 290 w 1051"/>
                <a:gd name="T95" fmla="*/ 119 h 845"/>
                <a:gd name="T96" fmla="*/ 9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3785" y="2673"/>
              <a:ext cx="584" cy="520"/>
            </a:xfrm>
            <a:custGeom>
              <a:avLst/>
              <a:gdLst>
                <a:gd name="T0" fmla="*/ 587 w 1012"/>
                <a:gd name="T1" fmla="*/ 142 h 888"/>
                <a:gd name="T2" fmla="*/ 585 w 1012"/>
                <a:gd name="T3" fmla="*/ 101 h 888"/>
                <a:gd name="T4" fmla="*/ 571 w 1012"/>
                <a:gd name="T5" fmla="*/ 67 h 888"/>
                <a:gd name="T6" fmla="*/ 545 w 1012"/>
                <a:gd name="T7" fmla="*/ 40 h 888"/>
                <a:gd name="T8" fmla="*/ 507 w 1012"/>
                <a:gd name="T9" fmla="*/ 20 h 888"/>
                <a:gd name="T10" fmla="*/ 457 w 1012"/>
                <a:gd name="T11" fmla="*/ 7 h 888"/>
                <a:gd name="T12" fmla="*/ 396 w 1012"/>
                <a:gd name="T13" fmla="*/ 1 h 888"/>
                <a:gd name="T14" fmla="*/ 345 w 1012"/>
                <a:gd name="T15" fmla="*/ 1 h 888"/>
                <a:gd name="T16" fmla="*/ 313 w 1012"/>
                <a:gd name="T17" fmla="*/ 2 h 888"/>
                <a:gd name="T18" fmla="*/ 275 w 1012"/>
                <a:gd name="T19" fmla="*/ 6 h 888"/>
                <a:gd name="T20" fmla="*/ 235 w 1012"/>
                <a:gd name="T21" fmla="*/ 15 h 888"/>
                <a:gd name="T22" fmla="*/ 195 w 1012"/>
                <a:gd name="T23" fmla="*/ 27 h 888"/>
                <a:gd name="T24" fmla="*/ 154 w 1012"/>
                <a:gd name="T25" fmla="*/ 45 h 888"/>
                <a:gd name="T26" fmla="*/ 115 w 1012"/>
                <a:gd name="T27" fmla="*/ 71 h 888"/>
                <a:gd name="T28" fmla="*/ 80 w 1012"/>
                <a:gd name="T29" fmla="*/ 103 h 888"/>
                <a:gd name="T30" fmla="*/ 49 w 1012"/>
                <a:gd name="T31" fmla="*/ 145 h 888"/>
                <a:gd name="T32" fmla="*/ 24 w 1012"/>
                <a:gd name="T33" fmla="*/ 196 h 888"/>
                <a:gd name="T34" fmla="*/ 6 w 1012"/>
                <a:gd name="T35" fmla="*/ 258 h 888"/>
                <a:gd name="T36" fmla="*/ 2 w 1012"/>
                <a:gd name="T37" fmla="*/ 291 h 888"/>
                <a:gd name="T38" fmla="*/ 1 w 1012"/>
                <a:gd name="T39" fmla="*/ 349 h 888"/>
                <a:gd name="T40" fmla="*/ 12 w 1012"/>
                <a:gd name="T41" fmla="*/ 395 h 888"/>
                <a:gd name="T42" fmla="*/ 31 w 1012"/>
                <a:gd name="T43" fmla="*/ 432 h 888"/>
                <a:gd name="T44" fmla="*/ 58 w 1012"/>
                <a:gd name="T45" fmla="*/ 461 h 888"/>
                <a:gd name="T46" fmla="*/ 90 w 1012"/>
                <a:gd name="T47" fmla="*/ 482 h 888"/>
                <a:gd name="T48" fmla="*/ 126 w 1012"/>
                <a:gd name="T49" fmla="*/ 498 h 888"/>
                <a:gd name="T50" fmla="*/ 163 w 1012"/>
                <a:gd name="T51" fmla="*/ 508 h 888"/>
                <a:gd name="T52" fmla="*/ 200 w 1012"/>
                <a:gd name="T53" fmla="*/ 513 h 888"/>
                <a:gd name="T54" fmla="*/ 234 w 1012"/>
                <a:gd name="T55" fmla="*/ 515 h 888"/>
                <a:gd name="T56" fmla="*/ 277 w 1012"/>
                <a:gd name="T57" fmla="*/ 515 h 888"/>
                <a:gd name="T58" fmla="*/ 331 w 1012"/>
                <a:gd name="T59" fmla="*/ 513 h 888"/>
                <a:gd name="T60" fmla="*/ 387 w 1012"/>
                <a:gd name="T61" fmla="*/ 507 h 888"/>
                <a:gd name="T62" fmla="*/ 445 w 1012"/>
                <a:gd name="T63" fmla="*/ 499 h 888"/>
                <a:gd name="T64" fmla="*/ 502 w 1012"/>
                <a:gd name="T65" fmla="*/ 489 h 888"/>
                <a:gd name="T66" fmla="*/ 533 w 1012"/>
                <a:gd name="T67" fmla="*/ 473 h 888"/>
                <a:gd name="T68" fmla="*/ 545 w 1012"/>
                <a:gd name="T69" fmla="*/ 415 h 888"/>
                <a:gd name="T70" fmla="*/ 560 w 1012"/>
                <a:gd name="T71" fmla="*/ 331 h 888"/>
                <a:gd name="T72" fmla="*/ 575 w 1012"/>
                <a:gd name="T73" fmla="*/ 256 h 888"/>
                <a:gd name="T74" fmla="*/ 581 w 1012"/>
                <a:gd name="T75" fmla="*/ 223 h 888"/>
                <a:gd name="T76" fmla="*/ 552 w 1012"/>
                <a:gd name="T77" fmla="*/ 223 h 888"/>
                <a:gd name="T78" fmla="*/ 481 w 1012"/>
                <a:gd name="T79" fmla="*/ 223 h 888"/>
                <a:gd name="T80" fmla="*/ 397 w 1012"/>
                <a:gd name="T81" fmla="*/ 223 h 888"/>
                <a:gd name="T82" fmla="*/ 327 w 1012"/>
                <a:gd name="T83" fmla="*/ 223 h 888"/>
                <a:gd name="T84" fmla="*/ 297 w 1012"/>
                <a:gd name="T85" fmla="*/ 223 h 888"/>
                <a:gd name="T86" fmla="*/ 283 w 1012"/>
                <a:gd name="T87" fmla="*/ 295 h 888"/>
                <a:gd name="T88" fmla="*/ 297 w 1012"/>
                <a:gd name="T89" fmla="*/ 320 h 888"/>
                <a:gd name="T90" fmla="*/ 353 w 1012"/>
                <a:gd name="T91" fmla="*/ 320 h 888"/>
                <a:gd name="T92" fmla="*/ 344 w 1012"/>
                <a:gd name="T93" fmla="*/ 364 h 888"/>
                <a:gd name="T94" fmla="*/ 324 w 1012"/>
                <a:gd name="T95" fmla="*/ 384 h 888"/>
                <a:gd name="T96" fmla="*/ 282 w 1012"/>
                <a:gd name="T97" fmla="*/ 388 h 888"/>
                <a:gd name="T98" fmla="*/ 237 w 1012"/>
                <a:gd name="T99" fmla="*/ 374 h 888"/>
                <a:gd name="T100" fmla="*/ 222 w 1012"/>
                <a:gd name="T101" fmla="*/ 339 h 888"/>
                <a:gd name="T102" fmla="*/ 224 w 1012"/>
                <a:gd name="T103" fmla="*/ 293 h 888"/>
                <a:gd name="T104" fmla="*/ 229 w 1012"/>
                <a:gd name="T105" fmla="*/ 270 h 888"/>
                <a:gd name="T106" fmla="*/ 240 w 1012"/>
                <a:gd name="T107" fmla="*/ 220 h 888"/>
                <a:gd name="T108" fmla="*/ 257 w 1012"/>
                <a:gd name="T109" fmla="*/ 174 h 888"/>
                <a:gd name="T110" fmla="*/ 287 w 1012"/>
                <a:gd name="T111" fmla="*/ 141 h 888"/>
                <a:gd name="T112" fmla="*/ 332 w 1012"/>
                <a:gd name="T113" fmla="*/ 127 h 888"/>
                <a:gd name="T114" fmla="*/ 375 w 1012"/>
                <a:gd name="T115" fmla="*/ 145 h 888"/>
                <a:gd name="T116" fmla="*/ 389 w 1012"/>
                <a:gd name="T117" fmla="*/ 166 h 888"/>
                <a:gd name="T118" fmla="*/ 459 w 1012"/>
                <a:gd name="T119" fmla="*/ 166 h 888"/>
                <a:gd name="T120" fmla="*/ 543 w 1012"/>
                <a:gd name="T121" fmla="*/ 166 h 888"/>
                <a:gd name="T122" fmla="*/ 584 w 1012"/>
                <a:gd name="T123" fmla="*/ 16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944" y="2673"/>
              <a:ext cx="549" cy="520"/>
            </a:xfrm>
            <a:custGeom>
              <a:avLst/>
              <a:gdLst>
                <a:gd name="T0" fmla="*/ 2 w 946"/>
                <a:gd name="T1" fmla="*/ 355 h 888"/>
                <a:gd name="T2" fmla="*/ 0 w 946"/>
                <a:gd name="T3" fmla="*/ 384 h 888"/>
                <a:gd name="T4" fmla="*/ 8 w 946"/>
                <a:gd name="T5" fmla="*/ 425 h 888"/>
                <a:gd name="T6" fmla="*/ 40 w 946"/>
                <a:gd name="T7" fmla="*/ 468 h 888"/>
                <a:gd name="T8" fmla="*/ 110 w 946"/>
                <a:gd name="T9" fmla="*/ 502 h 888"/>
                <a:gd name="T10" fmla="*/ 229 w 946"/>
                <a:gd name="T11" fmla="*/ 516 h 888"/>
                <a:gd name="T12" fmla="*/ 323 w 946"/>
                <a:gd name="T13" fmla="*/ 508 h 888"/>
                <a:gd name="T14" fmla="*/ 400 w 946"/>
                <a:gd name="T15" fmla="*/ 488 h 888"/>
                <a:gd name="T16" fmla="*/ 460 w 946"/>
                <a:gd name="T17" fmla="*/ 453 h 888"/>
                <a:gd name="T18" fmla="*/ 501 w 946"/>
                <a:gd name="T19" fmla="*/ 406 h 888"/>
                <a:gd name="T20" fmla="*/ 524 w 946"/>
                <a:gd name="T21" fmla="*/ 346 h 888"/>
                <a:gd name="T22" fmla="*/ 521 w 946"/>
                <a:gd name="T23" fmla="*/ 282 h 888"/>
                <a:gd name="T24" fmla="*/ 489 w 946"/>
                <a:gd name="T25" fmla="*/ 239 h 888"/>
                <a:gd name="T26" fmla="*/ 439 w 946"/>
                <a:gd name="T27" fmla="*/ 211 h 888"/>
                <a:gd name="T28" fmla="*/ 380 w 946"/>
                <a:gd name="T29" fmla="*/ 192 h 888"/>
                <a:gd name="T30" fmla="*/ 322 w 946"/>
                <a:gd name="T31" fmla="*/ 180 h 888"/>
                <a:gd name="T32" fmla="*/ 278 w 946"/>
                <a:gd name="T33" fmla="*/ 168 h 888"/>
                <a:gd name="T34" fmla="*/ 257 w 946"/>
                <a:gd name="T35" fmla="*/ 150 h 888"/>
                <a:gd name="T36" fmla="*/ 284 w 946"/>
                <a:gd name="T37" fmla="*/ 114 h 888"/>
                <a:gd name="T38" fmla="*/ 351 w 946"/>
                <a:gd name="T39" fmla="*/ 128 h 888"/>
                <a:gd name="T40" fmla="*/ 391 w 946"/>
                <a:gd name="T41" fmla="*/ 151 h 888"/>
                <a:gd name="T42" fmla="*/ 507 w 946"/>
                <a:gd name="T43" fmla="*/ 151 h 888"/>
                <a:gd name="T44" fmla="*/ 549 w 946"/>
                <a:gd name="T45" fmla="*/ 128 h 888"/>
                <a:gd name="T46" fmla="*/ 538 w 946"/>
                <a:gd name="T47" fmla="*/ 72 h 888"/>
                <a:gd name="T48" fmla="*/ 501 w 946"/>
                <a:gd name="T49" fmla="*/ 32 h 888"/>
                <a:gd name="T50" fmla="*/ 435 w 946"/>
                <a:gd name="T51" fmla="*/ 8 h 888"/>
                <a:gd name="T52" fmla="*/ 342 w 946"/>
                <a:gd name="T53" fmla="*/ 0 h 888"/>
                <a:gd name="T54" fmla="*/ 290 w 946"/>
                <a:gd name="T55" fmla="*/ 2 h 888"/>
                <a:gd name="T56" fmla="*/ 225 w 946"/>
                <a:gd name="T57" fmla="*/ 13 h 888"/>
                <a:gd name="T58" fmla="*/ 156 w 946"/>
                <a:gd name="T59" fmla="*/ 35 h 888"/>
                <a:gd name="T60" fmla="*/ 97 w 946"/>
                <a:gd name="T61" fmla="*/ 73 h 888"/>
                <a:gd name="T62" fmla="*/ 57 w 946"/>
                <a:gd name="T63" fmla="*/ 133 h 888"/>
                <a:gd name="T64" fmla="*/ 48 w 946"/>
                <a:gd name="T65" fmla="*/ 202 h 888"/>
                <a:gd name="T66" fmla="*/ 72 w 946"/>
                <a:gd name="T67" fmla="*/ 250 h 888"/>
                <a:gd name="T68" fmla="*/ 118 w 946"/>
                <a:gd name="T69" fmla="*/ 282 h 888"/>
                <a:gd name="T70" fmla="*/ 176 w 946"/>
                <a:gd name="T71" fmla="*/ 301 h 888"/>
                <a:gd name="T72" fmla="*/ 234 w 946"/>
                <a:gd name="T73" fmla="*/ 315 h 888"/>
                <a:gd name="T74" fmla="*/ 284 w 946"/>
                <a:gd name="T75" fmla="*/ 328 h 888"/>
                <a:gd name="T76" fmla="*/ 313 w 946"/>
                <a:gd name="T77" fmla="*/ 346 h 888"/>
                <a:gd name="T78" fmla="*/ 307 w 946"/>
                <a:gd name="T79" fmla="*/ 385 h 888"/>
                <a:gd name="T80" fmla="*/ 222 w 946"/>
                <a:gd name="T81" fmla="*/ 396 h 888"/>
                <a:gd name="T82" fmla="*/ 212 w 946"/>
                <a:gd name="T83" fmla="*/ 349 h 888"/>
                <a:gd name="T84" fmla="*/ 130 w 946"/>
                <a:gd name="T85" fmla="*/ 349 h 888"/>
                <a:gd name="T86" fmla="*/ 16 w 946"/>
                <a:gd name="T87" fmla="*/ 349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1404" y="2688"/>
              <a:ext cx="639" cy="490"/>
            </a:xfrm>
            <a:custGeom>
              <a:avLst/>
              <a:gdLst>
                <a:gd name="T0" fmla="*/ 271 w 1095"/>
                <a:gd name="T1" fmla="*/ 3 h 845"/>
                <a:gd name="T2" fmla="*/ 259 w 1095"/>
                <a:gd name="T3" fmla="*/ 25 h 845"/>
                <a:gd name="T4" fmla="*/ 237 w 1095"/>
                <a:gd name="T5" fmla="*/ 64 h 845"/>
                <a:gd name="T6" fmla="*/ 207 w 1095"/>
                <a:gd name="T7" fmla="*/ 117 h 845"/>
                <a:gd name="T8" fmla="*/ 173 w 1095"/>
                <a:gd name="T9" fmla="*/ 179 h 845"/>
                <a:gd name="T10" fmla="*/ 136 w 1095"/>
                <a:gd name="T11" fmla="*/ 245 h 845"/>
                <a:gd name="T12" fmla="*/ 99 w 1095"/>
                <a:gd name="T13" fmla="*/ 311 h 845"/>
                <a:gd name="T14" fmla="*/ 66 w 1095"/>
                <a:gd name="T15" fmla="*/ 373 h 845"/>
                <a:gd name="T16" fmla="*/ 36 w 1095"/>
                <a:gd name="T17" fmla="*/ 426 h 845"/>
                <a:gd name="T18" fmla="*/ 14 w 1095"/>
                <a:gd name="T19" fmla="*/ 465 h 845"/>
                <a:gd name="T20" fmla="*/ 2 w 1095"/>
                <a:gd name="T21" fmla="*/ 487 h 845"/>
                <a:gd name="T22" fmla="*/ 11 w 1095"/>
                <a:gd name="T23" fmla="*/ 490 h 845"/>
                <a:gd name="T24" fmla="*/ 81 w 1095"/>
                <a:gd name="T25" fmla="*/ 490 h 845"/>
                <a:gd name="T26" fmla="*/ 167 w 1095"/>
                <a:gd name="T27" fmla="*/ 490 h 845"/>
                <a:gd name="T28" fmla="*/ 208 w 1095"/>
                <a:gd name="T29" fmla="*/ 490 h 845"/>
                <a:gd name="T30" fmla="*/ 235 w 1095"/>
                <a:gd name="T31" fmla="*/ 432 h 845"/>
                <a:gd name="T32" fmla="*/ 262 w 1095"/>
                <a:gd name="T33" fmla="*/ 411 h 845"/>
                <a:gd name="T34" fmla="*/ 348 w 1095"/>
                <a:gd name="T35" fmla="*/ 411 h 845"/>
                <a:gd name="T36" fmla="*/ 404 w 1095"/>
                <a:gd name="T37" fmla="*/ 411 h 845"/>
                <a:gd name="T38" fmla="*/ 408 w 1095"/>
                <a:gd name="T39" fmla="*/ 470 h 845"/>
                <a:gd name="T40" fmla="*/ 419 w 1095"/>
                <a:gd name="T41" fmla="*/ 490 h 845"/>
                <a:gd name="T42" fmla="*/ 481 w 1095"/>
                <a:gd name="T43" fmla="*/ 490 h 845"/>
                <a:gd name="T44" fmla="*/ 564 w 1095"/>
                <a:gd name="T45" fmla="*/ 490 h 845"/>
                <a:gd name="T46" fmla="*/ 626 w 1095"/>
                <a:gd name="T47" fmla="*/ 490 h 845"/>
                <a:gd name="T48" fmla="*/ 635 w 1095"/>
                <a:gd name="T49" fmla="*/ 486 h 845"/>
                <a:gd name="T50" fmla="*/ 631 w 1095"/>
                <a:gd name="T51" fmla="*/ 457 h 845"/>
                <a:gd name="T52" fmla="*/ 622 w 1095"/>
                <a:gd name="T53" fmla="*/ 406 h 845"/>
                <a:gd name="T54" fmla="*/ 612 w 1095"/>
                <a:gd name="T55" fmla="*/ 340 h 845"/>
                <a:gd name="T56" fmla="*/ 599 w 1095"/>
                <a:gd name="T57" fmla="*/ 264 h 845"/>
                <a:gd name="T58" fmla="*/ 587 w 1095"/>
                <a:gd name="T59" fmla="*/ 187 h 845"/>
                <a:gd name="T60" fmla="*/ 574 w 1095"/>
                <a:gd name="T61" fmla="*/ 116 h 845"/>
                <a:gd name="T62" fmla="*/ 565 w 1095"/>
                <a:gd name="T63" fmla="*/ 56 h 845"/>
                <a:gd name="T64" fmla="*/ 558 w 1095"/>
                <a:gd name="T65" fmla="*/ 15 h 845"/>
                <a:gd name="T66" fmla="*/ 556 w 1095"/>
                <a:gd name="T67" fmla="*/ 0 h 845"/>
                <a:gd name="T68" fmla="*/ 527 w 1095"/>
                <a:gd name="T69" fmla="*/ 0 h 845"/>
                <a:gd name="T70" fmla="*/ 457 w 1095"/>
                <a:gd name="T71" fmla="*/ 0 h 845"/>
                <a:gd name="T72" fmla="*/ 373 w 1095"/>
                <a:gd name="T73" fmla="*/ 0 h 845"/>
                <a:gd name="T74" fmla="*/ 303 w 1095"/>
                <a:gd name="T75" fmla="*/ 0 h 845"/>
                <a:gd name="T76" fmla="*/ 273 w 1095"/>
                <a:gd name="T77" fmla="*/ 0 h 845"/>
                <a:gd name="T78" fmla="*/ 385 w 1095"/>
                <a:gd name="T79" fmla="*/ 110 h 845"/>
                <a:gd name="T80" fmla="*/ 387 w 1095"/>
                <a:gd name="T81" fmla="*/ 110 h 845"/>
                <a:gd name="T82" fmla="*/ 389 w 1095"/>
                <a:gd name="T83" fmla="*/ 157 h 845"/>
                <a:gd name="T84" fmla="*/ 393 w 1095"/>
                <a:gd name="T85" fmla="*/ 245 h 845"/>
                <a:gd name="T86" fmla="*/ 394 w 1095"/>
                <a:gd name="T87" fmla="*/ 292 h 845"/>
                <a:gd name="T88" fmla="*/ 325 w 1095"/>
                <a:gd name="T89" fmla="*/ 292 h 845"/>
                <a:gd name="T90" fmla="*/ 305 w 1095"/>
                <a:gd name="T91" fmla="*/ 281 h 845"/>
                <a:gd name="T92" fmla="*/ 333 w 1095"/>
                <a:gd name="T93" fmla="*/ 220 h 845"/>
                <a:gd name="T94" fmla="*/ 367 w 1095"/>
                <a:gd name="T95" fmla="*/ 146 h 845"/>
                <a:gd name="T96" fmla="*/ 384 w 1095"/>
                <a:gd name="T97" fmla="*/ 11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2043" y="2688"/>
              <a:ext cx="658" cy="490"/>
            </a:xfrm>
            <a:custGeom>
              <a:avLst/>
              <a:gdLst>
                <a:gd name="T0" fmla="*/ 96 w 1127"/>
                <a:gd name="T1" fmla="*/ 4 h 845"/>
                <a:gd name="T2" fmla="*/ 90 w 1127"/>
                <a:gd name="T3" fmla="*/ 33 h 845"/>
                <a:gd name="T4" fmla="*/ 80 w 1127"/>
                <a:gd name="T5" fmla="*/ 84 h 845"/>
                <a:gd name="T6" fmla="*/ 67 w 1127"/>
                <a:gd name="T7" fmla="*/ 151 h 845"/>
                <a:gd name="T8" fmla="*/ 52 w 1127"/>
                <a:gd name="T9" fmla="*/ 226 h 845"/>
                <a:gd name="T10" fmla="*/ 37 w 1127"/>
                <a:gd name="T11" fmla="*/ 303 h 845"/>
                <a:gd name="T12" fmla="*/ 23 w 1127"/>
                <a:gd name="T13" fmla="*/ 374 h 845"/>
                <a:gd name="T14" fmla="*/ 12 w 1127"/>
                <a:gd name="T15" fmla="*/ 434 h 845"/>
                <a:gd name="T16" fmla="*/ 3 w 1127"/>
                <a:gd name="T17" fmla="*/ 475 h 845"/>
                <a:gd name="T18" fmla="*/ 0 w 1127"/>
                <a:gd name="T19" fmla="*/ 490 h 845"/>
                <a:gd name="T20" fmla="*/ 46 w 1127"/>
                <a:gd name="T21" fmla="*/ 490 h 845"/>
                <a:gd name="T22" fmla="*/ 133 w 1127"/>
                <a:gd name="T23" fmla="*/ 490 h 845"/>
                <a:gd name="T24" fmla="*/ 179 w 1127"/>
                <a:gd name="T25" fmla="*/ 490 h 845"/>
                <a:gd name="T26" fmla="*/ 184 w 1127"/>
                <a:gd name="T27" fmla="*/ 466 h 845"/>
                <a:gd name="T28" fmla="*/ 195 w 1127"/>
                <a:gd name="T29" fmla="*/ 405 h 845"/>
                <a:gd name="T30" fmla="*/ 210 w 1127"/>
                <a:gd name="T31" fmla="*/ 328 h 845"/>
                <a:gd name="T32" fmla="*/ 224 w 1127"/>
                <a:gd name="T33" fmla="*/ 254 h 845"/>
                <a:gd name="T34" fmla="*/ 232 w 1127"/>
                <a:gd name="T35" fmla="*/ 202 h 845"/>
                <a:gd name="T36" fmla="*/ 235 w 1127"/>
                <a:gd name="T37" fmla="*/ 190 h 845"/>
                <a:gd name="T38" fmla="*/ 237 w 1127"/>
                <a:gd name="T39" fmla="*/ 190 h 845"/>
                <a:gd name="T40" fmla="*/ 242 w 1127"/>
                <a:gd name="T41" fmla="*/ 227 h 845"/>
                <a:gd name="T42" fmla="*/ 255 w 1127"/>
                <a:gd name="T43" fmla="*/ 293 h 845"/>
                <a:gd name="T44" fmla="*/ 271 w 1127"/>
                <a:gd name="T45" fmla="*/ 371 h 845"/>
                <a:gd name="T46" fmla="*/ 285 w 1127"/>
                <a:gd name="T47" fmla="*/ 440 h 845"/>
                <a:gd name="T48" fmla="*/ 295 w 1127"/>
                <a:gd name="T49" fmla="*/ 484 h 845"/>
                <a:gd name="T50" fmla="*/ 305 w 1127"/>
                <a:gd name="T51" fmla="*/ 490 h 845"/>
                <a:gd name="T52" fmla="*/ 364 w 1127"/>
                <a:gd name="T53" fmla="*/ 490 h 845"/>
                <a:gd name="T54" fmla="*/ 449 w 1127"/>
                <a:gd name="T55" fmla="*/ 490 h 845"/>
                <a:gd name="T56" fmla="*/ 526 w 1127"/>
                <a:gd name="T57" fmla="*/ 490 h 845"/>
                <a:gd name="T58" fmla="*/ 559 w 1127"/>
                <a:gd name="T59" fmla="*/ 490 h 845"/>
                <a:gd name="T60" fmla="*/ 563 w 1127"/>
                <a:gd name="T61" fmla="*/ 475 h 845"/>
                <a:gd name="T62" fmla="*/ 570 w 1127"/>
                <a:gd name="T63" fmla="*/ 434 h 845"/>
                <a:gd name="T64" fmla="*/ 582 w 1127"/>
                <a:gd name="T65" fmla="*/ 374 h 845"/>
                <a:gd name="T66" fmla="*/ 596 w 1127"/>
                <a:gd name="T67" fmla="*/ 303 h 845"/>
                <a:gd name="T68" fmla="*/ 611 w 1127"/>
                <a:gd name="T69" fmla="*/ 226 h 845"/>
                <a:gd name="T70" fmla="*/ 625 w 1127"/>
                <a:gd name="T71" fmla="*/ 151 h 845"/>
                <a:gd name="T72" fmla="*/ 639 w 1127"/>
                <a:gd name="T73" fmla="*/ 84 h 845"/>
                <a:gd name="T74" fmla="*/ 649 w 1127"/>
                <a:gd name="T75" fmla="*/ 33 h 845"/>
                <a:gd name="T76" fmla="*/ 654 w 1127"/>
                <a:gd name="T77" fmla="*/ 4 h 845"/>
                <a:gd name="T78" fmla="*/ 642 w 1127"/>
                <a:gd name="T79" fmla="*/ 0 h 845"/>
                <a:gd name="T80" fmla="*/ 566 w 1127"/>
                <a:gd name="T81" fmla="*/ 0 h 845"/>
                <a:gd name="T82" fmla="*/ 491 w 1127"/>
                <a:gd name="T83" fmla="*/ 0 h 845"/>
                <a:gd name="T84" fmla="*/ 475 w 1127"/>
                <a:gd name="T85" fmla="*/ 6 h 845"/>
                <a:gd name="T86" fmla="*/ 468 w 1127"/>
                <a:gd name="T87" fmla="*/ 45 h 845"/>
                <a:gd name="T88" fmla="*/ 456 w 1127"/>
                <a:gd name="T89" fmla="*/ 108 h 845"/>
                <a:gd name="T90" fmla="*/ 442 w 1127"/>
                <a:gd name="T91" fmla="*/ 182 h 845"/>
                <a:gd name="T92" fmla="*/ 431 w 1127"/>
                <a:gd name="T93" fmla="*/ 249 h 845"/>
                <a:gd name="T94" fmla="*/ 424 w 1127"/>
                <a:gd name="T95" fmla="*/ 295 h 845"/>
                <a:gd name="T96" fmla="*/ 423 w 1127"/>
                <a:gd name="T97" fmla="*/ 295 h 845"/>
                <a:gd name="T98" fmla="*/ 421 w 1127"/>
                <a:gd name="T99" fmla="*/ 295 h 845"/>
                <a:gd name="T100" fmla="*/ 416 w 1127"/>
                <a:gd name="T101" fmla="*/ 252 h 845"/>
                <a:gd name="T102" fmla="*/ 404 w 1127"/>
                <a:gd name="T103" fmla="*/ 186 h 845"/>
                <a:gd name="T104" fmla="*/ 389 w 1127"/>
                <a:gd name="T105" fmla="*/ 112 h 845"/>
                <a:gd name="T106" fmla="*/ 374 w 1127"/>
                <a:gd name="T107" fmla="*/ 46 h 845"/>
                <a:gd name="T108" fmla="*/ 365 w 1127"/>
                <a:gd name="T109" fmla="*/ 6 h 845"/>
                <a:gd name="T110" fmla="*/ 356 w 1127"/>
                <a:gd name="T111" fmla="*/ 0 h 845"/>
                <a:gd name="T112" fmla="*/ 306 w 1127"/>
                <a:gd name="T113" fmla="*/ 0 h 845"/>
                <a:gd name="T114" fmla="*/ 231 w 1127"/>
                <a:gd name="T115" fmla="*/ 0 h 845"/>
                <a:gd name="T116" fmla="*/ 154 w 1127"/>
                <a:gd name="T117" fmla="*/ 0 h 845"/>
                <a:gd name="T118" fmla="*/ 104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sp>
        <p:nvSpPr>
          <p:cNvPr id="19" name="Rectangle 38"/>
          <p:cNvSpPr>
            <a:spLocks noChangeArrowheads="1"/>
          </p:cNvSpPr>
          <p:nvPr/>
        </p:nvSpPr>
        <p:spPr bwMode="white">
          <a:xfrm>
            <a:off x="6553200" y="63246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64008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19400" y="6262688"/>
            <a:ext cx="2133600" cy="476250"/>
          </a:xfr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fld id="{ECC54CCA-0045-4B74-A95C-C402997020AF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58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CF739-9882-4DDE-AD91-4F63BAC1411B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4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DE0C5-CA2C-42A2-A914-5F537C16808D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02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0" y="5249863"/>
            <a:ext cx="9166225" cy="1614487"/>
          </a:xfrm>
          <a:custGeom>
            <a:avLst/>
            <a:gdLst/>
            <a:ahLst/>
            <a:cxnLst>
              <a:cxn ang="0">
                <a:pos x="9" y="440"/>
              </a:cxn>
              <a:cxn ang="0">
                <a:pos x="1769" y="720"/>
              </a:cxn>
              <a:cxn ang="0">
                <a:pos x="5774" y="0"/>
              </a:cxn>
              <a:cxn ang="0">
                <a:pos x="5774" y="1017"/>
              </a:cxn>
              <a:cxn ang="0">
                <a:pos x="0" y="1013"/>
              </a:cxn>
              <a:cxn ang="0">
                <a:pos x="9" y="440"/>
              </a:cxn>
            </a:cxnLst>
            <a:rect l="0" t="0" r="r" b="b"/>
            <a:pathLst>
              <a:path w="5774" h="1017">
                <a:moveTo>
                  <a:pt x="9" y="440"/>
                </a:moveTo>
                <a:cubicBezTo>
                  <a:pt x="27" y="414"/>
                  <a:pt x="757" y="672"/>
                  <a:pt x="1769" y="720"/>
                </a:cubicBezTo>
                <a:cubicBezTo>
                  <a:pt x="2781" y="767"/>
                  <a:pt x="4179" y="613"/>
                  <a:pt x="5774" y="0"/>
                </a:cubicBezTo>
                <a:lnTo>
                  <a:pt x="5774" y="1017"/>
                </a:lnTo>
                <a:lnTo>
                  <a:pt x="0" y="1013"/>
                </a:lnTo>
                <a:lnTo>
                  <a:pt x="9" y="44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7200"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0232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799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E603-488C-4C24-BA6A-940D09C064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478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5"/>
            <a:ext cx="40386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5"/>
            <a:ext cx="40386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2AD7-FC79-4BA1-BA35-20300A4511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50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02F3-A8F6-49A3-89A1-544E963434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80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64770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66DC6-4084-4E99-9145-016D579D5F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89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47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4BDA-92EF-4089-B42F-757B175B9E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661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4799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3E2D-B349-45DE-A7A9-5B2D18CEBA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59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799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EB51-E7A3-4E20-9CB5-8F5FCD9926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24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43A7C-CCF1-4171-9F93-A4928B72E81E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371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7000"/>
            <a:ext cx="8229600" cy="580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DD49-898C-4948-8B09-A27340A7DF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72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5421B-DBB7-4494-90DE-86BF9D818D09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83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F6C78-658F-467A-B557-76F51C901721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72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98A7C-DAFD-46F9-8DF7-3670B952E6BF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11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7D897-AC14-44D4-A745-DD161866A817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04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EA1CF-6DD1-4E95-87A2-E7AC2E6B72A4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21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1FBA5-E5DA-424A-BE26-5E57501E51E3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49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45D92-28F1-4D71-A450-E5017597C91B}" type="slidenum">
              <a:rPr lang="zh-CN" altLang="en-US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79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rgbClr val="000066"/>
            </a:gs>
            <a:gs pos="100000">
              <a:srgbClr val="127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reeform 5"/>
          <p:cNvSpPr>
            <a:spLocks/>
          </p:cNvSpPr>
          <p:nvPr userDrawn="1"/>
        </p:nvSpPr>
        <p:spPr bwMode="gray">
          <a:xfrm>
            <a:off x="-15875" y="5249863"/>
            <a:ext cx="9166225" cy="1614487"/>
          </a:xfrm>
          <a:custGeom>
            <a:avLst/>
            <a:gdLst>
              <a:gd name="T0" fmla="*/ 14288 w 5774"/>
              <a:gd name="T1" fmla="*/ 698500 h 1017"/>
              <a:gd name="T2" fmla="*/ 2808288 w 5774"/>
              <a:gd name="T3" fmla="*/ 1143000 h 1017"/>
              <a:gd name="T4" fmla="*/ 9166225 w 5774"/>
              <a:gd name="T5" fmla="*/ 0 h 1017"/>
              <a:gd name="T6" fmla="*/ 9166225 w 5774"/>
              <a:gd name="T7" fmla="*/ 1614487 h 1017"/>
              <a:gd name="T8" fmla="*/ 0 w 5774"/>
              <a:gd name="T9" fmla="*/ 1608137 h 1017"/>
              <a:gd name="T10" fmla="*/ 14288 w 5774"/>
              <a:gd name="T11" fmla="*/ 698500 h 10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4" h="1017">
                <a:moveTo>
                  <a:pt x="9" y="440"/>
                </a:moveTo>
                <a:cubicBezTo>
                  <a:pt x="27" y="414"/>
                  <a:pt x="757" y="672"/>
                  <a:pt x="1769" y="720"/>
                </a:cubicBezTo>
                <a:cubicBezTo>
                  <a:pt x="2781" y="767"/>
                  <a:pt x="4179" y="613"/>
                  <a:pt x="5774" y="0"/>
                </a:cubicBezTo>
                <a:lnTo>
                  <a:pt x="5774" y="1017"/>
                </a:lnTo>
                <a:lnTo>
                  <a:pt x="0" y="1013"/>
                </a:lnTo>
                <a:lnTo>
                  <a:pt x="9" y="44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03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3246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</a:pPr>
            <a:fld id="{B0398156-DD3C-437D-B3B4-A927A1398E46}" type="slidenum">
              <a:rPr lang="zh-CN" altLang="en-US">
                <a:solidFill>
                  <a:srgbClr val="FFFFFF"/>
                </a:solidFill>
                <a:ea typeface="宋体" pitchFamily="2" charset="-122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grpSp>
        <p:nvGrpSpPr>
          <p:cNvPr id="1030" name="Group 11"/>
          <p:cNvGrpSpPr>
            <a:grpSpLocks/>
          </p:cNvGrpSpPr>
          <p:nvPr/>
        </p:nvGrpSpPr>
        <p:grpSpPr bwMode="auto">
          <a:xfrm>
            <a:off x="381000" y="6324600"/>
            <a:ext cx="1524000" cy="266700"/>
            <a:chOff x="523" y="2653"/>
            <a:chExt cx="4752" cy="832"/>
          </a:xfrm>
        </p:grpSpPr>
        <p:sp>
          <p:nvSpPr>
            <p:cNvPr id="1032" name="Freeform 12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>
                <a:gd name="T0" fmla="*/ 755 w 8188"/>
                <a:gd name="T1" fmla="*/ 783 h 1430"/>
                <a:gd name="T2" fmla="*/ 572 w 8188"/>
                <a:gd name="T3" fmla="*/ 751 h 1430"/>
                <a:gd name="T4" fmla="*/ 387 w 8188"/>
                <a:gd name="T5" fmla="*/ 704 h 1430"/>
                <a:gd name="T6" fmla="*/ 234 w 8188"/>
                <a:gd name="T7" fmla="*/ 653 h 1430"/>
                <a:gd name="T8" fmla="*/ 140 w 8188"/>
                <a:gd name="T9" fmla="*/ 604 h 1430"/>
                <a:gd name="T10" fmla="*/ 70 w 8188"/>
                <a:gd name="T11" fmla="*/ 546 h 1430"/>
                <a:gd name="T12" fmla="*/ 28 w 8188"/>
                <a:gd name="T13" fmla="*/ 493 h 1430"/>
                <a:gd name="T14" fmla="*/ 8 w 8188"/>
                <a:gd name="T15" fmla="*/ 448 h 1430"/>
                <a:gd name="T16" fmla="*/ 0 w 8188"/>
                <a:gd name="T17" fmla="*/ 401 h 1430"/>
                <a:gd name="T18" fmla="*/ 3 w 8188"/>
                <a:gd name="T19" fmla="*/ 354 h 1430"/>
                <a:gd name="T20" fmla="*/ 22 w 8188"/>
                <a:gd name="T21" fmla="*/ 306 h 1430"/>
                <a:gd name="T22" fmla="*/ 53 w 8188"/>
                <a:gd name="T23" fmla="*/ 261 h 1430"/>
                <a:gd name="T24" fmla="*/ 121 w 8188"/>
                <a:gd name="T25" fmla="*/ 197 h 1430"/>
                <a:gd name="T26" fmla="*/ 190 w 8188"/>
                <a:gd name="T27" fmla="*/ 150 h 1430"/>
                <a:gd name="T28" fmla="*/ 311 w 8188"/>
                <a:gd name="T29" fmla="*/ 89 h 1430"/>
                <a:gd name="T30" fmla="*/ 430 w 8188"/>
                <a:gd name="T31" fmla="*/ 49 h 1430"/>
                <a:gd name="T32" fmla="*/ 593 w 8188"/>
                <a:gd name="T33" fmla="*/ 14 h 1430"/>
                <a:gd name="T34" fmla="*/ 695 w 8188"/>
                <a:gd name="T35" fmla="*/ 0 h 1430"/>
                <a:gd name="T36" fmla="*/ 554 w 8188"/>
                <a:gd name="T37" fmla="*/ 37 h 1430"/>
                <a:gd name="T38" fmla="*/ 423 w 8188"/>
                <a:gd name="T39" fmla="*/ 81 h 1430"/>
                <a:gd name="T40" fmla="*/ 312 w 8188"/>
                <a:gd name="T41" fmla="*/ 132 h 1430"/>
                <a:gd name="T42" fmla="*/ 237 w 8188"/>
                <a:gd name="T43" fmla="*/ 179 h 1430"/>
                <a:gd name="T44" fmla="*/ 193 w 8188"/>
                <a:gd name="T45" fmla="*/ 219 h 1430"/>
                <a:gd name="T46" fmla="*/ 164 w 8188"/>
                <a:gd name="T47" fmla="*/ 262 h 1430"/>
                <a:gd name="T48" fmla="*/ 145 w 8188"/>
                <a:gd name="T49" fmla="*/ 307 h 1430"/>
                <a:gd name="T50" fmla="*/ 135 w 8188"/>
                <a:gd name="T51" fmla="*/ 353 h 1430"/>
                <a:gd name="T52" fmla="*/ 136 w 8188"/>
                <a:gd name="T53" fmla="*/ 382 h 1430"/>
                <a:gd name="T54" fmla="*/ 142 w 8188"/>
                <a:gd name="T55" fmla="*/ 412 h 1430"/>
                <a:gd name="T56" fmla="*/ 161 w 8188"/>
                <a:gd name="T57" fmla="*/ 449 h 1430"/>
                <a:gd name="T58" fmla="*/ 201 w 8188"/>
                <a:gd name="T59" fmla="*/ 491 h 1430"/>
                <a:gd name="T60" fmla="*/ 262 w 8188"/>
                <a:gd name="T61" fmla="*/ 531 h 1430"/>
                <a:gd name="T62" fmla="*/ 347 w 8188"/>
                <a:gd name="T63" fmla="*/ 568 h 1430"/>
                <a:gd name="T64" fmla="*/ 458 w 8188"/>
                <a:gd name="T65" fmla="*/ 602 h 1430"/>
                <a:gd name="T66" fmla="*/ 653 w 8188"/>
                <a:gd name="T67" fmla="*/ 641 h 1430"/>
                <a:gd name="T68" fmla="*/ 870 w 8188"/>
                <a:gd name="T69" fmla="*/ 667 h 1430"/>
                <a:gd name="T70" fmla="*/ 1128 w 8188"/>
                <a:gd name="T71" fmla="*/ 685 h 1430"/>
                <a:gd name="T72" fmla="*/ 1385 w 8188"/>
                <a:gd name="T73" fmla="*/ 689 h 1430"/>
                <a:gd name="T74" fmla="*/ 1642 w 8188"/>
                <a:gd name="T75" fmla="*/ 684 h 1430"/>
                <a:gd name="T76" fmla="*/ 2038 w 8188"/>
                <a:gd name="T77" fmla="*/ 655 h 1430"/>
                <a:gd name="T78" fmla="*/ 2454 w 8188"/>
                <a:gd name="T79" fmla="*/ 607 h 1430"/>
                <a:gd name="T80" fmla="*/ 3024 w 8188"/>
                <a:gd name="T81" fmla="*/ 528 h 1430"/>
                <a:gd name="T82" fmla="*/ 3416 w 8188"/>
                <a:gd name="T83" fmla="*/ 464 h 1430"/>
                <a:gd name="T84" fmla="*/ 3638 w 8188"/>
                <a:gd name="T85" fmla="*/ 417 h 1430"/>
                <a:gd name="T86" fmla="*/ 3921 w 8188"/>
                <a:gd name="T87" fmla="*/ 340 h 1430"/>
                <a:gd name="T88" fmla="*/ 3941 w 8188"/>
                <a:gd name="T89" fmla="*/ 168 h 1430"/>
                <a:gd name="T90" fmla="*/ 4119 w 8188"/>
                <a:gd name="T91" fmla="*/ 684 h 1430"/>
                <a:gd name="T92" fmla="*/ 3941 w 8188"/>
                <a:gd name="T93" fmla="*/ 570 h 1430"/>
                <a:gd name="T94" fmla="*/ 3505 w 8188"/>
                <a:gd name="T95" fmla="*/ 662 h 1430"/>
                <a:gd name="T96" fmla="*/ 3084 w 8188"/>
                <a:gd name="T97" fmla="*/ 734 h 1430"/>
                <a:gd name="T98" fmla="*/ 2782 w 8188"/>
                <a:gd name="T99" fmla="*/ 775 h 1430"/>
                <a:gd name="T100" fmla="*/ 2479 w 8188"/>
                <a:gd name="T101" fmla="*/ 804 h 1430"/>
                <a:gd name="T102" fmla="*/ 2054 w 8188"/>
                <a:gd name="T103" fmla="*/ 824 h 1430"/>
                <a:gd name="T104" fmla="*/ 1635 w 8188"/>
                <a:gd name="T105" fmla="*/ 832 h 1430"/>
                <a:gd name="T106" fmla="*/ 1259 w 8188"/>
                <a:gd name="T107" fmla="*/ 827 h 1430"/>
                <a:gd name="T108" fmla="*/ 994 w 8188"/>
                <a:gd name="T109" fmla="*/ 812 h 1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33" name="Freeform 13"/>
            <p:cNvSpPr>
              <a:spLocks/>
            </p:cNvSpPr>
            <p:nvPr/>
          </p:nvSpPr>
          <p:spPr bwMode="auto">
            <a:xfrm>
              <a:off x="3181" y="2732"/>
              <a:ext cx="639" cy="490"/>
            </a:xfrm>
            <a:custGeom>
              <a:avLst/>
              <a:gdLst>
                <a:gd name="T0" fmla="*/ 271 w 1096"/>
                <a:gd name="T1" fmla="*/ 3 h 845"/>
                <a:gd name="T2" fmla="*/ 259 w 1096"/>
                <a:gd name="T3" fmla="*/ 25 h 845"/>
                <a:gd name="T4" fmla="*/ 237 w 1096"/>
                <a:gd name="T5" fmla="*/ 64 h 845"/>
                <a:gd name="T6" fmla="*/ 207 w 1096"/>
                <a:gd name="T7" fmla="*/ 117 h 845"/>
                <a:gd name="T8" fmla="*/ 174 w 1096"/>
                <a:gd name="T9" fmla="*/ 179 h 845"/>
                <a:gd name="T10" fmla="*/ 136 w 1096"/>
                <a:gd name="T11" fmla="*/ 245 h 845"/>
                <a:gd name="T12" fmla="*/ 100 w 1096"/>
                <a:gd name="T13" fmla="*/ 311 h 845"/>
                <a:gd name="T14" fmla="*/ 65 w 1096"/>
                <a:gd name="T15" fmla="*/ 373 h 845"/>
                <a:gd name="T16" fmla="*/ 35 w 1096"/>
                <a:gd name="T17" fmla="*/ 426 h 845"/>
                <a:gd name="T18" fmla="*/ 13 w 1096"/>
                <a:gd name="T19" fmla="*/ 465 h 845"/>
                <a:gd name="T20" fmla="*/ 1 w 1096"/>
                <a:gd name="T21" fmla="*/ 487 h 845"/>
                <a:gd name="T22" fmla="*/ 12 w 1096"/>
                <a:gd name="T23" fmla="*/ 490 h 845"/>
                <a:gd name="T24" fmla="*/ 82 w 1096"/>
                <a:gd name="T25" fmla="*/ 490 h 845"/>
                <a:gd name="T26" fmla="*/ 167 w 1096"/>
                <a:gd name="T27" fmla="*/ 490 h 845"/>
                <a:gd name="T28" fmla="*/ 207 w 1096"/>
                <a:gd name="T29" fmla="*/ 490 h 845"/>
                <a:gd name="T30" fmla="*/ 236 w 1096"/>
                <a:gd name="T31" fmla="*/ 432 h 845"/>
                <a:gd name="T32" fmla="*/ 262 w 1096"/>
                <a:gd name="T33" fmla="*/ 411 h 845"/>
                <a:gd name="T34" fmla="*/ 348 w 1096"/>
                <a:gd name="T35" fmla="*/ 411 h 845"/>
                <a:gd name="T36" fmla="*/ 404 w 1096"/>
                <a:gd name="T37" fmla="*/ 411 h 845"/>
                <a:gd name="T38" fmla="*/ 408 w 1096"/>
                <a:gd name="T39" fmla="*/ 470 h 845"/>
                <a:gd name="T40" fmla="*/ 418 w 1096"/>
                <a:gd name="T41" fmla="*/ 490 h 845"/>
                <a:gd name="T42" fmla="*/ 481 w 1096"/>
                <a:gd name="T43" fmla="*/ 490 h 845"/>
                <a:gd name="T44" fmla="*/ 563 w 1096"/>
                <a:gd name="T45" fmla="*/ 490 h 845"/>
                <a:gd name="T46" fmla="*/ 626 w 1096"/>
                <a:gd name="T47" fmla="*/ 490 h 845"/>
                <a:gd name="T48" fmla="*/ 635 w 1096"/>
                <a:gd name="T49" fmla="*/ 486 h 845"/>
                <a:gd name="T50" fmla="*/ 631 w 1096"/>
                <a:gd name="T51" fmla="*/ 457 h 845"/>
                <a:gd name="T52" fmla="*/ 622 w 1096"/>
                <a:gd name="T53" fmla="*/ 406 h 845"/>
                <a:gd name="T54" fmla="*/ 611 w 1096"/>
                <a:gd name="T55" fmla="*/ 340 h 845"/>
                <a:gd name="T56" fmla="*/ 598 w 1096"/>
                <a:gd name="T57" fmla="*/ 264 h 845"/>
                <a:gd name="T58" fmla="*/ 586 w 1096"/>
                <a:gd name="T59" fmla="*/ 187 h 845"/>
                <a:gd name="T60" fmla="*/ 574 w 1096"/>
                <a:gd name="T61" fmla="*/ 116 h 845"/>
                <a:gd name="T62" fmla="*/ 565 w 1096"/>
                <a:gd name="T63" fmla="*/ 56 h 845"/>
                <a:gd name="T64" fmla="*/ 558 w 1096"/>
                <a:gd name="T65" fmla="*/ 15 h 845"/>
                <a:gd name="T66" fmla="*/ 555 w 1096"/>
                <a:gd name="T67" fmla="*/ 0 h 845"/>
                <a:gd name="T68" fmla="*/ 526 w 1096"/>
                <a:gd name="T69" fmla="*/ 0 h 845"/>
                <a:gd name="T70" fmla="*/ 456 w 1096"/>
                <a:gd name="T71" fmla="*/ 0 h 845"/>
                <a:gd name="T72" fmla="*/ 372 w 1096"/>
                <a:gd name="T73" fmla="*/ 0 h 845"/>
                <a:gd name="T74" fmla="*/ 302 w 1096"/>
                <a:gd name="T75" fmla="*/ 0 h 845"/>
                <a:gd name="T76" fmla="*/ 272 w 1096"/>
                <a:gd name="T77" fmla="*/ 0 h 845"/>
                <a:gd name="T78" fmla="*/ 385 w 1096"/>
                <a:gd name="T79" fmla="*/ 110 h 845"/>
                <a:gd name="T80" fmla="*/ 386 w 1096"/>
                <a:gd name="T81" fmla="*/ 110 h 845"/>
                <a:gd name="T82" fmla="*/ 389 w 1096"/>
                <a:gd name="T83" fmla="*/ 157 h 845"/>
                <a:gd name="T84" fmla="*/ 393 w 1096"/>
                <a:gd name="T85" fmla="*/ 245 h 845"/>
                <a:gd name="T86" fmla="*/ 395 w 1096"/>
                <a:gd name="T87" fmla="*/ 292 h 845"/>
                <a:gd name="T88" fmla="*/ 325 w 1096"/>
                <a:gd name="T89" fmla="*/ 292 h 845"/>
                <a:gd name="T90" fmla="*/ 305 w 1096"/>
                <a:gd name="T91" fmla="*/ 281 h 845"/>
                <a:gd name="T92" fmla="*/ 333 w 1096"/>
                <a:gd name="T93" fmla="*/ 220 h 845"/>
                <a:gd name="T94" fmla="*/ 367 w 1096"/>
                <a:gd name="T95" fmla="*/ 146 h 845"/>
                <a:gd name="T96" fmla="*/ 383 w 1096"/>
                <a:gd name="T97" fmla="*/ 11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34" name="Freeform 14"/>
            <p:cNvSpPr>
              <a:spLocks/>
            </p:cNvSpPr>
            <p:nvPr/>
          </p:nvSpPr>
          <p:spPr bwMode="auto">
            <a:xfrm>
              <a:off x="2671" y="2732"/>
              <a:ext cx="614" cy="490"/>
            </a:xfrm>
            <a:custGeom>
              <a:avLst/>
              <a:gdLst>
                <a:gd name="T0" fmla="*/ 95 w 1051"/>
                <a:gd name="T1" fmla="*/ 4 h 845"/>
                <a:gd name="T2" fmla="*/ 90 w 1051"/>
                <a:gd name="T3" fmla="*/ 33 h 845"/>
                <a:gd name="T4" fmla="*/ 80 w 1051"/>
                <a:gd name="T5" fmla="*/ 84 h 845"/>
                <a:gd name="T6" fmla="*/ 66 w 1051"/>
                <a:gd name="T7" fmla="*/ 151 h 845"/>
                <a:gd name="T8" fmla="*/ 52 w 1051"/>
                <a:gd name="T9" fmla="*/ 226 h 845"/>
                <a:gd name="T10" fmla="*/ 37 w 1051"/>
                <a:gd name="T11" fmla="*/ 303 h 845"/>
                <a:gd name="T12" fmla="*/ 23 w 1051"/>
                <a:gd name="T13" fmla="*/ 374 h 845"/>
                <a:gd name="T14" fmla="*/ 11 w 1051"/>
                <a:gd name="T15" fmla="*/ 434 h 845"/>
                <a:gd name="T16" fmla="*/ 3 w 1051"/>
                <a:gd name="T17" fmla="*/ 475 h 845"/>
                <a:gd name="T18" fmla="*/ 0 w 1051"/>
                <a:gd name="T19" fmla="*/ 490 h 845"/>
                <a:gd name="T20" fmla="*/ 34 w 1051"/>
                <a:gd name="T21" fmla="*/ 490 h 845"/>
                <a:gd name="T22" fmla="*/ 109 w 1051"/>
                <a:gd name="T23" fmla="*/ 490 h 845"/>
                <a:gd name="T24" fmla="*/ 184 w 1051"/>
                <a:gd name="T25" fmla="*/ 490 h 845"/>
                <a:gd name="T26" fmla="*/ 218 w 1051"/>
                <a:gd name="T27" fmla="*/ 490 h 845"/>
                <a:gd name="T28" fmla="*/ 300 w 1051"/>
                <a:gd name="T29" fmla="*/ 489 h 845"/>
                <a:gd name="T30" fmla="*/ 355 w 1051"/>
                <a:gd name="T31" fmla="*/ 482 h 845"/>
                <a:gd name="T32" fmla="*/ 414 w 1051"/>
                <a:gd name="T33" fmla="*/ 468 h 845"/>
                <a:gd name="T34" fmla="*/ 464 w 1051"/>
                <a:gd name="T35" fmla="*/ 446 h 845"/>
                <a:gd name="T36" fmla="*/ 509 w 1051"/>
                <a:gd name="T37" fmla="*/ 415 h 845"/>
                <a:gd name="T38" fmla="*/ 547 w 1051"/>
                <a:gd name="T39" fmla="*/ 373 h 845"/>
                <a:gd name="T40" fmla="*/ 577 w 1051"/>
                <a:gd name="T41" fmla="*/ 325 h 845"/>
                <a:gd name="T42" fmla="*/ 598 w 1051"/>
                <a:gd name="T43" fmla="*/ 271 h 845"/>
                <a:gd name="T44" fmla="*/ 609 w 1051"/>
                <a:gd name="T45" fmla="*/ 209 h 845"/>
                <a:gd name="T46" fmla="*/ 608 w 1051"/>
                <a:gd name="T47" fmla="*/ 148 h 845"/>
                <a:gd name="T48" fmla="*/ 590 w 1051"/>
                <a:gd name="T49" fmla="*/ 96 h 845"/>
                <a:gd name="T50" fmla="*/ 562 w 1051"/>
                <a:gd name="T51" fmla="*/ 59 h 845"/>
                <a:gd name="T52" fmla="*/ 525 w 1051"/>
                <a:gd name="T53" fmla="*/ 31 h 845"/>
                <a:gd name="T54" fmla="*/ 475 w 1051"/>
                <a:gd name="T55" fmla="*/ 13 h 845"/>
                <a:gd name="T56" fmla="*/ 412 w 1051"/>
                <a:gd name="T57" fmla="*/ 3 h 845"/>
                <a:gd name="T58" fmla="*/ 359 w 1051"/>
                <a:gd name="T59" fmla="*/ 0 h 845"/>
                <a:gd name="T60" fmla="*/ 305 w 1051"/>
                <a:gd name="T61" fmla="*/ 0 h 845"/>
                <a:gd name="T62" fmla="*/ 245 w 1051"/>
                <a:gd name="T63" fmla="*/ 0 h 845"/>
                <a:gd name="T64" fmla="*/ 165 w 1051"/>
                <a:gd name="T65" fmla="*/ 0 h 845"/>
                <a:gd name="T66" fmla="*/ 106 w 1051"/>
                <a:gd name="T67" fmla="*/ 0 h 845"/>
                <a:gd name="T68" fmla="*/ 292 w 1051"/>
                <a:gd name="T69" fmla="*/ 112 h 845"/>
                <a:gd name="T70" fmla="*/ 297 w 1051"/>
                <a:gd name="T71" fmla="*/ 112 h 845"/>
                <a:gd name="T72" fmla="*/ 330 w 1051"/>
                <a:gd name="T73" fmla="*/ 113 h 845"/>
                <a:gd name="T74" fmla="*/ 366 w 1051"/>
                <a:gd name="T75" fmla="*/ 126 h 845"/>
                <a:gd name="T76" fmla="*/ 386 w 1051"/>
                <a:gd name="T77" fmla="*/ 168 h 845"/>
                <a:gd name="T78" fmla="*/ 381 w 1051"/>
                <a:gd name="T79" fmla="*/ 241 h 845"/>
                <a:gd name="T80" fmla="*/ 356 w 1051"/>
                <a:gd name="T81" fmla="*/ 318 h 845"/>
                <a:gd name="T82" fmla="*/ 320 w 1051"/>
                <a:gd name="T83" fmla="*/ 363 h 845"/>
                <a:gd name="T84" fmla="*/ 276 w 1051"/>
                <a:gd name="T85" fmla="*/ 376 h 845"/>
                <a:gd name="T86" fmla="*/ 241 w 1051"/>
                <a:gd name="T87" fmla="*/ 369 h 845"/>
                <a:gd name="T88" fmla="*/ 252 w 1051"/>
                <a:gd name="T89" fmla="*/ 320 h 845"/>
                <a:gd name="T90" fmla="*/ 266 w 1051"/>
                <a:gd name="T91" fmla="*/ 244 h 845"/>
                <a:gd name="T92" fmla="*/ 280 w 1051"/>
                <a:gd name="T93" fmla="*/ 169 h 845"/>
                <a:gd name="T94" fmla="*/ 290 w 1051"/>
                <a:gd name="T95" fmla="*/ 119 h 845"/>
                <a:gd name="T96" fmla="*/ 9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35" name="Freeform 15"/>
            <p:cNvSpPr>
              <a:spLocks/>
            </p:cNvSpPr>
            <p:nvPr/>
          </p:nvSpPr>
          <p:spPr bwMode="auto">
            <a:xfrm>
              <a:off x="3815" y="2722"/>
              <a:ext cx="589" cy="515"/>
            </a:xfrm>
            <a:custGeom>
              <a:avLst/>
              <a:gdLst>
                <a:gd name="T0" fmla="*/ 587 w 1012"/>
                <a:gd name="T1" fmla="*/ 142 h 888"/>
                <a:gd name="T2" fmla="*/ 585 w 1012"/>
                <a:gd name="T3" fmla="*/ 101 h 888"/>
                <a:gd name="T4" fmla="*/ 571 w 1012"/>
                <a:gd name="T5" fmla="*/ 67 h 888"/>
                <a:gd name="T6" fmla="*/ 545 w 1012"/>
                <a:gd name="T7" fmla="*/ 40 h 888"/>
                <a:gd name="T8" fmla="*/ 507 w 1012"/>
                <a:gd name="T9" fmla="*/ 20 h 888"/>
                <a:gd name="T10" fmla="*/ 457 w 1012"/>
                <a:gd name="T11" fmla="*/ 7 h 888"/>
                <a:gd name="T12" fmla="*/ 396 w 1012"/>
                <a:gd name="T13" fmla="*/ 1 h 888"/>
                <a:gd name="T14" fmla="*/ 345 w 1012"/>
                <a:gd name="T15" fmla="*/ 1 h 888"/>
                <a:gd name="T16" fmla="*/ 313 w 1012"/>
                <a:gd name="T17" fmla="*/ 2 h 888"/>
                <a:gd name="T18" fmla="*/ 275 w 1012"/>
                <a:gd name="T19" fmla="*/ 6 h 888"/>
                <a:gd name="T20" fmla="*/ 235 w 1012"/>
                <a:gd name="T21" fmla="*/ 15 h 888"/>
                <a:gd name="T22" fmla="*/ 195 w 1012"/>
                <a:gd name="T23" fmla="*/ 27 h 888"/>
                <a:gd name="T24" fmla="*/ 154 w 1012"/>
                <a:gd name="T25" fmla="*/ 45 h 888"/>
                <a:gd name="T26" fmla="*/ 115 w 1012"/>
                <a:gd name="T27" fmla="*/ 71 h 888"/>
                <a:gd name="T28" fmla="*/ 80 w 1012"/>
                <a:gd name="T29" fmla="*/ 103 h 888"/>
                <a:gd name="T30" fmla="*/ 49 w 1012"/>
                <a:gd name="T31" fmla="*/ 145 h 888"/>
                <a:gd name="T32" fmla="*/ 24 w 1012"/>
                <a:gd name="T33" fmla="*/ 196 h 888"/>
                <a:gd name="T34" fmla="*/ 6 w 1012"/>
                <a:gd name="T35" fmla="*/ 258 h 888"/>
                <a:gd name="T36" fmla="*/ 2 w 1012"/>
                <a:gd name="T37" fmla="*/ 291 h 888"/>
                <a:gd name="T38" fmla="*/ 1 w 1012"/>
                <a:gd name="T39" fmla="*/ 349 h 888"/>
                <a:gd name="T40" fmla="*/ 12 w 1012"/>
                <a:gd name="T41" fmla="*/ 395 h 888"/>
                <a:gd name="T42" fmla="*/ 31 w 1012"/>
                <a:gd name="T43" fmla="*/ 432 h 888"/>
                <a:gd name="T44" fmla="*/ 58 w 1012"/>
                <a:gd name="T45" fmla="*/ 461 h 888"/>
                <a:gd name="T46" fmla="*/ 90 w 1012"/>
                <a:gd name="T47" fmla="*/ 482 h 888"/>
                <a:gd name="T48" fmla="*/ 126 w 1012"/>
                <a:gd name="T49" fmla="*/ 498 h 888"/>
                <a:gd name="T50" fmla="*/ 163 w 1012"/>
                <a:gd name="T51" fmla="*/ 508 h 888"/>
                <a:gd name="T52" fmla="*/ 200 w 1012"/>
                <a:gd name="T53" fmla="*/ 513 h 888"/>
                <a:gd name="T54" fmla="*/ 234 w 1012"/>
                <a:gd name="T55" fmla="*/ 515 h 888"/>
                <a:gd name="T56" fmla="*/ 277 w 1012"/>
                <a:gd name="T57" fmla="*/ 515 h 888"/>
                <a:gd name="T58" fmla="*/ 331 w 1012"/>
                <a:gd name="T59" fmla="*/ 513 h 888"/>
                <a:gd name="T60" fmla="*/ 387 w 1012"/>
                <a:gd name="T61" fmla="*/ 507 h 888"/>
                <a:gd name="T62" fmla="*/ 445 w 1012"/>
                <a:gd name="T63" fmla="*/ 499 h 888"/>
                <a:gd name="T64" fmla="*/ 502 w 1012"/>
                <a:gd name="T65" fmla="*/ 489 h 888"/>
                <a:gd name="T66" fmla="*/ 533 w 1012"/>
                <a:gd name="T67" fmla="*/ 473 h 888"/>
                <a:gd name="T68" fmla="*/ 545 w 1012"/>
                <a:gd name="T69" fmla="*/ 415 h 888"/>
                <a:gd name="T70" fmla="*/ 560 w 1012"/>
                <a:gd name="T71" fmla="*/ 331 h 888"/>
                <a:gd name="T72" fmla="*/ 575 w 1012"/>
                <a:gd name="T73" fmla="*/ 256 h 888"/>
                <a:gd name="T74" fmla="*/ 581 w 1012"/>
                <a:gd name="T75" fmla="*/ 223 h 888"/>
                <a:gd name="T76" fmla="*/ 552 w 1012"/>
                <a:gd name="T77" fmla="*/ 223 h 888"/>
                <a:gd name="T78" fmla="*/ 481 w 1012"/>
                <a:gd name="T79" fmla="*/ 223 h 888"/>
                <a:gd name="T80" fmla="*/ 397 w 1012"/>
                <a:gd name="T81" fmla="*/ 223 h 888"/>
                <a:gd name="T82" fmla="*/ 327 w 1012"/>
                <a:gd name="T83" fmla="*/ 223 h 888"/>
                <a:gd name="T84" fmla="*/ 297 w 1012"/>
                <a:gd name="T85" fmla="*/ 223 h 888"/>
                <a:gd name="T86" fmla="*/ 283 w 1012"/>
                <a:gd name="T87" fmla="*/ 295 h 888"/>
                <a:gd name="T88" fmla="*/ 297 w 1012"/>
                <a:gd name="T89" fmla="*/ 320 h 888"/>
                <a:gd name="T90" fmla="*/ 353 w 1012"/>
                <a:gd name="T91" fmla="*/ 320 h 888"/>
                <a:gd name="T92" fmla="*/ 344 w 1012"/>
                <a:gd name="T93" fmla="*/ 364 h 888"/>
                <a:gd name="T94" fmla="*/ 324 w 1012"/>
                <a:gd name="T95" fmla="*/ 384 h 888"/>
                <a:gd name="T96" fmla="*/ 282 w 1012"/>
                <a:gd name="T97" fmla="*/ 388 h 888"/>
                <a:gd name="T98" fmla="*/ 237 w 1012"/>
                <a:gd name="T99" fmla="*/ 374 h 888"/>
                <a:gd name="T100" fmla="*/ 222 w 1012"/>
                <a:gd name="T101" fmla="*/ 339 h 888"/>
                <a:gd name="T102" fmla="*/ 224 w 1012"/>
                <a:gd name="T103" fmla="*/ 293 h 888"/>
                <a:gd name="T104" fmla="*/ 229 w 1012"/>
                <a:gd name="T105" fmla="*/ 270 h 888"/>
                <a:gd name="T106" fmla="*/ 240 w 1012"/>
                <a:gd name="T107" fmla="*/ 220 h 888"/>
                <a:gd name="T108" fmla="*/ 257 w 1012"/>
                <a:gd name="T109" fmla="*/ 174 h 888"/>
                <a:gd name="T110" fmla="*/ 287 w 1012"/>
                <a:gd name="T111" fmla="*/ 141 h 888"/>
                <a:gd name="T112" fmla="*/ 332 w 1012"/>
                <a:gd name="T113" fmla="*/ 127 h 888"/>
                <a:gd name="T114" fmla="*/ 375 w 1012"/>
                <a:gd name="T115" fmla="*/ 145 h 888"/>
                <a:gd name="T116" fmla="*/ 389 w 1012"/>
                <a:gd name="T117" fmla="*/ 166 h 888"/>
                <a:gd name="T118" fmla="*/ 459 w 1012"/>
                <a:gd name="T119" fmla="*/ 166 h 888"/>
                <a:gd name="T120" fmla="*/ 543 w 1012"/>
                <a:gd name="T121" fmla="*/ 166 h 888"/>
                <a:gd name="T122" fmla="*/ 584 w 1012"/>
                <a:gd name="T123" fmla="*/ 16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36" name="Freeform 16"/>
            <p:cNvSpPr>
              <a:spLocks/>
            </p:cNvSpPr>
            <p:nvPr/>
          </p:nvSpPr>
          <p:spPr bwMode="auto">
            <a:xfrm>
              <a:off x="978" y="2722"/>
              <a:ext cx="549" cy="515"/>
            </a:xfrm>
            <a:custGeom>
              <a:avLst/>
              <a:gdLst>
                <a:gd name="T0" fmla="*/ 2 w 946"/>
                <a:gd name="T1" fmla="*/ 355 h 888"/>
                <a:gd name="T2" fmla="*/ 0 w 946"/>
                <a:gd name="T3" fmla="*/ 384 h 888"/>
                <a:gd name="T4" fmla="*/ 8 w 946"/>
                <a:gd name="T5" fmla="*/ 425 h 888"/>
                <a:gd name="T6" fmla="*/ 40 w 946"/>
                <a:gd name="T7" fmla="*/ 468 h 888"/>
                <a:gd name="T8" fmla="*/ 110 w 946"/>
                <a:gd name="T9" fmla="*/ 502 h 888"/>
                <a:gd name="T10" fmla="*/ 229 w 946"/>
                <a:gd name="T11" fmla="*/ 516 h 888"/>
                <a:gd name="T12" fmla="*/ 323 w 946"/>
                <a:gd name="T13" fmla="*/ 508 h 888"/>
                <a:gd name="T14" fmla="*/ 400 w 946"/>
                <a:gd name="T15" fmla="*/ 488 h 888"/>
                <a:gd name="T16" fmla="*/ 460 w 946"/>
                <a:gd name="T17" fmla="*/ 453 h 888"/>
                <a:gd name="T18" fmla="*/ 501 w 946"/>
                <a:gd name="T19" fmla="*/ 406 h 888"/>
                <a:gd name="T20" fmla="*/ 524 w 946"/>
                <a:gd name="T21" fmla="*/ 346 h 888"/>
                <a:gd name="T22" fmla="*/ 521 w 946"/>
                <a:gd name="T23" fmla="*/ 282 h 888"/>
                <a:gd name="T24" fmla="*/ 489 w 946"/>
                <a:gd name="T25" fmla="*/ 239 h 888"/>
                <a:gd name="T26" fmla="*/ 439 w 946"/>
                <a:gd name="T27" fmla="*/ 211 h 888"/>
                <a:gd name="T28" fmla="*/ 380 w 946"/>
                <a:gd name="T29" fmla="*/ 192 h 888"/>
                <a:gd name="T30" fmla="*/ 322 w 946"/>
                <a:gd name="T31" fmla="*/ 180 h 888"/>
                <a:gd name="T32" fmla="*/ 278 w 946"/>
                <a:gd name="T33" fmla="*/ 168 h 888"/>
                <a:gd name="T34" fmla="*/ 257 w 946"/>
                <a:gd name="T35" fmla="*/ 150 h 888"/>
                <a:gd name="T36" fmla="*/ 284 w 946"/>
                <a:gd name="T37" fmla="*/ 114 h 888"/>
                <a:gd name="T38" fmla="*/ 351 w 946"/>
                <a:gd name="T39" fmla="*/ 128 h 888"/>
                <a:gd name="T40" fmla="*/ 391 w 946"/>
                <a:gd name="T41" fmla="*/ 151 h 888"/>
                <a:gd name="T42" fmla="*/ 507 w 946"/>
                <a:gd name="T43" fmla="*/ 151 h 888"/>
                <a:gd name="T44" fmla="*/ 549 w 946"/>
                <a:gd name="T45" fmla="*/ 128 h 888"/>
                <a:gd name="T46" fmla="*/ 538 w 946"/>
                <a:gd name="T47" fmla="*/ 72 h 888"/>
                <a:gd name="T48" fmla="*/ 501 w 946"/>
                <a:gd name="T49" fmla="*/ 32 h 888"/>
                <a:gd name="T50" fmla="*/ 435 w 946"/>
                <a:gd name="T51" fmla="*/ 8 h 888"/>
                <a:gd name="T52" fmla="*/ 342 w 946"/>
                <a:gd name="T53" fmla="*/ 0 h 888"/>
                <a:gd name="T54" fmla="*/ 290 w 946"/>
                <a:gd name="T55" fmla="*/ 2 h 888"/>
                <a:gd name="T56" fmla="*/ 225 w 946"/>
                <a:gd name="T57" fmla="*/ 13 h 888"/>
                <a:gd name="T58" fmla="*/ 156 w 946"/>
                <a:gd name="T59" fmla="*/ 35 h 888"/>
                <a:gd name="T60" fmla="*/ 97 w 946"/>
                <a:gd name="T61" fmla="*/ 73 h 888"/>
                <a:gd name="T62" fmla="*/ 57 w 946"/>
                <a:gd name="T63" fmla="*/ 133 h 888"/>
                <a:gd name="T64" fmla="*/ 48 w 946"/>
                <a:gd name="T65" fmla="*/ 202 h 888"/>
                <a:gd name="T66" fmla="*/ 72 w 946"/>
                <a:gd name="T67" fmla="*/ 250 h 888"/>
                <a:gd name="T68" fmla="*/ 118 w 946"/>
                <a:gd name="T69" fmla="*/ 282 h 888"/>
                <a:gd name="T70" fmla="*/ 176 w 946"/>
                <a:gd name="T71" fmla="*/ 301 h 888"/>
                <a:gd name="T72" fmla="*/ 234 w 946"/>
                <a:gd name="T73" fmla="*/ 315 h 888"/>
                <a:gd name="T74" fmla="*/ 284 w 946"/>
                <a:gd name="T75" fmla="*/ 328 h 888"/>
                <a:gd name="T76" fmla="*/ 313 w 946"/>
                <a:gd name="T77" fmla="*/ 346 h 888"/>
                <a:gd name="T78" fmla="*/ 307 w 946"/>
                <a:gd name="T79" fmla="*/ 385 h 888"/>
                <a:gd name="T80" fmla="*/ 222 w 946"/>
                <a:gd name="T81" fmla="*/ 396 h 888"/>
                <a:gd name="T82" fmla="*/ 212 w 946"/>
                <a:gd name="T83" fmla="*/ 349 h 888"/>
                <a:gd name="T84" fmla="*/ 130 w 946"/>
                <a:gd name="T85" fmla="*/ 349 h 888"/>
                <a:gd name="T86" fmla="*/ 16 w 946"/>
                <a:gd name="T87" fmla="*/ 349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1439" y="2732"/>
              <a:ext cx="639" cy="490"/>
            </a:xfrm>
            <a:custGeom>
              <a:avLst/>
              <a:gdLst>
                <a:gd name="T0" fmla="*/ 271 w 1095"/>
                <a:gd name="T1" fmla="*/ 3 h 845"/>
                <a:gd name="T2" fmla="*/ 259 w 1095"/>
                <a:gd name="T3" fmla="*/ 25 h 845"/>
                <a:gd name="T4" fmla="*/ 237 w 1095"/>
                <a:gd name="T5" fmla="*/ 64 h 845"/>
                <a:gd name="T6" fmla="*/ 208 w 1095"/>
                <a:gd name="T7" fmla="*/ 117 h 845"/>
                <a:gd name="T8" fmla="*/ 173 w 1095"/>
                <a:gd name="T9" fmla="*/ 179 h 845"/>
                <a:gd name="T10" fmla="*/ 137 w 1095"/>
                <a:gd name="T11" fmla="*/ 245 h 845"/>
                <a:gd name="T12" fmla="*/ 99 w 1095"/>
                <a:gd name="T13" fmla="*/ 311 h 845"/>
                <a:gd name="T14" fmla="*/ 66 w 1095"/>
                <a:gd name="T15" fmla="*/ 373 h 845"/>
                <a:gd name="T16" fmla="*/ 36 w 1095"/>
                <a:gd name="T17" fmla="*/ 426 h 845"/>
                <a:gd name="T18" fmla="*/ 14 w 1095"/>
                <a:gd name="T19" fmla="*/ 465 h 845"/>
                <a:gd name="T20" fmla="*/ 2 w 1095"/>
                <a:gd name="T21" fmla="*/ 487 h 845"/>
                <a:gd name="T22" fmla="*/ 11 w 1095"/>
                <a:gd name="T23" fmla="*/ 490 h 845"/>
                <a:gd name="T24" fmla="*/ 81 w 1095"/>
                <a:gd name="T25" fmla="*/ 490 h 845"/>
                <a:gd name="T26" fmla="*/ 167 w 1095"/>
                <a:gd name="T27" fmla="*/ 490 h 845"/>
                <a:gd name="T28" fmla="*/ 208 w 1095"/>
                <a:gd name="T29" fmla="*/ 490 h 845"/>
                <a:gd name="T30" fmla="*/ 236 w 1095"/>
                <a:gd name="T31" fmla="*/ 432 h 845"/>
                <a:gd name="T32" fmla="*/ 262 w 1095"/>
                <a:gd name="T33" fmla="*/ 411 h 845"/>
                <a:gd name="T34" fmla="*/ 349 w 1095"/>
                <a:gd name="T35" fmla="*/ 411 h 845"/>
                <a:gd name="T36" fmla="*/ 405 w 1095"/>
                <a:gd name="T37" fmla="*/ 411 h 845"/>
                <a:gd name="T38" fmla="*/ 409 w 1095"/>
                <a:gd name="T39" fmla="*/ 470 h 845"/>
                <a:gd name="T40" fmla="*/ 419 w 1095"/>
                <a:gd name="T41" fmla="*/ 490 h 845"/>
                <a:gd name="T42" fmla="*/ 482 w 1095"/>
                <a:gd name="T43" fmla="*/ 490 h 845"/>
                <a:gd name="T44" fmla="*/ 565 w 1095"/>
                <a:gd name="T45" fmla="*/ 490 h 845"/>
                <a:gd name="T46" fmla="*/ 627 w 1095"/>
                <a:gd name="T47" fmla="*/ 490 h 845"/>
                <a:gd name="T48" fmla="*/ 636 w 1095"/>
                <a:gd name="T49" fmla="*/ 486 h 845"/>
                <a:gd name="T50" fmla="*/ 632 w 1095"/>
                <a:gd name="T51" fmla="*/ 457 h 845"/>
                <a:gd name="T52" fmla="*/ 623 w 1095"/>
                <a:gd name="T53" fmla="*/ 406 h 845"/>
                <a:gd name="T54" fmla="*/ 613 w 1095"/>
                <a:gd name="T55" fmla="*/ 340 h 845"/>
                <a:gd name="T56" fmla="*/ 600 w 1095"/>
                <a:gd name="T57" fmla="*/ 264 h 845"/>
                <a:gd name="T58" fmla="*/ 588 w 1095"/>
                <a:gd name="T59" fmla="*/ 187 h 845"/>
                <a:gd name="T60" fmla="*/ 575 w 1095"/>
                <a:gd name="T61" fmla="*/ 116 h 845"/>
                <a:gd name="T62" fmla="*/ 565 w 1095"/>
                <a:gd name="T63" fmla="*/ 56 h 845"/>
                <a:gd name="T64" fmla="*/ 559 w 1095"/>
                <a:gd name="T65" fmla="*/ 15 h 845"/>
                <a:gd name="T66" fmla="*/ 557 w 1095"/>
                <a:gd name="T67" fmla="*/ 0 h 845"/>
                <a:gd name="T68" fmla="*/ 528 w 1095"/>
                <a:gd name="T69" fmla="*/ 0 h 845"/>
                <a:gd name="T70" fmla="*/ 457 w 1095"/>
                <a:gd name="T71" fmla="*/ 0 h 845"/>
                <a:gd name="T72" fmla="*/ 373 w 1095"/>
                <a:gd name="T73" fmla="*/ 0 h 845"/>
                <a:gd name="T74" fmla="*/ 303 w 1095"/>
                <a:gd name="T75" fmla="*/ 0 h 845"/>
                <a:gd name="T76" fmla="*/ 273 w 1095"/>
                <a:gd name="T77" fmla="*/ 0 h 845"/>
                <a:gd name="T78" fmla="*/ 385 w 1095"/>
                <a:gd name="T79" fmla="*/ 110 h 845"/>
                <a:gd name="T80" fmla="*/ 387 w 1095"/>
                <a:gd name="T81" fmla="*/ 110 h 845"/>
                <a:gd name="T82" fmla="*/ 389 w 1095"/>
                <a:gd name="T83" fmla="*/ 157 h 845"/>
                <a:gd name="T84" fmla="*/ 393 w 1095"/>
                <a:gd name="T85" fmla="*/ 245 h 845"/>
                <a:gd name="T86" fmla="*/ 394 w 1095"/>
                <a:gd name="T87" fmla="*/ 292 h 845"/>
                <a:gd name="T88" fmla="*/ 326 w 1095"/>
                <a:gd name="T89" fmla="*/ 292 h 845"/>
                <a:gd name="T90" fmla="*/ 305 w 1095"/>
                <a:gd name="T91" fmla="*/ 281 h 845"/>
                <a:gd name="T92" fmla="*/ 334 w 1095"/>
                <a:gd name="T93" fmla="*/ 220 h 845"/>
                <a:gd name="T94" fmla="*/ 368 w 1095"/>
                <a:gd name="T95" fmla="*/ 146 h 845"/>
                <a:gd name="T96" fmla="*/ 385 w 1095"/>
                <a:gd name="T97" fmla="*/ 11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>
              <a:off x="2077" y="2732"/>
              <a:ext cx="658" cy="490"/>
            </a:xfrm>
            <a:custGeom>
              <a:avLst/>
              <a:gdLst>
                <a:gd name="T0" fmla="*/ 96 w 1127"/>
                <a:gd name="T1" fmla="*/ 4 h 845"/>
                <a:gd name="T2" fmla="*/ 90 w 1127"/>
                <a:gd name="T3" fmla="*/ 33 h 845"/>
                <a:gd name="T4" fmla="*/ 80 w 1127"/>
                <a:gd name="T5" fmla="*/ 84 h 845"/>
                <a:gd name="T6" fmla="*/ 67 w 1127"/>
                <a:gd name="T7" fmla="*/ 151 h 845"/>
                <a:gd name="T8" fmla="*/ 52 w 1127"/>
                <a:gd name="T9" fmla="*/ 226 h 845"/>
                <a:gd name="T10" fmla="*/ 37 w 1127"/>
                <a:gd name="T11" fmla="*/ 303 h 845"/>
                <a:gd name="T12" fmla="*/ 23 w 1127"/>
                <a:gd name="T13" fmla="*/ 374 h 845"/>
                <a:gd name="T14" fmla="*/ 12 w 1127"/>
                <a:gd name="T15" fmla="*/ 434 h 845"/>
                <a:gd name="T16" fmla="*/ 3 w 1127"/>
                <a:gd name="T17" fmla="*/ 475 h 845"/>
                <a:gd name="T18" fmla="*/ 0 w 1127"/>
                <a:gd name="T19" fmla="*/ 490 h 845"/>
                <a:gd name="T20" fmla="*/ 46 w 1127"/>
                <a:gd name="T21" fmla="*/ 490 h 845"/>
                <a:gd name="T22" fmla="*/ 133 w 1127"/>
                <a:gd name="T23" fmla="*/ 490 h 845"/>
                <a:gd name="T24" fmla="*/ 179 w 1127"/>
                <a:gd name="T25" fmla="*/ 490 h 845"/>
                <a:gd name="T26" fmla="*/ 184 w 1127"/>
                <a:gd name="T27" fmla="*/ 466 h 845"/>
                <a:gd name="T28" fmla="*/ 195 w 1127"/>
                <a:gd name="T29" fmla="*/ 405 h 845"/>
                <a:gd name="T30" fmla="*/ 210 w 1127"/>
                <a:gd name="T31" fmla="*/ 328 h 845"/>
                <a:gd name="T32" fmla="*/ 224 w 1127"/>
                <a:gd name="T33" fmla="*/ 254 h 845"/>
                <a:gd name="T34" fmla="*/ 232 w 1127"/>
                <a:gd name="T35" fmla="*/ 202 h 845"/>
                <a:gd name="T36" fmla="*/ 235 w 1127"/>
                <a:gd name="T37" fmla="*/ 190 h 845"/>
                <a:gd name="T38" fmla="*/ 237 w 1127"/>
                <a:gd name="T39" fmla="*/ 190 h 845"/>
                <a:gd name="T40" fmla="*/ 242 w 1127"/>
                <a:gd name="T41" fmla="*/ 227 h 845"/>
                <a:gd name="T42" fmla="*/ 255 w 1127"/>
                <a:gd name="T43" fmla="*/ 293 h 845"/>
                <a:gd name="T44" fmla="*/ 271 w 1127"/>
                <a:gd name="T45" fmla="*/ 371 h 845"/>
                <a:gd name="T46" fmla="*/ 285 w 1127"/>
                <a:gd name="T47" fmla="*/ 440 h 845"/>
                <a:gd name="T48" fmla="*/ 295 w 1127"/>
                <a:gd name="T49" fmla="*/ 484 h 845"/>
                <a:gd name="T50" fmla="*/ 305 w 1127"/>
                <a:gd name="T51" fmla="*/ 490 h 845"/>
                <a:gd name="T52" fmla="*/ 364 w 1127"/>
                <a:gd name="T53" fmla="*/ 490 h 845"/>
                <a:gd name="T54" fmla="*/ 449 w 1127"/>
                <a:gd name="T55" fmla="*/ 490 h 845"/>
                <a:gd name="T56" fmla="*/ 526 w 1127"/>
                <a:gd name="T57" fmla="*/ 490 h 845"/>
                <a:gd name="T58" fmla="*/ 559 w 1127"/>
                <a:gd name="T59" fmla="*/ 490 h 845"/>
                <a:gd name="T60" fmla="*/ 563 w 1127"/>
                <a:gd name="T61" fmla="*/ 475 h 845"/>
                <a:gd name="T62" fmla="*/ 570 w 1127"/>
                <a:gd name="T63" fmla="*/ 434 h 845"/>
                <a:gd name="T64" fmla="*/ 582 w 1127"/>
                <a:gd name="T65" fmla="*/ 374 h 845"/>
                <a:gd name="T66" fmla="*/ 596 w 1127"/>
                <a:gd name="T67" fmla="*/ 303 h 845"/>
                <a:gd name="T68" fmla="*/ 611 w 1127"/>
                <a:gd name="T69" fmla="*/ 226 h 845"/>
                <a:gd name="T70" fmla="*/ 625 w 1127"/>
                <a:gd name="T71" fmla="*/ 151 h 845"/>
                <a:gd name="T72" fmla="*/ 639 w 1127"/>
                <a:gd name="T73" fmla="*/ 84 h 845"/>
                <a:gd name="T74" fmla="*/ 649 w 1127"/>
                <a:gd name="T75" fmla="*/ 33 h 845"/>
                <a:gd name="T76" fmla="*/ 654 w 1127"/>
                <a:gd name="T77" fmla="*/ 4 h 845"/>
                <a:gd name="T78" fmla="*/ 642 w 1127"/>
                <a:gd name="T79" fmla="*/ 0 h 845"/>
                <a:gd name="T80" fmla="*/ 566 w 1127"/>
                <a:gd name="T81" fmla="*/ 0 h 845"/>
                <a:gd name="T82" fmla="*/ 491 w 1127"/>
                <a:gd name="T83" fmla="*/ 0 h 845"/>
                <a:gd name="T84" fmla="*/ 475 w 1127"/>
                <a:gd name="T85" fmla="*/ 6 h 845"/>
                <a:gd name="T86" fmla="*/ 468 w 1127"/>
                <a:gd name="T87" fmla="*/ 45 h 845"/>
                <a:gd name="T88" fmla="*/ 456 w 1127"/>
                <a:gd name="T89" fmla="*/ 108 h 845"/>
                <a:gd name="T90" fmla="*/ 442 w 1127"/>
                <a:gd name="T91" fmla="*/ 182 h 845"/>
                <a:gd name="T92" fmla="*/ 431 w 1127"/>
                <a:gd name="T93" fmla="*/ 249 h 845"/>
                <a:gd name="T94" fmla="*/ 424 w 1127"/>
                <a:gd name="T95" fmla="*/ 295 h 845"/>
                <a:gd name="T96" fmla="*/ 423 w 1127"/>
                <a:gd name="T97" fmla="*/ 295 h 845"/>
                <a:gd name="T98" fmla="*/ 421 w 1127"/>
                <a:gd name="T99" fmla="*/ 295 h 845"/>
                <a:gd name="T100" fmla="*/ 416 w 1127"/>
                <a:gd name="T101" fmla="*/ 252 h 845"/>
                <a:gd name="T102" fmla="*/ 404 w 1127"/>
                <a:gd name="T103" fmla="*/ 186 h 845"/>
                <a:gd name="T104" fmla="*/ 389 w 1127"/>
                <a:gd name="T105" fmla="*/ 112 h 845"/>
                <a:gd name="T106" fmla="*/ 374 w 1127"/>
                <a:gd name="T107" fmla="*/ 46 h 845"/>
                <a:gd name="T108" fmla="*/ 365 w 1127"/>
                <a:gd name="T109" fmla="*/ 6 h 845"/>
                <a:gd name="T110" fmla="*/ 356 w 1127"/>
                <a:gd name="T111" fmla="*/ 0 h 845"/>
                <a:gd name="T112" fmla="*/ 306 w 1127"/>
                <a:gd name="T113" fmla="*/ 0 h 845"/>
                <a:gd name="T114" fmla="*/ 231 w 1127"/>
                <a:gd name="T115" fmla="*/ 0 h 845"/>
                <a:gd name="T116" fmla="*/ 154 w 1127"/>
                <a:gd name="T117" fmla="*/ 0 h 845"/>
                <a:gd name="T118" fmla="*/ 104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39" name="Freeform 19"/>
            <p:cNvSpPr>
              <a:spLocks/>
            </p:cNvSpPr>
            <p:nvPr/>
          </p:nvSpPr>
          <p:spPr bwMode="auto">
            <a:xfrm>
              <a:off x="3146" y="2688"/>
              <a:ext cx="639" cy="490"/>
            </a:xfrm>
            <a:custGeom>
              <a:avLst/>
              <a:gdLst>
                <a:gd name="T0" fmla="*/ 271 w 1096"/>
                <a:gd name="T1" fmla="*/ 3 h 845"/>
                <a:gd name="T2" fmla="*/ 259 w 1096"/>
                <a:gd name="T3" fmla="*/ 25 h 845"/>
                <a:gd name="T4" fmla="*/ 237 w 1096"/>
                <a:gd name="T5" fmla="*/ 64 h 845"/>
                <a:gd name="T6" fmla="*/ 207 w 1096"/>
                <a:gd name="T7" fmla="*/ 117 h 845"/>
                <a:gd name="T8" fmla="*/ 174 w 1096"/>
                <a:gd name="T9" fmla="*/ 179 h 845"/>
                <a:gd name="T10" fmla="*/ 136 w 1096"/>
                <a:gd name="T11" fmla="*/ 245 h 845"/>
                <a:gd name="T12" fmla="*/ 100 w 1096"/>
                <a:gd name="T13" fmla="*/ 311 h 845"/>
                <a:gd name="T14" fmla="*/ 65 w 1096"/>
                <a:gd name="T15" fmla="*/ 373 h 845"/>
                <a:gd name="T16" fmla="*/ 35 w 1096"/>
                <a:gd name="T17" fmla="*/ 426 h 845"/>
                <a:gd name="T18" fmla="*/ 13 w 1096"/>
                <a:gd name="T19" fmla="*/ 465 h 845"/>
                <a:gd name="T20" fmla="*/ 1 w 1096"/>
                <a:gd name="T21" fmla="*/ 487 h 845"/>
                <a:gd name="T22" fmla="*/ 12 w 1096"/>
                <a:gd name="T23" fmla="*/ 490 h 845"/>
                <a:gd name="T24" fmla="*/ 82 w 1096"/>
                <a:gd name="T25" fmla="*/ 490 h 845"/>
                <a:gd name="T26" fmla="*/ 167 w 1096"/>
                <a:gd name="T27" fmla="*/ 490 h 845"/>
                <a:gd name="T28" fmla="*/ 207 w 1096"/>
                <a:gd name="T29" fmla="*/ 490 h 845"/>
                <a:gd name="T30" fmla="*/ 236 w 1096"/>
                <a:gd name="T31" fmla="*/ 432 h 845"/>
                <a:gd name="T32" fmla="*/ 262 w 1096"/>
                <a:gd name="T33" fmla="*/ 411 h 845"/>
                <a:gd name="T34" fmla="*/ 348 w 1096"/>
                <a:gd name="T35" fmla="*/ 411 h 845"/>
                <a:gd name="T36" fmla="*/ 404 w 1096"/>
                <a:gd name="T37" fmla="*/ 411 h 845"/>
                <a:gd name="T38" fmla="*/ 408 w 1096"/>
                <a:gd name="T39" fmla="*/ 470 h 845"/>
                <a:gd name="T40" fmla="*/ 418 w 1096"/>
                <a:gd name="T41" fmla="*/ 490 h 845"/>
                <a:gd name="T42" fmla="*/ 481 w 1096"/>
                <a:gd name="T43" fmla="*/ 490 h 845"/>
                <a:gd name="T44" fmla="*/ 563 w 1096"/>
                <a:gd name="T45" fmla="*/ 490 h 845"/>
                <a:gd name="T46" fmla="*/ 626 w 1096"/>
                <a:gd name="T47" fmla="*/ 490 h 845"/>
                <a:gd name="T48" fmla="*/ 635 w 1096"/>
                <a:gd name="T49" fmla="*/ 486 h 845"/>
                <a:gd name="T50" fmla="*/ 631 w 1096"/>
                <a:gd name="T51" fmla="*/ 457 h 845"/>
                <a:gd name="T52" fmla="*/ 622 w 1096"/>
                <a:gd name="T53" fmla="*/ 406 h 845"/>
                <a:gd name="T54" fmla="*/ 611 w 1096"/>
                <a:gd name="T55" fmla="*/ 340 h 845"/>
                <a:gd name="T56" fmla="*/ 598 w 1096"/>
                <a:gd name="T57" fmla="*/ 264 h 845"/>
                <a:gd name="T58" fmla="*/ 586 w 1096"/>
                <a:gd name="T59" fmla="*/ 187 h 845"/>
                <a:gd name="T60" fmla="*/ 574 w 1096"/>
                <a:gd name="T61" fmla="*/ 116 h 845"/>
                <a:gd name="T62" fmla="*/ 565 w 1096"/>
                <a:gd name="T63" fmla="*/ 56 h 845"/>
                <a:gd name="T64" fmla="*/ 558 w 1096"/>
                <a:gd name="T65" fmla="*/ 15 h 845"/>
                <a:gd name="T66" fmla="*/ 555 w 1096"/>
                <a:gd name="T67" fmla="*/ 0 h 845"/>
                <a:gd name="T68" fmla="*/ 526 w 1096"/>
                <a:gd name="T69" fmla="*/ 0 h 845"/>
                <a:gd name="T70" fmla="*/ 456 w 1096"/>
                <a:gd name="T71" fmla="*/ 0 h 845"/>
                <a:gd name="T72" fmla="*/ 372 w 1096"/>
                <a:gd name="T73" fmla="*/ 0 h 845"/>
                <a:gd name="T74" fmla="*/ 302 w 1096"/>
                <a:gd name="T75" fmla="*/ 0 h 845"/>
                <a:gd name="T76" fmla="*/ 272 w 1096"/>
                <a:gd name="T77" fmla="*/ 0 h 845"/>
                <a:gd name="T78" fmla="*/ 385 w 1096"/>
                <a:gd name="T79" fmla="*/ 110 h 845"/>
                <a:gd name="T80" fmla="*/ 386 w 1096"/>
                <a:gd name="T81" fmla="*/ 110 h 845"/>
                <a:gd name="T82" fmla="*/ 389 w 1096"/>
                <a:gd name="T83" fmla="*/ 157 h 845"/>
                <a:gd name="T84" fmla="*/ 393 w 1096"/>
                <a:gd name="T85" fmla="*/ 245 h 845"/>
                <a:gd name="T86" fmla="*/ 395 w 1096"/>
                <a:gd name="T87" fmla="*/ 292 h 845"/>
                <a:gd name="T88" fmla="*/ 325 w 1096"/>
                <a:gd name="T89" fmla="*/ 292 h 845"/>
                <a:gd name="T90" fmla="*/ 305 w 1096"/>
                <a:gd name="T91" fmla="*/ 281 h 845"/>
                <a:gd name="T92" fmla="*/ 333 w 1096"/>
                <a:gd name="T93" fmla="*/ 220 h 845"/>
                <a:gd name="T94" fmla="*/ 367 w 1096"/>
                <a:gd name="T95" fmla="*/ 146 h 845"/>
                <a:gd name="T96" fmla="*/ 383 w 1096"/>
                <a:gd name="T97" fmla="*/ 11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40" name="Freeform 20"/>
            <p:cNvSpPr>
              <a:spLocks/>
            </p:cNvSpPr>
            <p:nvPr/>
          </p:nvSpPr>
          <p:spPr bwMode="auto">
            <a:xfrm>
              <a:off x="2642" y="2688"/>
              <a:ext cx="609" cy="490"/>
            </a:xfrm>
            <a:custGeom>
              <a:avLst/>
              <a:gdLst>
                <a:gd name="T0" fmla="*/ 95 w 1051"/>
                <a:gd name="T1" fmla="*/ 4 h 845"/>
                <a:gd name="T2" fmla="*/ 90 w 1051"/>
                <a:gd name="T3" fmla="*/ 33 h 845"/>
                <a:gd name="T4" fmla="*/ 79 w 1051"/>
                <a:gd name="T5" fmla="*/ 84 h 845"/>
                <a:gd name="T6" fmla="*/ 66 w 1051"/>
                <a:gd name="T7" fmla="*/ 151 h 845"/>
                <a:gd name="T8" fmla="*/ 52 w 1051"/>
                <a:gd name="T9" fmla="*/ 226 h 845"/>
                <a:gd name="T10" fmla="*/ 37 w 1051"/>
                <a:gd name="T11" fmla="*/ 303 h 845"/>
                <a:gd name="T12" fmla="*/ 23 w 1051"/>
                <a:gd name="T13" fmla="*/ 374 h 845"/>
                <a:gd name="T14" fmla="*/ 11 w 1051"/>
                <a:gd name="T15" fmla="*/ 434 h 845"/>
                <a:gd name="T16" fmla="*/ 3 w 1051"/>
                <a:gd name="T17" fmla="*/ 475 h 845"/>
                <a:gd name="T18" fmla="*/ 0 w 1051"/>
                <a:gd name="T19" fmla="*/ 490 h 845"/>
                <a:gd name="T20" fmla="*/ 34 w 1051"/>
                <a:gd name="T21" fmla="*/ 490 h 845"/>
                <a:gd name="T22" fmla="*/ 109 w 1051"/>
                <a:gd name="T23" fmla="*/ 490 h 845"/>
                <a:gd name="T24" fmla="*/ 184 w 1051"/>
                <a:gd name="T25" fmla="*/ 490 h 845"/>
                <a:gd name="T26" fmla="*/ 218 w 1051"/>
                <a:gd name="T27" fmla="*/ 490 h 845"/>
                <a:gd name="T28" fmla="*/ 300 w 1051"/>
                <a:gd name="T29" fmla="*/ 489 h 845"/>
                <a:gd name="T30" fmla="*/ 355 w 1051"/>
                <a:gd name="T31" fmla="*/ 482 h 845"/>
                <a:gd name="T32" fmla="*/ 414 w 1051"/>
                <a:gd name="T33" fmla="*/ 468 h 845"/>
                <a:gd name="T34" fmla="*/ 464 w 1051"/>
                <a:gd name="T35" fmla="*/ 446 h 845"/>
                <a:gd name="T36" fmla="*/ 508 w 1051"/>
                <a:gd name="T37" fmla="*/ 415 h 845"/>
                <a:gd name="T38" fmla="*/ 546 w 1051"/>
                <a:gd name="T39" fmla="*/ 373 h 845"/>
                <a:gd name="T40" fmla="*/ 576 w 1051"/>
                <a:gd name="T41" fmla="*/ 325 h 845"/>
                <a:gd name="T42" fmla="*/ 597 w 1051"/>
                <a:gd name="T43" fmla="*/ 271 h 845"/>
                <a:gd name="T44" fmla="*/ 608 w 1051"/>
                <a:gd name="T45" fmla="*/ 209 h 845"/>
                <a:gd name="T46" fmla="*/ 607 w 1051"/>
                <a:gd name="T47" fmla="*/ 148 h 845"/>
                <a:gd name="T48" fmla="*/ 589 w 1051"/>
                <a:gd name="T49" fmla="*/ 96 h 845"/>
                <a:gd name="T50" fmla="*/ 561 w 1051"/>
                <a:gd name="T51" fmla="*/ 59 h 845"/>
                <a:gd name="T52" fmla="*/ 524 w 1051"/>
                <a:gd name="T53" fmla="*/ 31 h 845"/>
                <a:gd name="T54" fmla="*/ 474 w 1051"/>
                <a:gd name="T55" fmla="*/ 13 h 845"/>
                <a:gd name="T56" fmla="*/ 411 w 1051"/>
                <a:gd name="T57" fmla="*/ 3 h 845"/>
                <a:gd name="T58" fmla="*/ 359 w 1051"/>
                <a:gd name="T59" fmla="*/ 0 h 845"/>
                <a:gd name="T60" fmla="*/ 304 w 1051"/>
                <a:gd name="T61" fmla="*/ 0 h 845"/>
                <a:gd name="T62" fmla="*/ 245 w 1051"/>
                <a:gd name="T63" fmla="*/ 0 h 845"/>
                <a:gd name="T64" fmla="*/ 165 w 1051"/>
                <a:gd name="T65" fmla="*/ 0 h 845"/>
                <a:gd name="T66" fmla="*/ 105 w 1051"/>
                <a:gd name="T67" fmla="*/ 0 h 845"/>
                <a:gd name="T68" fmla="*/ 291 w 1051"/>
                <a:gd name="T69" fmla="*/ 112 h 845"/>
                <a:gd name="T70" fmla="*/ 297 w 1051"/>
                <a:gd name="T71" fmla="*/ 112 h 845"/>
                <a:gd name="T72" fmla="*/ 329 w 1051"/>
                <a:gd name="T73" fmla="*/ 113 h 845"/>
                <a:gd name="T74" fmla="*/ 366 w 1051"/>
                <a:gd name="T75" fmla="*/ 126 h 845"/>
                <a:gd name="T76" fmla="*/ 385 w 1051"/>
                <a:gd name="T77" fmla="*/ 168 h 845"/>
                <a:gd name="T78" fmla="*/ 380 w 1051"/>
                <a:gd name="T79" fmla="*/ 241 h 845"/>
                <a:gd name="T80" fmla="*/ 356 w 1051"/>
                <a:gd name="T81" fmla="*/ 318 h 845"/>
                <a:gd name="T82" fmla="*/ 319 w 1051"/>
                <a:gd name="T83" fmla="*/ 363 h 845"/>
                <a:gd name="T84" fmla="*/ 276 w 1051"/>
                <a:gd name="T85" fmla="*/ 376 h 845"/>
                <a:gd name="T86" fmla="*/ 241 w 1051"/>
                <a:gd name="T87" fmla="*/ 369 h 845"/>
                <a:gd name="T88" fmla="*/ 251 w 1051"/>
                <a:gd name="T89" fmla="*/ 320 h 845"/>
                <a:gd name="T90" fmla="*/ 265 w 1051"/>
                <a:gd name="T91" fmla="*/ 244 h 845"/>
                <a:gd name="T92" fmla="*/ 280 w 1051"/>
                <a:gd name="T93" fmla="*/ 169 h 845"/>
                <a:gd name="T94" fmla="*/ 290 w 1051"/>
                <a:gd name="T95" fmla="*/ 119 h 845"/>
                <a:gd name="T96" fmla="*/ 96 w 1051"/>
                <a:gd name="T97" fmla="*/ 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41" name="Freeform 21"/>
            <p:cNvSpPr>
              <a:spLocks/>
            </p:cNvSpPr>
            <p:nvPr/>
          </p:nvSpPr>
          <p:spPr bwMode="auto">
            <a:xfrm>
              <a:off x="3785" y="2673"/>
              <a:ext cx="584" cy="520"/>
            </a:xfrm>
            <a:custGeom>
              <a:avLst/>
              <a:gdLst>
                <a:gd name="T0" fmla="*/ 587 w 1012"/>
                <a:gd name="T1" fmla="*/ 142 h 888"/>
                <a:gd name="T2" fmla="*/ 585 w 1012"/>
                <a:gd name="T3" fmla="*/ 101 h 888"/>
                <a:gd name="T4" fmla="*/ 571 w 1012"/>
                <a:gd name="T5" fmla="*/ 67 h 888"/>
                <a:gd name="T6" fmla="*/ 545 w 1012"/>
                <a:gd name="T7" fmla="*/ 40 h 888"/>
                <a:gd name="T8" fmla="*/ 507 w 1012"/>
                <a:gd name="T9" fmla="*/ 20 h 888"/>
                <a:gd name="T10" fmla="*/ 457 w 1012"/>
                <a:gd name="T11" fmla="*/ 7 h 888"/>
                <a:gd name="T12" fmla="*/ 396 w 1012"/>
                <a:gd name="T13" fmla="*/ 1 h 888"/>
                <a:gd name="T14" fmla="*/ 345 w 1012"/>
                <a:gd name="T15" fmla="*/ 1 h 888"/>
                <a:gd name="T16" fmla="*/ 313 w 1012"/>
                <a:gd name="T17" fmla="*/ 2 h 888"/>
                <a:gd name="T18" fmla="*/ 275 w 1012"/>
                <a:gd name="T19" fmla="*/ 6 h 888"/>
                <a:gd name="T20" fmla="*/ 235 w 1012"/>
                <a:gd name="T21" fmla="*/ 15 h 888"/>
                <a:gd name="T22" fmla="*/ 195 w 1012"/>
                <a:gd name="T23" fmla="*/ 27 h 888"/>
                <a:gd name="T24" fmla="*/ 154 w 1012"/>
                <a:gd name="T25" fmla="*/ 45 h 888"/>
                <a:gd name="T26" fmla="*/ 115 w 1012"/>
                <a:gd name="T27" fmla="*/ 71 h 888"/>
                <a:gd name="T28" fmla="*/ 80 w 1012"/>
                <a:gd name="T29" fmla="*/ 103 h 888"/>
                <a:gd name="T30" fmla="*/ 49 w 1012"/>
                <a:gd name="T31" fmla="*/ 145 h 888"/>
                <a:gd name="T32" fmla="*/ 24 w 1012"/>
                <a:gd name="T33" fmla="*/ 196 h 888"/>
                <a:gd name="T34" fmla="*/ 6 w 1012"/>
                <a:gd name="T35" fmla="*/ 258 h 888"/>
                <a:gd name="T36" fmla="*/ 2 w 1012"/>
                <a:gd name="T37" fmla="*/ 291 h 888"/>
                <a:gd name="T38" fmla="*/ 1 w 1012"/>
                <a:gd name="T39" fmla="*/ 349 h 888"/>
                <a:gd name="T40" fmla="*/ 12 w 1012"/>
                <a:gd name="T41" fmla="*/ 395 h 888"/>
                <a:gd name="T42" fmla="*/ 31 w 1012"/>
                <a:gd name="T43" fmla="*/ 432 h 888"/>
                <a:gd name="T44" fmla="*/ 58 w 1012"/>
                <a:gd name="T45" fmla="*/ 461 h 888"/>
                <a:gd name="T46" fmla="*/ 90 w 1012"/>
                <a:gd name="T47" fmla="*/ 482 h 888"/>
                <a:gd name="T48" fmla="*/ 126 w 1012"/>
                <a:gd name="T49" fmla="*/ 498 h 888"/>
                <a:gd name="T50" fmla="*/ 163 w 1012"/>
                <a:gd name="T51" fmla="*/ 508 h 888"/>
                <a:gd name="T52" fmla="*/ 200 w 1012"/>
                <a:gd name="T53" fmla="*/ 513 h 888"/>
                <a:gd name="T54" fmla="*/ 234 w 1012"/>
                <a:gd name="T55" fmla="*/ 515 h 888"/>
                <a:gd name="T56" fmla="*/ 277 w 1012"/>
                <a:gd name="T57" fmla="*/ 515 h 888"/>
                <a:gd name="T58" fmla="*/ 331 w 1012"/>
                <a:gd name="T59" fmla="*/ 513 h 888"/>
                <a:gd name="T60" fmla="*/ 387 w 1012"/>
                <a:gd name="T61" fmla="*/ 507 h 888"/>
                <a:gd name="T62" fmla="*/ 445 w 1012"/>
                <a:gd name="T63" fmla="*/ 499 h 888"/>
                <a:gd name="T64" fmla="*/ 502 w 1012"/>
                <a:gd name="T65" fmla="*/ 489 h 888"/>
                <a:gd name="T66" fmla="*/ 533 w 1012"/>
                <a:gd name="T67" fmla="*/ 473 h 888"/>
                <a:gd name="T68" fmla="*/ 545 w 1012"/>
                <a:gd name="T69" fmla="*/ 415 h 888"/>
                <a:gd name="T70" fmla="*/ 560 w 1012"/>
                <a:gd name="T71" fmla="*/ 331 h 888"/>
                <a:gd name="T72" fmla="*/ 575 w 1012"/>
                <a:gd name="T73" fmla="*/ 256 h 888"/>
                <a:gd name="T74" fmla="*/ 581 w 1012"/>
                <a:gd name="T75" fmla="*/ 223 h 888"/>
                <a:gd name="T76" fmla="*/ 552 w 1012"/>
                <a:gd name="T77" fmla="*/ 223 h 888"/>
                <a:gd name="T78" fmla="*/ 481 w 1012"/>
                <a:gd name="T79" fmla="*/ 223 h 888"/>
                <a:gd name="T80" fmla="*/ 397 w 1012"/>
                <a:gd name="T81" fmla="*/ 223 h 888"/>
                <a:gd name="T82" fmla="*/ 327 w 1012"/>
                <a:gd name="T83" fmla="*/ 223 h 888"/>
                <a:gd name="T84" fmla="*/ 297 w 1012"/>
                <a:gd name="T85" fmla="*/ 223 h 888"/>
                <a:gd name="T86" fmla="*/ 283 w 1012"/>
                <a:gd name="T87" fmla="*/ 295 h 888"/>
                <a:gd name="T88" fmla="*/ 297 w 1012"/>
                <a:gd name="T89" fmla="*/ 320 h 888"/>
                <a:gd name="T90" fmla="*/ 353 w 1012"/>
                <a:gd name="T91" fmla="*/ 320 h 888"/>
                <a:gd name="T92" fmla="*/ 344 w 1012"/>
                <a:gd name="T93" fmla="*/ 364 h 888"/>
                <a:gd name="T94" fmla="*/ 324 w 1012"/>
                <a:gd name="T95" fmla="*/ 384 h 888"/>
                <a:gd name="T96" fmla="*/ 282 w 1012"/>
                <a:gd name="T97" fmla="*/ 388 h 888"/>
                <a:gd name="T98" fmla="*/ 237 w 1012"/>
                <a:gd name="T99" fmla="*/ 374 h 888"/>
                <a:gd name="T100" fmla="*/ 222 w 1012"/>
                <a:gd name="T101" fmla="*/ 339 h 888"/>
                <a:gd name="T102" fmla="*/ 224 w 1012"/>
                <a:gd name="T103" fmla="*/ 293 h 888"/>
                <a:gd name="T104" fmla="*/ 229 w 1012"/>
                <a:gd name="T105" fmla="*/ 270 h 888"/>
                <a:gd name="T106" fmla="*/ 240 w 1012"/>
                <a:gd name="T107" fmla="*/ 220 h 888"/>
                <a:gd name="T108" fmla="*/ 257 w 1012"/>
                <a:gd name="T109" fmla="*/ 174 h 888"/>
                <a:gd name="T110" fmla="*/ 287 w 1012"/>
                <a:gd name="T111" fmla="*/ 141 h 888"/>
                <a:gd name="T112" fmla="*/ 332 w 1012"/>
                <a:gd name="T113" fmla="*/ 127 h 888"/>
                <a:gd name="T114" fmla="*/ 375 w 1012"/>
                <a:gd name="T115" fmla="*/ 145 h 888"/>
                <a:gd name="T116" fmla="*/ 389 w 1012"/>
                <a:gd name="T117" fmla="*/ 166 h 888"/>
                <a:gd name="T118" fmla="*/ 459 w 1012"/>
                <a:gd name="T119" fmla="*/ 166 h 888"/>
                <a:gd name="T120" fmla="*/ 543 w 1012"/>
                <a:gd name="T121" fmla="*/ 166 h 888"/>
                <a:gd name="T122" fmla="*/ 584 w 1012"/>
                <a:gd name="T123" fmla="*/ 166 h 8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42" name="Freeform 22"/>
            <p:cNvSpPr>
              <a:spLocks/>
            </p:cNvSpPr>
            <p:nvPr/>
          </p:nvSpPr>
          <p:spPr bwMode="auto">
            <a:xfrm>
              <a:off x="944" y="2673"/>
              <a:ext cx="549" cy="520"/>
            </a:xfrm>
            <a:custGeom>
              <a:avLst/>
              <a:gdLst>
                <a:gd name="T0" fmla="*/ 2 w 946"/>
                <a:gd name="T1" fmla="*/ 355 h 888"/>
                <a:gd name="T2" fmla="*/ 0 w 946"/>
                <a:gd name="T3" fmla="*/ 384 h 888"/>
                <a:gd name="T4" fmla="*/ 8 w 946"/>
                <a:gd name="T5" fmla="*/ 425 h 888"/>
                <a:gd name="T6" fmla="*/ 40 w 946"/>
                <a:gd name="T7" fmla="*/ 468 h 888"/>
                <a:gd name="T8" fmla="*/ 110 w 946"/>
                <a:gd name="T9" fmla="*/ 502 h 888"/>
                <a:gd name="T10" fmla="*/ 229 w 946"/>
                <a:gd name="T11" fmla="*/ 516 h 888"/>
                <a:gd name="T12" fmla="*/ 323 w 946"/>
                <a:gd name="T13" fmla="*/ 508 h 888"/>
                <a:gd name="T14" fmla="*/ 400 w 946"/>
                <a:gd name="T15" fmla="*/ 488 h 888"/>
                <a:gd name="T16" fmla="*/ 460 w 946"/>
                <a:gd name="T17" fmla="*/ 453 h 888"/>
                <a:gd name="T18" fmla="*/ 501 w 946"/>
                <a:gd name="T19" fmla="*/ 406 h 888"/>
                <a:gd name="T20" fmla="*/ 524 w 946"/>
                <a:gd name="T21" fmla="*/ 346 h 888"/>
                <a:gd name="T22" fmla="*/ 521 w 946"/>
                <a:gd name="T23" fmla="*/ 282 h 888"/>
                <a:gd name="T24" fmla="*/ 489 w 946"/>
                <a:gd name="T25" fmla="*/ 239 h 888"/>
                <a:gd name="T26" fmla="*/ 439 w 946"/>
                <a:gd name="T27" fmla="*/ 211 h 888"/>
                <a:gd name="T28" fmla="*/ 380 w 946"/>
                <a:gd name="T29" fmla="*/ 192 h 888"/>
                <a:gd name="T30" fmla="*/ 322 w 946"/>
                <a:gd name="T31" fmla="*/ 180 h 888"/>
                <a:gd name="T32" fmla="*/ 278 w 946"/>
                <a:gd name="T33" fmla="*/ 168 h 888"/>
                <a:gd name="T34" fmla="*/ 257 w 946"/>
                <a:gd name="T35" fmla="*/ 150 h 888"/>
                <a:gd name="T36" fmla="*/ 284 w 946"/>
                <a:gd name="T37" fmla="*/ 114 h 888"/>
                <a:gd name="T38" fmla="*/ 351 w 946"/>
                <a:gd name="T39" fmla="*/ 128 h 888"/>
                <a:gd name="T40" fmla="*/ 391 w 946"/>
                <a:gd name="T41" fmla="*/ 151 h 888"/>
                <a:gd name="T42" fmla="*/ 507 w 946"/>
                <a:gd name="T43" fmla="*/ 151 h 888"/>
                <a:gd name="T44" fmla="*/ 549 w 946"/>
                <a:gd name="T45" fmla="*/ 128 h 888"/>
                <a:gd name="T46" fmla="*/ 538 w 946"/>
                <a:gd name="T47" fmla="*/ 72 h 888"/>
                <a:gd name="T48" fmla="*/ 501 w 946"/>
                <a:gd name="T49" fmla="*/ 32 h 888"/>
                <a:gd name="T50" fmla="*/ 435 w 946"/>
                <a:gd name="T51" fmla="*/ 8 h 888"/>
                <a:gd name="T52" fmla="*/ 342 w 946"/>
                <a:gd name="T53" fmla="*/ 0 h 888"/>
                <a:gd name="T54" fmla="*/ 290 w 946"/>
                <a:gd name="T55" fmla="*/ 2 h 888"/>
                <a:gd name="T56" fmla="*/ 225 w 946"/>
                <a:gd name="T57" fmla="*/ 13 h 888"/>
                <a:gd name="T58" fmla="*/ 156 w 946"/>
                <a:gd name="T59" fmla="*/ 35 h 888"/>
                <a:gd name="T60" fmla="*/ 97 w 946"/>
                <a:gd name="T61" fmla="*/ 73 h 888"/>
                <a:gd name="T62" fmla="*/ 57 w 946"/>
                <a:gd name="T63" fmla="*/ 133 h 888"/>
                <a:gd name="T64" fmla="*/ 48 w 946"/>
                <a:gd name="T65" fmla="*/ 202 h 888"/>
                <a:gd name="T66" fmla="*/ 72 w 946"/>
                <a:gd name="T67" fmla="*/ 250 h 888"/>
                <a:gd name="T68" fmla="*/ 118 w 946"/>
                <a:gd name="T69" fmla="*/ 282 h 888"/>
                <a:gd name="T70" fmla="*/ 176 w 946"/>
                <a:gd name="T71" fmla="*/ 301 h 888"/>
                <a:gd name="T72" fmla="*/ 234 w 946"/>
                <a:gd name="T73" fmla="*/ 315 h 888"/>
                <a:gd name="T74" fmla="*/ 284 w 946"/>
                <a:gd name="T75" fmla="*/ 328 h 888"/>
                <a:gd name="T76" fmla="*/ 313 w 946"/>
                <a:gd name="T77" fmla="*/ 346 h 888"/>
                <a:gd name="T78" fmla="*/ 307 w 946"/>
                <a:gd name="T79" fmla="*/ 385 h 888"/>
                <a:gd name="T80" fmla="*/ 222 w 946"/>
                <a:gd name="T81" fmla="*/ 396 h 888"/>
                <a:gd name="T82" fmla="*/ 212 w 946"/>
                <a:gd name="T83" fmla="*/ 349 h 888"/>
                <a:gd name="T84" fmla="*/ 130 w 946"/>
                <a:gd name="T85" fmla="*/ 349 h 888"/>
                <a:gd name="T86" fmla="*/ 16 w 946"/>
                <a:gd name="T87" fmla="*/ 349 h 8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43" name="Freeform 23"/>
            <p:cNvSpPr>
              <a:spLocks/>
            </p:cNvSpPr>
            <p:nvPr/>
          </p:nvSpPr>
          <p:spPr bwMode="auto">
            <a:xfrm>
              <a:off x="1404" y="2688"/>
              <a:ext cx="639" cy="490"/>
            </a:xfrm>
            <a:custGeom>
              <a:avLst/>
              <a:gdLst>
                <a:gd name="T0" fmla="*/ 271 w 1095"/>
                <a:gd name="T1" fmla="*/ 3 h 845"/>
                <a:gd name="T2" fmla="*/ 259 w 1095"/>
                <a:gd name="T3" fmla="*/ 25 h 845"/>
                <a:gd name="T4" fmla="*/ 237 w 1095"/>
                <a:gd name="T5" fmla="*/ 64 h 845"/>
                <a:gd name="T6" fmla="*/ 207 w 1095"/>
                <a:gd name="T7" fmla="*/ 117 h 845"/>
                <a:gd name="T8" fmla="*/ 173 w 1095"/>
                <a:gd name="T9" fmla="*/ 179 h 845"/>
                <a:gd name="T10" fmla="*/ 136 w 1095"/>
                <a:gd name="T11" fmla="*/ 245 h 845"/>
                <a:gd name="T12" fmla="*/ 99 w 1095"/>
                <a:gd name="T13" fmla="*/ 311 h 845"/>
                <a:gd name="T14" fmla="*/ 66 w 1095"/>
                <a:gd name="T15" fmla="*/ 373 h 845"/>
                <a:gd name="T16" fmla="*/ 36 w 1095"/>
                <a:gd name="T17" fmla="*/ 426 h 845"/>
                <a:gd name="T18" fmla="*/ 14 w 1095"/>
                <a:gd name="T19" fmla="*/ 465 h 845"/>
                <a:gd name="T20" fmla="*/ 2 w 1095"/>
                <a:gd name="T21" fmla="*/ 487 h 845"/>
                <a:gd name="T22" fmla="*/ 11 w 1095"/>
                <a:gd name="T23" fmla="*/ 490 h 845"/>
                <a:gd name="T24" fmla="*/ 81 w 1095"/>
                <a:gd name="T25" fmla="*/ 490 h 845"/>
                <a:gd name="T26" fmla="*/ 167 w 1095"/>
                <a:gd name="T27" fmla="*/ 490 h 845"/>
                <a:gd name="T28" fmla="*/ 208 w 1095"/>
                <a:gd name="T29" fmla="*/ 490 h 845"/>
                <a:gd name="T30" fmla="*/ 235 w 1095"/>
                <a:gd name="T31" fmla="*/ 432 h 845"/>
                <a:gd name="T32" fmla="*/ 262 w 1095"/>
                <a:gd name="T33" fmla="*/ 411 h 845"/>
                <a:gd name="T34" fmla="*/ 348 w 1095"/>
                <a:gd name="T35" fmla="*/ 411 h 845"/>
                <a:gd name="T36" fmla="*/ 404 w 1095"/>
                <a:gd name="T37" fmla="*/ 411 h 845"/>
                <a:gd name="T38" fmla="*/ 408 w 1095"/>
                <a:gd name="T39" fmla="*/ 470 h 845"/>
                <a:gd name="T40" fmla="*/ 419 w 1095"/>
                <a:gd name="T41" fmla="*/ 490 h 845"/>
                <a:gd name="T42" fmla="*/ 481 w 1095"/>
                <a:gd name="T43" fmla="*/ 490 h 845"/>
                <a:gd name="T44" fmla="*/ 564 w 1095"/>
                <a:gd name="T45" fmla="*/ 490 h 845"/>
                <a:gd name="T46" fmla="*/ 626 w 1095"/>
                <a:gd name="T47" fmla="*/ 490 h 845"/>
                <a:gd name="T48" fmla="*/ 635 w 1095"/>
                <a:gd name="T49" fmla="*/ 486 h 845"/>
                <a:gd name="T50" fmla="*/ 631 w 1095"/>
                <a:gd name="T51" fmla="*/ 457 h 845"/>
                <a:gd name="T52" fmla="*/ 622 w 1095"/>
                <a:gd name="T53" fmla="*/ 406 h 845"/>
                <a:gd name="T54" fmla="*/ 612 w 1095"/>
                <a:gd name="T55" fmla="*/ 340 h 845"/>
                <a:gd name="T56" fmla="*/ 599 w 1095"/>
                <a:gd name="T57" fmla="*/ 264 h 845"/>
                <a:gd name="T58" fmla="*/ 587 w 1095"/>
                <a:gd name="T59" fmla="*/ 187 h 845"/>
                <a:gd name="T60" fmla="*/ 574 w 1095"/>
                <a:gd name="T61" fmla="*/ 116 h 845"/>
                <a:gd name="T62" fmla="*/ 565 w 1095"/>
                <a:gd name="T63" fmla="*/ 56 h 845"/>
                <a:gd name="T64" fmla="*/ 558 w 1095"/>
                <a:gd name="T65" fmla="*/ 15 h 845"/>
                <a:gd name="T66" fmla="*/ 556 w 1095"/>
                <a:gd name="T67" fmla="*/ 0 h 845"/>
                <a:gd name="T68" fmla="*/ 527 w 1095"/>
                <a:gd name="T69" fmla="*/ 0 h 845"/>
                <a:gd name="T70" fmla="*/ 457 w 1095"/>
                <a:gd name="T71" fmla="*/ 0 h 845"/>
                <a:gd name="T72" fmla="*/ 373 w 1095"/>
                <a:gd name="T73" fmla="*/ 0 h 845"/>
                <a:gd name="T74" fmla="*/ 303 w 1095"/>
                <a:gd name="T75" fmla="*/ 0 h 845"/>
                <a:gd name="T76" fmla="*/ 273 w 1095"/>
                <a:gd name="T77" fmla="*/ 0 h 845"/>
                <a:gd name="T78" fmla="*/ 385 w 1095"/>
                <a:gd name="T79" fmla="*/ 110 h 845"/>
                <a:gd name="T80" fmla="*/ 387 w 1095"/>
                <a:gd name="T81" fmla="*/ 110 h 845"/>
                <a:gd name="T82" fmla="*/ 389 w 1095"/>
                <a:gd name="T83" fmla="*/ 157 h 845"/>
                <a:gd name="T84" fmla="*/ 393 w 1095"/>
                <a:gd name="T85" fmla="*/ 245 h 845"/>
                <a:gd name="T86" fmla="*/ 394 w 1095"/>
                <a:gd name="T87" fmla="*/ 292 h 845"/>
                <a:gd name="T88" fmla="*/ 325 w 1095"/>
                <a:gd name="T89" fmla="*/ 292 h 845"/>
                <a:gd name="T90" fmla="*/ 305 w 1095"/>
                <a:gd name="T91" fmla="*/ 281 h 845"/>
                <a:gd name="T92" fmla="*/ 333 w 1095"/>
                <a:gd name="T93" fmla="*/ 220 h 845"/>
                <a:gd name="T94" fmla="*/ 367 w 1095"/>
                <a:gd name="T95" fmla="*/ 146 h 845"/>
                <a:gd name="T96" fmla="*/ 384 w 1095"/>
                <a:gd name="T97" fmla="*/ 110 h 8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44" name="Freeform 24"/>
            <p:cNvSpPr>
              <a:spLocks/>
            </p:cNvSpPr>
            <p:nvPr/>
          </p:nvSpPr>
          <p:spPr bwMode="auto">
            <a:xfrm>
              <a:off x="2043" y="2688"/>
              <a:ext cx="658" cy="490"/>
            </a:xfrm>
            <a:custGeom>
              <a:avLst/>
              <a:gdLst>
                <a:gd name="T0" fmla="*/ 96 w 1127"/>
                <a:gd name="T1" fmla="*/ 4 h 845"/>
                <a:gd name="T2" fmla="*/ 90 w 1127"/>
                <a:gd name="T3" fmla="*/ 33 h 845"/>
                <a:gd name="T4" fmla="*/ 80 w 1127"/>
                <a:gd name="T5" fmla="*/ 84 h 845"/>
                <a:gd name="T6" fmla="*/ 67 w 1127"/>
                <a:gd name="T7" fmla="*/ 151 h 845"/>
                <a:gd name="T8" fmla="*/ 52 w 1127"/>
                <a:gd name="T9" fmla="*/ 226 h 845"/>
                <a:gd name="T10" fmla="*/ 37 w 1127"/>
                <a:gd name="T11" fmla="*/ 303 h 845"/>
                <a:gd name="T12" fmla="*/ 23 w 1127"/>
                <a:gd name="T13" fmla="*/ 374 h 845"/>
                <a:gd name="T14" fmla="*/ 12 w 1127"/>
                <a:gd name="T15" fmla="*/ 434 h 845"/>
                <a:gd name="T16" fmla="*/ 3 w 1127"/>
                <a:gd name="T17" fmla="*/ 475 h 845"/>
                <a:gd name="T18" fmla="*/ 0 w 1127"/>
                <a:gd name="T19" fmla="*/ 490 h 845"/>
                <a:gd name="T20" fmla="*/ 46 w 1127"/>
                <a:gd name="T21" fmla="*/ 490 h 845"/>
                <a:gd name="T22" fmla="*/ 133 w 1127"/>
                <a:gd name="T23" fmla="*/ 490 h 845"/>
                <a:gd name="T24" fmla="*/ 179 w 1127"/>
                <a:gd name="T25" fmla="*/ 490 h 845"/>
                <a:gd name="T26" fmla="*/ 184 w 1127"/>
                <a:gd name="T27" fmla="*/ 466 h 845"/>
                <a:gd name="T28" fmla="*/ 195 w 1127"/>
                <a:gd name="T29" fmla="*/ 405 h 845"/>
                <a:gd name="T30" fmla="*/ 210 w 1127"/>
                <a:gd name="T31" fmla="*/ 328 h 845"/>
                <a:gd name="T32" fmla="*/ 224 w 1127"/>
                <a:gd name="T33" fmla="*/ 254 h 845"/>
                <a:gd name="T34" fmla="*/ 232 w 1127"/>
                <a:gd name="T35" fmla="*/ 202 h 845"/>
                <a:gd name="T36" fmla="*/ 235 w 1127"/>
                <a:gd name="T37" fmla="*/ 190 h 845"/>
                <a:gd name="T38" fmla="*/ 237 w 1127"/>
                <a:gd name="T39" fmla="*/ 190 h 845"/>
                <a:gd name="T40" fmla="*/ 242 w 1127"/>
                <a:gd name="T41" fmla="*/ 227 h 845"/>
                <a:gd name="T42" fmla="*/ 255 w 1127"/>
                <a:gd name="T43" fmla="*/ 293 h 845"/>
                <a:gd name="T44" fmla="*/ 271 w 1127"/>
                <a:gd name="T45" fmla="*/ 371 h 845"/>
                <a:gd name="T46" fmla="*/ 285 w 1127"/>
                <a:gd name="T47" fmla="*/ 440 h 845"/>
                <a:gd name="T48" fmla="*/ 295 w 1127"/>
                <a:gd name="T49" fmla="*/ 484 h 845"/>
                <a:gd name="T50" fmla="*/ 305 w 1127"/>
                <a:gd name="T51" fmla="*/ 490 h 845"/>
                <a:gd name="T52" fmla="*/ 364 w 1127"/>
                <a:gd name="T53" fmla="*/ 490 h 845"/>
                <a:gd name="T54" fmla="*/ 449 w 1127"/>
                <a:gd name="T55" fmla="*/ 490 h 845"/>
                <a:gd name="T56" fmla="*/ 526 w 1127"/>
                <a:gd name="T57" fmla="*/ 490 h 845"/>
                <a:gd name="T58" fmla="*/ 559 w 1127"/>
                <a:gd name="T59" fmla="*/ 490 h 845"/>
                <a:gd name="T60" fmla="*/ 563 w 1127"/>
                <a:gd name="T61" fmla="*/ 475 h 845"/>
                <a:gd name="T62" fmla="*/ 570 w 1127"/>
                <a:gd name="T63" fmla="*/ 434 h 845"/>
                <a:gd name="T64" fmla="*/ 582 w 1127"/>
                <a:gd name="T65" fmla="*/ 374 h 845"/>
                <a:gd name="T66" fmla="*/ 596 w 1127"/>
                <a:gd name="T67" fmla="*/ 303 h 845"/>
                <a:gd name="T68" fmla="*/ 611 w 1127"/>
                <a:gd name="T69" fmla="*/ 226 h 845"/>
                <a:gd name="T70" fmla="*/ 625 w 1127"/>
                <a:gd name="T71" fmla="*/ 151 h 845"/>
                <a:gd name="T72" fmla="*/ 639 w 1127"/>
                <a:gd name="T73" fmla="*/ 84 h 845"/>
                <a:gd name="T74" fmla="*/ 649 w 1127"/>
                <a:gd name="T75" fmla="*/ 33 h 845"/>
                <a:gd name="T76" fmla="*/ 654 w 1127"/>
                <a:gd name="T77" fmla="*/ 4 h 845"/>
                <a:gd name="T78" fmla="*/ 642 w 1127"/>
                <a:gd name="T79" fmla="*/ 0 h 845"/>
                <a:gd name="T80" fmla="*/ 566 w 1127"/>
                <a:gd name="T81" fmla="*/ 0 h 845"/>
                <a:gd name="T82" fmla="*/ 491 w 1127"/>
                <a:gd name="T83" fmla="*/ 0 h 845"/>
                <a:gd name="T84" fmla="*/ 475 w 1127"/>
                <a:gd name="T85" fmla="*/ 6 h 845"/>
                <a:gd name="T86" fmla="*/ 468 w 1127"/>
                <a:gd name="T87" fmla="*/ 45 h 845"/>
                <a:gd name="T88" fmla="*/ 456 w 1127"/>
                <a:gd name="T89" fmla="*/ 108 h 845"/>
                <a:gd name="T90" fmla="*/ 442 w 1127"/>
                <a:gd name="T91" fmla="*/ 182 h 845"/>
                <a:gd name="T92" fmla="*/ 431 w 1127"/>
                <a:gd name="T93" fmla="*/ 249 h 845"/>
                <a:gd name="T94" fmla="*/ 424 w 1127"/>
                <a:gd name="T95" fmla="*/ 295 h 845"/>
                <a:gd name="T96" fmla="*/ 423 w 1127"/>
                <a:gd name="T97" fmla="*/ 295 h 845"/>
                <a:gd name="T98" fmla="*/ 421 w 1127"/>
                <a:gd name="T99" fmla="*/ 295 h 845"/>
                <a:gd name="T100" fmla="*/ 416 w 1127"/>
                <a:gd name="T101" fmla="*/ 252 h 845"/>
                <a:gd name="T102" fmla="*/ 404 w 1127"/>
                <a:gd name="T103" fmla="*/ 186 h 845"/>
                <a:gd name="T104" fmla="*/ 389 w 1127"/>
                <a:gd name="T105" fmla="*/ 112 h 845"/>
                <a:gd name="T106" fmla="*/ 374 w 1127"/>
                <a:gd name="T107" fmla="*/ 46 h 845"/>
                <a:gd name="T108" fmla="*/ 365 w 1127"/>
                <a:gd name="T109" fmla="*/ 6 h 845"/>
                <a:gd name="T110" fmla="*/ 356 w 1127"/>
                <a:gd name="T111" fmla="*/ 0 h 845"/>
                <a:gd name="T112" fmla="*/ 306 w 1127"/>
                <a:gd name="T113" fmla="*/ 0 h 845"/>
                <a:gd name="T114" fmla="*/ 231 w 1127"/>
                <a:gd name="T115" fmla="*/ 0 h 845"/>
                <a:gd name="T116" fmla="*/ 154 w 1127"/>
                <a:gd name="T117" fmla="*/ 0 h 845"/>
                <a:gd name="T118" fmla="*/ 104 w 1127"/>
                <a:gd name="T119" fmla="*/ 0 h 8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pic>
        <p:nvPicPr>
          <p:cNvPr id="1031" name="Picture 10" descr="PB full logo black with transparenc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109"/>
          <a:stretch>
            <a:fillRect/>
          </a:stretch>
        </p:blipFill>
        <p:spPr bwMode="auto">
          <a:xfrm>
            <a:off x="8305800" y="6064250"/>
            <a:ext cx="457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86268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Font typeface="Wingdings" pitchFamily="2" charset="2"/>
        <a:buChar char="§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rgbClr val="000066"/>
            </a:gs>
            <a:gs pos="100000">
              <a:srgbClr val="127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gray">
          <a:xfrm>
            <a:off x="-15875" y="5249863"/>
            <a:ext cx="9166225" cy="1614487"/>
          </a:xfrm>
          <a:custGeom>
            <a:avLst/>
            <a:gdLst/>
            <a:ahLst/>
            <a:cxnLst>
              <a:cxn ang="0">
                <a:pos x="9" y="440"/>
              </a:cxn>
              <a:cxn ang="0">
                <a:pos x="1769" y="720"/>
              </a:cxn>
              <a:cxn ang="0">
                <a:pos x="5774" y="0"/>
              </a:cxn>
              <a:cxn ang="0">
                <a:pos x="5774" y="1017"/>
              </a:cxn>
              <a:cxn ang="0">
                <a:pos x="0" y="1013"/>
              </a:cxn>
              <a:cxn ang="0">
                <a:pos x="9" y="440"/>
              </a:cxn>
            </a:cxnLst>
            <a:rect l="0" t="0" r="r" b="b"/>
            <a:pathLst>
              <a:path w="5774" h="1017">
                <a:moveTo>
                  <a:pt x="9" y="440"/>
                </a:moveTo>
                <a:cubicBezTo>
                  <a:pt x="27" y="414"/>
                  <a:pt x="757" y="672"/>
                  <a:pt x="1769" y="720"/>
                </a:cubicBezTo>
                <a:cubicBezTo>
                  <a:pt x="2781" y="767"/>
                  <a:pt x="4179" y="613"/>
                  <a:pt x="5774" y="0"/>
                </a:cubicBezTo>
                <a:lnTo>
                  <a:pt x="5774" y="1017"/>
                </a:lnTo>
                <a:lnTo>
                  <a:pt x="0" y="1013"/>
                </a:lnTo>
                <a:lnTo>
                  <a:pt x="9" y="44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70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6"/>
          <p:cNvGrpSpPr>
            <a:grpSpLocks/>
          </p:cNvGrpSpPr>
          <p:nvPr userDrawn="1"/>
        </p:nvGrpSpPr>
        <p:grpSpPr bwMode="auto">
          <a:xfrm>
            <a:off x="6705600" y="6411912"/>
            <a:ext cx="1676400" cy="293688"/>
            <a:chOff x="523" y="2653"/>
            <a:chExt cx="4752" cy="832"/>
          </a:xfrm>
        </p:grpSpPr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523" y="2653"/>
              <a:ext cx="4752" cy="832"/>
            </a:xfrm>
            <a:custGeom>
              <a:avLst/>
              <a:gdLst/>
              <a:ahLst/>
              <a:cxnLst>
                <a:cxn ang="0">
                  <a:pos x="1301" y="1346"/>
                </a:cxn>
                <a:cxn ang="0">
                  <a:pos x="986" y="1291"/>
                </a:cxn>
                <a:cxn ang="0">
                  <a:pos x="666" y="1210"/>
                </a:cxn>
                <a:cxn ang="0">
                  <a:pos x="403" y="1123"/>
                </a:cxn>
                <a:cxn ang="0">
                  <a:pos x="242" y="1038"/>
                </a:cxn>
                <a:cxn ang="0">
                  <a:pos x="120" y="938"/>
                </a:cxn>
                <a:cxn ang="0">
                  <a:pos x="48" y="847"/>
                </a:cxn>
                <a:cxn ang="0">
                  <a:pos x="14" y="770"/>
                </a:cxn>
                <a:cxn ang="0">
                  <a:pos x="0" y="690"/>
                </a:cxn>
                <a:cxn ang="0">
                  <a:pos x="6" y="608"/>
                </a:cxn>
                <a:cxn ang="0">
                  <a:pos x="38" y="526"/>
                </a:cxn>
                <a:cxn ang="0">
                  <a:pos x="92" y="448"/>
                </a:cxn>
                <a:cxn ang="0">
                  <a:pos x="208" y="338"/>
                </a:cxn>
                <a:cxn ang="0">
                  <a:pos x="327" y="258"/>
                </a:cxn>
                <a:cxn ang="0">
                  <a:pos x="536" y="153"/>
                </a:cxn>
                <a:cxn ang="0">
                  <a:pos x="741" y="84"/>
                </a:cxn>
                <a:cxn ang="0">
                  <a:pos x="1021" y="24"/>
                </a:cxn>
                <a:cxn ang="0">
                  <a:pos x="1198" y="0"/>
                </a:cxn>
                <a:cxn ang="0">
                  <a:pos x="954" y="63"/>
                </a:cxn>
                <a:cxn ang="0">
                  <a:pos x="728" y="140"/>
                </a:cxn>
                <a:cxn ang="0">
                  <a:pos x="538" y="227"/>
                </a:cxn>
                <a:cxn ang="0">
                  <a:pos x="408" y="307"/>
                </a:cxn>
                <a:cxn ang="0">
                  <a:pos x="332" y="376"/>
                </a:cxn>
                <a:cxn ang="0">
                  <a:pos x="282" y="451"/>
                </a:cxn>
                <a:cxn ang="0">
                  <a:pos x="249" y="527"/>
                </a:cxn>
                <a:cxn ang="0">
                  <a:pos x="232" y="606"/>
                </a:cxn>
                <a:cxn ang="0">
                  <a:pos x="234" y="657"/>
                </a:cxn>
                <a:cxn ang="0">
                  <a:pos x="245" y="708"/>
                </a:cxn>
                <a:cxn ang="0">
                  <a:pos x="277" y="771"/>
                </a:cxn>
                <a:cxn ang="0">
                  <a:pos x="347" y="844"/>
                </a:cxn>
                <a:cxn ang="0">
                  <a:pos x="451" y="913"/>
                </a:cxn>
                <a:cxn ang="0">
                  <a:pos x="598" y="976"/>
                </a:cxn>
                <a:cxn ang="0">
                  <a:pos x="790" y="1035"/>
                </a:cxn>
                <a:cxn ang="0">
                  <a:pos x="1125" y="1101"/>
                </a:cxn>
                <a:cxn ang="0">
                  <a:pos x="1499" y="1146"/>
                </a:cxn>
                <a:cxn ang="0">
                  <a:pos x="1943" y="1177"/>
                </a:cxn>
                <a:cxn ang="0">
                  <a:pos x="2386" y="1185"/>
                </a:cxn>
                <a:cxn ang="0">
                  <a:pos x="2829" y="1175"/>
                </a:cxn>
                <a:cxn ang="0">
                  <a:pos x="3512" y="1125"/>
                </a:cxn>
                <a:cxn ang="0">
                  <a:pos x="4228" y="1043"/>
                </a:cxn>
                <a:cxn ang="0">
                  <a:pos x="5210" y="907"/>
                </a:cxn>
                <a:cxn ang="0">
                  <a:pos x="5886" y="798"/>
                </a:cxn>
                <a:cxn ang="0">
                  <a:pos x="6269" y="717"/>
                </a:cxn>
                <a:cxn ang="0">
                  <a:pos x="6756" y="584"/>
                </a:cxn>
                <a:cxn ang="0">
                  <a:pos x="6790" y="289"/>
                </a:cxn>
                <a:cxn ang="0">
                  <a:pos x="7097" y="1175"/>
                </a:cxn>
                <a:cxn ang="0">
                  <a:pos x="6791" y="980"/>
                </a:cxn>
                <a:cxn ang="0">
                  <a:pos x="6039" y="1137"/>
                </a:cxn>
                <a:cxn ang="0">
                  <a:pos x="5314" y="1262"/>
                </a:cxn>
                <a:cxn ang="0">
                  <a:pos x="4794" y="1332"/>
                </a:cxn>
                <a:cxn ang="0">
                  <a:pos x="4271" y="1382"/>
                </a:cxn>
                <a:cxn ang="0">
                  <a:pos x="3540" y="1416"/>
                </a:cxn>
                <a:cxn ang="0">
                  <a:pos x="2818" y="1430"/>
                </a:cxn>
                <a:cxn ang="0">
                  <a:pos x="2169" y="1422"/>
                </a:cxn>
                <a:cxn ang="0">
                  <a:pos x="1713" y="1396"/>
                </a:cxn>
              </a:cxnLst>
              <a:rect l="0" t="0" r="r" b="b"/>
              <a:pathLst>
                <a:path w="8188" h="1430">
                  <a:moveTo>
                    <a:pt x="1557" y="1381"/>
                  </a:moveTo>
                  <a:lnTo>
                    <a:pt x="1301" y="1346"/>
                  </a:lnTo>
                  <a:lnTo>
                    <a:pt x="1175" y="1327"/>
                  </a:lnTo>
                  <a:lnTo>
                    <a:pt x="986" y="1291"/>
                  </a:lnTo>
                  <a:lnTo>
                    <a:pt x="860" y="1262"/>
                  </a:lnTo>
                  <a:lnTo>
                    <a:pt x="666" y="1210"/>
                  </a:lnTo>
                  <a:lnTo>
                    <a:pt x="499" y="1158"/>
                  </a:lnTo>
                  <a:lnTo>
                    <a:pt x="403" y="1123"/>
                  </a:lnTo>
                  <a:lnTo>
                    <a:pt x="318" y="1081"/>
                  </a:lnTo>
                  <a:lnTo>
                    <a:pt x="242" y="1038"/>
                  </a:lnTo>
                  <a:lnTo>
                    <a:pt x="176" y="989"/>
                  </a:lnTo>
                  <a:lnTo>
                    <a:pt x="120" y="938"/>
                  </a:lnTo>
                  <a:lnTo>
                    <a:pt x="73" y="884"/>
                  </a:lnTo>
                  <a:lnTo>
                    <a:pt x="48" y="847"/>
                  </a:lnTo>
                  <a:lnTo>
                    <a:pt x="29" y="809"/>
                  </a:lnTo>
                  <a:lnTo>
                    <a:pt x="14" y="770"/>
                  </a:lnTo>
                  <a:lnTo>
                    <a:pt x="4" y="731"/>
                  </a:lnTo>
                  <a:lnTo>
                    <a:pt x="0" y="690"/>
                  </a:lnTo>
                  <a:lnTo>
                    <a:pt x="0" y="649"/>
                  </a:lnTo>
                  <a:lnTo>
                    <a:pt x="6" y="608"/>
                  </a:lnTo>
                  <a:lnTo>
                    <a:pt x="18" y="566"/>
                  </a:lnTo>
                  <a:lnTo>
                    <a:pt x="38" y="526"/>
                  </a:lnTo>
                  <a:lnTo>
                    <a:pt x="62" y="487"/>
                  </a:lnTo>
                  <a:lnTo>
                    <a:pt x="92" y="448"/>
                  </a:lnTo>
                  <a:lnTo>
                    <a:pt x="146" y="393"/>
                  </a:lnTo>
                  <a:lnTo>
                    <a:pt x="208" y="338"/>
                  </a:lnTo>
                  <a:lnTo>
                    <a:pt x="277" y="289"/>
                  </a:lnTo>
                  <a:lnTo>
                    <a:pt x="327" y="258"/>
                  </a:lnTo>
                  <a:lnTo>
                    <a:pt x="430" y="201"/>
                  </a:lnTo>
                  <a:lnTo>
                    <a:pt x="536" y="153"/>
                  </a:lnTo>
                  <a:lnTo>
                    <a:pt x="639" y="114"/>
                  </a:lnTo>
                  <a:lnTo>
                    <a:pt x="741" y="84"/>
                  </a:lnTo>
                  <a:lnTo>
                    <a:pt x="889" y="48"/>
                  </a:lnTo>
                  <a:lnTo>
                    <a:pt x="1021" y="24"/>
                  </a:lnTo>
                  <a:lnTo>
                    <a:pt x="1185" y="1"/>
                  </a:lnTo>
                  <a:lnTo>
                    <a:pt x="1198" y="0"/>
                  </a:lnTo>
                  <a:lnTo>
                    <a:pt x="1079" y="27"/>
                  </a:lnTo>
                  <a:lnTo>
                    <a:pt x="954" y="63"/>
                  </a:lnTo>
                  <a:lnTo>
                    <a:pt x="805" y="111"/>
                  </a:lnTo>
                  <a:lnTo>
                    <a:pt x="728" y="140"/>
                  </a:lnTo>
                  <a:lnTo>
                    <a:pt x="612" y="190"/>
                  </a:lnTo>
                  <a:lnTo>
                    <a:pt x="538" y="227"/>
                  </a:lnTo>
                  <a:lnTo>
                    <a:pt x="470" y="266"/>
                  </a:lnTo>
                  <a:lnTo>
                    <a:pt x="408" y="307"/>
                  </a:lnTo>
                  <a:lnTo>
                    <a:pt x="355" y="352"/>
                  </a:lnTo>
                  <a:lnTo>
                    <a:pt x="332" y="376"/>
                  </a:lnTo>
                  <a:lnTo>
                    <a:pt x="312" y="401"/>
                  </a:lnTo>
                  <a:lnTo>
                    <a:pt x="282" y="451"/>
                  </a:lnTo>
                  <a:lnTo>
                    <a:pt x="258" y="502"/>
                  </a:lnTo>
                  <a:lnTo>
                    <a:pt x="249" y="527"/>
                  </a:lnTo>
                  <a:lnTo>
                    <a:pt x="236" y="580"/>
                  </a:lnTo>
                  <a:lnTo>
                    <a:pt x="232" y="606"/>
                  </a:lnTo>
                  <a:lnTo>
                    <a:pt x="231" y="632"/>
                  </a:lnTo>
                  <a:lnTo>
                    <a:pt x="234" y="657"/>
                  </a:lnTo>
                  <a:lnTo>
                    <a:pt x="238" y="683"/>
                  </a:lnTo>
                  <a:lnTo>
                    <a:pt x="245" y="708"/>
                  </a:lnTo>
                  <a:lnTo>
                    <a:pt x="256" y="733"/>
                  </a:lnTo>
                  <a:lnTo>
                    <a:pt x="277" y="771"/>
                  </a:lnTo>
                  <a:lnTo>
                    <a:pt x="307" y="808"/>
                  </a:lnTo>
                  <a:lnTo>
                    <a:pt x="347" y="844"/>
                  </a:lnTo>
                  <a:lnTo>
                    <a:pt x="394" y="880"/>
                  </a:lnTo>
                  <a:lnTo>
                    <a:pt x="451" y="913"/>
                  </a:lnTo>
                  <a:lnTo>
                    <a:pt x="518" y="945"/>
                  </a:lnTo>
                  <a:lnTo>
                    <a:pt x="598" y="976"/>
                  </a:lnTo>
                  <a:lnTo>
                    <a:pt x="688" y="1006"/>
                  </a:lnTo>
                  <a:lnTo>
                    <a:pt x="790" y="1035"/>
                  </a:lnTo>
                  <a:lnTo>
                    <a:pt x="946" y="1070"/>
                  </a:lnTo>
                  <a:lnTo>
                    <a:pt x="1125" y="1101"/>
                  </a:lnTo>
                  <a:lnTo>
                    <a:pt x="1278" y="1122"/>
                  </a:lnTo>
                  <a:lnTo>
                    <a:pt x="1499" y="1146"/>
                  </a:lnTo>
                  <a:lnTo>
                    <a:pt x="1721" y="1164"/>
                  </a:lnTo>
                  <a:lnTo>
                    <a:pt x="1943" y="1177"/>
                  </a:lnTo>
                  <a:lnTo>
                    <a:pt x="2165" y="1184"/>
                  </a:lnTo>
                  <a:lnTo>
                    <a:pt x="2386" y="1185"/>
                  </a:lnTo>
                  <a:lnTo>
                    <a:pt x="2607" y="1183"/>
                  </a:lnTo>
                  <a:lnTo>
                    <a:pt x="2829" y="1175"/>
                  </a:lnTo>
                  <a:lnTo>
                    <a:pt x="3168" y="1154"/>
                  </a:lnTo>
                  <a:lnTo>
                    <a:pt x="3512" y="1125"/>
                  </a:lnTo>
                  <a:lnTo>
                    <a:pt x="3864" y="1088"/>
                  </a:lnTo>
                  <a:lnTo>
                    <a:pt x="4228" y="1043"/>
                  </a:lnTo>
                  <a:lnTo>
                    <a:pt x="4604" y="994"/>
                  </a:lnTo>
                  <a:lnTo>
                    <a:pt x="5210" y="907"/>
                  </a:lnTo>
                  <a:lnTo>
                    <a:pt x="5576" y="852"/>
                  </a:lnTo>
                  <a:lnTo>
                    <a:pt x="5886" y="798"/>
                  </a:lnTo>
                  <a:lnTo>
                    <a:pt x="6054" y="765"/>
                  </a:lnTo>
                  <a:lnTo>
                    <a:pt x="6269" y="717"/>
                  </a:lnTo>
                  <a:lnTo>
                    <a:pt x="6533" y="648"/>
                  </a:lnTo>
                  <a:lnTo>
                    <a:pt x="6756" y="584"/>
                  </a:lnTo>
                  <a:lnTo>
                    <a:pt x="7067" y="485"/>
                  </a:lnTo>
                  <a:lnTo>
                    <a:pt x="6790" y="289"/>
                  </a:lnTo>
                  <a:lnTo>
                    <a:pt x="8188" y="285"/>
                  </a:lnTo>
                  <a:lnTo>
                    <a:pt x="7097" y="1175"/>
                  </a:lnTo>
                  <a:lnTo>
                    <a:pt x="7134" y="898"/>
                  </a:lnTo>
                  <a:lnTo>
                    <a:pt x="6791" y="980"/>
                  </a:lnTo>
                  <a:lnTo>
                    <a:pt x="6455" y="1054"/>
                  </a:lnTo>
                  <a:lnTo>
                    <a:pt x="6039" y="1137"/>
                  </a:lnTo>
                  <a:lnTo>
                    <a:pt x="5566" y="1222"/>
                  </a:lnTo>
                  <a:lnTo>
                    <a:pt x="5314" y="1262"/>
                  </a:lnTo>
                  <a:lnTo>
                    <a:pt x="5055" y="1299"/>
                  </a:lnTo>
                  <a:lnTo>
                    <a:pt x="4794" y="1332"/>
                  </a:lnTo>
                  <a:lnTo>
                    <a:pt x="4531" y="1360"/>
                  </a:lnTo>
                  <a:lnTo>
                    <a:pt x="4271" y="1382"/>
                  </a:lnTo>
                  <a:lnTo>
                    <a:pt x="3893" y="1403"/>
                  </a:lnTo>
                  <a:lnTo>
                    <a:pt x="3540" y="1416"/>
                  </a:lnTo>
                  <a:lnTo>
                    <a:pt x="3213" y="1426"/>
                  </a:lnTo>
                  <a:lnTo>
                    <a:pt x="2818" y="1430"/>
                  </a:lnTo>
                  <a:lnTo>
                    <a:pt x="2470" y="1429"/>
                  </a:lnTo>
                  <a:lnTo>
                    <a:pt x="2169" y="1422"/>
                  </a:lnTo>
                  <a:lnTo>
                    <a:pt x="1917" y="1411"/>
                  </a:lnTo>
                  <a:lnTo>
                    <a:pt x="1713" y="1396"/>
                  </a:lnTo>
                  <a:lnTo>
                    <a:pt x="1557" y="1381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D4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183" y="2734"/>
              <a:ext cx="634" cy="490"/>
            </a:xfrm>
            <a:custGeom>
              <a:avLst/>
              <a:gdLst/>
              <a:ahLst/>
              <a:cxnLst>
                <a:cxn ang="0">
                  <a:pos x="467" y="5"/>
                </a:cxn>
                <a:cxn ang="0">
                  <a:pos x="446" y="43"/>
                </a:cxn>
                <a:cxn ang="0">
                  <a:pos x="408" y="111"/>
                </a:cxn>
                <a:cxn ang="0">
                  <a:pos x="357" y="202"/>
                </a:cxn>
                <a:cxn ang="0">
                  <a:pos x="299" y="309"/>
                </a:cxn>
                <a:cxn ang="0">
                  <a:pos x="235" y="423"/>
                </a:cxn>
                <a:cxn ang="0">
                  <a:pos x="172" y="536"/>
                </a:cxn>
                <a:cxn ang="0">
                  <a:pos x="112" y="643"/>
                </a:cxn>
                <a:cxn ang="0">
                  <a:pos x="61" y="734"/>
                </a:cxn>
                <a:cxn ang="0">
                  <a:pos x="23" y="802"/>
                </a:cxn>
                <a:cxn ang="0">
                  <a:pos x="2" y="840"/>
                </a:cxn>
                <a:cxn ang="0">
                  <a:pos x="20" y="845"/>
                </a:cxn>
                <a:cxn ang="0">
                  <a:pos x="141" y="845"/>
                </a:cxn>
                <a:cxn ang="0">
                  <a:pos x="287" y="845"/>
                </a:cxn>
                <a:cxn ang="0">
                  <a:pos x="357" y="845"/>
                </a:cxn>
                <a:cxn ang="0">
                  <a:pos x="406" y="745"/>
                </a:cxn>
                <a:cxn ang="0">
                  <a:pos x="452" y="709"/>
                </a:cxn>
                <a:cxn ang="0">
                  <a:pos x="600" y="709"/>
                </a:cxn>
                <a:cxn ang="0">
                  <a:pos x="696" y="709"/>
                </a:cxn>
                <a:cxn ang="0">
                  <a:pos x="703" y="810"/>
                </a:cxn>
                <a:cxn ang="0">
                  <a:pos x="721" y="845"/>
                </a:cxn>
                <a:cxn ang="0">
                  <a:pos x="829" y="845"/>
                </a:cxn>
                <a:cxn ang="0">
                  <a:pos x="971" y="845"/>
                </a:cxn>
                <a:cxn ang="0">
                  <a:pos x="1079" y="845"/>
                </a:cxn>
                <a:cxn ang="0">
                  <a:pos x="1095" y="838"/>
                </a:cxn>
                <a:cxn ang="0">
                  <a:pos x="1087" y="788"/>
                </a:cxn>
                <a:cxn ang="0">
                  <a:pos x="1072" y="701"/>
                </a:cxn>
                <a:cxn ang="0">
                  <a:pos x="1053" y="586"/>
                </a:cxn>
                <a:cxn ang="0">
                  <a:pos x="1031" y="455"/>
                </a:cxn>
                <a:cxn ang="0">
                  <a:pos x="1009" y="323"/>
                </a:cxn>
                <a:cxn ang="0">
                  <a:pos x="990" y="200"/>
                </a:cxn>
                <a:cxn ang="0">
                  <a:pos x="973" y="97"/>
                </a:cxn>
                <a:cxn ang="0">
                  <a:pos x="961" y="26"/>
                </a:cxn>
                <a:cxn ang="0">
                  <a:pos x="956" y="0"/>
                </a:cxn>
                <a:cxn ang="0">
                  <a:pos x="906" y="0"/>
                </a:cxn>
                <a:cxn ang="0">
                  <a:pos x="785" y="0"/>
                </a:cxn>
                <a:cxn ang="0">
                  <a:pos x="641" y="0"/>
                </a:cxn>
                <a:cxn ang="0">
                  <a:pos x="520" y="0"/>
                </a:cxn>
                <a:cxn ang="0">
                  <a:pos x="469" y="0"/>
                </a:cxn>
                <a:cxn ang="0">
                  <a:pos x="663" y="189"/>
                </a:cxn>
                <a:cxn ang="0">
                  <a:pos x="666" y="189"/>
                </a:cxn>
                <a:cxn ang="0">
                  <a:pos x="670" y="271"/>
                </a:cxn>
                <a:cxn ang="0">
                  <a:pos x="677" y="422"/>
                </a:cxn>
                <a:cxn ang="0">
                  <a:pos x="680" y="503"/>
                </a:cxn>
                <a:cxn ang="0">
                  <a:pos x="560" y="503"/>
                </a:cxn>
                <a:cxn ang="0">
                  <a:pos x="526" y="485"/>
                </a:cxn>
                <a:cxn ang="0">
                  <a:pos x="574" y="379"/>
                </a:cxn>
                <a:cxn ang="0">
                  <a:pos x="633" y="252"/>
                </a:cxn>
                <a:cxn ang="0">
                  <a:pos x="660" y="189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2674" y="2734"/>
              <a:ext cx="608" cy="490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55" y="57"/>
                </a:cxn>
                <a:cxn ang="0">
                  <a:pos x="137" y="144"/>
                </a:cxn>
                <a:cxn ang="0">
                  <a:pos x="114" y="260"/>
                </a:cxn>
                <a:cxn ang="0">
                  <a:pos x="89" y="390"/>
                </a:cxn>
                <a:cxn ang="0">
                  <a:pos x="64" y="522"/>
                </a:cxn>
                <a:cxn ang="0">
                  <a:pos x="40" y="645"/>
                </a:cxn>
                <a:cxn ang="0">
                  <a:pos x="19" y="748"/>
                </a:cxn>
                <a:cxn ang="0">
                  <a:pos x="5" y="819"/>
                </a:cxn>
                <a:cxn ang="0">
                  <a:pos x="0" y="845"/>
                </a:cxn>
                <a:cxn ang="0">
                  <a:pos x="59" y="845"/>
                </a:cxn>
                <a:cxn ang="0">
                  <a:pos x="188" y="845"/>
                </a:cxn>
                <a:cxn ang="0">
                  <a:pos x="317" y="845"/>
                </a:cxn>
                <a:cxn ang="0">
                  <a:pos x="376" y="845"/>
                </a:cxn>
                <a:cxn ang="0">
                  <a:pos x="517" y="844"/>
                </a:cxn>
                <a:cxn ang="0">
                  <a:pos x="612" y="832"/>
                </a:cxn>
                <a:cxn ang="0">
                  <a:pos x="714" y="807"/>
                </a:cxn>
                <a:cxn ang="0">
                  <a:pos x="800" y="769"/>
                </a:cxn>
                <a:cxn ang="0">
                  <a:pos x="877" y="715"/>
                </a:cxn>
                <a:cxn ang="0">
                  <a:pos x="942" y="644"/>
                </a:cxn>
                <a:cxn ang="0">
                  <a:pos x="994" y="561"/>
                </a:cxn>
                <a:cxn ang="0">
                  <a:pos x="1030" y="467"/>
                </a:cxn>
                <a:cxn ang="0">
                  <a:pos x="1050" y="360"/>
                </a:cxn>
                <a:cxn ang="0">
                  <a:pos x="1047" y="255"/>
                </a:cxn>
                <a:cxn ang="0">
                  <a:pos x="1017" y="165"/>
                </a:cxn>
                <a:cxn ang="0">
                  <a:pos x="969" y="101"/>
                </a:cxn>
                <a:cxn ang="0">
                  <a:pos x="905" y="53"/>
                </a:cxn>
                <a:cxn ang="0">
                  <a:pos x="818" y="22"/>
                </a:cxn>
                <a:cxn ang="0">
                  <a:pos x="709" y="6"/>
                </a:cxn>
                <a:cxn ang="0">
                  <a:pos x="619" y="0"/>
                </a:cxn>
                <a:cxn ang="0">
                  <a:pos x="525" y="0"/>
                </a:cxn>
                <a:cxn ang="0">
                  <a:pos x="422" y="0"/>
                </a:cxn>
                <a:cxn ang="0">
                  <a:pos x="285" y="0"/>
                </a:cxn>
                <a:cxn ang="0">
                  <a:pos x="182" y="0"/>
                </a:cxn>
                <a:cxn ang="0">
                  <a:pos x="503" y="193"/>
                </a:cxn>
                <a:cxn ang="0">
                  <a:pos x="512" y="193"/>
                </a:cxn>
                <a:cxn ang="0">
                  <a:pos x="568" y="195"/>
                </a:cxn>
                <a:cxn ang="0">
                  <a:pos x="631" y="217"/>
                </a:cxn>
                <a:cxn ang="0">
                  <a:pos x="665" y="290"/>
                </a:cxn>
                <a:cxn ang="0">
                  <a:pos x="656" y="416"/>
                </a:cxn>
                <a:cxn ang="0">
                  <a:pos x="614" y="549"/>
                </a:cxn>
                <a:cxn ang="0">
                  <a:pos x="551" y="626"/>
                </a:cxn>
                <a:cxn ang="0">
                  <a:pos x="476" y="648"/>
                </a:cxn>
                <a:cxn ang="0">
                  <a:pos x="416" y="637"/>
                </a:cxn>
                <a:cxn ang="0">
                  <a:pos x="434" y="551"/>
                </a:cxn>
                <a:cxn ang="0">
                  <a:pos x="458" y="421"/>
                </a:cxn>
                <a:cxn ang="0">
                  <a:pos x="483" y="292"/>
                </a:cxn>
                <a:cxn ang="0">
                  <a:pos x="500" y="206"/>
                </a:cxn>
                <a:cxn ang="0">
                  <a:pos x="166" y="0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3817" y="2720"/>
              <a:ext cx="585" cy="517"/>
            </a:xfrm>
            <a:custGeom>
              <a:avLst/>
              <a:gdLst/>
              <a:ahLst/>
              <a:cxnLst>
                <a:cxn ang="0">
                  <a:pos x="1012" y="245"/>
                </a:cxn>
                <a:cxn ang="0">
                  <a:pos x="1009" y="174"/>
                </a:cxn>
                <a:cxn ang="0">
                  <a:pos x="984" y="115"/>
                </a:cxn>
                <a:cxn ang="0">
                  <a:pos x="940" y="69"/>
                </a:cxn>
                <a:cxn ang="0">
                  <a:pos x="874" y="34"/>
                </a:cxn>
                <a:cxn ang="0">
                  <a:pos x="788" y="12"/>
                </a:cxn>
                <a:cxn ang="0">
                  <a:pos x="682" y="2"/>
                </a:cxn>
                <a:cxn ang="0">
                  <a:pos x="595" y="1"/>
                </a:cxn>
                <a:cxn ang="0">
                  <a:pos x="539" y="3"/>
                </a:cxn>
                <a:cxn ang="0">
                  <a:pos x="474" y="11"/>
                </a:cxn>
                <a:cxn ang="0">
                  <a:pos x="406" y="25"/>
                </a:cxn>
                <a:cxn ang="0">
                  <a:pos x="336" y="47"/>
                </a:cxn>
                <a:cxn ang="0">
                  <a:pos x="266" y="78"/>
                </a:cxn>
                <a:cxn ang="0">
                  <a:pos x="199" y="122"/>
                </a:cxn>
                <a:cxn ang="0">
                  <a:pos x="138" y="178"/>
                </a:cxn>
                <a:cxn ang="0">
                  <a:pos x="84" y="250"/>
                </a:cxn>
                <a:cxn ang="0">
                  <a:pos x="41" y="338"/>
                </a:cxn>
                <a:cxn ang="0">
                  <a:pos x="11" y="444"/>
                </a:cxn>
                <a:cxn ang="0">
                  <a:pos x="3" y="501"/>
                </a:cxn>
                <a:cxn ang="0">
                  <a:pos x="2" y="600"/>
                </a:cxn>
                <a:cxn ang="0">
                  <a:pos x="20" y="680"/>
                </a:cxn>
                <a:cxn ang="0">
                  <a:pos x="54" y="744"/>
                </a:cxn>
                <a:cxn ang="0">
                  <a:pos x="100" y="793"/>
                </a:cxn>
                <a:cxn ang="0">
                  <a:pos x="155" y="830"/>
                </a:cxn>
                <a:cxn ang="0">
                  <a:pos x="217" y="857"/>
                </a:cxn>
                <a:cxn ang="0">
                  <a:pos x="281" y="874"/>
                </a:cxn>
                <a:cxn ang="0">
                  <a:pos x="344" y="883"/>
                </a:cxn>
                <a:cxn ang="0">
                  <a:pos x="403" y="887"/>
                </a:cxn>
                <a:cxn ang="0">
                  <a:pos x="477" y="887"/>
                </a:cxn>
                <a:cxn ang="0">
                  <a:pos x="571" y="882"/>
                </a:cxn>
                <a:cxn ang="0">
                  <a:pos x="668" y="873"/>
                </a:cxn>
                <a:cxn ang="0">
                  <a:pos x="767" y="859"/>
                </a:cxn>
                <a:cxn ang="0">
                  <a:pos x="866" y="841"/>
                </a:cxn>
                <a:cxn ang="0">
                  <a:pos x="919" y="814"/>
                </a:cxn>
                <a:cxn ang="0">
                  <a:pos x="939" y="714"/>
                </a:cxn>
                <a:cxn ang="0">
                  <a:pos x="966" y="570"/>
                </a:cxn>
                <a:cxn ang="0">
                  <a:pos x="992" y="440"/>
                </a:cxn>
                <a:cxn ang="0">
                  <a:pos x="1002" y="384"/>
                </a:cxn>
                <a:cxn ang="0">
                  <a:pos x="951" y="384"/>
                </a:cxn>
                <a:cxn ang="0">
                  <a:pos x="830" y="384"/>
                </a:cxn>
                <a:cxn ang="0">
                  <a:pos x="685" y="384"/>
                </a:cxn>
                <a:cxn ang="0">
                  <a:pos x="563" y="384"/>
                </a:cxn>
                <a:cxn ang="0">
                  <a:pos x="512" y="384"/>
                </a:cxn>
                <a:cxn ang="0">
                  <a:pos x="488" y="508"/>
                </a:cxn>
                <a:cxn ang="0">
                  <a:pos x="512" y="551"/>
                </a:cxn>
                <a:cxn ang="0">
                  <a:pos x="608" y="551"/>
                </a:cxn>
                <a:cxn ang="0">
                  <a:pos x="593" y="627"/>
                </a:cxn>
                <a:cxn ang="0">
                  <a:pos x="558" y="661"/>
                </a:cxn>
                <a:cxn ang="0">
                  <a:pos x="487" y="668"/>
                </a:cxn>
                <a:cxn ang="0">
                  <a:pos x="409" y="644"/>
                </a:cxn>
                <a:cxn ang="0">
                  <a:pos x="382" y="584"/>
                </a:cxn>
                <a:cxn ang="0">
                  <a:pos x="386" y="505"/>
                </a:cxn>
                <a:cxn ang="0">
                  <a:pos x="394" y="464"/>
                </a:cxn>
                <a:cxn ang="0">
                  <a:pos x="413" y="378"/>
                </a:cxn>
                <a:cxn ang="0">
                  <a:pos x="443" y="299"/>
                </a:cxn>
                <a:cxn ang="0">
                  <a:pos x="494" y="242"/>
                </a:cxn>
                <a:cxn ang="0">
                  <a:pos x="573" y="219"/>
                </a:cxn>
                <a:cxn ang="0">
                  <a:pos x="647" y="250"/>
                </a:cxn>
                <a:cxn ang="0">
                  <a:pos x="671" y="285"/>
                </a:cxn>
                <a:cxn ang="0">
                  <a:pos x="791" y="285"/>
                </a:cxn>
                <a:cxn ang="0">
                  <a:pos x="936" y="285"/>
                </a:cxn>
                <a:cxn ang="0">
                  <a:pos x="1007" y="285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978" y="2720"/>
              <a:ext cx="549" cy="517"/>
            </a:xfrm>
            <a:custGeom>
              <a:avLst/>
              <a:gdLst/>
              <a:ahLst/>
              <a:cxnLst>
                <a:cxn ang="0">
                  <a:pos x="4" y="611"/>
                </a:cxn>
                <a:cxn ang="0">
                  <a:pos x="0" y="660"/>
                </a:cxn>
                <a:cxn ang="0">
                  <a:pos x="14" y="731"/>
                </a:cxn>
                <a:cxn ang="0">
                  <a:pos x="69" y="805"/>
                </a:cxn>
                <a:cxn ang="0">
                  <a:pos x="189" y="864"/>
                </a:cxn>
                <a:cxn ang="0">
                  <a:pos x="395" y="888"/>
                </a:cxn>
                <a:cxn ang="0">
                  <a:pos x="556" y="875"/>
                </a:cxn>
                <a:cxn ang="0">
                  <a:pos x="689" y="839"/>
                </a:cxn>
                <a:cxn ang="0">
                  <a:pos x="792" y="780"/>
                </a:cxn>
                <a:cxn ang="0">
                  <a:pos x="864" y="699"/>
                </a:cxn>
                <a:cxn ang="0">
                  <a:pos x="903" y="596"/>
                </a:cxn>
                <a:cxn ang="0">
                  <a:pos x="897" y="486"/>
                </a:cxn>
                <a:cxn ang="0">
                  <a:pos x="843" y="411"/>
                </a:cxn>
                <a:cxn ang="0">
                  <a:pos x="756" y="363"/>
                </a:cxn>
                <a:cxn ang="0">
                  <a:pos x="654" y="331"/>
                </a:cxn>
                <a:cxn ang="0">
                  <a:pos x="555" y="310"/>
                </a:cxn>
                <a:cxn ang="0">
                  <a:pos x="479" y="289"/>
                </a:cxn>
                <a:cxn ang="0">
                  <a:pos x="442" y="258"/>
                </a:cxn>
                <a:cxn ang="0">
                  <a:pos x="489" y="197"/>
                </a:cxn>
                <a:cxn ang="0">
                  <a:pos x="604" y="221"/>
                </a:cxn>
                <a:cxn ang="0">
                  <a:pos x="673" y="260"/>
                </a:cxn>
                <a:cxn ang="0">
                  <a:pos x="874" y="260"/>
                </a:cxn>
                <a:cxn ang="0">
                  <a:pos x="946" y="221"/>
                </a:cxn>
                <a:cxn ang="0">
                  <a:pos x="927" y="124"/>
                </a:cxn>
                <a:cxn ang="0">
                  <a:pos x="863" y="55"/>
                </a:cxn>
                <a:cxn ang="0">
                  <a:pos x="750" y="14"/>
                </a:cxn>
                <a:cxn ang="0">
                  <a:pos x="590" y="0"/>
                </a:cxn>
                <a:cxn ang="0">
                  <a:pos x="500" y="4"/>
                </a:cxn>
                <a:cxn ang="0">
                  <a:pos x="387" y="22"/>
                </a:cxn>
                <a:cxn ang="0">
                  <a:pos x="269" y="60"/>
                </a:cxn>
                <a:cxn ang="0">
                  <a:pos x="167" y="125"/>
                </a:cxn>
                <a:cxn ang="0">
                  <a:pos x="98" y="229"/>
                </a:cxn>
                <a:cxn ang="0">
                  <a:pos x="83" y="348"/>
                </a:cxn>
                <a:cxn ang="0">
                  <a:pos x="124" y="431"/>
                </a:cxn>
                <a:cxn ang="0">
                  <a:pos x="204" y="485"/>
                </a:cxn>
                <a:cxn ang="0">
                  <a:pos x="303" y="518"/>
                </a:cxn>
                <a:cxn ang="0">
                  <a:pos x="404" y="542"/>
                </a:cxn>
                <a:cxn ang="0">
                  <a:pos x="489" y="565"/>
                </a:cxn>
                <a:cxn ang="0">
                  <a:pos x="540" y="596"/>
                </a:cxn>
                <a:cxn ang="0">
                  <a:pos x="529" y="662"/>
                </a:cxn>
                <a:cxn ang="0">
                  <a:pos x="383" y="682"/>
                </a:cxn>
                <a:cxn ang="0">
                  <a:pos x="365" y="600"/>
                </a:cxn>
                <a:cxn ang="0">
                  <a:pos x="224" y="600"/>
                </a:cxn>
                <a:cxn ang="0">
                  <a:pos x="27" y="600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1441" y="2734"/>
              <a:ext cx="635" cy="490"/>
            </a:xfrm>
            <a:custGeom>
              <a:avLst/>
              <a:gdLst/>
              <a:ahLst/>
              <a:cxnLst>
                <a:cxn ang="0">
                  <a:pos x="466" y="5"/>
                </a:cxn>
                <a:cxn ang="0">
                  <a:pos x="446" y="43"/>
                </a:cxn>
                <a:cxn ang="0">
                  <a:pos x="408" y="111"/>
                </a:cxn>
                <a:cxn ang="0">
                  <a:pos x="357" y="202"/>
                </a:cxn>
                <a:cxn ang="0">
                  <a:pos x="298" y="309"/>
                </a:cxn>
                <a:cxn ang="0">
                  <a:pos x="235" y="423"/>
                </a:cxn>
                <a:cxn ang="0">
                  <a:pos x="171" y="536"/>
                </a:cxn>
                <a:cxn ang="0">
                  <a:pos x="113" y="643"/>
                </a:cxn>
                <a:cxn ang="0">
                  <a:pos x="62" y="734"/>
                </a:cxn>
                <a:cxn ang="0">
                  <a:pos x="24" y="802"/>
                </a:cxn>
                <a:cxn ang="0">
                  <a:pos x="3" y="840"/>
                </a:cxn>
                <a:cxn ang="0">
                  <a:pos x="19" y="845"/>
                </a:cxn>
                <a:cxn ang="0">
                  <a:pos x="140" y="845"/>
                </a:cxn>
                <a:cxn ang="0">
                  <a:pos x="287" y="845"/>
                </a:cxn>
                <a:cxn ang="0">
                  <a:pos x="358" y="845"/>
                </a:cxn>
                <a:cxn ang="0">
                  <a:pos x="405" y="745"/>
                </a:cxn>
                <a:cxn ang="0">
                  <a:pos x="451" y="709"/>
                </a:cxn>
                <a:cxn ang="0">
                  <a:pos x="600" y="709"/>
                </a:cxn>
                <a:cxn ang="0">
                  <a:pos x="696" y="709"/>
                </a:cxn>
                <a:cxn ang="0">
                  <a:pos x="703" y="810"/>
                </a:cxn>
                <a:cxn ang="0">
                  <a:pos x="721" y="845"/>
                </a:cxn>
                <a:cxn ang="0">
                  <a:pos x="828" y="845"/>
                </a:cxn>
                <a:cxn ang="0">
                  <a:pos x="971" y="845"/>
                </a:cxn>
                <a:cxn ang="0">
                  <a:pos x="1078" y="845"/>
                </a:cxn>
                <a:cxn ang="0">
                  <a:pos x="1094" y="838"/>
                </a:cxn>
                <a:cxn ang="0">
                  <a:pos x="1086" y="788"/>
                </a:cxn>
                <a:cxn ang="0">
                  <a:pos x="1071" y="701"/>
                </a:cxn>
                <a:cxn ang="0">
                  <a:pos x="1053" y="586"/>
                </a:cxn>
                <a:cxn ang="0">
                  <a:pos x="1031" y="455"/>
                </a:cxn>
                <a:cxn ang="0">
                  <a:pos x="1010" y="323"/>
                </a:cxn>
                <a:cxn ang="0">
                  <a:pos x="989" y="200"/>
                </a:cxn>
                <a:cxn ang="0">
                  <a:pos x="972" y="97"/>
                </a:cxn>
                <a:cxn ang="0">
                  <a:pos x="961" y="26"/>
                </a:cxn>
                <a:cxn ang="0">
                  <a:pos x="957" y="0"/>
                </a:cxn>
                <a:cxn ang="0">
                  <a:pos x="907" y="0"/>
                </a:cxn>
                <a:cxn ang="0">
                  <a:pos x="786" y="0"/>
                </a:cxn>
                <a:cxn ang="0">
                  <a:pos x="642" y="0"/>
                </a:cxn>
                <a:cxn ang="0">
                  <a:pos x="521" y="0"/>
                </a:cxn>
                <a:cxn ang="0">
                  <a:pos x="470" y="0"/>
                </a:cxn>
                <a:cxn ang="0">
                  <a:pos x="662" y="189"/>
                </a:cxn>
                <a:cxn ang="0">
                  <a:pos x="666" y="189"/>
                </a:cxn>
                <a:cxn ang="0">
                  <a:pos x="669" y="271"/>
                </a:cxn>
                <a:cxn ang="0">
                  <a:pos x="676" y="422"/>
                </a:cxn>
                <a:cxn ang="0">
                  <a:pos x="678" y="503"/>
                </a:cxn>
                <a:cxn ang="0">
                  <a:pos x="560" y="503"/>
                </a:cxn>
                <a:cxn ang="0">
                  <a:pos x="525" y="485"/>
                </a:cxn>
                <a:cxn ang="0">
                  <a:pos x="574" y="379"/>
                </a:cxn>
                <a:cxn ang="0">
                  <a:pos x="632" y="252"/>
                </a:cxn>
                <a:cxn ang="0">
                  <a:pos x="661" y="189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2080" y="2734"/>
              <a:ext cx="653" cy="490"/>
            </a:xfrm>
            <a:custGeom>
              <a:avLst/>
              <a:gdLst/>
              <a:ahLst/>
              <a:cxnLst>
                <a:cxn ang="0">
                  <a:pos x="165" y="7"/>
                </a:cxn>
                <a:cxn ang="0">
                  <a:pos x="155" y="57"/>
                </a:cxn>
                <a:cxn ang="0">
                  <a:pos x="137" y="144"/>
                </a:cxn>
                <a:cxn ang="0">
                  <a:pos x="115" y="260"/>
                </a:cxn>
                <a:cxn ang="0">
                  <a:pos x="90" y="390"/>
                </a:cxn>
                <a:cxn ang="0">
                  <a:pos x="64" y="522"/>
                </a:cxn>
                <a:cxn ang="0">
                  <a:pos x="39" y="645"/>
                </a:cxn>
                <a:cxn ang="0">
                  <a:pos x="20" y="748"/>
                </a:cxn>
                <a:cxn ang="0">
                  <a:pos x="6" y="819"/>
                </a:cxn>
                <a:cxn ang="0">
                  <a:pos x="0" y="845"/>
                </a:cxn>
                <a:cxn ang="0">
                  <a:pos x="80" y="845"/>
                </a:cxn>
                <a:cxn ang="0">
                  <a:pos x="228" y="845"/>
                </a:cxn>
                <a:cxn ang="0">
                  <a:pos x="308" y="845"/>
                </a:cxn>
                <a:cxn ang="0">
                  <a:pos x="316" y="803"/>
                </a:cxn>
                <a:cxn ang="0">
                  <a:pos x="336" y="698"/>
                </a:cxn>
                <a:cxn ang="0">
                  <a:pos x="361" y="566"/>
                </a:cxn>
                <a:cxn ang="0">
                  <a:pos x="385" y="438"/>
                </a:cxn>
                <a:cxn ang="0">
                  <a:pos x="400" y="348"/>
                </a:cxn>
                <a:cxn ang="0">
                  <a:pos x="405" y="328"/>
                </a:cxn>
                <a:cxn ang="0">
                  <a:pos x="408" y="328"/>
                </a:cxn>
                <a:cxn ang="0">
                  <a:pos x="417" y="391"/>
                </a:cxn>
                <a:cxn ang="0">
                  <a:pos x="438" y="505"/>
                </a:cxn>
                <a:cxn ang="0">
                  <a:pos x="466" y="639"/>
                </a:cxn>
                <a:cxn ang="0">
                  <a:pos x="491" y="758"/>
                </a:cxn>
                <a:cxn ang="0">
                  <a:pos x="507" y="834"/>
                </a:cxn>
                <a:cxn ang="0">
                  <a:pos x="524" y="845"/>
                </a:cxn>
                <a:cxn ang="0">
                  <a:pos x="627" y="845"/>
                </a:cxn>
                <a:cxn ang="0">
                  <a:pos x="773" y="845"/>
                </a:cxn>
                <a:cxn ang="0">
                  <a:pos x="905" y="845"/>
                </a:cxn>
                <a:cxn ang="0">
                  <a:pos x="962" y="845"/>
                </a:cxn>
                <a:cxn ang="0">
                  <a:pos x="968" y="819"/>
                </a:cxn>
                <a:cxn ang="0">
                  <a:pos x="981" y="748"/>
                </a:cxn>
                <a:cxn ang="0">
                  <a:pos x="1001" y="645"/>
                </a:cxn>
                <a:cxn ang="0">
                  <a:pos x="1026" y="522"/>
                </a:cxn>
                <a:cxn ang="0">
                  <a:pos x="1051" y="390"/>
                </a:cxn>
                <a:cxn ang="0">
                  <a:pos x="1076" y="260"/>
                </a:cxn>
                <a:cxn ang="0">
                  <a:pos x="1099" y="144"/>
                </a:cxn>
                <a:cxn ang="0">
                  <a:pos x="1117" y="57"/>
                </a:cxn>
                <a:cxn ang="0">
                  <a:pos x="1126" y="7"/>
                </a:cxn>
                <a:cxn ang="0">
                  <a:pos x="1104" y="0"/>
                </a:cxn>
                <a:cxn ang="0">
                  <a:pos x="974" y="0"/>
                </a:cxn>
                <a:cxn ang="0">
                  <a:pos x="844" y="0"/>
                </a:cxn>
                <a:cxn ang="0">
                  <a:pos x="818" y="10"/>
                </a:cxn>
                <a:cxn ang="0">
                  <a:pos x="806" y="78"/>
                </a:cxn>
                <a:cxn ang="0">
                  <a:pos x="785" y="187"/>
                </a:cxn>
                <a:cxn ang="0">
                  <a:pos x="761" y="313"/>
                </a:cxn>
                <a:cxn ang="0">
                  <a:pos x="741" y="429"/>
                </a:cxn>
                <a:cxn ang="0">
                  <a:pos x="730" y="508"/>
                </a:cxn>
                <a:cxn ang="0">
                  <a:pos x="728" y="508"/>
                </a:cxn>
                <a:cxn ang="0">
                  <a:pos x="724" y="508"/>
                </a:cxn>
                <a:cxn ang="0">
                  <a:pos x="716" y="435"/>
                </a:cxn>
                <a:cxn ang="0">
                  <a:pos x="695" y="320"/>
                </a:cxn>
                <a:cxn ang="0">
                  <a:pos x="669" y="193"/>
                </a:cxn>
                <a:cxn ang="0">
                  <a:pos x="644" y="80"/>
                </a:cxn>
                <a:cxn ang="0">
                  <a:pos x="628" y="10"/>
                </a:cxn>
                <a:cxn ang="0">
                  <a:pos x="613" y="0"/>
                </a:cxn>
                <a:cxn ang="0">
                  <a:pos x="527" y="0"/>
                </a:cxn>
                <a:cxn ang="0">
                  <a:pos x="397" y="0"/>
                </a:cxn>
                <a:cxn ang="0">
                  <a:pos x="265" y="0"/>
                </a:cxn>
                <a:cxn ang="0">
                  <a:pos x="179" y="0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3147" y="2689"/>
              <a:ext cx="639" cy="490"/>
            </a:xfrm>
            <a:custGeom>
              <a:avLst/>
              <a:gdLst/>
              <a:ahLst/>
              <a:cxnLst>
                <a:cxn ang="0">
                  <a:pos x="467" y="5"/>
                </a:cxn>
                <a:cxn ang="0">
                  <a:pos x="446" y="43"/>
                </a:cxn>
                <a:cxn ang="0">
                  <a:pos x="408" y="111"/>
                </a:cxn>
                <a:cxn ang="0">
                  <a:pos x="357" y="202"/>
                </a:cxn>
                <a:cxn ang="0">
                  <a:pos x="299" y="309"/>
                </a:cxn>
                <a:cxn ang="0">
                  <a:pos x="235" y="423"/>
                </a:cxn>
                <a:cxn ang="0">
                  <a:pos x="172" y="536"/>
                </a:cxn>
                <a:cxn ang="0">
                  <a:pos x="112" y="643"/>
                </a:cxn>
                <a:cxn ang="0">
                  <a:pos x="61" y="734"/>
                </a:cxn>
                <a:cxn ang="0">
                  <a:pos x="23" y="802"/>
                </a:cxn>
                <a:cxn ang="0">
                  <a:pos x="2" y="840"/>
                </a:cxn>
                <a:cxn ang="0">
                  <a:pos x="20" y="845"/>
                </a:cxn>
                <a:cxn ang="0">
                  <a:pos x="141" y="845"/>
                </a:cxn>
                <a:cxn ang="0">
                  <a:pos x="287" y="845"/>
                </a:cxn>
                <a:cxn ang="0">
                  <a:pos x="357" y="845"/>
                </a:cxn>
                <a:cxn ang="0">
                  <a:pos x="406" y="745"/>
                </a:cxn>
                <a:cxn ang="0">
                  <a:pos x="452" y="709"/>
                </a:cxn>
                <a:cxn ang="0">
                  <a:pos x="600" y="709"/>
                </a:cxn>
                <a:cxn ang="0">
                  <a:pos x="696" y="709"/>
                </a:cxn>
                <a:cxn ang="0">
                  <a:pos x="703" y="810"/>
                </a:cxn>
                <a:cxn ang="0">
                  <a:pos x="721" y="845"/>
                </a:cxn>
                <a:cxn ang="0">
                  <a:pos x="829" y="845"/>
                </a:cxn>
                <a:cxn ang="0">
                  <a:pos x="971" y="845"/>
                </a:cxn>
                <a:cxn ang="0">
                  <a:pos x="1079" y="845"/>
                </a:cxn>
                <a:cxn ang="0">
                  <a:pos x="1095" y="838"/>
                </a:cxn>
                <a:cxn ang="0">
                  <a:pos x="1087" y="788"/>
                </a:cxn>
                <a:cxn ang="0">
                  <a:pos x="1072" y="701"/>
                </a:cxn>
                <a:cxn ang="0">
                  <a:pos x="1053" y="586"/>
                </a:cxn>
                <a:cxn ang="0">
                  <a:pos x="1031" y="455"/>
                </a:cxn>
                <a:cxn ang="0">
                  <a:pos x="1009" y="323"/>
                </a:cxn>
                <a:cxn ang="0">
                  <a:pos x="990" y="200"/>
                </a:cxn>
                <a:cxn ang="0">
                  <a:pos x="973" y="97"/>
                </a:cxn>
                <a:cxn ang="0">
                  <a:pos x="961" y="26"/>
                </a:cxn>
                <a:cxn ang="0">
                  <a:pos x="956" y="0"/>
                </a:cxn>
                <a:cxn ang="0">
                  <a:pos x="906" y="0"/>
                </a:cxn>
                <a:cxn ang="0">
                  <a:pos x="785" y="0"/>
                </a:cxn>
                <a:cxn ang="0">
                  <a:pos x="641" y="0"/>
                </a:cxn>
                <a:cxn ang="0">
                  <a:pos x="520" y="0"/>
                </a:cxn>
                <a:cxn ang="0">
                  <a:pos x="469" y="0"/>
                </a:cxn>
                <a:cxn ang="0">
                  <a:pos x="663" y="189"/>
                </a:cxn>
                <a:cxn ang="0">
                  <a:pos x="666" y="189"/>
                </a:cxn>
                <a:cxn ang="0">
                  <a:pos x="670" y="271"/>
                </a:cxn>
                <a:cxn ang="0">
                  <a:pos x="677" y="422"/>
                </a:cxn>
                <a:cxn ang="0">
                  <a:pos x="680" y="503"/>
                </a:cxn>
                <a:cxn ang="0">
                  <a:pos x="560" y="503"/>
                </a:cxn>
                <a:cxn ang="0">
                  <a:pos x="526" y="485"/>
                </a:cxn>
                <a:cxn ang="0">
                  <a:pos x="574" y="379"/>
                </a:cxn>
                <a:cxn ang="0">
                  <a:pos x="633" y="252"/>
                </a:cxn>
                <a:cxn ang="0">
                  <a:pos x="660" y="189"/>
                </a:cxn>
              </a:cxnLst>
              <a:rect l="0" t="0" r="r" b="b"/>
              <a:pathLst>
                <a:path w="1096" h="845">
                  <a:moveTo>
                    <a:pt x="469" y="0"/>
                  </a:moveTo>
                  <a:lnTo>
                    <a:pt x="467" y="5"/>
                  </a:lnTo>
                  <a:lnTo>
                    <a:pt x="459" y="20"/>
                  </a:lnTo>
                  <a:lnTo>
                    <a:pt x="446" y="43"/>
                  </a:lnTo>
                  <a:lnTo>
                    <a:pt x="429" y="74"/>
                  </a:lnTo>
                  <a:lnTo>
                    <a:pt x="408" y="111"/>
                  </a:lnTo>
                  <a:lnTo>
                    <a:pt x="384" y="155"/>
                  </a:lnTo>
                  <a:lnTo>
                    <a:pt x="357" y="202"/>
                  </a:lnTo>
                  <a:lnTo>
                    <a:pt x="329" y="254"/>
                  </a:lnTo>
                  <a:lnTo>
                    <a:pt x="299" y="309"/>
                  </a:lnTo>
                  <a:lnTo>
                    <a:pt x="266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2" y="536"/>
                  </a:lnTo>
                  <a:lnTo>
                    <a:pt x="141" y="591"/>
                  </a:lnTo>
                  <a:lnTo>
                    <a:pt x="112" y="643"/>
                  </a:lnTo>
                  <a:lnTo>
                    <a:pt x="85" y="690"/>
                  </a:lnTo>
                  <a:lnTo>
                    <a:pt x="61" y="734"/>
                  </a:lnTo>
                  <a:lnTo>
                    <a:pt x="41" y="771"/>
                  </a:lnTo>
                  <a:lnTo>
                    <a:pt x="23" y="802"/>
                  </a:lnTo>
                  <a:lnTo>
                    <a:pt x="11" y="825"/>
                  </a:lnTo>
                  <a:lnTo>
                    <a:pt x="2" y="840"/>
                  </a:lnTo>
                  <a:lnTo>
                    <a:pt x="0" y="845"/>
                  </a:lnTo>
                  <a:lnTo>
                    <a:pt x="20" y="845"/>
                  </a:lnTo>
                  <a:lnTo>
                    <a:pt x="70" y="845"/>
                  </a:lnTo>
                  <a:lnTo>
                    <a:pt x="141" y="845"/>
                  </a:lnTo>
                  <a:lnTo>
                    <a:pt x="217" y="845"/>
                  </a:lnTo>
                  <a:lnTo>
                    <a:pt x="287" y="845"/>
                  </a:lnTo>
                  <a:lnTo>
                    <a:pt x="338" y="845"/>
                  </a:lnTo>
                  <a:lnTo>
                    <a:pt x="357" y="845"/>
                  </a:lnTo>
                  <a:lnTo>
                    <a:pt x="375" y="810"/>
                  </a:lnTo>
                  <a:lnTo>
                    <a:pt x="406" y="745"/>
                  </a:lnTo>
                  <a:lnTo>
                    <a:pt x="423" y="709"/>
                  </a:lnTo>
                  <a:lnTo>
                    <a:pt x="452" y="709"/>
                  </a:lnTo>
                  <a:lnTo>
                    <a:pt x="520" y="709"/>
                  </a:lnTo>
                  <a:lnTo>
                    <a:pt x="600" y="709"/>
                  </a:lnTo>
                  <a:lnTo>
                    <a:pt x="667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9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5" y="845"/>
                  </a:lnTo>
                  <a:lnTo>
                    <a:pt x="1079" y="845"/>
                  </a:lnTo>
                  <a:lnTo>
                    <a:pt x="1096" y="845"/>
                  </a:lnTo>
                  <a:lnTo>
                    <a:pt x="1095" y="838"/>
                  </a:lnTo>
                  <a:lnTo>
                    <a:pt x="1091" y="819"/>
                  </a:lnTo>
                  <a:lnTo>
                    <a:pt x="1087" y="788"/>
                  </a:lnTo>
                  <a:lnTo>
                    <a:pt x="1080" y="748"/>
                  </a:lnTo>
                  <a:lnTo>
                    <a:pt x="1072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3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09" y="323"/>
                  </a:lnTo>
                  <a:lnTo>
                    <a:pt x="999" y="260"/>
                  </a:lnTo>
                  <a:lnTo>
                    <a:pt x="990" y="200"/>
                  </a:lnTo>
                  <a:lnTo>
                    <a:pt x="981" y="144"/>
                  </a:lnTo>
                  <a:lnTo>
                    <a:pt x="973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6" y="0"/>
                  </a:lnTo>
                  <a:lnTo>
                    <a:pt x="943" y="0"/>
                  </a:lnTo>
                  <a:lnTo>
                    <a:pt x="906" y="0"/>
                  </a:lnTo>
                  <a:lnTo>
                    <a:pt x="852" y="0"/>
                  </a:lnTo>
                  <a:lnTo>
                    <a:pt x="785" y="0"/>
                  </a:lnTo>
                  <a:lnTo>
                    <a:pt x="713" y="0"/>
                  </a:lnTo>
                  <a:lnTo>
                    <a:pt x="641" y="0"/>
                  </a:lnTo>
                  <a:lnTo>
                    <a:pt x="575" y="0"/>
                  </a:lnTo>
                  <a:lnTo>
                    <a:pt x="520" y="0"/>
                  </a:lnTo>
                  <a:lnTo>
                    <a:pt x="483" y="0"/>
                  </a:lnTo>
                  <a:lnTo>
                    <a:pt x="469" y="0"/>
                  </a:lnTo>
                  <a:lnTo>
                    <a:pt x="660" y="189"/>
                  </a:lnTo>
                  <a:lnTo>
                    <a:pt x="663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70" y="271"/>
                  </a:lnTo>
                  <a:lnTo>
                    <a:pt x="673" y="346"/>
                  </a:lnTo>
                  <a:lnTo>
                    <a:pt x="677" y="422"/>
                  </a:lnTo>
                  <a:lnTo>
                    <a:pt x="679" y="480"/>
                  </a:lnTo>
                  <a:lnTo>
                    <a:pt x="680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8" y="503"/>
                  </a:lnTo>
                  <a:lnTo>
                    <a:pt x="526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4" y="313"/>
                  </a:lnTo>
                  <a:lnTo>
                    <a:pt x="633" y="252"/>
                  </a:lnTo>
                  <a:lnTo>
                    <a:pt x="652" y="207"/>
                  </a:lnTo>
                  <a:lnTo>
                    <a:pt x="660" y="1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638" y="2689"/>
              <a:ext cx="612" cy="490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155" y="57"/>
                </a:cxn>
                <a:cxn ang="0">
                  <a:pos x="137" y="144"/>
                </a:cxn>
                <a:cxn ang="0">
                  <a:pos x="114" y="260"/>
                </a:cxn>
                <a:cxn ang="0">
                  <a:pos x="89" y="390"/>
                </a:cxn>
                <a:cxn ang="0">
                  <a:pos x="64" y="522"/>
                </a:cxn>
                <a:cxn ang="0">
                  <a:pos x="40" y="645"/>
                </a:cxn>
                <a:cxn ang="0">
                  <a:pos x="19" y="748"/>
                </a:cxn>
                <a:cxn ang="0">
                  <a:pos x="5" y="819"/>
                </a:cxn>
                <a:cxn ang="0">
                  <a:pos x="0" y="845"/>
                </a:cxn>
                <a:cxn ang="0">
                  <a:pos x="59" y="845"/>
                </a:cxn>
                <a:cxn ang="0">
                  <a:pos x="188" y="845"/>
                </a:cxn>
                <a:cxn ang="0">
                  <a:pos x="317" y="845"/>
                </a:cxn>
                <a:cxn ang="0">
                  <a:pos x="376" y="845"/>
                </a:cxn>
                <a:cxn ang="0">
                  <a:pos x="517" y="844"/>
                </a:cxn>
                <a:cxn ang="0">
                  <a:pos x="612" y="832"/>
                </a:cxn>
                <a:cxn ang="0">
                  <a:pos x="714" y="807"/>
                </a:cxn>
                <a:cxn ang="0">
                  <a:pos x="800" y="769"/>
                </a:cxn>
                <a:cxn ang="0">
                  <a:pos x="877" y="715"/>
                </a:cxn>
                <a:cxn ang="0">
                  <a:pos x="942" y="644"/>
                </a:cxn>
                <a:cxn ang="0">
                  <a:pos x="994" y="561"/>
                </a:cxn>
                <a:cxn ang="0">
                  <a:pos x="1030" y="467"/>
                </a:cxn>
                <a:cxn ang="0">
                  <a:pos x="1050" y="360"/>
                </a:cxn>
                <a:cxn ang="0">
                  <a:pos x="1047" y="255"/>
                </a:cxn>
                <a:cxn ang="0">
                  <a:pos x="1017" y="165"/>
                </a:cxn>
                <a:cxn ang="0">
                  <a:pos x="969" y="101"/>
                </a:cxn>
                <a:cxn ang="0">
                  <a:pos x="905" y="53"/>
                </a:cxn>
                <a:cxn ang="0">
                  <a:pos x="818" y="22"/>
                </a:cxn>
                <a:cxn ang="0">
                  <a:pos x="709" y="6"/>
                </a:cxn>
                <a:cxn ang="0">
                  <a:pos x="619" y="0"/>
                </a:cxn>
                <a:cxn ang="0">
                  <a:pos x="525" y="0"/>
                </a:cxn>
                <a:cxn ang="0">
                  <a:pos x="422" y="0"/>
                </a:cxn>
                <a:cxn ang="0">
                  <a:pos x="285" y="0"/>
                </a:cxn>
                <a:cxn ang="0">
                  <a:pos x="182" y="0"/>
                </a:cxn>
                <a:cxn ang="0">
                  <a:pos x="503" y="193"/>
                </a:cxn>
                <a:cxn ang="0">
                  <a:pos x="512" y="193"/>
                </a:cxn>
                <a:cxn ang="0">
                  <a:pos x="568" y="195"/>
                </a:cxn>
                <a:cxn ang="0">
                  <a:pos x="631" y="217"/>
                </a:cxn>
                <a:cxn ang="0">
                  <a:pos x="665" y="290"/>
                </a:cxn>
                <a:cxn ang="0">
                  <a:pos x="656" y="416"/>
                </a:cxn>
                <a:cxn ang="0">
                  <a:pos x="614" y="549"/>
                </a:cxn>
                <a:cxn ang="0">
                  <a:pos x="551" y="626"/>
                </a:cxn>
                <a:cxn ang="0">
                  <a:pos x="476" y="648"/>
                </a:cxn>
                <a:cxn ang="0">
                  <a:pos x="416" y="637"/>
                </a:cxn>
                <a:cxn ang="0">
                  <a:pos x="434" y="551"/>
                </a:cxn>
                <a:cxn ang="0">
                  <a:pos x="458" y="421"/>
                </a:cxn>
                <a:cxn ang="0">
                  <a:pos x="483" y="292"/>
                </a:cxn>
                <a:cxn ang="0">
                  <a:pos x="500" y="206"/>
                </a:cxn>
                <a:cxn ang="0">
                  <a:pos x="166" y="0"/>
                </a:cxn>
              </a:cxnLst>
              <a:rect l="0" t="0" r="r" b="b"/>
              <a:pathLst>
                <a:path w="1051" h="845">
                  <a:moveTo>
                    <a:pt x="166" y="0"/>
                  </a:moveTo>
                  <a:lnTo>
                    <a:pt x="164" y="7"/>
                  </a:lnTo>
                  <a:lnTo>
                    <a:pt x="161" y="26"/>
                  </a:lnTo>
                  <a:lnTo>
                    <a:pt x="155" y="57"/>
                  </a:lnTo>
                  <a:lnTo>
                    <a:pt x="147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4" y="260"/>
                  </a:lnTo>
                  <a:lnTo>
                    <a:pt x="103" y="323"/>
                  </a:lnTo>
                  <a:lnTo>
                    <a:pt x="89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40" y="645"/>
                  </a:lnTo>
                  <a:lnTo>
                    <a:pt x="29" y="701"/>
                  </a:lnTo>
                  <a:lnTo>
                    <a:pt x="19" y="748"/>
                  </a:lnTo>
                  <a:lnTo>
                    <a:pt x="12" y="788"/>
                  </a:lnTo>
                  <a:lnTo>
                    <a:pt x="5" y="819"/>
                  </a:lnTo>
                  <a:lnTo>
                    <a:pt x="2" y="838"/>
                  </a:lnTo>
                  <a:lnTo>
                    <a:pt x="0" y="845"/>
                  </a:lnTo>
                  <a:lnTo>
                    <a:pt x="17" y="845"/>
                  </a:lnTo>
                  <a:lnTo>
                    <a:pt x="59" y="845"/>
                  </a:lnTo>
                  <a:lnTo>
                    <a:pt x="119" y="845"/>
                  </a:lnTo>
                  <a:lnTo>
                    <a:pt x="188" y="845"/>
                  </a:lnTo>
                  <a:lnTo>
                    <a:pt x="257" y="845"/>
                  </a:lnTo>
                  <a:lnTo>
                    <a:pt x="317" y="845"/>
                  </a:lnTo>
                  <a:lnTo>
                    <a:pt x="360" y="845"/>
                  </a:lnTo>
                  <a:lnTo>
                    <a:pt x="376" y="845"/>
                  </a:lnTo>
                  <a:lnTo>
                    <a:pt x="467" y="845"/>
                  </a:lnTo>
                  <a:lnTo>
                    <a:pt x="517" y="844"/>
                  </a:lnTo>
                  <a:lnTo>
                    <a:pt x="556" y="839"/>
                  </a:lnTo>
                  <a:lnTo>
                    <a:pt x="612" y="832"/>
                  </a:lnTo>
                  <a:lnTo>
                    <a:pt x="665" y="821"/>
                  </a:lnTo>
                  <a:lnTo>
                    <a:pt x="714" y="807"/>
                  </a:lnTo>
                  <a:lnTo>
                    <a:pt x="757" y="789"/>
                  </a:lnTo>
                  <a:lnTo>
                    <a:pt x="800" y="769"/>
                  </a:lnTo>
                  <a:lnTo>
                    <a:pt x="840" y="743"/>
                  </a:lnTo>
                  <a:lnTo>
                    <a:pt x="877" y="715"/>
                  </a:lnTo>
                  <a:lnTo>
                    <a:pt x="911" y="681"/>
                  </a:lnTo>
                  <a:lnTo>
                    <a:pt x="942" y="644"/>
                  </a:lnTo>
                  <a:lnTo>
                    <a:pt x="969" y="604"/>
                  </a:lnTo>
                  <a:lnTo>
                    <a:pt x="994" y="561"/>
                  </a:lnTo>
                  <a:lnTo>
                    <a:pt x="1014" y="515"/>
                  </a:lnTo>
                  <a:lnTo>
                    <a:pt x="1030" y="467"/>
                  </a:lnTo>
                  <a:lnTo>
                    <a:pt x="1042" y="416"/>
                  </a:lnTo>
                  <a:lnTo>
                    <a:pt x="1050" y="360"/>
                  </a:lnTo>
                  <a:lnTo>
                    <a:pt x="1051" y="306"/>
                  </a:lnTo>
                  <a:lnTo>
                    <a:pt x="1047" y="255"/>
                  </a:lnTo>
                  <a:lnTo>
                    <a:pt x="1035" y="208"/>
                  </a:lnTo>
                  <a:lnTo>
                    <a:pt x="1017" y="165"/>
                  </a:lnTo>
                  <a:lnTo>
                    <a:pt x="996" y="131"/>
                  </a:lnTo>
                  <a:lnTo>
                    <a:pt x="969" y="101"/>
                  </a:lnTo>
                  <a:lnTo>
                    <a:pt x="939" y="75"/>
                  </a:lnTo>
                  <a:lnTo>
                    <a:pt x="905" y="53"/>
                  </a:lnTo>
                  <a:lnTo>
                    <a:pt x="865" y="36"/>
                  </a:lnTo>
                  <a:lnTo>
                    <a:pt x="818" y="22"/>
                  </a:lnTo>
                  <a:lnTo>
                    <a:pt x="767" y="12"/>
                  </a:lnTo>
                  <a:lnTo>
                    <a:pt x="709" y="6"/>
                  </a:lnTo>
                  <a:lnTo>
                    <a:pt x="667" y="3"/>
                  </a:lnTo>
                  <a:lnTo>
                    <a:pt x="619" y="0"/>
                  </a:lnTo>
                  <a:lnTo>
                    <a:pt x="541" y="0"/>
                  </a:lnTo>
                  <a:lnTo>
                    <a:pt x="525" y="0"/>
                  </a:lnTo>
                  <a:lnTo>
                    <a:pt x="482" y="0"/>
                  </a:lnTo>
                  <a:lnTo>
                    <a:pt x="422" y="0"/>
                  </a:lnTo>
                  <a:lnTo>
                    <a:pt x="353" y="0"/>
                  </a:lnTo>
                  <a:lnTo>
                    <a:pt x="285" y="0"/>
                  </a:lnTo>
                  <a:lnTo>
                    <a:pt x="224" y="0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503" y="193"/>
                  </a:lnTo>
                  <a:lnTo>
                    <a:pt x="506" y="193"/>
                  </a:lnTo>
                  <a:lnTo>
                    <a:pt x="512" y="193"/>
                  </a:lnTo>
                  <a:lnTo>
                    <a:pt x="515" y="193"/>
                  </a:lnTo>
                  <a:lnTo>
                    <a:pt x="568" y="195"/>
                  </a:lnTo>
                  <a:lnTo>
                    <a:pt x="604" y="203"/>
                  </a:lnTo>
                  <a:lnTo>
                    <a:pt x="631" y="217"/>
                  </a:lnTo>
                  <a:lnTo>
                    <a:pt x="654" y="247"/>
                  </a:lnTo>
                  <a:lnTo>
                    <a:pt x="665" y="290"/>
                  </a:lnTo>
                  <a:lnTo>
                    <a:pt x="666" y="346"/>
                  </a:lnTo>
                  <a:lnTo>
                    <a:pt x="656" y="416"/>
                  </a:lnTo>
                  <a:lnTo>
                    <a:pt x="638" y="490"/>
                  </a:lnTo>
                  <a:lnTo>
                    <a:pt x="614" y="549"/>
                  </a:lnTo>
                  <a:lnTo>
                    <a:pt x="586" y="594"/>
                  </a:lnTo>
                  <a:lnTo>
                    <a:pt x="551" y="626"/>
                  </a:lnTo>
                  <a:lnTo>
                    <a:pt x="520" y="641"/>
                  </a:lnTo>
                  <a:lnTo>
                    <a:pt x="476" y="648"/>
                  </a:lnTo>
                  <a:lnTo>
                    <a:pt x="414" y="650"/>
                  </a:lnTo>
                  <a:lnTo>
                    <a:pt x="416" y="637"/>
                  </a:lnTo>
                  <a:lnTo>
                    <a:pt x="423" y="602"/>
                  </a:lnTo>
                  <a:lnTo>
                    <a:pt x="434" y="551"/>
                  </a:lnTo>
                  <a:lnTo>
                    <a:pt x="445" y="489"/>
                  </a:lnTo>
                  <a:lnTo>
                    <a:pt x="458" y="421"/>
                  </a:lnTo>
                  <a:lnTo>
                    <a:pt x="472" y="354"/>
                  </a:lnTo>
                  <a:lnTo>
                    <a:pt x="483" y="292"/>
                  </a:lnTo>
                  <a:lnTo>
                    <a:pt x="494" y="240"/>
                  </a:lnTo>
                  <a:lnTo>
                    <a:pt x="500" y="206"/>
                  </a:lnTo>
                  <a:lnTo>
                    <a:pt x="503" y="19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3781" y="2675"/>
              <a:ext cx="590" cy="517"/>
            </a:xfrm>
            <a:custGeom>
              <a:avLst/>
              <a:gdLst/>
              <a:ahLst/>
              <a:cxnLst>
                <a:cxn ang="0">
                  <a:pos x="1012" y="245"/>
                </a:cxn>
                <a:cxn ang="0">
                  <a:pos x="1009" y="174"/>
                </a:cxn>
                <a:cxn ang="0">
                  <a:pos x="984" y="115"/>
                </a:cxn>
                <a:cxn ang="0">
                  <a:pos x="940" y="69"/>
                </a:cxn>
                <a:cxn ang="0">
                  <a:pos x="874" y="34"/>
                </a:cxn>
                <a:cxn ang="0">
                  <a:pos x="788" y="12"/>
                </a:cxn>
                <a:cxn ang="0">
                  <a:pos x="682" y="2"/>
                </a:cxn>
                <a:cxn ang="0">
                  <a:pos x="595" y="1"/>
                </a:cxn>
                <a:cxn ang="0">
                  <a:pos x="539" y="3"/>
                </a:cxn>
                <a:cxn ang="0">
                  <a:pos x="474" y="11"/>
                </a:cxn>
                <a:cxn ang="0">
                  <a:pos x="406" y="25"/>
                </a:cxn>
                <a:cxn ang="0">
                  <a:pos x="336" y="47"/>
                </a:cxn>
                <a:cxn ang="0">
                  <a:pos x="266" y="78"/>
                </a:cxn>
                <a:cxn ang="0">
                  <a:pos x="199" y="122"/>
                </a:cxn>
                <a:cxn ang="0">
                  <a:pos x="138" y="178"/>
                </a:cxn>
                <a:cxn ang="0">
                  <a:pos x="84" y="250"/>
                </a:cxn>
                <a:cxn ang="0">
                  <a:pos x="41" y="338"/>
                </a:cxn>
                <a:cxn ang="0">
                  <a:pos x="11" y="444"/>
                </a:cxn>
                <a:cxn ang="0">
                  <a:pos x="3" y="501"/>
                </a:cxn>
                <a:cxn ang="0">
                  <a:pos x="2" y="600"/>
                </a:cxn>
                <a:cxn ang="0">
                  <a:pos x="20" y="680"/>
                </a:cxn>
                <a:cxn ang="0">
                  <a:pos x="54" y="744"/>
                </a:cxn>
                <a:cxn ang="0">
                  <a:pos x="100" y="793"/>
                </a:cxn>
                <a:cxn ang="0">
                  <a:pos x="155" y="830"/>
                </a:cxn>
                <a:cxn ang="0">
                  <a:pos x="217" y="857"/>
                </a:cxn>
                <a:cxn ang="0">
                  <a:pos x="281" y="874"/>
                </a:cxn>
                <a:cxn ang="0">
                  <a:pos x="344" y="883"/>
                </a:cxn>
                <a:cxn ang="0">
                  <a:pos x="403" y="887"/>
                </a:cxn>
                <a:cxn ang="0">
                  <a:pos x="477" y="887"/>
                </a:cxn>
                <a:cxn ang="0">
                  <a:pos x="571" y="882"/>
                </a:cxn>
                <a:cxn ang="0">
                  <a:pos x="668" y="873"/>
                </a:cxn>
                <a:cxn ang="0">
                  <a:pos x="767" y="859"/>
                </a:cxn>
                <a:cxn ang="0">
                  <a:pos x="866" y="841"/>
                </a:cxn>
                <a:cxn ang="0">
                  <a:pos x="919" y="814"/>
                </a:cxn>
                <a:cxn ang="0">
                  <a:pos x="939" y="714"/>
                </a:cxn>
                <a:cxn ang="0">
                  <a:pos x="966" y="570"/>
                </a:cxn>
                <a:cxn ang="0">
                  <a:pos x="992" y="440"/>
                </a:cxn>
                <a:cxn ang="0">
                  <a:pos x="1002" y="384"/>
                </a:cxn>
                <a:cxn ang="0">
                  <a:pos x="951" y="384"/>
                </a:cxn>
                <a:cxn ang="0">
                  <a:pos x="830" y="384"/>
                </a:cxn>
                <a:cxn ang="0">
                  <a:pos x="685" y="384"/>
                </a:cxn>
                <a:cxn ang="0">
                  <a:pos x="563" y="384"/>
                </a:cxn>
                <a:cxn ang="0">
                  <a:pos x="512" y="384"/>
                </a:cxn>
                <a:cxn ang="0">
                  <a:pos x="488" y="508"/>
                </a:cxn>
                <a:cxn ang="0">
                  <a:pos x="512" y="551"/>
                </a:cxn>
                <a:cxn ang="0">
                  <a:pos x="608" y="551"/>
                </a:cxn>
                <a:cxn ang="0">
                  <a:pos x="593" y="627"/>
                </a:cxn>
                <a:cxn ang="0">
                  <a:pos x="558" y="661"/>
                </a:cxn>
                <a:cxn ang="0">
                  <a:pos x="487" y="668"/>
                </a:cxn>
                <a:cxn ang="0">
                  <a:pos x="409" y="644"/>
                </a:cxn>
                <a:cxn ang="0">
                  <a:pos x="382" y="584"/>
                </a:cxn>
                <a:cxn ang="0">
                  <a:pos x="386" y="505"/>
                </a:cxn>
                <a:cxn ang="0">
                  <a:pos x="394" y="464"/>
                </a:cxn>
                <a:cxn ang="0">
                  <a:pos x="413" y="378"/>
                </a:cxn>
                <a:cxn ang="0">
                  <a:pos x="443" y="299"/>
                </a:cxn>
                <a:cxn ang="0">
                  <a:pos x="494" y="242"/>
                </a:cxn>
                <a:cxn ang="0">
                  <a:pos x="573" y="219"/>
                </a:cxn>
                <a:cxn ang="0">
                  <a:pos x="647" y="250"/>
                </a:cxn>
                <a:cxn ang="0">
                  <a:pos x="671" y="285"/>
                </a:cxn>
                <a:cxn ang="0">
                  <a:pos x="791" y="285"/>
                </a:cxn>
                <a:cxn ang="0">
                  <a:pos x="936" y="285"/>
                </a:cxn>
                <a:cxn ang="0">
                  <a:pos x="1007" y="285"/>
                </a:cxn>
              </a:cxnLst>
              <a:rect l="0" t="0" r="r" b="b"/>
              <a:pathLst>
                <a:path w="1012" h="888">
                  <a:moveTo>
                    <a:pt x="1007" y="285"/>
                  </a:moveTo>
                  <a:lnTo>
                    <a:pt x="1012" y="245"/>
                  </a:lnTo>
                  <a:lnTo>
                    <a:pt x="1012" y="207"/>
                  </a:lnTo>
                  <a:lnTo>
                    <a:pt x="1009" y="174"/>
                  </a:lnTo>
                  <a:lnTo>
                    <a:pt x="999" y="143"/>
                  </a:lnTo>
                  <a:lnTo>
                    <a:pt x="984" y="115"/>
                  </a:lnTo>
                  <a:lnTo>
                    <a:pt x="964" y="91"/>
                  </a:lnTo>
                  <a:lnTo>
                    <a:pt x="940" y="69"/>
                  </a:lnTo>
                  <a:lnTo>
                    <a:pt x="909" y="50"/>
                  </a:lnTo>
                  <a:lnTo>
                    <a:pt x="874" y="34"/>
                  </a:lnTo>
                  <a:lnTo>
                    <a:pt x="834" y="22"/>
                  </a:lnTo>
                  <a:lnTo>
                    <a:pt x="788" y="12"/>
                  </a:lnTo>
                  <a:lnTo>
                    <a:pt x="737" y="6"/>
                  </a:lnTo>
                  <a:lnTo>
                    <a:pt x="682" y="2"/>
                  </a:lnTo>
                  <a:lnTo>
                    <a:pt x="621" y="0"/>
                  </a:lnTo>
                  <a:lnTo>
                    <a:pt x="595" y="1"/>
                  </a:lnTo>
                  <a:lnTo>
                    <a:pt x="568" y="2"/>
                  </a:lnTo>
                  <a:lnTo>
                    <a:pt x="539" y="3"/>
                  </a:lnTo>
                  <a:lnTo>
                    <a:pt x="508" y="7"/>
                  </a:lnTo>
                  <a:lnTo>
                    <a:pt x="474" y="11"/>
                  </a:lnTo>
                  <a:lnTo>
                    <a:pt x="441" y="17"/>
                  </a:lnTo>
                  <a:lnTo>
                    <a:pt x="406" y="25"/>
                  </a:lnTo>
                  <a:lnTo>
                    <a:pt x="371" y="34"/>
                  </a:lnTo>
                  <a:lnTo>
                    <a:pt x="336" y="47"/>
                  </a:lnTo>
                  <a:lnTo>
                    <a:pt x="300" y="62"/>
                  </a:lnTo>
                  <a:lnTo>
                    <a:pt x="266" y="78"/>
                  </a:lnTo>
                  <a:lnTo>
                    <a:pt x="232" y="99"/>
                  </a:lnTo>
                  <a:lnTo>
                    <a:pt x="199" y="122"/>
                  </a:lnTo>
                  <a:lnTo>
                    <a:pt x="168" y="148"/>
                  </a:lnTo>
                  <a:lnTo>
                    <a:pt x="138" y="178"/>
                  </a:lnTo>
                  <a:lnTo>
                    <a:pt x="110" y="212"/>
                  </a:lnTo>
                  <a:lnTo>
                    <a:pt x="84" y="250"/>
                  </a:lnTo>
                  <a:lnTo>
                    <a:pt x="61" y="292"/>
                  </a:lnTo>
                  <a:lnTo>
                    <a:pt x="41" y="338"/>
                  </a:lnTo>
                  <a:lnTo>
                    <a:pt x="25" y="389"/>
                  </a:lnTo>
                  <a:lnTo>
                    <a:pt x="11" y="444"/>
                  </a:lnTo>
                  <a:lnTo>
                    <a:pt x="11" y="444"/>
                  </a:lnTo>
                  <a:lnTo>
                    <a:pt x="3" y="501"/>
                  </a:lnTo>
                  <a:lnTo>
                    <a:pt x="0" y="553"/>
                  </a:lnTo>
                  <a:lnTo>
                    <a:pt x="2" y="600"/>
                  </a:lnTo>
                  <a:lnTo>
                    <a:pt x="9" y="642"/>
                  </a:lnTo>
                  <a:lnTo>
                    <a:pt x="20" y="680"/>
                  </a:lnTo>
                  <a:lnTo>
                    <a:pt x="35" y="714"/>
                  </a:lnTo>
                  <a:lnTo>
                    <a:pt x="54" y="744"/>
                  </a:lnTo>
                  <a:lnTo>
                    <a:pt x="76" y="770"/>
                  </a:lnTo>
                  <a:lnTo>
                    <a:pt x="100" y="793"/>
                  </a:lnTo>
                  <a:lnTo>
                    <a:pt x="126" y="814"/>
                  </a:lnTo>
                  <a:lnTo>
                    <a:pt x="155" y="830"/>
                  </a:lnTo>
                  <a:lnTo>
                    <a:pt x="185" y="845"/>
                  </a:lnTo>
                  <a:lnTo>
                    <a:pt x="217" y="857"/>
                  </a:lnTo>
                  <a:lnTo>
                    <a:pt x="248" y="866"/>
                  </a:lnTo>
                  <a:lnTo>
                    <a:pt x="281" y="874"/>
                  </a:lnTo>
                  <a:lnTo>
                    <a:pt x="313" y="880"/>
                  </a:lnTo>
                  <a:lnTo>
                    <a:pt x="344" y="883"/>
                  </a:lnTo>
                  <a:lnTo>
                    <a:pt x="374" y="885"/>
                  </a:lnTo>
                  <a:lnTo>
                    <a:pt x="403" y="887"/>
                  </a:lnTo>
                  <a:lnTo>
                    <a:pt x="431" y="888"/>
                  </a:lnTo>
                  <a:lnTo>
                    <a:pt x="477" y="887"/>
                  </a:lnTo>
                  <a:lnTo>
                    <a:pt x="524" y="885"/>
                  </a:lnTo>
                  <a:lnTo>
                    <a:pt x="571" y="882"/>
                  </a:lnTo>
                  <a:lnTo>
                    <a:pt x="619" y="877"/>
                  </a:lnTo>
                  <a:lnTo>
                    <a:pt x="668" y="873"/>
                  </a:lnTo>
                  <a:lnTo>
                    <a:pt x="717" y="866"/>
                  </a:lnTo>
                  <a:lnTo>
                    <a:pt x="767" y="859"/>
                  </a:lnTo>
                  <a:lnTo>
                    <a:pt x="816" y="850"/>
                  </a:lnTo>
                  <a:lnTo>
                    <a:pt x="866" y="841"/>
                  </a:lnTo>
                  <a:lnTo>
                    <a:pt x="916" y="829"/>
                  </a:lnTo>
                  <a:lnTo>
                    <a:pt x="919" y="814"/>
                  </a:lnTo>
                  <a:lnTo>
                    <a:pt x="927" y="773"/>
                  </a:lnTo>
                  <a:lnTo>
                    <a:pt x="939" y="714"/>
                  </a:lnTo>
                  <a:lnTo>
                    <a:pt x="952" y="644"/>
                  </a:lnTo>
                  <a:lnTo>
                    <a:pt x="966" y="570"/>
                  </a:lnTo>
                  <a:lnTo>
                    <a:pt x="980" y="500"/>
                  </a:lnTo>
                  <a:lnTo>
                    <a:pt x="992" y="440"/>
                  </a:lnTo>
                  <a:lnTo>
                    <a:pt x="1000" y="399"/>
                  </a:lnTo>
                  <a:lnTo>
                    <a:pt x="1002" y="384"/>
                  </a:lnTo>
                  <a:lnTo>
                    <a:pt x="988" y="384"/>
                  </a:lnTo>
                  <a:lnTo>
                    <a:pt x="951" y="384"/>
                  </a:lnTo>
                  <a:lnTo>
                    <a:pt x="896" y="384"/>
                  </a:lnTo>
                  <a:lnTo>
                    <a:pt x="830" y="384"/>
                  </a:lnTo>
                  <a:lnTo>
                    <a:pt x="758" y="384"/>
                  </a:lnTo>
                  <a:lnTo>
                    <a:pt x="685" y="384"/>
                  </a:lnTo>
                  <a:lnTo>
                    <a:pt x="618" y="384"/>
                  </a:lnTo>
                  <a:lnTo>
                    <a:pt x="563" y="384"/>
                  </a:lnTo>
                  <a:lnTo>
                    <a:pt x="526" y="384"/>
                  </a:lnTo>
                  <a:lnTo>
                    <a:pt x="512" y="384"/>
                  </a:lnTo>
                  <a:lnTo>
                    <a:pt x="504" y="427"/>
                  </a:lnTo>
                  <a:lnTo>
                    <a:pt x="488" y="508"/>
                  </a:lnTo>
                  <a:lnTo>
                    <a:pt x="480" y="551"/>
                  </a:lnTo>
                  <a:lnTo>
                    <a:pt x="512" y="551"/>
                  </a:lnTo>
                  <a:lnTo>
                    <a:pt x="575" y="551"/>
                  </a:lnTo>
                  <a:lnTo>
                    <a:pt x="608" y="551"/>
                  </a:lnTo>
                  <a:lnTo>
                    <a:pt x="602" y="578"/>
                  </a:lnTo>
                  <a:lnTo>
                    <a:pt x="593" y="627"/>
                  </a:lnTo>
                  <a:lnTo>
                    <a:pt x="587" y="655"/>
                  </a:lnTo>
                  <a:lnTo>
                    <a:pt x="558" y="661"/>
                  </a:lnTo>
                  <a:lnTo>
                    <a:pt x="524" y="665"/>
                  </a:lnTo>
                  <a:lnTo>
                    <a:pt x="487" y="668"/>
                  </a:lnTo>
                  <a:lnTo>
                    <a:pt x="440" y="661"/>
                  </a:lnTo>
                  <a:lnTo>
                    <a:pt x="409" y="644"/>
                  </a:lnTo>
                  <a:lnTo>
                    <a:pt x="390" y="617"/>
                  </a:lnTo>
                  <a:lnTo>
                    <a:pt x="382" y="584"/>
                  </a:lnTo>
                  <a:lnTo>
                    <a:pt x="381" y="546"/>
                  </a:lnTo>
                  <a:lnTo>
                    <a:pt x="386" y="505"/>
                  </a:lnTo>
                  <a:lnTo>
                    <a:pt x="394" y="464"/>
                  </a:lnTo>
                  <a:lnTo>
                    <a:pt x="394" y="464"/>
                  </a:lnTo>
                  <a:lnTo>
                    <a:pt x="403" y="420"/>
                  </a:lnTo>
                  <a:lnTo>
                    <a:pt x="413" y="378"/>
                  </a:lnTo>
                  <a:lnTo>
                    <a:pt x="426" y="336"/>
                  </a:lnTo>
                  <a:lnTo>
                    <a:pt x="443" y="299"/>
                  </a:lnTo>
                  <a:lnTo>
                    <a:pt x="465" y="267"/>
                  </a:lnTo>
                  <a:lnTo>
                    <a:pt x="494" y="242"/>
                  </a:lnTo>
                  <a:lnTo>
                    <a:pt x="530" y="226"/>
                  </a:lnTo>
                  <a:lnTo>
                    <a:pt x="573" y="219"/>
                  </a:lnTo>
                  <a:lnTo>
                    <a:pt x="621" y="227"/>
                  </a:lnTo>
                  <a:lnTo>
                    <a:pt x="647" y="250"/>
                  </a:lnTo>
                  <a:lnTo>
                    <a:pt x="652" y="285"/>
                  </a:lnTo>
                  <a:lnTo>
                    <a:pt x="671" y="285"/>
                  </a:lnTo>
                  <a:lnTo>
                    <a:pt x="722" y="285"/>
                  </a:lnTo>
                  <a:lnTo>
                    <a:pt x="791" y="285"/>
                  </a:lnTo>
                  <a:lnTo>
                    <a:pt x="867" y="285"/>
                  </a:lnTo>
                  <a:lnTo>
                    <a:pt x="936" y="285"/>
                  </a:lnTo>
                  <a:lnTo>
                    <a:pt x="987" y="285"/>
                  </a:lnTo>
                  <a:lnTo>
                    <a:pt x="1007" y="2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946" y="2675"/>
              <a:ext cx="549" cy="517"/>
            </a:xfrm>
            <a:custGeom>
              <a:avLst/>
              <a:gdLst/>
              <a:ahLst/>
              <a:cxnLst>
                <a:cxn ang="0">
                  <a:pos x="4" y="611"/>
                </a:cxn>
                <a:cxn ang="0">
                  <a:pos x="0" y="660"/>
                </a:cxn>
                <a:cxn ang="0">
                  <a:pos x="14" y="731"/>
                </a:cxn>
                <a:cxn ang="0">
                  <a:pos x="69" y="805"/>
                </a:cxn>
                <a:cxn ang="0">
                  <a:pos x="189" y="864"/>
                </a:cxn>
                <a:cxn ang="0">
                  <a:pos x="395" y="888"/>
                </a:cxn>
                <a:cxn ang="0">
                  <a:pos x="556" y="875"/>
                </a:cxn>
                <a:cxn ang="0">
                  <a:pos x="689" y="839"/>
                </a:cxn>
                <a:cxn ang="0">
                  <a:pos x="792" y="780"/>
                </a:cxn>
                <a:cxn ang="0">
                  <a:pos x="864" y="699"/>
                </a:cxn>
                <a:cxn ang="0">
                  <a:pos x="903" y="596"/>
                </a:cxn>
                <a:cxn ang="0">
                  <a:pos x="897" y="486"/>
                </a:cxn>
                <a:cxn ang="0">
                  <a:pos x="843" y="411"/>
                </a:cxn>
                <a:cxn ang="0">
                  <a:pos x="756" y="363"/>
                </a:cxn>
                <a:cxn ang="0">
                  <a:pos x="654" y="331"/>
                </a:cxn>
                <a:cxn ang="0">
                  <a:pos x="555" y="310"/>
                </a:cxn>
                <a:cxn ang="0">
                  <a:pos x="479" y="289"/>
                </a:cxn>
                <a:cxn ang="0">
                  <a:pos x="442" y="258"/>
                </a:cxn>
                <a:cxn ang="0">
                  <a:pos x="489" y="197"/>
                </a:cxn>
                <a:cxn ang="0">
                  <a:pos x="604" y="221"/>
                </a:cxn>
                <a:cxn ang="0">
                  <a:pos x="673" y="260"/>
                </a:cxn>
                <a:cxn ang="0">
                  <a:pos x="874" y="260"/>
                </a:cxn>
                <a:cxn ang="0">
                  <a:pos x="946" y="221"/>
                </a:cxn>
                <a:cxn ang="0">
                  <a:pos x="927" y="124"/>
                </a:cxn>
                <a:cxn ang="0">
                  <a:pos x="863" y="55"/>
                </a:cxn>
                <a:cxn ang="0">
                  <a:pos x="750" y="14"/>
                </a:cxn>
                <a:cxn ang="0">
                  <a:pos x="590" y="0"/>
                </a:cxn>
                <a:cxn ang="0">
                  <a:pos x="500" y="4"/>
                </a:cxn>
                <a:cxn ang="0">
                  <a:pos x="387" y="22"/>
                </a:cxn>
                <a:cxn ang="0">
                  <a:pos x="269" y="60"/>
                </a:cxn>
                <a:cxn ang="0">
                  <a:pos x="167" y="125"/>
                </a:cxn>
                <a:cxn ang="0">
                  <a:pos x="98" y="229"/>
                </a:cxn>
                <a:cxn ang="0">
                  <a:pos x="83" y="348"/>
                </a:cxn>
                <a:cxn ang="0">
                  <a:pos x="124" y="431"/>
                </a:cxn>
                <a:cxn ang="0">
                  <a:pos x="204" y="485"/>
                </a:cxn>
                <a:cxn ang="0">
                  <a:pos x="303" y="518"/>
                </a:cxn>
                <a:cxn ang="0">
                  <a:pos x="404" y="542"/>
                </a:cxn>
                <a:cxn ang="0">
                  <a:pos x="489" y="565"/>
                </a:cxn>
                <a:cxn ang="0">
                  <a:pos x="540" y="596"/>
                </a:cxn>
                <a:cxn ang="0">
                  <a:pos x="529" y="662"/>
                </a:cxn>
                <a:cxn ang="0">
                  <a:pos x="383" y="682"/>
                </a:cxn>
                <a:cxn ang="0">
                  <a:pos x="365" y="600"/>
                </a:cxn>
                <a:cxn ang="0">
                  <a:pos x="224" y="600"/>
                </a:cxn>
                <a:cxn ang="0">
                  <a:pos x="27" y="600"/>
                </a:cxn>
              </a:cxnLst>
              <a:rect l="0" t="0" r="r" b="b"/>
              <a:pathLst>
                <a:path w="946" h="888">
                  <a:moveTo>
                    <a:pt x="8" y="600"/>
                  </a:moveTo>
                  <a:lnTo>
                    <a:pt x="7" y="602"/>
                  </a:lnTo>
                  <a:lnTo>
                    <a:pt x="4" y="611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60"/>
                  </a:lnTo>
                  <a:lnTo>
                    <a:pt x="1" y="682"/>
                  </a:lnTo>
                  <a:lnTo>
                    <a:pt x="6" y="706"/>
                  </a:lnTo>
                  <a:lnTo>
                    <a:pt x="14" y="731"/>
                  </a:lnTo>
                  <a:lnTo>
                    <a:pt x="26" y="756"/>
                  </a:lnTo>
                  <a:lnTo>
                    <a:pt x="45" y="782"/>
                  </a:lnTo>
                  <a:lnTo>
                    <a:pt x="69" y="805"/>
                  </a:lnTo>
                  <a:lnTo>
                    <a:pt x="100" y="828"/>
                  </a:lnTo>
                  <a:lnTo>
                    <a:pt x="140" y="847"/>
                  </a:lnTo>
                  <a:lnTo>
                    <a:pt x="189" y="864"/>
                  </a:lnTo>
                  <a:lnTo>
                    <a:pt x="246" y="876"/>
                  </a:lnTo>
                  <a:lnTo>
                    <a:pt x="315" y="884"/>
                  </a:lnTo>
                  <a:lnTo>
                    <a:pt x="395" y="888"/>
                  </a:lnTo>
                  <a:lnTo>
                    <a:pt x="451" y="887"/>
                  </a:lnTo>
                  <a:lnTo>
                    <a:pt x="506" y="882"/>
                  </a:lnTo>
                  <a:lnTo>
                    <a:pt x="556" y="875"/>
                  </a:lnTo>
                  <a:lnTo>
                    <a:pt x="604" y="866"/>
                  </a:lnTo>
                  <a:lnTo>
                    <a:pt x="647" y="853"/>
                  </a:lnTo>
                  <a:lnTo>
                    <a:pt x="689" y="839"/>
                  </a:lnTo>
                  <a:lnTo>
                    <a:pt x="727" y="822"/>
                  </a:lnTo>
                  <a:lnTo>
                    <a:pt x="761" y="801"/>
                  </a:lnTo>
                  <a:lnTo>
                    <a:pt x="792" y="780"/>
                  </a:lnTo>
                  <a:lnTo>
                    <a:pt x="819" y="755"/>
                  </a:lnTo>
                  <a:lnTo>
                    <a:pt x="843" y="728"/>
                  </a:lnTo>
                  <a:lnTo>
                    <a:pt x="864" y="699"/>
                  </a:lnTo>
                  <a:lnTo>
                    <a:pt x="880" y="667"/>
                  </a:lnTo>
                  <a:lnTo>
                    <a:pt x="894" y="633"/>
                  </a:lnTo>
                  <a:lnTo>
                    <a:pt x="903" y="596"/>
                  </a:lnTo>
                  <a:lnTo>
                    <a:pt x="908" y="555"/>
                  </a:lnTo>
                  <a:lnTo>
                    <a:pt x="905" y="518"/>
                  </a:lnTo>
                  <a:lnTo>
                    <a:pt x="897" y="486"/>
                  </a:lnTo>
                  <a:lnTo>
                    <a:pt x="883" y="457"/>
                  </a:lnTo>
                  <a:lnTo>
                    <a:pt x="865" y="433"/>
                  </a:lnTo>
                  <a:lnTo>
                    <a:pt x="843" y="411"/>
                  </a:lnTo>
                  <a:lnTo>
                    <a:pt x="817" y="393"/>
                  </a:lnTo>
                  <a:lnTo>
                    <a:pt x="787" y="376"/>
                  </a:lnTo>
                  <a:lnTo>
                    <a:pt x="756" y="363"/>
                  </a:lnTo>
                  <a:lnTo>
                    <a:pt x="722" y="351"/>
                  </a:lnTo>
                  <a:lnTo>
                    <a:pt x="688" y="341"/>
                  </a:lnTo>
                  <a:lnTo>
                    <a:pt x="654" y="331"/>
                  </a:lnTo>
                  <a:lnTo>
                    <a:pt x="620" y="323"/>
                  </a:lnTo>
                  <a:lnTo>
                    <a:pt x="586" y="316"/>
                  </a:lnTo>
                  <a:lnTo>
                    <a:pt x="555" y="310"/>
                  </a:lnTo>
                  <a:lnTo>
                    <a:pt x="526" y="304"/>
                  </a:lnTo>
                  <a:lnTo>
                    <a:pt x="501" y="296"/>
                  </a:lnTo>
                  <a:lnTo>
                    <a:pt x="479" y="289"/>
                  </a:lnTo>
                  <a:lnTo>
                    <a:pt x="462" y="280"/>
                  </a:lnTo>
                  <a:lnTo>
                    <a:pt x="449" y="270"/>
                  </a:lnTo>
                  <a:lnTo>
                    <a:pt x="442" y="258"/>
                  </a:lnTo>
                  <a:lnTo>
                    <a:pt x="441" y="245"/>
                  </a:lnTo>
                  <a:lnTo>
                    <a:pt x="457" y="216"/>
                  </a:lnTo>
                  <a:lnTo>
                    <a:pt x="489" y="197"/>
                  </a:lnTo>
                  <a:lnTo>
                    <a:pt x="533" y="190"/>
                  </a:lnTo>
                  <a:lnTo>
                    <a:pt x="579" y="198"/>
                  </a:lnTo>
                  <a:lnTo>
                    <a:pt x="604" y="221"/>
                  </a:lnTo>
                  <a:lnTo>
                    <a:pt x="607" y="260"/>
                  </a:lnTo>
                  <a:lnTo>
                    <a:pt x="625" y="260"/>
                  </a:lnTo>
                  <a:lnTo>
                    <a:pt x="673" y="260"/>
                  </a:lnTo>
                  <a:lnTo>
                    <a:pt x="738" y="260"/>
                  </a:lnTo>
                  <a:lnTo>
                    <a:pt x="810" y="260"/>
                  </a:lnTo>
                  <a:lnTo>
                    <a:pt x="874" y="260"/>
                  </a:lnTo>
                  <a:lnTo>
                    <a:pt x="923" y="260"/>
                  </a:lnTo>
                  <a:lnTo>
                    <a:pt x="941" y="260"/>
                  </a:lnTo>
                  <a:lnTo>
                    <a:pt x="946" y="221"/>
                  </a:lnTo>
                  <a:lnTo>
                    <a:pt x="945" y="186"/>
                  </a:lnTo>
                  <a:lnTo>
                    <a:pt x="939" y="154"/>
                  </a:lnTo>
                  <a:lnTo>
                    <a:pt x="927" y="124"/>
                  </a:lnTo>
                  <a:lnTo>
                    <a:pt x="911" y="99"/>
                  </a:lnTo>
                  <a:lnTo>
                    <a:pt x="889" y="76"/>
                  </a:lnTo>
                  <a:lnTo>
                    <a:pt x="863" y="55"/>
                  </a:lnTo>
                  <a:lnTo>
                    <a:pt x="830" y="39"/>
                  </a:lnTo>
                  <a:lnTo>
                    <a:pt x="792" y="25"/>
                  </a:lnTo>
                  <a:lnTo>
                    <a:pt x="750" y="14"/>
                  </a:lnTo>
                  <a:lnTo>
                    <a:pt x="701" y="7"/>
                  </a:lnTo>
                  <a:lnTo>
                    <a:pt x="648" y="2"/>
                  </a:lnTo>
                  <a:lnTo>
                    <a:pt x="590" y="0"/>
                  </a:lnTo>
                  <a:lnTo>
                    <a:pt x="563" y="1"/>
                  </a:lnTo>
                  <a:lnTo>
                    <a:pt x="533" y="2"/>
                  </a:lnTo>
                  <a:lnTo>
                    <a:pt x="500" y="4"/>
                  </a:lnTo>
                  <a:lnTo>
                    <a:pt x="463" y="8"/>
                  </a:lnTo>
                  <a:lnTo>
                    <a:pt x="425" y="14"/>
                  </a:lnTo>
                  <a:lnTo>
                    <a:pt x="387" y="22"/>
                  </a:lnTo>
                  <a:lnTo>
                    <a:pt x="347" y="31"/>
                  </a:lnTo>
                  <a:lnTo>
                    <a:pt x="307" y="44"/>
                  </a:lnTo>
                  <a:lnTo>
                    <a:pt x="269" y="60"/>
                  </a:lnTo>
                  <a:lnTo>
                    <a:pt x="233" y="78"/>
                  </a:lnTo>
                  <a:lnTo>
                    <a:pt x="198" y="100"/>
                  </a:lnTo>
                  <a:lnTo>
                    <a:pt x="167" y="125"/>
                  </a:lnTo>
                  <a:lnTo>
                    <a:pt x="139" y="155"/>
                  </a:lnTo>
                  <a:lnTo>
                    <a:pt x="116" y="190"/>
                  </a:lnTo>
                  <a:lnTo>
                    <a:pt x="98" y="229"/>
                  </a:lnTo>
                  <a:lnTo>
                    <a:pt x="85" y="272"/>
                  </a:lnTo>
                  <a:lnTo>
                    <a:pt x="80" y="312"/>
                  </a:lnTo>
                  <a:lnTo>
                    <a:pt x="83" y="348"/>
                  </a:lnTo>
                  <a:lnTo>
                    <a:pt x="92" y="379"/>
                  </a:lnTo>
                  <a:lnTo>
                    <a:pt x="106" y="406"/>
                  </a:lnTo>
                  <a:lnTo>
                    <a:pt x="124" y="431"/>
                  </a:lnTo>
                  <a:lnTo>
                    <a:pt x="147" y="451"/>
                  </a:lnTo>
                  <a:lnTo>
                    <a:pt x="174" y="469"/>
                  </a:lnTo>
                  <a:lnTo>
                    <a:pt x="204" y="485"/>
                  </a:lnTo>
                  <a:lnTo>
                    <a:pt x="235" y="497"/>
                  </a:lnTo>
                  <a:lnTo>
                    <a:pt x="268" y="509"/>
                  </a:lnTo>
                  <a:lnTo>
                    <a:pt x="303" y="518"/>
                  </a:lnTo>
                  <a:lnTo>
                    <a:pt x="337" y="527"/>
                  </a:lnTo>
                  <a:lnTo>
                    <a:pt x="371" y="535"/>
                  </a:lnTo>
                  <a:lnTo>
                    <a:pt x="404" y="542"/>
                  </a:lnTo>
                  <a:lnTo>
                    <a:pt x="435" y="549"/>
                  </a:lnTo>
                  <a:lnTo>
                    <a:pt x="463" y="557"/>
                  </a:lnTo>
                  <a:lnTo>
                    <a:pt x="489" y="565"/>
                  </a:lnTo>
                  <a:lnTo>
                    <a:pt x="511" y="574"/>
                  </a:lnTo>
                  <a:lnTo>
                    <a:pt x="529" y="584"/>
                  </a:lnTo>
                  <a:lnTo>
                    <a:pt x="540" y="596"/>
                  </a:lnTo>
                  <a:lnTo>
                    <a:pt x="547" y="609"/>
                  </a:lnTo>
                  <a:lnTo>
                    <a:pt x="547" y="625"/>
                  </a:lnTo>
                  <a:lnTo>
                    <a:pt x="529" y="662"/>
                  </a:lnTo>
                  <a:lnTo>
                    <a:pt x="492" y="687"/>
                  </a:lnTo>
                  <a:lnTo>
                    <a:pt x="443" y="697"/>
                  </a:lnTo>
                  <a:lnTo>
                    <a:pt x="383" y="682"/>
                  </a:lnTo>
                  <a:lnTo>
                    <a:pt x="362" y="648"/>
                  </a:lnTo>
                  <a:lnTo>
                    <a:pt x="362" y="615"/>
                  </a:lnTo>
                  <a:lnTo>
                    <a:pt x="365" y="600"/>
                  </a:lnTo>
                  <a:lnTo>
                    <a:pt x="345" y="600"/>
                  </a:lnTo>
                  <a:lnTo>
                    <a:pt x="294" y="600"/>
                  </a:lnTo>
                  <a:lnTo>
                    <a:pt x="224" y="600"/>
                  </a:lnTo>
                  <a:lnTo>
                    <a:pt x="148" y="600"/>
                  </a:lnTo>
                  <a:lnTo>
                    <a:pt x="78" y="600"/>
                  </a:lnTo>
                  <a:lnTo>
                    <a:pt x="27" y="600"/>
                  </a:lnTo>
                  <a:lnTo>
                    <a:pt x="8" y="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1405" y="2689"/>
              <a:ext cx="639" cy="490"/>
            </a:xfrm>
            <a:custGeom>
              <a:avLst/>
              <a:gdLst/>
              <a:ahLst/>
              <a:cxnLst>
                <a:cxn ang="0">
                  <a:pos x="466" y="5"/>
                </a:cxn>
                <a:cxn ang="0">
                  <a:pos x="446" y="43"/>
                </a:cxn>
                <a:cxn ang="0">
                  <a:pos x="408" y="111"/>
                </a:cxn>
                <a:cxn ang="0">
                  <a:pos x="357" y="202"/>
                </a:cxn>
                <a:cxn ang="0">
                  <a:pos x="298" y="309"/>
                </a:cxn>
                <a:cxn ang="0">
                  <a:pos x="235" y="423"/>
                </a:cxn>
                <a:cxn ang="0">
                  <a:pos x="171" y="536"/>
                </a:cxn>
                <a:cxn ang="0">
                  <a:pos x="113" y="643"/>
                </a:cxn>
                <a:cxn ang="0">
                  <a:pos x="62" y="734"/>
                </a:cxn>
                <a:cxn ang="0">
                  <a:pos x="24" y="802"/>
                </a:cxn>
                <a:cxn ang="0">
                  <a:pos x="3" y="840"/>
                </a:cxn>
                <a:cxn ang="0">
                  <a:pos x="19" y="845"/>
                </a:cxn>
                <a:cxn ang="0">
                  <a:pos x="140" y="845"/>
                </a:cxn>
                <a:cxn ang="0">
                  <a:pos x="287" y="845"/>
                </a:cxn>
                <a:cxn ang="0">
                  <a:pos x="358" y="845"/>
                </a:cxn>
                <a:cxn ang="0">
                  <a:pos x="405" y="745"/>
                </a:cxn>
                <a:cxn ang="0">
                  <a:pos x="451" y="709"/>
                </a:cxn>
                <a:cxn ang="0">
                  <a:pos x="600" y="709"/>
                </a:cxn>
                <a:cxn ang="0">
                  <a:pos x="696" y="709"/>
                </a:cxn>
                <a:cxn ang="0">
                  <a:pos x="703" y="810"/>
                </a:cxn>
                <a:cxn ang="0">
                  <a:pos x="721" y="845"/>
                </a:cxn>
                <a:cxn ang="0">
                  <a:pos x="828" y="845"/>
                </a:cxn>
                <a:cxn ang="0">
                  <a:pos x="971" y="845"/>
                </a:cxn>
                <a:cxn ang="0">
                  <a:pos x="1078" y="845"/>
                </a:cxn>
                <a:cxn ang="0">
                  <a:pos x="1094" y="838"/>
                </a:cxn>
                <a:cxn ang="0">
                  <a:pos x="1086" y="788"/>
                </a:cxn>
                <a:cxn ang="0">
                  <a:pos x="1071" y="701"/>
                </a:cxn>
                <a:cxn ang="0">
                  <a:pos x="1053" y="586"/>
                </a:cxn>
                <a:cxn ang="0">
                  <a:pos x="1031" y="455"/>
                </a:cxn>
                <a:cxn ang="0">
                  <a:pos x="1010" y="323"/>
                </a:cxn>
                <a:cxn ang="0">
                  <a:pos x="989" y="200"/>
                </a:cxn>
                <a:cxn ang="0">
                  <a:pos x="972" y="97"/>
                </a:cxn>
                <a:cxn ang="0">
                  <a:pos x="961" y="26"/>
                </a:cxn>
                <a:cxn ang="0">
                  <a:pos x="957" y="0"/>
                </a:cxn>
                <a:cxn ang="0">
                  <a:pos x="907" y="0"/>
                </a:cxn>
                <a:cxn ang="0">
                  <a:pos x="786" y="0"/>
                </a:cxn>
                <a:cxn ang="0">
                  <a:pos x="642" y="0"/>
                </a:cxn>
                <a:cxn ang="0">
                  <a:pos x="521" y="0"/>
                </a:cxn>
                <a:cxn ang="0">
                  <a:pos x="470" y="0"/>
                </a:cxn>
                <a:cxn ang="0">
                  <a:pos x="662" y="189"/>
                </a:cxn>
                <a:cxn ang="0">
                  <a:pos x="666" y="189"/>
                </a:cxn>
                <a:cxn ang="0">
                  <a:pos x="669" y="271"/>
                </a:cxn>
                <a:cxn ang="0">
                  <a:pos x="676" y="422"/>
                </a:cxn>
                <a:cxn ang="0">
                  <a:pos x="678" y="503"/>
                </a:cxn>
                <a:cxn ang="0">
                  <a:pos x="560" y="503"/>
                </a:cxn>
                <a:cxn ang="0">
                  <a:pos x="525" y="485"/>
                </a:cxn>
                <a:cxn ang="0">
                  <a:pos x="574" y="379"/>
                </a:cxn>
                <a:cxn ang="0">
                  <a:pos x="632" y="252"/>
                </a:cxn>
                <a:cxn ang="0">
                  <a:pos x="661" y="189"/>
                </a:cxn>
              </a:cxnLst>
              <a:rect l="0" t="0" r="r" b="b"/>
              <a:pathLst>
                <a:path w="1095" h="845">
                  <a:moveTo>
                    <a:pt x="470" y="0"/>
                  </a:moveTo>
                  <a:lnTo>
                    <a:pt x="466" y="5"/>
                  </a:lnTo>
                  <a:lnTo>
                    <a:pt x="458" y="20"/>
                  </a:lnTo>
                  <a:lnTo>
                    <a:pt x="446" y="43"/>
                  </a:lnTo>
                  <a:lnTo>
                    <a:pt x="428" y="74"/>
                  </a:lnTo>
                  <a:lnTo>
                    <a:pt x="408" y="111"/>
                  </a:lnTo>
                  <a:lnTo>
                    <a:pt x="383" y="155"/>
                  </a:lnTo>
                  <a:lnTo>
                    <a:pt x="357" y="202"/>
                  </a:lnTo>
                  <a:lnTo>
                    <a:pt x="328" y="254"/>
                  </a:lnTo>
                  <a:lnTo>
                    <a:pt x="298" y="309"/>
                  </a:lnTo>
                  <a:lnTo>
                    <a:pt x="267" y="366"/>
                  </a:lnTo>
                  <a:lnTo>
                    <a:pt x="235" y="423"/>
                  </a:lnTo>
                  <a:lnTo>
                    <a:pt x="203" y="480"/>
                  </a:lnTo>
                  <a:lnTo>
                    <a:pt x="171" y="536"/>
                  </a:lnTo>
                  <a:lnTo>
                    <a:pt x="141" y="591"/>
                  </a:lnTo>
                  <a:lnTo>
                    <a:pt x="113" y="643"/>
                  </a:lnTo>
                  <a:lnTo>
                    <a:pt x="86" y="690"/>
                  </a:lnTo>
                  <a:lnTo>
                    <a:pt x="62" y="734"/>
                  </a:lnTo>
                  <a:lnTo>
                    <a:pt x="41" y="771"/>
                  </a:lnTo>
                  <a:lnTo>
                    <a:pt x="24" y="802"/>
                  </a:lnTo>
                  <a:lnTo>
                    <a:pt x="11" y="825"/>
                  </a:lnTo>
                  <a:lnTo>
                    <a:pt x="3" y="840"/>
                  </a:lnTo>
                  <a:lnTo>
                    <a:pt x="0" y="845"/>
                  </a:lnTo>
                  <a:lnTo>
                    <a:pt x="19" y="845"/>
                  </a:lnTo>
                  <a:lnTo>
                    <a:pt x="71" y="845"/>
                  </a:lnTo>
                  <a:lnTo>
                    <a:pt x="140" y="845"/>
                  </a:lnTo>
                  <a:lnTo>
                    <a:pt x="216" y="845"/>
                  </a:lnTo>
                  <a:lnTo>
                    <a:pt x="287" y="845"/>
                  </a:lnTo>
                  <a:lnTo>
                    <a:pt x="337" y="845"/>
                  </a:lnTo>
                  <a:lnTo>
                    <a:pt x="358" y="845"/>
                  </a:lnTo>
                  <a:lnTo>
                    <a:pt x="374" y="810"/>
                  </a:lnTo>
                  <a:lnTo>
                    <a:pt x="405" y="745"/>
                  </a:lnTo>
                  <a:lnTo>
                    <a:pt x="423" y="709"/>
                  </a:lnTo>
                  <a:lnTo>
                    <a:pt x="451" y="709"/>
                  </a:lnTo>
                  <a:lnTo>
                    <a:pt x="519" y="709"/>
                  </a:lnTo>
                  <a:lnTo>
                    <a:pt x="600" y="709"/>
                  </a:lnTo>
                  <a:lnTo>
                    <a:pt x="668" y="709"/>
                  </a:lnTo>
                  <a:lnTo>
                    <a:pt x="696" y="709"/>
                  </a:lnTo>
                  <a:lnTo>
                    <a:pt x="698" y="745"/>
                  </a:lnTo>
                  <a:lnTo>
                    <a:pt x="703" y="810"/>
                  </a:lnTo>
                  <a:lnTo>
                    <a:pt x="705" y="845"/>
                  </a:lnTo>
                  <a:lnTo>
                    <a:pt x="721" y="845"/>
                  </a:lnTo>
                  <a:lnTo>
                    <a:pt x="766" y="845"/>
                  </a:lnTo>
                  <a:lnTo>
                    <a:pt x="828" y="845"/>
                  </a:lnTo>
                  <a:lnTo>
                    <a:pt x="900" y="845"/>
                  </a:lnTo>
                  <a:lnTo>
                    <a:pt x="971" y="845"/>
                  </a:lnTo>
                  <a:lnTo>
                    <a:pt x="1034" y="845"/>
                  </a:lnTo>
                  <a:lnTo>
                    <a:pt x="1078" y="845"/>
                  </a:lnTo>
                  <a:lnTo>
                    <a:pt x="1095" y="845"/>
                  </a:lnTo>
                  <a:lnTo>
                    <a:pt x="1094" y="838"/>
                  </a:lnTo>
                  <a:lnTo>
                    <a:pt x="1091" y="819"/>
                  </a:lnTo>
                  <a:lnTo>
                    <a:pt x="1086" y="788"/>
                  </a:lnTo>
                  <a:lnTo>
                    <a:pt x="1079" y="748"/>
                  </a:lnTo>
                  <a:lnTo>
                    <a:pt x="1071" y="701"/>
                  </a:lnTo>
                  <a:lnTo>
                    <a:pt x="1062" y="645"/>
                  </a:lnTo>
                  <a:lnTo>
                    <a:pt x="1053" y="586"/>
                  </a:lnTo>
                  <a:lnTo>
                    <a:pt x="1042" y="522"/>
                  </a:lnTo>
                  <a:lnTo>
                    <a:pt x="1031" y="455"/>
                  </a:lnTo>
                  <a:lnTo>
                    <a:pt x="1021" y="390"/>
                  </a:lnTo>
                  <a:lnTo>
                    <a:pt x="1010" y="323"/>
                  </a:lnTo>
                  <a:lnTo>
                    <a:pt x="1000" y="260"/>
                  </a:lnTo>
                  <a:lnTo>
                    <a:pt x="989" y="200"/>
                  </a:lnTo>
                  <a:lnTo>
                    <a:pt x="980" y="144"/>
                  </a:lnTo>
                  <a:lnTo>
                    <a:pt x="972" y="97"/>
                  </a:lnTo>
                  <a:lnTo>
                    <a:pt x="966" y="57"/>
                  </a:lnTo>
                  <a:lnTo>
                    <a:pt x="961" y="26"/>
                  </a:lnTo>
                  <a:lnTo>
                    <a:pt x="958" y="7"/>
                  </a:lnTo>
                  <a:lnTo>
                    <a:pt x="957" y="0"/>
                  </a:lnTo>
                  <a:lnTo>
                    <a:pt x="943" y="0"/>
                  </a:lnTo>
                  <a:lnTo>
                    <a:pt x="907" y="0"/>
                  </a:lnTo>
                  <a:lnTo>
                    <a:pt x="851" y="0"/>
                  </a:lnTo>
                  <a:lnTo>
                    <a:pt x="786" y="0"/>
                  </a:lnTo>
                  <a:lnTo>
                    <a:pt x="713" y="0"/>
                  </a:lnTo>
                  <a:lnTo>
                    <a:pt x="642" y="0"/>
                  </a:lnTo>
                  <a:lnTo>
                    <a:pt x="575" y="0"/>
                  </a:lnTo>
                  <a:lnTo>
                    <a:pt x="521" y="0"/>
                  </a:lnTo>
                  <a:lnTo>
                    <a:pt x="484" y="0"/>
                  </a:lnTo>
                  <a:lnTo>
                    <a:pt x="470" y="0"/>
                  </a:lnTo>
                  <a:lnTo>
                    <a:pt x="661" y="189"/>
                  </a:lnTo>
                  <a:lnTo>
                    <a:pt x="662" y="189"/>
                  </a:lnTo>
                  <a:lnTo>
                    <a:pt x="665" y="189"/>
                  </a:lnTo>
                  <a:lnTo>
                    <a:pt x="666" y="189"/>
                  </a:lnTo>
                  <a:lnTo>
                    <a:pt x="667" y="212"/>
                  </a:lnTo>
                  <a:lnTo>
                    <a:pt x="669" y="271"/>
                  </a:lnTo>
                  <a:lnTo>
                    <a:pt x="673" y="346"/>
                  </a:lnTo>
                  <a:lnTo>
                    <a:pt x="676" y="422"/>
                  </a:lnTo>
                  <a:lnTo>
                    <a:pt x="678" y="480"/>
                  </a:lnTo>
                  <a:lnTo>
                    <a:pt x="678" y="503"/>
                  </a:lnTo>
                  <a:lnTo>
                    <a:pt x="637" y="503"/>
                  </a:lnTo>
                  <a:lnTo>
                    <a:pt x="560" y="503"/>
                  </a:lnTo>
                  <a:lnTo>
                    <a:pt x="517" y="503"/>
                  </a:lnTo>
                  <a:lnTo>
                    <a:pt x="525" y="485"/>
                  </a:lnTo>
                  <a:lnTo>
                    <a:pt x="546" y="440"/>
                  </a:lnTo>
                  <a:lnTo>
                    <a:pt x="574" y="379"/>
                  </a:lnTo>
                  <a:lnTo>
                    <a:pt x="605" y="313"/>
                  </a:lnTo>
                  <a:lnTo>
                    <a:pt x="632" y="252"/>
                  </a:lnTo>
                  <a:lnTo>
                    <a:pt x="653" y="207"/>
                  </a:lnTo>
                  <a:lnTo>
                    <a:pt x="661" y="18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2044" y="2689"/>
              <a:ext cx="657" cy="490"/>
            </a:xfrm>
            <a:custGeom>
              <a:avLst/>
              <a:gdLst/>
              <a:ahLst/>
              <a:cxnLst>
                <a:cxn ang="0">
                  <a:pos x="165" y="7"/>
                </a:cxn>
                <a:cxn ang="0">
                  <a:pos x="155" y="57"/>
                </a:cxn>
                <a:cxn ang="0">
                  <a:pos x="137" y="144"/>
                </a:cxn>
                <a:cxn ang="0">
                  <a:pos x="115" y="260"/>
                </a:cxn>
                <a:cxn ang="0">
                  <a:pos x="90" y="390"/>
                </a:cxn>
                <a:cxn ang="0">
                  <a:pos x="64" y="522"/>
                </a:cxn>
                <a:cxn ang="0">
                  <a:pos x="39" y="645"/>
                </a:cxn>
                <a:cxn ang="0">
                  <a:pos x="20" y="748"/>
                </a:cxn>
                <a:cxn ang="0">
                  <a:pos x="6" y="819"/>
                </a:cxn>
                <a:cxn ang="0">
                  <a:pos x="0" y="845"/>
                </a:cxn>
                <a:cxn ang="0">
                  <a:pos x="80" y="845"/>
                </a:cxn>
                <a:cxn ang="0">
                  <a:pos x="228" y="845"/>
                </a:cxn>
                <a:cxn ang="0">
                  <a:pos x="308" y="845"/>
                </a:cxn>
                <a:cxn ang="0">
                  <a:pos x="316" y="803"/>
                </a:cxn>
                <a:cxn ang="0">
                  <a:pos x="336" y="698"/>
                </a:cxn>
                <a:cxn ang="0">
                  <a:pos x="361" y="566"/>
                </a:cxn>
                <a:cxn ang="0">
                  <a:pos x="385" y="438"/>
                </a:cxn>
                <a:cxn ang="0">
                  <a:pos x="400" y="348"/>
                </a:cxn>
                <a:cxn ang="0">
                  <a:pos x="405" y="328"/>
                </a:cxn>
                <a:cxn ang="0">
                  <a:pos x="408" y="328"/>
                </a:cxn>
                <a:cxn ang="0">
                  <a:pos x="417" y="391"/>
                </a:cxn>
                <a:cxn ang="0">
                  <a:pos x="438" y="505"/>
                </a:cxn>
                <a:cxn ang="0">
                  <a:pos x="466" y="639"/>
                </a:cxn>
                <a:cxn ang="0">
                  <a:pos x="491" y="758"/>
                </a:cxn>
                <a:cxn ang="0">
                  <a:pos x="507" y="834"/>
                </a:cxn>
                <a:cxn ang="0">
                  <a:pos x="524" y="845"/>
                </a:cxn>
                <a:cxn ang="0">
                  <a:pos x="627" y="845"/>
                </a:cxn>
                <a:cxn ang="0">
                  <a:pos x="773" y="845"/>
                </a:cxn>
                <a:cxn ang="0">
                  <a:pos x="905" y="845"/>
                </a:cxn>
                <a:cxn ang="0">
                  <a:pos x="962" y="845"/>
                </a:cxn>
                <a:cxn ang="0">
                  <a:pos x="968" y="819"/>
                </a:cxn>
                <a:cxn ang="0">
                  <a:pos x="981" y="748"/>
                </a:cxn>
                <a:cxn ang="0">
                  <a:pos x="1001" y="645"/>
                </a:cxn>
                <a:cxn ang="0">
                  <a:pos x="1026" y="522"/>
                </a:cxn>
                <a:cxn ang="0">
                  <a:pos x="1051" y="390"/>
                </a:cxn>
                <a:cxn ang="0">
                  <a:pos x="1076" y="260"/>
                </a:cxn>
                <a:cxn ang="0">
                  <a:pos x="1099" y="144"/>
                </a:cxn>
                <a:cxn ang="0">
                  <a:pos x="1117" y="57"/>
                </a:cxn>
                <a:cxn ang="0">
                  <a:pos x="1126" y="7"/>
                </a:cxn>
                <a:cxn ang="0">
                  <a:pos x="1104" y="0"/>
                </a:cxn>
                <a:cxn ang="0">
                  <a:pos x="974" y="0"/>
                </a:cxn>
                <a:cxn ang="0">
                  <a:pos x="844" y="0"/>
                </a:cxn>
                <a:cxn ang="0">
                  <a:pos x="818" y="10"/>
                </a:cxn>
                <a:cxn ang="0">
                  <a:pos x="806" y="78"/>
                </a:cxn>
                <a:cxn ang="0">
                  <a:pos x="785" y="187"/>
                </a:cxn>
                <a:cxn ang="0">
                  <a:pos x="761" y="313"/>
                </a:cxn>
                <a:cxn ang="0">
                  <a:pos x="741" y="429"/>
                </a:cxn>
                <a:cxn ang="0">
                  <a:pos x="730" y="508"/>
                </a:cxn>
                <a:cxn ang="0">
                  <a:pos x="728" y="508"/>
                </a:cxn>
                <a:cxn ang="0">
                  <a:pos x="724" y="508"/>
                </a:cxn>
                <a:cxn ang="0">
                  <a:pos x="716" y="435"/>
                </a:cxn>
                <a:cxn ang="0">
                  <a:pos x="695" y="320"/>
                </a:cxn>
                <a:cxn ang="0">
                  <a:pos x="669" y="193"/>
                </a:cxn>
                <a:cxn ang="0">
                  <a:pos x="644" y="80"/>
                </a:cxn>
                <a:cxn ang="0">
                  <a:pos x="628" y="10"/>
                </a:cxn>
                <a:cxn ang="0">
                  <a:pos x="613" y="0"/>
                </a:cxn>
                <a:cxn ang="0">
                  <a:pos x="527" y="0"/>
                </a:cxn>
                <a:cxn ang="0">
                  <a:pos x="397" y="0"/>
                </a:cxn>
                <a:cxn ang="0">
                  <a:pos x="265" y="0"/>
                </a:cxn>
                <a:cxn ang="0">
                  <a:pos x="179" y="0"/>
                </a:cxn>
              </a:cxnLst>
              <a:rect l="0" t="0" r="r" b="b"/>
              <a:pathLst>
                <a:path w="1127" h="845">
                  <a:moveTo>
                    <a:pt x="166" y="0"/>
                  </a:moveTo>
                  <a:lnTo>
                    <a:pt x="165" y="7"/>
                  </a:lnTo>
                  <a:lnTo>
                    <a:pt x="162" y="26"/>
                  </a:lnTo>
                  <a:lnTo>
                    <a:pt x="155" y="57"/>
                  </a:lnTo>
                  <a:lnTo>
                    <a:pt x="148" y="97"/>
                  </a:lnTo>
                  <a:lnTo>
                    <a:pt x="137" y="144"/>
                  </a:lnTo>
                  <a:lnTo>
                    <a:pt x="127" y="200"/>
                  </a:lnTo>
                  <a:lnTo>
                    <a:pt x="115" y="260"/>
                  </a:lnTo>
                  <a:lnTo>
                    <a:pt x="103" y="323"/>
                  </a:lnTo>
                  <a:lnTo>
                    <a:pt x="90" y="390"/>
                  </a:lnTo>
                  <a:lnTo>
                    <a:pt x="76" y="455"/>
                  </a:lnTo>
                  <a:lnTo>
                    <a:pt x="64" y="522"/>
                  </a:lnTo>
                  <a:lnTo>
                    <a:pt x="51" y="586"/>
                  </a:lnTo>
                  <a:lnTo>
                    <a:pt x="39" y="645"/>
                  </a:lnTo>
                  <a:lnTo>
                    <a:pt x="29" y="701"/>
                  </a:lnTo>
                  <a:lnTo>
                    <a:pt x="20" y="748"/>
                  </a:lnTo>
                  <a:lnTo>
                    <a:pt x="12" y="788"/>
                  </a:lnTo>
                  <a:lnTo>
                    <a:pt x="6" y="819"/>
                  </a:lnTo>
                  <a:lnTo>
                    <a:pt x="1" y="838"/>
                  </a:lnTo>
                  <a:lnTo>
                    <a:pt x="0" y="845"/>
                  </a:lnTo>
                  <a:lnTo>
                    <a:pt x="23" y="845"/>
                  </a:lnTo>
                  <a:lnTo>
                    <a:pt x="80" y="845"/>
                  </a:lnTo>
                  <a:lnTo>
                    <a:pt x="155" y="845"/>
                  </a:lnTo>
                  <a:lnTo>
                    <a:pt x="228" y="845"/>
                  </a:lnTo>
                  <a:lnTo>
                    <a:pt x="285" y="845"/>
                  </a:lnTo>
                  <a:lnTo>
                    <a:pt x="308" y="845"/>
                  </a:lnTo>
                  <a:lnTo>
                    <a:pt x="310" y="833"/>
                  </a:lnTo>
                  <a:lnTo>
                    <a:pt x="316" y="803"/>
                  </a:lnTo>
                  <a:lnTo>
                    <a:pt x="325" y="756"/>
                  </a:lnTo>
                  <a:lnTo>
                    <a:pt x="336" y="698"/>
                  </a:lnTo>
                  <a:lnTo>
                    <a:pt x="348" y="634"/>
                  </a:lnTo>
                  <a:lnTo>
                    <a:pt x="361" y="566"/>
                  </a:lnTo>
                  <a:lnTo>
                    <a:pt x="374" y="500"/>
                  </a:lnTo>
                  <a:lnTo>
                    <a:pt x="385" y="438"/>
                  </a:lnTo>
                  <a:lnTo>
                    <a:pt x="394" y="386"/>
                  </a:lnTo>
                  <a:lnTo>
                    <a:pt x="400" y="348"/>
                  </a:lnTo>
                  <a:lnTo>
                    <a:pt x="402" y="328"/>
                  </a:lnTo>
                  <a:lnTo>
                    <a:pt x="405" y="328"/>
                  </a:lnTo>
                  <a:lnTo>
                    <a:pt x="407" y="328"/>
                  </a:lnTo>
                  <a:lnTo>
                    <a:pt x="408" y="328"/>
                  </a:lnTo>
                  <a:lnTo>
                    <a:pt x="410" y="352"/>
                  </a:lnTo>
                  <a:lnTo>
                    <a:pt x="417" y="391"/>
                  </a:lnTo>
                  <a:lnTo>
                    <a:pt x="427" y="444"/>
                  </a:lnTo>
                  <a:lnTo>
                    <a:pt x="438" y="505"/>
                  </a:lnTo>
                  <a:lnTo>
                    <a:pt x="452" y="572"/>
                  </a:lnTo>
                  <a:lnTo>
                    <a:pt x="466" y="639"/>
                  </a:lnTo>
                  <a:lnTo>
                    <a:pt x="478" y="702"/>
                  </a:lnTo>
                  <a:lnTo>
                    <a:pt x="491" y="758"/>
                  </a:lnTo>
                  <a:lnTo>
                    <a:pt x="500" y="804"/>
                  </a:lnTo>
                  <a:lnTo>
                    <a:pt x="507" y="834"/>
                  </a:lnTo>
                  <a:lnTo>
                    <a:pt x="510" y="845"/>
                  </a:lnTo>
                  <a:lnTo>
                    <a:pt x="524" y="845"/>
                  </a:lnTo>
                  <a:lnTo>
                    <a:pt x="566" y="845"/>
                  </a:lnTo>
                  <a:lnTo>
                    <a:pt x="627" y="845"/>
                  </a:lnTo>
                  <a:lnTo>
                    <a:pt x="698" y="845"/>
                  </a:lnTo>
                  <a:lnTo>
                    <a:pt x="773" y="845"/>
                  </a:lnTo>
                  <a:lnTo>
                    <a:pt x="845" y="845"/>
                  </a:lnTo>
                  <a:lnTo>
                    <a:pt x="905" y="845"/>
                  </a:lnTo>
                  <a:lnTo>
                    <a:pt x="947" y="845"/>
                  </a:lnTo>
                  <a:lnTo>
                    <a:pt x="962" y="845"/>
                  </a:lnTo>
                  <a:lnTo>
                    <a:pt x="963" y="838"/>
                  </a:lnTo>
                  <a:lnTo>
                    <a:pt x="968" y="819"/>
                  </a:lnTo>
                  <a:lnTo>
                    <a:pt x="974" y="788"/>
                  </a:lnTo>
                  <a:lnTo>
                    <a:pt x="981" y="748"/>
                  </a:lnTo>
                  <a:lnTo>
                    <a:pt x="991" y="701"/>
                  </a:lnTo>
                  <a:lnTo>
                    <a:pt x="1001" y="645"/>
                  </a:lnTo>
                  <a:lnTo>
                    <a:pt x="1013" y="586"/>
                  </a:lnTo>
                  <a:lnTo>
                    <a:pt x="1026" y="522"/>
                  </a:lnTo>
                  <a:lnTo>
                    <a:pt x="1038" y="455"/>
                  </a:lnTo>
                  <a:lnTo>
                    <a:pt x="1051" y="390"/>
                  </a:lnTo>
                  <a:lnTo>
                    <a:pt x="1064" y="323"/>
                  </a:lnTo>
                  <a:lnTo>
                    <a:pt x="1076" y="260"/>
                  </a:lnTo>
                  <a:lnTo>
                    <a:pt x="1088" y="200"/>
                  </a:lnTo>
                  <a:lnTo>
                    <a:pt x="1099" y="144"/>
                  </a:lnTo>
                  <a:lnTo>
                    <a:pt x="1109" y="97"/>
                  </a:lnTo>
                  <a:lnTo>
                    <a:pt x="1117" y="57"/>
                  </a:lnTo>
                  <a:lnTo>
                    <a:pt x="1122" y="26"/>
                  </a:lnTo>
                  <a:lnTo>
                    <a:pt x="1126" y="7"/>
                  </a:lnTo>
                  <a:lnTo>
                    <a:pt x="1127" y="0"/>
                  </a:lnTo>
                  <a:lnTo>
                    <a:pt x="1104" y="0"/>
                  </a:lnTo>
                  <a:lnTo>
                    <a:pt x="1048" y="0"/>
                  </a:lnTo>
                  <a:lnTo>
                    <a:pt x="974" y="0"/>
                  </a:lnTo>
                  <a:lnTo>
                    <a:pt x="900" y="0"/>
                  </a:lnTo>
                  <a:lnTo>
                    <a:pt x="844" y="0"/>
                  </a:lnTo>
                  <a:lnTo>
                    <a:pt x="821" y="0"/>
                  </a:lnTo>
                  <a:lnTo>
                    <a:pt x="818" y="10"/>
                  </a:lnTo>
                  <a:lnTo>
                    <a:pt x="814" y="36"/>
                  </a:lnTo>
                  <a:lnTo>
                    <a:pt x="806" y="78"/>
                  </a:lnTo>
                  <a:lnTo>
                    <a:pt x="795" y="128"/>
                  </a:lnTo>
                  <a:lnTo>
                    <a:pt x="785" y="187"/>
                  </a:lnTo>
                  <a:lnTo>
                    <a:pt x="772" y="249"/>
                  </a:lnTo>
                  <a:lnTo>
                    <a:pt x="761" y="313"/>
                  </a:lnTo>
                  <a:lnTo>
                    <a:pt x="750" y="374"/>
                  </a:lnTo>
                  <a:lnTo>
                    <a:pt x="741" y="429"/>
                  </a:lnTo>
                  <a:lnTo>
                    <a:pt x="734" y="475"/>
                  </a:lnTo>
                  <a:lnTo>
                    <a:pt x="730" y="508"/>
                  </a:lnTo>
                  <a:lnTo>
                    <a:pt x="730" y="508"/>
                  </a:lnTo>
                  <a:lnTo>
                    <a:pt x="728" y="508"/>
                  </a:lnTo>
                  <a:lnTo>
                    <a:pt x="726" y="508"/>
                  </a:lnTo>
                  <a:lnTo>
                    <a:pt x="724" y="508"/>
                  </a:lnTo>
                  <a:lnTo>
                    <a:pt x="722" y="478"/>
                  </a:lnTo>
                  <a:lnTo>
                    <a:pt x="716" y="435"/>
                  </a:lnTo>
                  <a:lnTo>
                    <a:pt x="707" y="381"/>
                  </a:lnTo>
                  <a:lnTo>
                    <a:pt x="695" y="320"/>
                  </a:lnTo>
                  <a:lnTo>
                    <a:pt x="681" y="256"/>
                  </a:lnTo>
                  <a:lnTo>
                    <a:pt x="669" y="193"/>
                  </a:lnTo>
                  <a:lnTo>
                    <a:pt x="656" y="133"/>
                  </a:lnTo>
                  <a:lnTo>
                    <a:pt x="644" y="80"/>
                  </a:lnTo>
                  <a:lnTo>
                    <a:pt x="635" y="38"/>
                  </a:lnTo>
                  <a:lnTo>
                    <a:pt x="628" y="10"/>
                  </a:lnTo>
                  <a:lnTo>
                    <a:pt x="626" y="0"/>
                  </a:lnTo>
                  <a:lnTo>
                    <a:pt x="613" y="0"/>
                  </a:lnTo>
                  <a:lnTo>
                    <a:pt x="579" y="0"/>
                  </a:lnTo>
                  <a:lnTo>
                    <a:pt x="527" y="0"/>
                  </a:lnTo>
                  <a:lnTo>
                    <a:pt x="465" y="0"/>
                  </a:lnTo>
                  <a:lnTo>
                    <a:pt x="397" y="0"/>
                  </a:lnTo>
                  <a:lnTo>
                    <a:pt x="327" y="0"/>
                  </a:lnTo>
                  <a:lnTo>
                    <a:pt x="265" y="0"/>
                  </a:lnTo>
                  <a:lnTo>
                    <a:pt x="213" y="0"/>
                  </a:lnTo>
                  <a:lnTo>
                    <a:pt x="17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58200" y="6419850"/>
            <a:ext cx="533400" cy="38100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5C11C-C6E4-446B-A7F7-9321A17D931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3061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66FFFF"/>
        </a:buClr>
        <a:buFont typeface="Wingdings" pitchFamily="2" charset="2"/>
        <a:buChar char="§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MPO Modeling </a:t>
            </a:r>
            <a:r>
              <a:rPr lang="en-US" sz="3200" dirty="0"/>
              <a:t>Efforts in the Development of an Activity-Based Model (ABM):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San Diego </a:t>
            </a:r>
            <a:r>
              <a:rPr lang="en-US" sz="3200" dirty="0" smtClean="0"/>
              <a:t>Experience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2000" i="1" dirty="0" smtClean="0">
                <a:ea typeface="宋体" pitchFamily="2" charset="-122"/>
              </a:rPr>
              <a:t>14th TRB National Transportation Planning Applications Conference, Columbus OH</a:t>
            </a:r>
          </a:p>
          <a:p>
            <a:r>
              <a:rPr lang="en-US" altLang="zh-CN" sz="2000" i="1" dirty="0" smtClean="0">
                <a:ea typeface="宋体" pitchFamily="2" charset="-122"/>
              </a:rPr>
              <a:t>May </a:t>
            </a:r>
            <a:r>
              <a:rPr lang="en-US" altLang="zh-CN" sz="2000" i="1" dirty="0">
                <a:ea typeface="宋体" pitchFamily="2" charset="-122"/>
              </a:rPr>
              <a:t>7</a:t>
            </a:r>
            <a:r>
              <a:rPr lang="en-US" altLang="zh-CN" sz="2000" i="1" baseline="30000" dirty="0" smtClean="0">
                <a:ea typeface="宋体" pitchFamily="2" charset="-122"/>
              </a:rPr>
              <a:t>th</a:t>
            </a:r>
            <a:r>
              <a:rPr lang="en-US" altLang="zh-CN" sz="2000" i="1" dirty="0" smtClean="0">
                <a:ea typeface="宋体" pitchFamily="2" charset="-122"/>
              </a:rPr>
              <a:t>, 2013</a:t>
            </a:r>
          </a:p>
          <a:p>
            <a:endParaRPr lang="en-US" altLang="zh-CN" sz="1600" i="1" dirty="0" smtClean="0">
              <a:ea typeface="宋体" pitchFamily="2" charset="-122"/>
            </a:endParaRPr>
          </a:p>
          <a:p>
            <a:pPr>
              <a:spcBef>
                <a:spcPts val="0"/>
              </a:spcBef>
            </a:pPr>
            <a:r>
              <a:rPr lang="en-US" altLang="zh-CN" sz="1800" b="1" dirty="0" smtClean="0">
                <a:ea typeface="宋体" pitchFamily="2" charset="-122"/>
              </a:rPr>
              <a:t>Wu Sun, Ziying Ouyang, Rick Curry &amp; Clint Daniels</a:t>
            </a:r>
            <a:endParaRPr lang="en-US" altLang="zh-CN" sz="1800" b="1" dirty="0">
              <a:ea typeface="宋体" pitchFamily="2" charset="-122"/>
            </a:endParaRPr>
          </a:p>
          <a:p>
            <a:pPr>
              <a:spcBef>
                <a:spcPts val="0"/>
              </a:spcBef>
            </a:pPr>
            <a:r>
              <a:rPr lang="en-US" altLang="zh-CN" sz="1800" b="1" dirty="0" smtClean="0">
                <a:ea typeface="宋体" pitchFamily="2" charset="-122"/>
              </a:rPr>
              <a:t>San Diego Association of Governments (SANDAG)</a:t>
            </a:r>
          </a:p>
          <a:p>
            <a:endParaRPr lang="zh-CN" altLang="en-US" sz="16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Socio-Demographic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sz="3200" b="0" dirty="0" smtClean="0"/>
              <a:t>Expectations of social equity analysis</a:t>
            </a:r>
          </a:p>
          <a:p>
            <a:pPr lvl="0" eaLnBrk="1" hangingPunct="1">
              <a:defRPr/>
            </a:pPr>
            <a:r>
              <a:rPr lang="en-US" sz="3200" b="0" dirty="0" smtClean="0"/>
              <a:t>Availability and quality of socio-demographic data</a:t>
            </a:r>
          </a:p>
          <a:p>
            <a:pPr lvl="0" eaLnBrk="1" hangingPunct="1">
              <a:defRPr/>
            </a:pPr>
            <a:r>
              <a:rPr lang="en-US" sz="3200" b="0" dirty="0" smtClean="0"/>
              <a:t>Key household characteristics: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h</a:t>
            </a:r>
            <a:r>
              <a:rPr lang="en-US" dirty="0" smtClean="0"/>
              <a:t>ousehold size, income, number </a:t>
            </a:r>
            <a:r>
              <a:rPr lang="en-US" dirty="0"/>
              <a:t>of </a:t>
            </a:r>
            <a:r>
              <a:rPr lang="en-US" dirty="0" smtClean="0"/>
              <a:t>workers, children presence, dwelling </a:t>
            </a:r>
            <a:r>
              <a:rPr lang="en-US" dirty="0"/>
              <a:t>unit </a:t>
            </a:r>
            <a:r>
              <a:rPr lang="en-US" dirty="0" smtClean="0"/>
              <a:t>type, and group </a:t>
            </a:r>
            <a:r>
              <a:rPr lang="en-US" dirty="0"/>
              <a:t>quarter status</a:t>
            </a:r>
          </a:p>
          <a:p>
            <a:pPr>
              <a:defRPr/>
            </a:pPr>
            <a:r>
              <a:rPr lang="en-US" sz="3200" b="0" dirty="0" smtClean="0"/>
              <a:t>Key person characteristics:</a:t>
            </a:r>
            <a:endParaRPr lang="en-US" sz="3200" b="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ge , gender, race</a:t>
            </a:r>
            <a:endParaRPr lang="en-US" dirty="0"/>
          </a:p>
          <a:p>
            <a:pPr lvl="0" eaLnBrk="1" hangingPunct="1">
              <a:buFont typeface="Arial" pitchFamily="34" charset="0"/>
              <a:buChar char="•"/>
              <a:defRPr/>
            </a:pP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9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Travel Modes</a:t>
            </a:r>
            <a:endParaRPr lang="en-US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EE2F-9420-448B-9928-2E3F3D9E274B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601249399"/>
              </p:ext>
            </p:extLst>
          </p:nvPr>
        </p:nvGraphicFramePr>
        <p:xfrm>
          <a:off x="457200" y="1371600"/>
          <a:ext cx="8382000" cy="466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880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Market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sz="3200" b="0" dirty="0" smtClean="0"/>
              <a:t>Cross-border model</a:t>
            </a:r>
          </a:p>
          <a:p>
            <a:pPr lvl="0" eaLnBrk="1" hangingPunct="1">
              <a:defRPr/>
            </a:pPr>
            <a:r>
              <a:rPr lang="en-US" sz="3200" b="0" dirty="0" smtClean="0"/>
              <a:t>Visitor model</a:t>
            </a:r>
          </a:p>
          <a:p>
            <a:pPr lvl="0" eaLnBrk="1" hangingPunct="1">
              <a:defRPr/>
            </a:pPr>
            <a:r>
              <a:rPr lang="en-US" sz="3200" b="0" dirty="0" smtClean="0"/>
              <a:t>Air passenger model</a:t>
            </a:r>
          </a:p>
          <a:p>
            <a:pPr lvl="0" eaLnBrk="1" hangingPunct="1">
              <a:defRPr/>
            </a:pPr>
            <a:r>
              <a:rPr lang="en-US" sz="3200" b="0" dirty="0" smtClean="0"/>
              <a:t>External trip models</a:t>
            </a:r>
          </a:p>
          <a:p>
            <a:pPr eaLnBrk="1" hangingPunct="1">
              <a:defRPr/>
            </a:pPr>
            <a:r>
              <a:rPr lang="en-US" sz="3200" b="0" dirty="0"/>
              <a:t>Special event model</a:t>
            </a:r>
          </a:p>
          <a:p>
            <a:pPr lvl="0" eaLnBrk="1" hangingPunct="1">
              <a:buFont typeface="Arial" pitchFamily="34" charset="0"/>
              <a:buChar char="•"/>
              <a:defRPr/>
            </a:pPr>
            <a:endParaRPr lang="en-US" sz="3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4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3000375" y="3055672"/>
            <a:ext cx="28194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ABM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6705600" y="4267200"/>
            <a:ext cx="1219200" cy="515938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CTM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3506788" y="1681163"/>
            <a:ext cx="1724025" cy="7620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Transportation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System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219200" y="1711325"/>
            <a:ext cx="1676400" cy="7620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Transportation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olicy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3000375" y="4097931"/>
            <a:ext cx="2819400" cy="609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Traffic Assignment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3429000" y="5181600"/>
            <a:ext cx="1828800" cy="609600"/>
          </a:xfrm>
          <a:prstGeom prst="rect">
            <a:avLst/>
          </a:prstGeom>
          <a:solidFill>
            <a:srgbClr val="E98E0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98E0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System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Performance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1066800" y="5181600"/>
            <a:ext cx="1981200" cy="609600"/>
          </a:xfrm>
          <a:prstGeom prst="rect">
            <a:avLst/>
          </a:prstGeom>
          <a:solidFill>
            <a:srgbClr val="E98E0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98E0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Environmental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Impact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5715000" y="5181600"/>
            <a:ext cx="2209800" cy="609600"/>
          </a:xfrm>
          <a:prstGeom prst="rect">
            <a:avLst/>
          </a:prstGeom>
          <a:solidFill>
            <a:srgbClr val="E98E0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98E0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Economic</a:t>
            </a:r>
            <a:endParaRPr lang="en-US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Analysis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8" name="AutoShape 15"/>
          <p:cNvSpPr>
            <a:spLocks noChangeArrowheads="1"/>
          </p:cNvSpPr>
          <p:nvPr/>
        </p:nvSpPr>
        <p:spPr bwMode="auto">
          <a:xfrm rot="5400000">
            <a:off x="4278313" y="2492375"/>
            <a:ext cx="342900" cy="3048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9" name="AutoShape 17"/>
          <p:cNvSpPr>
            <a:spLocks noChangeArrowheads="1"/>
          </p:cNvSpPr>
          <p:nvPr/>
        </p:nvSpPr>
        <p:spPr bwMode="auto">
          <a:xfrm rot="5400000">
            <a:off x="4287838" y="3619500"/>
            <a:ext cx="304800" cy="304800"/>
          </a:xfrm>
          <a:prstGeom prst="rightArrow">
            <a:avLst>
              <a:gd name="adj1" fmla="val 50000"/>
              <a:gd name="adj2" fmla="val 3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0" name="AutoShape 18"/>
          <p:cNvSpPr>
            <a:spLocks noChangeArrowheads="1"/>
          </p:cNvSpPr>
          <p:nvPr/>
        </p:nvSpPr>
        <p:spPr bwMode="auto">
          <a:xfrm rot="5400000">
            <a:off x="4229100" y="47625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98E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EE2F-9420-448B-9928-2E3F3D9E274B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2" name="AutoShape 34"/>
          <p:cNvSpPr>
            <a:spLocks noChangeArrowheads="1"/>
          </p:cNvSpPr>
          <p:nvPr/>
        </p:nvSpPr>
        <p:spPr bwMode="auto">
          <a:xfrm rot="1686317">
            <a:off x="2887960" y="2532310"/>
            <a:ext cx="665527" cy="255838"/>
          </a:xfrm>
          <a:prstGeom prst="rightArrow">
            <a:avLst>
              <a:gd name="adj1" fmla="val 50000"/>
              <a:gd name="adj2" fmla="val 281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3" name="AutoShape 35"/>
          <p:cNvSpPr>
            <a:spLocks noChangeArrowheads="1"/>
          </p:cNvSpPr>
          <p:nvPr/>
        </p:nvSpPr>
        <p:spPr bwMode="auto">
          <a:xfrm rot="8453345">
            <a:off x="5596648" y="2517398"/>
            <a:ext cx="460872" cy="254752"/>
          </a:xfrm>
          <a:prstGeom prst="rightArrow">
            <a:avLst>
              <a:gd name="adj1" fmla="val 50000"/>
              <a:gd name="adj2" fmla="val 28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4" name="AutoShape 36"/>
          <p:cNvSpPr>
            <a:spLocks noChangeArrowheads="1"/>
          </p:cNvSpPr>
          <p:nvPr/>
        </p:nvSpPr>
        <p:spPr bwMode="auto">
          <a:xfrm rot="7507687">
            <a:off x="2857500" y="47625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5" name="AutoShape 37"/>
          <p:cNvSpPr>
            <a:spLocks noChangeArrowheads="1"/>
          </p:cNvSpPr>
          <p:nvPr/>
        </p:nvSpPr>
        <p:spPr bwMode="auto">
          <a:xfrm rot="2940600">
            <a:off x="5840412" y="4751388"/>
            <a:ext cx="206375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6" name="Rectangle 7"/>
          <p:cNvSpPr>
            <a:spLocks noChangeArrowheads="1"/>
          </p:cNvSpPr>
          <p:nvPr/>
        </p:nvSpPr>
        <p:spPr bwMode="auto">
          <a:xfrm>
            <a:off x="5999163" y="1679575"/>
            <a:ext cx="1485900" cy="7620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Land Use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Models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7" name="AutoShape 34"/>
          <p:cNvSpPr>
            <a:spLocks noChangeArrowheads="1"/>
          </p:cNvSpPr>
          <p:nvPr/>
        </p:nvSpPr>
        <p:spPr bwMode="auto">
          <a:xfrm rot="10800000">
            <a:off x="5970588" y="4267200"/>
            <a:ext cx="622300" cy="280988"/>
          </a:xfrm>
          <a:prstGeom prst="rightArrow">
            <a:avLst>
              <a:gd name="adj1" fmla="val 50000"/>
              <a:gd name="adj2" fmla="val 281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Model Structure</a:t>
            </a:r>
            <a:endParaRPr lang="en-US" dirty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066799" y="3513931"/>
            <a:ext cx="1219200" cy="515938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Border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Model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AutoShape 34"/>
          <p:cNvSpPr>
            <a:spLocks noChangeArrowheads="1"/>
          </p:cNvSpPr>
          <p:nvPr/>
        </p:nvSpPr>
        <p:spPr bwMode="auto">
          <a:xfrm>
            <a:off x="2285999" y="3933279"/>
            <a:ext cx="665907" cy="363649"/>
          </a:xfrm>
          <a:prstGeom prst="rightArrow">
            <a:avLst>
              <a:gd name="adj1" fmla="val 50000"/>
              <a:gd name="adj2" fmla="val 281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066800" y="4437062"/>
            <a:ext cx="1219200" cy="515938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Special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Models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AutoShape 35"/>
          <p:cNvSpPr>
            <a:spLocks noChangeArrowheads="1"/>
          </p:cNvSpPr>
          <p:nvPr/>
        </p:nvSpPr>
        <p:spPr bwMode="auto">
          <a:xfrm rot="19587119">
            <a:off x="5982262" y="2570783"/>
            <a:ext cx="540815" cy="242888"/>
          </a:xfrm>
          <a:prstGeom prst="rightArrow">
            <a:avLst>
              <a:gd name="adj1" fmla="val 50000"/>
              <a:gd name="adj2" fmla="val 280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9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sz="3200" b="0" dirty="0" smtClean="0"/>
              <a:t>Understand the difference between various model platforms</a:t>
            </a:r>
          </a:p>
          <a:p>
            <a:pPr lvl="0" eaLnBrk="1" hangingPunct="1">
              <a:defRPr/>
            </a:pPr>
            <a:r>
              <a:rPr lang="en-US" sz="3200" b="0" dirty="0" smtClean="0"/>
              <a:t>Must have model features</a:t>
            </a:r>
          </a:p>
          <a:p>
            <a:pPr lvl="0" eaLnBrk="1" hangingPunct="1">
              <a:defRPr/>
            </a:pPr>
            <a:r>
              <a:rPr lang="en-US" sz="3200" b="0" dirty="0" smtClean="0"/>
              <a:t>Matching with staff skills</a:t>
            </a:r>
          </a:p>
          <a:p>
            <a:pPr lvl="0" eaLnBrk="1" hangingPunct="1">
              <a:defRPr/>
            </a:pPr>
            <a:r>
              <a:rPr lang="en-US" sz="3200" b="0" dirty="0">
                <a:effectLst/>
              </a:rPr>
              <a:t>Coordinated </a:t>
            </a:r>
            <a:r>
              <a:rPr lang="en-US" sz="3200" b="0" dirty="0" smtClean="0">
                <a:effectLst/>
              </a:rPr>
              <a:t>Travel </a:t>
            </a:r>
            <a:r>
              <a:rPr lang="en-US" sz="3200" b="0" dirty="0">
                <a:effectLst/>
              </a:rPr>
              <a:t>– Regional Activity Based Modeling Platform (CT-RAMP) 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1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sz="3200" b="0" dirty="0" smtClean="0"/>
              <a:t>What data do we need?</a:t>
            </a:r>
          </a:p>
          <a:p>
            <a:pPr lvl="0" eaLnBrk="1" hangingPunct="1">
              <a:defRPr/>
            </a:pPr>
            <a:r>
              <a:rPr lang="en-US" sz="3200" b="0" dirty="0"/>
              <a:t>D</a:t>
            </a:r>
            <a:r>
              <a:rPr lang="en-US" sz="3200" b="0" dirty="0" smtClean="0"/>
              <a:t>ata collection coordination</a:t>
            </a:r>
          </a:p>
          <a:p>
            <a:pPr eaLnBrk="1" hangingPunct="1">
              <a:defRPr/>
            </a:pPr>
            <a:r>
              <a:rPr lang="en-US" sz="3200" b="0" dirty="0"/>
              <a:t>Data </a:t>
            </a:r>
            <a:r>
              <a:rPr lang="en-US" sz="3200" b="0" dirty="0" smtClean="0"/>
              <a:t>processing and cleaning</a:t>
            </a:r>
          </a:p>
          <a:p>
            <a:pPr lvl="0" eaLnBrk="1" hangingPunct="1">
              <a:defRPr/>
            </a:pPr>
            <a:r>
              <a:rPr lang="en-US" sz="3200" b="0" dirty="0"/>
              <a:t>Data </a:t>
            </a:r>
            <a:r>
              <a:rPr lang="en-US" sz="3200" b="0" dirty="0" smtClean="0"/>
              <a:t>geographies</a:t>
            </a:r>
          </a:p>
          <a:p>
            <a:pPr lvl="0" eaLnBrk="1" hangingPunct="1">
              <a:defRPr/>
            </a:pPr>
            <a:r>
              <a:rPr lang="en-US" sz="3200" b="0" dirty="0"/>
              <a:t>Data privacy issues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200" b="0" dirty="0"/>
          </a:p>
          <a:p>
            <a:pPr lvl="0" eaLnBrk="1" hangingPunct="1">
              <a:buFont typeface="Arial" pitchFamily="34" charset="0"/>
              <a:buChar char="•"/>
              <a:defRPr/>
            </a:pPr>
            <a:endParaRPr lang="en-US" sz="28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6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do we need?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1165599"/>
              </p:ext>
            </p:extLst>
          </p:nvPr>
        </p:nvGraphicFramePr>
        <p:xfrm>
          <a:off x="1371600" y="1066800"/>
          <a:ext cx="6553200" cy="5827536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438400"/>
                <a:gridCol w="4114800"/>
              </a:tblGrid>
              <a:tr h="27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Travel </a:t>
                      </a:r>
                      <a:r>
                        <a:rPr lang="en-US" sz="1400" b="1" u="none" strike="noStrike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Surveys</a:t>
                      </a:r>
                      <a:endParaRPr lang="en-US" sz="1400" b="1" i="0" u="none" strike="noStrike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Household travel behavior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Transit on-board survey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Network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Highway network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Transit network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Highway skims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Transit skims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Transit access/egress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Non-motorized impedances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Land </a:t>
                      </a:r>
                      <a:r>
                        <a:rPr lang="en-US" sz="1400" b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Use &amp;</a:t>
                      </a:r>
                      <a:r>
                        <a:rPr lang="en-US" sz="1400" b="1" u="none" strike="noStrik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Local employment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Local socio demo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Local enrollment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Build environment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Census/ACS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PUMS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Summary files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CTPP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</a:tr>
              <a:tr h="254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Parking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Inventory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Behavior survey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FasTrak&amp;Toll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Toll use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FasTrak</a:t>
                      </a:r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registration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Special Market Surveys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Cross-border survey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Visitor survey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Air passenger survey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Inter-regional travel survey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Special even survey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Counts</a:t>
                      </a:r>
                      <a:endParaRPr lang="en-US" sz="1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PeMS</a:t>
                      </a:r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data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Caltran</a:t>
                      </a:r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district 11 counts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Arterial counts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7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70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Geographies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4772916"/>
              </p:ext>
            </p:extLst>
          </p:nvPr>
        </p:nvGraphicFramePr>
        <p:xfrm>
          <a:off x="762000" y="1295400"/>
          <a:ext cx="7696200" cy="4724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6943"/>
                <a:gridCol w="1680348"/>
                <a:gridCol w="3008909"/>
              </a:tblGrid>
              <a:tr h="41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Name </a:t>
                      </a:r>
                      <a:endParaRPr lang="en-US" sz="1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Count</a:t>
                      </a:r>
                      <a:endParaRPr lang="en-US" sz="1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Category</a:t>
                      </a:r>
                      <a:endParaRPr lang="en-US" sz="1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Census Block 2000, 2010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25,662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Census</a:t>
                      </a:r>
                      <a:endParaRPr lang="en-US" sz="1400" b="1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Census Block </a:t>
                      </a: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Group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2000, 2010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1,762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Census</a:t>
                      </a:r>
                      <a:endParaRPr lang="en-US" sz="1400" b="1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Census Tract 2000, 2010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605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Census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PUMA </a:t>
                      </a: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2000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16</a:t>
                      </a:r>
                      <a:endParaRPr lang="en-US" sz="1400" b="1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Census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CTPP TAZ 2000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505</a:t>
                      </a:r>
                      <a:endParaRPr lang="en-US" sz="1400" b="1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Census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MGRA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21,633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SANDAG Transportation Model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MGRA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23,002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SANDAG Transportation Model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TAZ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4,682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SANDAG Transportation Model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TAZ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4,996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SANDAG Transportation Model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Transit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access point (TAP)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2,500</a:t>
                      </a:r>
                      <a:endParaRPr lang="en-US" sz="1400" b="1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SANDAG Transportation Model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Pseudo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major statistical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a</a:t>
                      </a: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rea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SANDAG Transportation Model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High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school district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SANDAG Land Use Model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Elementary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school district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24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SANDAG Land Use Model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Land use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zone (LUZ)</a:t>
                      </a:r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229</a:t>
                      </a:r>
                      <a:endParaRPr lang="en-US" sz="1400" b="1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SANDAG Land Use Model</a:t>
                      </a:r>
                      <a:endPara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68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4946085"/>
              </p:ext>
            </p:extLst>
          </p:nvPr>
        </p:nvGraphicFramePr>
        <p:xfrm>
          <a:off x="838200" y="1447800"/>
          <a:ext cx="76962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1837"/>
                <a:gridCol w="1166091"/>
                <a:gridCol w="1477049"/>
                <a:gridCol w="2021223"/>
              </a:tblGrid>
              <a:tr h="415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Name</a:t>
                      </a:r>
                      <a:endParaRPr lang="en-US" sz="1400" b="1" baseline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Year</a:t>
                      </a:r>
                      <a:endParaRPr lang="en-US" sz="1400" b="1" baseline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Agency</a:t>
                      </a:r>
                      <a:endParaRPr lang="en-US" sz="1400" b="1" baseline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Sample Size</a:t>
                      </a:r>
                      <a:endParaRPr lang="en-US" sz="1400" b="1" baseline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DC879"/>
                    </a:solidFill>
                  </a:tcPr>
                </a:tc>
              </a:tr>
              <a:tr h="33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Household travel behavior survey</a:t>
                      </a:r>
                      <a:endParaRPr lang="en-US" sz="1400" baseline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2006-2007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SANDAG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3536 households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</a:tr>
              <a:tr h="323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Transit on-board survey</a:t>
                      </a:r>
                      <a:endParaRPr lang="en-US" sz="1400" baseline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SANDAG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28303 trips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</a:tr>
              <a:tr h="371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Parking inventory survey</a:t>
                      </a:r>
                      <a:endParaRPr lang="en-US" sz="1400" baseline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SANDAG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parking lots and </a:t>
                      </a:r>
                      <a:r>
                        <a:rPr lang="en-US" sz="1400" dirty="0" smtClean="0">
                          <a:effectLst/>
                        </a:rPr>
                        <a:t>meters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</a:tr>
              <a:tr h="365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Parking behavior survey</a:t>
                      </a:r>
                      <a:endParaRPr lang="en-US" sz="1400" baseline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2010-2011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SANDAG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1563 persons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</a:tr>
              <a:tr h="31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Border crossing survey</a:t>
                      </a:r>
                      <a:endParaRPr lang="en-US" sz="1400" baseline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SANDAG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1500 persons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</a:tr>
              <a:tr h="323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Visitor survey</a:t>
                      </a:r>
                      <a:endParaRPr lang="en-US" sz="1400" baseline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SANDAG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600 persons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</a:tr>
              <a:tr h="323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Special event survey</a:t>
                      </a:r>
                      <a:endParaRPr lang="en-US" sz="1400" baseline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SANDAG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1500 persons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</a:tr>
              <a:tr h="323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Interregional travel survey</a:t>
                      </a:r>
                      <a:endParaRPr lang="en-US" sz="1400" baseline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SANDAG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1301 persons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</a:tr>
              <a:tr h="503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Vehicle classification &amp; occupancy survey</a:t>
                      </a:r>
                      <a:endParaRPr lang="en-US" sz="1400" baseline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SANDAG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671827 vehicles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</a:tr>
              <a:tr h="368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Taxi passenger survey</a:t>
                      </a:r>
                      <a:endParaRPr lang="en-US" sz="1400" baseline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MTS/SANDAG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988 persons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</a:tr>
              <a:tr h="303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Air passenger survey</a:t>
                      </a:r>
                      <a:endParaRPr lang="en-US" sz="1400" baseline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>
                    <a:solidFill>
                      <a:srgbClr val="D8B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2009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SDIA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8771 persons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98" marR="35198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3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Framework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295400"/>
            <a:ext cx="4270332" cy="541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1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sz="3200" b="0" dirty="0" smtClean="0"/>
              <a:t>SANDAG ABM development status</a:t>
            </a:r>
          </a:p>
          <a:p>
            <a:pPr lvl="0" eaLnBrk="1" hangingPunct="1">
              <a:defRPr/>
            </a:pPr>
            <a:r>
              <a:rPr lang="en-US" sz="3200" b="0" dirty="0" smtClean="0"/>
              <a:t>Share model development experience</a:t>
            </a:r>
          </a:p>
          <a:p>
            <a:pPr lvl="0" eaLnBrk="1" hangingPunct="1">
              <a:defRPr/>
            </a:pPr>
            <a:endParaRPr lang="en-US" sz="3200" b="0" dirty="0" smtClean="0"/>
          </a:p>
          <a:p>
            <a:pPr marL="0" lvl="0" indent="0" eaLnBrk="1" hangingPunct="1">
              <a:buNone/>
              <a:defRPr/>
            </a:pPr>
            <a:endParaRPr lang="en-US" sz="3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4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Run Time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What affects model run time?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Size of household and population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Network and zones (TAZ and MGRA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Household packet size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Number of threads on all nodes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RAM: minimum 30GB</a:t>
            </a:r>
          </a:p>
          <a:p>
            <a:r>
              <a:rPr lang="en-US" b="0" dirty="0" smtClean="0"/>
              <a:t>Model runtime benchmark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Base year (2008): ~17hrs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Future year (2035): ~20hrs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8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Run Time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Run time breakdowns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4795436"/>
              </p:ext>
            </p:extLst>
          </p:nvPr>
        </p:nvGraphicFramePr>
        <p:xfrm>
          <a:off x="1676400" y="2209800"/>
          <a:ext cx="5867400" cy="3581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556"/>
                <a:gridCol w="2302844"/>
              </a:tblGrid>
              <a:tr h="3957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CT-RAMP Core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5:40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57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Hwy Assignment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5:20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DC879"/>
                    </a:solidFill>
                  </a:tcPr>
                </a:tc>
              </a:tr>
              <a:tr h="3957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Hwy Skimming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0:50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DC879"/>
                    </a:solidFill>
                  </a:tcPr>
                </a:tc>
              </a:tr>
              <a:tr h="3957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Transit Assignment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0:30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DC879"/>
                    </a:solidFill>
                  </a:tcPr>
                </a:tc>
              </a:tr>
              <a:tr h="3957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Transit Skimming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DC8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0:20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DC879"/>
                    </a:solidFill>
                  </a:tcPr>
                </a:tc>
              </a:tr>
              <a:tr h="3957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Xborder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1:15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57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Visitor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0:30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57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Other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2:15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16:40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37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we need to know about the model?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371600"/>
            <a:ext cx="6553199" cy="4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74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know a 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1667" y="1447800"/>
            <a:ext cx="5240666" cy="4479925"/>
          </a:xfrm>
        </p:spPr>
      </p:pic>
    </p:spTree>
    <p:extLst>
      <p:ext uri="{BB962C8B-B14F-4D97-AF65-F5344CB8AC3E}">
        <p14:creationId xmlns:p14="http://schemas.microsoft.com/office/powerpoint/2010/main" xmlns="" val="20905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sz="3200" b="0" dirty="0" smtClean="0"/>
              <a:t>Plan well and ahead</a:t>
            </a:r>
          </a:p>
          <a:p>
            <a:pPr lvl="0" eaLnBrk="1" hangingPunct="1">
              <a:defRPr/>
            </a:pPr>
            <a:r>
              <a:rPr lang="en-US" sz="3200" b="0" dirty="0" smtClean="0"/>
              <a:t>Dedicated staff</a:t>
            </a:r>
          </a:p>
          <a:p>
            <a:pPr lvl="0" eaLnBrk="1" hangingPunct="1">
              <a:defRPr/>
            </a:pPr>
            <a:r>
              <a:rPr lang="en-US" sz="3200" b="0" dirty="0"/>
              <a:t>G</a:t>
            </a:r>
            <a:r>
              <a:rPr lang="en-US" sz="3200" b="0" dirty="0" smtClean="0"/>
              <a:t>ood work relationship with consultants</a:t>
            </a:r>
          </a:p>
          <a:p>
            <a:pPr lvl="0" eaLnBrk="1" hangingPunct="1">
              <a:defRPr/>
            </a:pPr>
            <a:r>
              <a:rPr lang="en-US" sz="3200" b="0" dirty="0" smtClean="0"/>
              <a:t>Communicate with stakeholders</a:t>
            </a:r>
          </a:p>
          <a:p>
            <a:pPr lvl="0" eaLnBrk="1" hangingPunct="1">
              <a:defRPr/>
            </a:pPr>
            <a:r>
              <a:rPr lang="en-US" sz="3200" b="0" dirty="0" smtClean="0"/>
              <a:t>Be aware of model run time and implications on future applications</a:t>
            </a:r>
          </a:p>
          <a:p>
            <a:pPr lvl="0" eaLnBrk="1" hangingPunct="1">
              <a:defRPr/>
            </a:pPr>
            <a:r>
              <a:rPr lang="en-US" sz="3200" b="0" dirty="0" smtClean="0"/>
              <a:t>Manage expectations</a:t>
            </a:r>
          </a:p>
          <a:p>
            <a:pPr lvl="0"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1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Contact:  Wu Sun </a:t>
            </a:r>
          </a:p>
          <a:p>
            <a:r>
              <a:rPr lang="en-US" sz="3200" b="0" dirty="0" smtClean="0"/>
              <a:t>Wu.Sun@sandag.org</a:t>
            </a:r>
          </a:p>
        </p:txBody>
      </p:sp>
    </p:spTree>
    <p:extLst>
      <p:ext uri="{BB962C8B-B14F-4D97-AF65-F5344CB8AC3E}">
        <p14:creationId xmlns:p14="http://schemas.microsoft.com/office/powerpoint/2010/main" xmlns="" val="10306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1" name="Line 15"/>
          <p:cNvSpPr>
            <a:spLocks noChangeShapeType="1"/>
          </p:cNvSpPr>
          <p:nvPr/>
        </p:nvSpPr>
        <p:spPr bwMode="auto">
          <a:xfrm>
            <a:off x="2609850" y="2543175"/>
            <a:ext cx="1044575" cy="7223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13122" name="Line 16"/>
          <p:cNvSpPr>
            <a:spLocks noChangeShapeType="1"/>
          </p:cNvSpPr>
          <p:nvPr/>
        </p:nvSpPr>
        <p:spPr bwMode="auto">
          <a:xfrm>
            <a:off x="4276725" y="1962150"/>
            <a:ext cx="325438" cy="8747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13123" name="Line 17"/>
          <p:cNvSpPr>
            <a:spLocks noChangeShapeType="1"/>
          </p:cNvSpPr>
          <p:nvPr/>
        </p:nvSpPr>
        <p:spPr bwMode="auto">
          <a:xfrm flipH="1">
            <a:off x="6130925" y="2066925"/>
            <a:ext cx="269875" cy="7461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13124" name="Line 18"/>
          <p:cNvSpPr>
            <a:spLocks noChangeShapeType="1"/>
          </p:cNvSpPr>
          <p:nvPr/>
        </p:nvSpPr>
        <p:spPr bwMode="auto">
          <a:xfrm flipH="1">
            <a:off x="7010400" y="2771775"/>
            <a:ext cx="1057275" cy="6016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13125" name="Line 19"/>
          <p:cNvSpPr>
            <a:spLocks noChangeShapeType="1"/>
          </p:cNvSpPr>
          <p:nvPr/>
        </p:nvSpPr>
        <p:spPr bwMode="auto">
          <a:xfrm flipH="1" flipV="1">
            <a:off x="7137400" y="4270375"/>
            <a:ext cx="104457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13126" name="Line 20"/>
          <p:cNvSpPr>
            <a:spLocks noChangeShapeType="1"/>
          </p:cNvSpPr>
          <p:nvPr/>
        </p:nvSpPr>
        <p:spPr bwMode="auto">
          <a:xfrm flipH="1" flipV="1">
            <a:off x="6584950" y="4906963"/>
            <a:ext cx="854075" cy="550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13127" name="Line 21"/>
          <p:cNvSpPr>
            <a:spLocks noChangeShapeType="1"/>
          </p:cNvSpPr>
          <p:nvPr/>
        </p:nvSpPr>
        <p:spPr bwMode="auto">
          <a:xfrm flipV="1">
            <a:off x="5410200" y="5216525"/>
            <a:ext cx="22225" cy="908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13128" name="Line 22"/>
          <p:cNvSpPr>
            <a:spLocks noChangeShapeType="1"/>
          </p:cNvSpPr>
          <p:nvPr/>
        </p:nvSpPr>
        <p:spPr bwMode="auto">
          <a:xfrm flipV="1">
            <a:off x="2695575" y="4038600"/>
            <a:ext cx="8096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13129" name="Line 23"/>
          <p:cNvSpPr>
            <a:spLocks noChangeShapeType="1"/>
          </p:cNvSpPr>
          <p:nvPr/>
        </p:nvSpPr>
        <p:spPr bwMode="auto">
          <a:xfrm flipV="1">
            <a:off x="3067050" y="4724400"/>
            <a:ext cx="666750" cy="552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Transportation Model Users</a:t>
            </a:r>
          </a:p>
        </p:txBody>
      </p:sp>
      <p:sp>
        <p:nvSpPr>
          <p:cNvPr id="128004" name="Oval 3"/>
          <p:cNvSpPr>
            <a:spLocks noChangeArrowheads="1"/>
          </p:cNvSpPr>
          <p:nvPr/>
        </p:nvSpPr>
        <p:spPr bwMode="auto">
          <a:xfrm>
            <a:off x="3581400" y="2971800"/>
            <a:ext cx="3368675" cy="2211388"/>
          </a:xfrm>
          <a:prstGeom prst="ellipse">
            <a:avLst/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>
                <a:lumMod val="20000"/>
                <a:lumOff val="80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Transportation</a:t>
            </a:r>
          </a:p>
          <a:p>
            <a:pPr algn="ctr"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Model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3132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1871663" cy="396875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lang="en-US" sz="2000" b="1">
                <a:cs typeface="Arial" charset="0"/>
              </a:rPr>
              <a:t>SANDAG</a:t>
            </a:r>
            <a:endParaRPr lang="en-US" sz="2000">
              <a:cs typeface="Arial" charset="0"/>
            </a:endParaRPr>
          </a:p>
        </p:txBody>
      </p:sp>
      <p:sp>
        <p:nvSpPr>
          <p:cNvPr id="1413133" name="Text Box 5"/>
          <p:cNvSpPr txBox="1">
            <a:spLocks noChangeArrowheads="1"/>
          </p:cNvSpPr>
          <p:nvPr/>
        </p:nvSpPr>
        <p:spPr bwMode="auto">
          <a:xfrm>
            <a:off x="3611563" y="1660525"/>
            <a:ext cx="1211262" cy="400050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2000" b="1">
                <a:cs typeface="Arial" charset="0"/>
              </a:rPr>
              <a:t>Caltrans</a:t>
            </a:r>
            <a:endParaRPr lang="en-US" sz="2000">
              <a:cs typeface="Arial" charset="0"/>
            </a:endParaRPr>
          </a:p>
        </p:txBody>
      </p:sp>
      <p:sp>
        <p:nvSpPr>
          <p:cNvPr id="1413134" name="Text Box 6"/>
          <p:cNvSpPr txBox="1">
            <a:spLocks noChangeArrowheads="1"/>
          </p:cNvSpPr>
          <p:nvPr/>
        </p:nvSpPr>
        <p:spPr bwMode="auto">
          <a:xfrm>
            <a:off x="7335838" y="5318125"/>
            <a:ext cx="898525" cy="400050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2000" b="1">
                <a:cs typeface="Arial" charset="0"/>
              </a:rPr>
              <a:t>NCTD</a:t>
            </a:r>
            <a:endParaRPr lang="en-US" sz="2000">
              <a:cs typeface="Arial" charset="0"/>
            </a:endParaRPr>
          </a:p>
        </p:txBody>
      </p:sp>
      <p:sp>
        <p:nvSpPr>
          <p:cNvPr id="1413135" name="Text Box 7"/>
          <p:cNvSpPr txBox="1">
            <a:spLocks noChangeArrowheads="1"/>
          </p:cNvSpPr>
          <p:nvPr/>
        </p:nvSpPr>
        <p:spPr bwMode="auto">
          <a:xfrm>
            <a:off x="8104188" y="4098925"/>
            <a:ext cx="735012" cy="396875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2000" b="1">
                <a:cs typeface="Arial" charset="0"/>
              </a:rPr>
              <a:t>MTS</a:t>
            </a:r>
            <a:endParaRPr lang="en-US" sz="2000">
              <a:cs typeface="Arial" charset="0"/>
            </a:endParaRPr>
          </a:p>
        </p:txBody>
      </p:sp>
      <p:sp>
        <p:nvSpPr>
          <p:cNvPr id="1413136" name="Text Box 8"/>
          <p:cNvSpPr txBox="1">
            <a:spLocks noChangeArrowheads="1"/>
          </p:cNvSpPr>
          <p:nvPr/>
        </p:nvSpPr>
        <p:spPr bwMode="auto">
          <a:xfrm>
            <a:off x="238125" y="3886200"/>
            <a:ext cx="2308225" cy="400050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2000" b="1">
                <a:cs typeface="Arial" charset="0"/>
              </a:rPr>
              <a:t>City of San Diego</a:t>
            </a:r>
            <a:endParaRPr lang="en-US" sz="2000">
              <a:cs typeface="Arial" charset="0"/>
            </a:endParaRPr>
          </a:p>
        </p:txBody>
      </p:sp>
      <p:sp>
        <p:nvSpPr>
          <p:cNvPr id="1413137" name="Text Box 9"/>
          <p:cNvSpPr txBox="1">
            <a:spLocks noChangeArrowheads="1"/>
          </p:cNvSpPr>
          <p:nvPr/>
        </p:nvSpPr>
        <p:spPr bwMode="auto">
          <a:xfrm>
            <a:off x="381000" y="5257800"/>
            <a:ext cx="2590800" cy="396875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2000" b="1">
                <a:cs typeface="Arial" charset="0"/>
              </a:rPr>
              <a:t>Local Jurisdictions</a:t>
            </a:r>
            <a:endParaRPr lang="en-US" sz="2000">
              <a:cs typeface="Arial" charset="0"/>
            </a:endParaRPr>
          </a:p>
        </p:txBody>
      </p:sp>
      <p:sp>
        <p:nvSpPr>
          <p:cNvPr id="1413138" name="Text Box 10"/>
          <p:cNvSpPr txBox="1">
            <a:spLocks noChangeArrowheads="1"/>
          </p:cNvSpPr>
          <p:nvPr/>
        </p:nvSpPr>
        <p:spPr bwMode="auto">
          <a:xfrm>
            <a:off x="7778750" y="2438400"/>
            <a:ext cx="912813" cy="400050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2000" b="1">
                <a:cs typeface="Arial" charset="0"/>
              </a:rPr>
              <a:t>APCD</a:t>
            </a:r>
            <a:endParaRPr lang="en-US" sz="2000">
              <a:cs typeface="Arial" charset="0"/>
            </a:endParaRPr>
          </a:p>
        </p:txBody>
      </p:sp>
      <p:sp>
        <p:nvSpPr>
          <p:cNvPr id="1413139" name="Text Box 11"/>
          <p:cNvSpPr txBox="1">
            <a:spLocks noChangeArrowheads="1"/>
          </p:cNvSpPr>
          <p:nvPr/>
        </p:nvSpPr>
        <p:spPr bwMode="auto">
          <a:xfrm>
            <a:off x="5815013" y="1752600"/>
            <a:ext cx="1117600" cy="396875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lang="en-US" sz="2000" b="1">
                <a:cs typeface="Arial" charset="0"/>
              </a:rPr>
              <a:t>CARB</a:t>
            </a:r>
            <a:endParaRPr lang="en-US" sz="2000">
              <a:cs typeface="Arial" charset="0"/>
            </a:endParaRPr>
          </a:p>
        </p:txBody>
      </p:sp>
      <p:sp>
        <p:nvSpPr>
          <p:cNvPr id="1413140" name="Text Box 12"/>
          <p:cNvSpPr txBox="1">
            <a:spLocks noChangeArrowheads="1"/>
          </p:cNvSpPr>
          <p:nvPr/>
        </p:nvSpPr>
        <p:spPr bwMode="auto">
          <a:xfrm>
            <a:off x="3778250" y="6232525"/>
            <a:ext cx="2492375" cy="400050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2000" b="1">
                <a:cs typeface="Arial" charset="0"/>
              </a:rPr>
              <a:t>Private Developers</a:t>
            </a:r>
            <a:endParaRPr lang="en-US" sz="2000">
              <a:cs typeface="Arial" charset="0"/>
            </a:endParaRPr>
          </a:p>
        </p:txBody>
      </p:sp>
      <p:sp>
        <p:nvSpPr>
          <p:cNvPr id="141314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3AE6009-D377-4DDC-99C9-51410149353B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69061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sz="3200" b="0" dirty="0" smtClean="0"/>
              <a:t>Level of SANDAG staff involvement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/>
              <a:t>Project management only?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/>
              <a:t>Data collection and processing only?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/>
              <a:t>Or more</a:t>
            </a:r>
            <a:r>
              <a:rPr lang="en-US" dirty="0" smtClean="0"/>
              <a:t>?</a:t>
            </a:r>
            <a:endParaRPr lang="en-US" sz="3200" b="0" dirty="0" smtClean="0"/>
          </a:p>
          <a:p>
            <a:pPr eaLnBrk="1" hangingPunct="1">
              <a:defRPr/>
            </a:pPr>
            <a:r>
              <a:rPr lang="en-US" sz="3200" b="0" dirty="0" smtClean="0"/>
              <a:t>Project management</a:t>
            </a:r>
          </a:p>
          <a:p>
            <a:pPr eaLnBrk="1" hangingPunct="1">
              <a:defRPr/>
            </a:pPr>
            <a:r>
              <a:rPr lang="en-US" sz="3200" b="0" dirty="0" smtClean="0"/>
              <a:t>Technical advisory</a:t>
            </a:r>
          </a:p>
          <a:p>
            <a:pPr eaLnBrk="1" hangingPunct="1">
              <a:defRPr/>
            </a:pPr>
            <a:r>
              <a:rPr lang="en-US" sz="3200" b="0" dirty="0" smtClean="0"/>
              <a:t>Development and application staff</a:t>
            </a:r>
          </a:p>
          <a:p>
            <a:pPr marL="0" indent="0" eaLnBrk="1" hangingPunct="1">
              <a:buNone/>
              <a:defRPr/>
            </a:pPr>
            <a:endParaRPr lang="en-US" sz="3200" b="0" dirty="0" smtClean="0"/>
          </a:p>
          <a:p>
            <a:pPr eaLnBrk="1" hangingPunct="1">
              <a:defRPr/>
            </a:pPr>
            <a:endParaRPr lang="en-US" sz="3200" b="0" dirty="0"/>
          </a:p>
          <a:p>
            <a:pPr lvl="0" eaLnBrk="1" hangingPunct="1">
              <a:buFont typeface="Arial" pitchFamily="34" charset="0"/>
              <a:buChar char="•"/>
              <a:defRPr/>
            </a:pP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0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SANDAG Staff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sz="2800" b="0" dirty="0" smtClean="0"/>
              <a:t>Project management</a:t>
            </a:r>
          </a:p>
          <a:p>
            <a:pPr lvl="0" eaLnBrk="1" hangingPunct="1">
              <a:defRPr/>
            </a:pPr>
            <a:r>
              <a:rPr lang="en-US" sz="2800" b="0" dirty="0" smtClean="0"/>
              <a:t>Data collection and processing</a:t>
            </a:r>
          </a:p>
          <a:p>
            <a:pPr lvl="0" eaLnBrk="1" hangingPunct="1">
              <a:defRPr/>
            </a:pPr>
            <a:r>
              <a:rPr lang="en-US" sz="2800" b="0" dirty="0" smtClean="0"/>
              <a:t>Review model estimation, calibration and validation results</a:t>
            </a:r>
          </a:p>
          <a:p>
            <a:pPr lvl="0" eaLnBrk="1" hangingPunct="1">
              <a:defRPr/>
            </a:pPr>
            <a:r>
              <a:rPr lang="en-US" sz="2800" b="0" dirty="0" smtClean="0"/>
              <a:t>Model development</a:t>
            </a:r>
          </a:p>
          <a:p>
            <a:pPr lvl="0" eaLnBrk="1" hangingPunct="1">
              <a:defRPr/>
            </a:pPr>
            <a:r>
              <a:rPr lang="en-US" sz="2800" b="0" dirty="0" smtClean="0"/>
              <a:t>Understand source codes? Yes</a:t>
            </a:r>
          </a:p>
          <a:p>
            <a:pPr lvl="0" eaLnBrk="1" hangingPunct="1">
              <a:defRPr/>
            </a:pPr>
            <a:r>
              <a:rPr lang="en-US" sz="2800" b="0" dirty="0" smtClean="0"/>
              <a:t>Hardware and software </a:t>
            </a:r>
            <a:r>
              <a:rPr lang="en-US" sz="2800" b="0" dirty="0" err="1" smtClean="0"/>
              <a:t>configuations</a:t>
            </a:r>
            <a:r>
              <a:rPr lang="en-US" sz="2800" b="0" dirty="0" smtClean="0"/>
              <a:t>? Yes</a:t>
            </a:r>
          </a:p>
          <a:p>
            <a:pPr lvl="0" eaLnBrk="1" hangingPunct="1">
              <a:buFont typeface="Arial" pitchFamily="34" charset="0"/>
              <a:buChar char="•"/>
              <a:defRPr/>
            </a:pPr>
            <a:endParaRPr lang="en-US" sz="2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7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Technical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sz="3200" b="0" dirty="0" smtClean="0"/>
              <a:t>Model features &amp; scope of work</a:t>
            </a:r>
          </a:p>
          <a:p>
            <a:pPr lvl="0" eaLnBrk="1" hangingPunct="1">
              <a:defRPr/>
            </a:pPr>
            <a:r>
              <a:rPr lang="en-US" sz="3200" b="0" dirty="0" smtClean="0"/>
              <a:t>Granularity and key model dimensions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b="0" dirty="0" smtClean="0"/>
              <a:t>Spatial resolution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b="0" dirty="0" smtClean="0"/>
              <a:t>Temporal resolution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b="0" dirty="0" smtClean="0"/>
              <a:t>Socio-demographic resolution</a:t>
            </a:r>
            <a:endParaRPr lang="en-US" dirty="0" smtClean="0"/>
          </a:p>
          <a:p>
            <a:pPr eaLnBrk="1" hangingPunct="1">
              <a:defRPr/>
            </a:pPr>
            <a:r>
              <a:rPr lang="en-US" sz="3200" b="0" dirty="0" smtClean="0"/>
              <a:t>Integration with other models</a:t>
            </a:r>
          </a:p>
          <a:p>
            <a:pPr eaLnBrk="1" hangingPunct="1">
              <a:defRPr/>
            </a:pPr>
            <a:r>
              <a:rPr lang="en-US" sz="3200" b="0" dirty="0" smtClean="0"/>
              <a:t>Choose </a:t>
            </a:r>
            <a:r>
              <a:rPr lang="en-US" sz="3200" b="0" dirty="0"/>
              <a:t>a </a:t>
            </a:r>
            <a:r>
              <a:rPr lang="en-US" sz="3200" b="0" dirty="0" smtClean="0"/>
              <a:t>model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3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Model Features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0" dirty="0" smtClean="0"/>
              <a:t>Detailed spatial &amp; temporal representations</a:t>
            </a:r>
          </a:p>
          <a:p>
            <a:pPr eaLnBrk="1" hangingPunct="1">
              <a:defRPr/>
            </a:pPr>
            <a:r>
              <a:rPr lang="en-US" sz="2800" b="0" dirty="0" smtClean="0"/>
              <a:t>Sensitive </a:t>
            </a:r>
            <a:r>
              <a:rPr lang="en-US" sz="2800" b="0" dirty="0"/>
              <a:t>to socio-demographic </a:t>
            </a:r>
            <a:r>
              <a:rPr lang="en-US" sz="2800" b="0" dirty="0" smtClean="0"/>
              <a:t>changes</a:t>
            </a:r>
          </a:p>
          <a:p>
            <a:pPr eaLnBrk="1" hangingPunct="1">
              <a:defRPr/>
            </a:pPr>
            <a:r>
              <a:rPr lang="en-US" sz="2800" b="0" dirty="0" smtClean="0"/>
              <a:t>Explicit intra-household interactions </a:t>
            </a:r>
          </a:p>
          <a:p>
            <a:pPr lvl="0" eaLnBrk="1" hangingPunct="1">
              <a:defRPr/>
            </a:pPr>
            <a:r>
              <a:rPr lang="en-US" sz="2800" b="0" dirty="0"/>
              <a:t>Full set of travel modes  </a:t>
            </a:r>
          </a:p>
          <a:p>
            <a:pPr eaLnBrk="1" hangingPunct="1">
              <a:defRPr/>
            </a:pPr>
            <a:r>
              <a:rPr lang="en-US" sz="2800" b="0" dirty="0"/>
              <a:t>Unique regional </a:t>
            </a:r>
            <a:r>
              <a:rPr lang="en-US" sz="2800" b="0" dirty="0" smtClean="0"/>
              <a:t>features</a:t>
            </a:r>
            <a:endParaRPr lang="en-US" sz="2800" b="0" dirty="0"/>
          </a:p>
          <a:p>
            <a:pPr eaLnBrk="1" hangingPunct="1">
              <a:defRPr/>
            </a:pPr>
            <a:r>
              <a:rPr lang="en-US" sz="2800" b="0" dirty="0"/>
              <a:t>A set of special market models</a:t>
            </a:r>
          </a:p>
          <a:p>
            <a:pPr eaLnBrk="1" hangingPunct="1">
              <a:defRPr/>
            </a:pPr>
            <a:r>
              <a:rPr lang="en-US" sz="2800" b="0" dirty="0"/>
              <a:t>Integrates with the commercial </a:t>
            </a:r>
            <a:r>
              <a:rPr lang="en-US" sz="2800" b="0" dirty="0" smtClean="0"/>
              <a:t>travel model</a:t>
            </a:r>
            <a:endParaRPr lang="en-US" sz="2800" b="0" dirty="0"/>
          </a:p>
          <a:p>
            <a:pPr eaLnBrk="1" hangingPunct="1">
              <a:defRPr/>
            </a:pPr>
            <a:r>
              <a:rPr lang="en-US" sz="2800" b="0" dirty="0"/>
              <a:t>Integrates with the land-use model (PECAS)</a:t>
            </a:r>
            <a:endParaRPr lang="en-US" sz="2800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b="0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EE2F-9420-448B-9928-2E3F3D9E274B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/>
              <a:t>Spatial Resolution</a:t>
            </a:r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EE2F-9420-448B-9928-2E3F3D9E274B}" type="slidenum">
              <a:rPr lang="en-US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675" y="1828800"/>
            <a:ext cx="22860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MGRA (gray lines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 23002 MGRA</a:t>
            </a: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4996 TAZs</a:t>
            </a:r>
            <a:endParaRPr 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1" y="5410200"/>
            <a:ext cx="6629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MGRA: Master Geographic Reference </a:t>
            </a:r>
            <a:r>
              <a:rPr lang="en-US" sz="2000" dirty="0" smtClean="0">
                <a:solidFill>
                  <a:srgbClr val="FFFFFF"/>
                </a:solidFill>
              </a:rPr>
              <a:t>Area (Grey Lines)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TAZ: Transportation Analysis Zone (Orange Line)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3" b="10257"/>
          <a:stretch/>
        </p:blipFill>
        <p:spPr bwMode="auto">
          <a:xfrm>
            <a:off x="1629104" y="1534508"/>
            <a:ext cx="4572000" cy="3647091"/>
          </a:xfrm>
          <a:prstGeom prst="rect">
            <a:avLst/>
          </a:prstGeom>
          <a:solidFill>
            <a:schemeClr val="tx1"/>
          </a:solidFill>
          <a:ln w="15875">
            <a:solidFill>
              <a:schemeClr val="accent4">
                <a:lumMod val="1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5186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TOD in travel demand modeling</a:t>
            </a:r>
            <a:endParaRPr lang="en-US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40 departure half-hours </a:t>
            </a:r>
            <a:endParaRPr lang="en-US" dirty="0" smtClean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40 </a:t>
            </a:r>
            <a:r>
              <a:rPr lang="en-US" dirty="0"/>
              <a:t>arrival </a:t>
            </a:r>
            <a:r>
              <a:rPr lang="en-US" dirty="0" smtClean="0"/>
              <a:t>half-hours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TOD in traffic assignment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7E603-488C-4C24-BA6A-940D09C06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7852986"/>
              </p:ext>
            </p:extLst>
          </p:nvPr>
        </p:nvGraphicFramePr>
        <p:xfrm>
          <a:off x="1371600" y="3429000"/>
          <a:ext cx="6096000" cy="21945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19200"/>
                <a:gridCol w="1752600"/>
                <a:gridCol w="1524000"/>
                <a:gridCol w="16002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BEGIN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END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Early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3:00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5:59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A.M. Peak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6:00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8:59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Midday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9:00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3:29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P.M. Peak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3:30 P.M.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6:59 P.M.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Evening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7:00 P.M.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3:29 A.M.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25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s01_1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6183</TotalTime>
  <Words>2285</Words>
  <Application>Microsoft Office PowerPoint</Application>
  <PresentationFormat>On-screen Show (4:3)</PresentationFormat>
  <Paragraphs>663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ms01_1</vt:lpstr>
      <vt:lpstr>2_ms01_1</vt:lpstr>
      <vt:lpstr>MPO Modeling Efforts in the Development of an Activity-Based Model (ABM):  The San Diego Experience </vt:lpstr>
      <vt:lpstr>Background</vt:lpstr>
      <vt:lpstr>Transportation Model Users</vt:lpstr>
      <vt:lpstr>Project Management</vt:lpstr>
      <vt:lpstr>SANDAG Staff Responsibilities</vt:lpstr>
      <vt:lpstr>Important Technical Decisions</vt:lpstr>
      <vt:lpstr>Model Features</vt:lpstr>
      <vt:lpstr>Spatial Resolution</vt:lpstr>
      <vt:lpstr>Temporal Resolution</vt:lpstr>
      <vt:lpstr>Socio-Demographic Resolution</vt:lpstr>
      <vt:lpstr>Travel Modes</vt:lpstr>
      <vt:lpstr>Special Market Models</vt:lpstr>
      <vt:lpstr>Model Structure</vt:lpstr>
      <vt:lpstr>Model Platform</vt:lpstr>
      <vt:lpstr>Data Collection Issues</vt:lpstr>
      <vt:lpstr>What data do we need?</vt:lpstr>
      <vt:lpstr>Data Geographies</vt:lpstr>
      <vt:lpstr>Survey Data</vt:lpstr>
      <vt:lpstr>Software Framework</vt:lpstr>
      <vt:lpstr>Model Run Time (I)</vt:lpstr>
      <vt:lpstr>Model Run Time (II)</vt:lpstr>
      <vt:lpstr>How much do we need to know about the model?</vt:lpstr>
      <vt:lpstr>Need to know a lot</vt:lpstr>
      <vt:lpstr>Lessons Learned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Jarosz, Beth</dc:creator>
  <cp:lastModifiedBy>wusun</cp:lastModifiedBy>
  <cp:revision>347</cp:revision>
  <dcterms:created xsi:type="dcterms:W3CDTF">2006-08-16T00:00:00Z</dcterms:created>
  <dcterms:modified xsi:type="dcterms:W3CDTF">2013-05-07T11:41:07Z</dcterms:modified>
</cp:coreProperties>
</file>