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rts/chart1.xml" ContentType="application/vnd.openxmlformats-officedocument.drawingml.chart+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charts/chart2.xml" ContentType="application/vnd.openxmlformats-officedocument.drawingml.chart+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charts/chart3.xml" ContentType="application/vnd.openxmlformats-officedocument.drawingml.chart+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1" r:id="rId1"/>
  </p:sldMasterIdLst>
  <p:notesMasterIdLst>
    <p:notesMasterId r:id="rId24"/>
  </p:notesMasterIdLst>
  <p:handoutMasterIdLst>
    <p:handoutMasterId r:id="rId25"/>
  </p:handoutMasterIdLst>
  <p:sldIdLst>
    <p:sldId id="260" r:id="rId2"/>
    <p:sldId id="304" r:id="rId3"/>
    <p:sldId id="326" r:id="rId4"/>
    <p:sldId id="332" r:id="rId5"/>
    <p:sldId id="307" r:id="rId6"/>
    <p:sldId id="308" r:id="rId7"/>
    <p:sldId id="327" r:id="rId8"/>
    <p:sldId id="328" r:id="rId9"/>
    <p:sldId id="329" r:id="rId10"/>
    <p:sldId id="311" r:id="rId11"/>
    <p:sldId id="312" r:id="rId12"/>
    <p:sldId id="313" r:id="rId13"/>
    <p:sldId id="331" r:id="rId14"/>
    <p:sldId id="330" r:id="rId15"/>
    <p:sldId id="343" r:id="rId16"/>
    <p:sldId id="344" r:id="rId17"/>
    <p:sldId id="345" r:id="rId18"/>
    <p:sldId id="346" r:id="rId19"/>
    <p:sldId id="347" r:id="rId20"/>
    <p:sldId id="303" r:id="rId21"/>
    <p:sldId id="349" r:id="rId22"/>
    <p:sldId id="348" r:id="rId23"/>
  </p:sldIdLst>
  <p:sldSz cx="9144000" cy="6858000" type="screen4x3"/>
  <p:notesSz cx="7315200" cy="96012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niel Beagan" initials="DFB" lastIdx="10" clrIdx="0"/>
  <p:cmAuthor id="1" name="Cambridge Systematics, Inc." initials="CSI" lastIdx="3" clrIdx="1"/>
  <p:cmAuthor id="2" name="Dan Beagan" initials="DFB" lastIdx="2"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DA5800"/>
    <a:srgbClr val="FF6600"/>
    <a:srgbClr val="B29620"/>
    <a:srgbClr val="FBF8E9"/>
    <a:srgbClr val="FFCC99"/>
    <a:srgbClr val="C4DEFE"/>
    <a:srgbClr val="C2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1468" autoAdjust="0"/>
  </p:normalViewPr>
  <p:slideViewPr>
    <p:cSldViewPr snapToGrid="0" showGuides="1">
      <p:cViewPr>
        <p:scale>
          <a:sx n="91" d="100"/>
          <a:sy n="91" d="100"/>
        </p:scale>
        <p:origin x="-564" y="-762"/>
      </p:cViewPr>
      <p:guideLst>
        <p:guide orient="horz" pos="850"/>
        <p:guide pos="381"/>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kuppam\Documents\MAG_TO3_INT\TripChain\TruckTourModel\MAG%20Truck%20Tour%20Model%20-%20Estimation%20Results%20-ark.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akuppam\Documents\MAG_TO3_INT\TripChain\TruckTourModel\MAG%20Truck%20Tour%20Model%20-%20Estimation%20Results%20-ark.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akuppam\Documents\MAG_TO3_INT\TripChain\TruckTourModel\MAG%20Truck%20Tour%20Model%20-%20Estimation%20Results%20-ark.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akuppam\Documents\MAG_TO3_INT\TripChain\TruckTourModel\Targets_vs_Model_Nov6_2012-ark.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akuppam\Documents\MAG_TO3_INT\TripChain\TruckTourModel\Targets_vs_Model_Nov6_2012-ark.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akuppam\Documents\MAG_TO3_INT\TripChain\TruckTourModel\Targets_vs_Model_Nov6_2012-ark.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akuppam\Documents\MAG_TO3_INT\TripChain\TruckTourModel\Targets_vs_Model_Nov6_2012-ark.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No of Stops by Industry Type</a:t>
            </a:r>
          </a:p>
        </c:rich>
      </c:tx>
      <c:overlay val="0"/>
    </c:title>
    <c:autoTitleDeleted val="0"/>
    <c:plotArea>
      <c:layout/>
      <c:scatterChart>
        <c:scatterStyle val="lineMarker"/>
        <c:varyColors val="0"/>
        <c:ser>
          <c:idx val="0"/>
          <c:order val="0"/>
          <c:tx>
            <c:strRef>
              <c:f>StopFrequency!$F$20</c:f>
              <c:strCache>
                <c:ptCount val="1"/>
                <c:pt idx="0">
                  <c:v>constr</c:v>
                </c:pt>
              </c:strCache>
            </c:strRef>
          </c:tx>
          <c:spPr>
            <a:ln w="28575">
              <a:noFill/>
            </a:ln>
          </c:spPr>
          <c:yVal>
            <c:numRef>
              <c:f>StopFrequency!$G$20:$Q$20</c:f>
              <c:numCache>
                <c:formatCode>0.000</c:formatCode>
                <c:ptCount val="11"/>
                <c:pt idx="0" formatCode="General">
                  <c:v>0.489497935878</c:v>
                </c:pt>
                <c:pt idx="1">
                  <c:v>-2.0431496756834902</c:v>
                </c:pt>
                <c:pt idx="2" formatCode="0.00">
                  <c:v>-3.1037124924502644</c:v>
                </c:pt>
                <c:pt idx="3" formatCode="General">
                  <c:v>-4.1491852650029797</c:v>
                </c:pt>
                <c:pt idx="4" formatCode="General">
                  <c:v>-4.6819460687024819</c:v>
                </c:pt>
                <c:pt idx="5" formatCode="General">
                  <c:v>-5.3450339494637547</c:v>
                </c:pt>
                <c:pt idx="6" formatCode="General">
                  <c:v>-5.702601827193635</c:v>
                </c:pt>
                <c:pt idx="7" formatCode="General">
                  <c:v>-5.9654590181884704</c:v>
                </c:pt>
                <c:pt idx="8" formatCode="General">
                  <c:v>-6.2945138672665291</c:v>
                </c:pt>
                <c:pt idx="9" formatCode="General">
                  <c:v>-6.4116634199999734</c:v>
                </c:pt>
                <c:pt idx="10" formatCode="General">
                  <c:v>-6.5256885401364766</c:v>
                </c:pt>
              </c:numCache>
            </c:numRef>
          </c:yVal>
          <c:smooth val="0"/>
        </c:ser>
        <c:ser>
          <c:idx val="1"/>
          <c:order val="1"/>
          <c:tx>
            <c:strRef>
              <c:f>StopFrequency!$F$21</c:f>
              <c:strCache>
                <c:ptCount val="1"/>
                <c:pt idx="0">
                  <c:v>farm</c:v>
                </c:pt>
              </c:strCache>
            </c:strRef>
          </c:tx>
          <c:spPr>
            <a:ln w="28575">
              <a:noFill/>
            </a:ln>
          </c:spPr>
          <c:yVal>
            <c:numRef>
              <c:f>StopFrequency!$G$21:$Q$21</c:f>
              <c:numCache>
                <c:formatCode>0.000</c:formatCode>
                <c:ptCount val="11"/>
                <c:pt idx="0" formatCode="General">
                  <c:v>0.13022201129700001</c:v>
                </c:pt>
                <c:pt idx="1">
                  <c:v>-0.92500296127848569</c:v>
                </c:pt>
                <c:pt idx="2" formatCode="0.00">
                  <c:v>-1.2704419178111492</c:v>
                </c:pt>
                <c:pt idx="3" formatCode="General">
                  <c:v>-1.9128918361929714</c:v>
                </c:pt>
                <c:pt idx="4" formatCode="General">
                  <c:v>-2.2136436950219922</c:v>
                </c:pt>
                <c:pt idx="5" formatCode="General">
                  <c:v>-2.7528925850006352</c:v>
                </c:pt>
                <c:pt idx="6" formatCode="General">
                  <c:v>-3.0612685464946736</c:v>
                </c:pt>
                <c:pt idx="7" formatCode="General">
                  <c:v>-3.3295707241354573</c:v>
                </c:pt>
                <c:pt idx="8" formatCode="General">
                  <c:v>-3.7058004917312988</c:v>
                </c:pt>
                <c:pt idx="9" formatCode="General">
                  <c:v>-3.903042105657478</c:v>
                </c:pt>
                <c:pt idx="10" formatCode="General">
                  <c:v>-4.1237906258180743</c:v>
                </c:pt>
              </c:numCache>
            </c:numRef>
          </c:yVal>
          <c:smooth val="0"/>
        </c:ser>
        <c:ser>
          <c:idx val="2"/>
          <c:order val="2"/>
          <c:tx>
            <c:strRef>
              <c:f>StopFrequency!$F$22</c:f>
              <c:strCache>
                <c:ptCount val="1"/>
                <c:pt idx="0">
                  <c:v>govt</c:v>
                </c:pt>
              </c:strCache>
            </c:strRef>
          </c:tx>
          <c:spPr>
            <a:ln w="28575">
              <a:noFill/>
            </a:ln>
          </c:spPr>
          <c:yVal>
            <c:numRef>
              <c:f>StopFrequency!$G$22:$Q$22</c:f>
              <c:numCache>
                <c:formatCode>0.000</c:formatCode>
                <c:ptCount val="11"/>
                <c:pt idx="0" formatCode="General">
                  <c:v>0.14787984954</c:v>
                </c:pt>
                <c:pt idx="1">
                  <c:v>-0.86259460966627499</c:v>
                </c:pt>
                <c:pt idx="2" formatCode="0.00">
                  <c:v>-1.1745275289628845</c:v>
                </c:pt>
                <c:pt idx="3" formatCode="General">
                  <c:v>-1.78807513296855</c:v>
                </c:pt>
                <c:pt idx="4" formatCode="General">
                  <c:v>-2.0624472602657873</c:v>
                </c:pt>
                <c:pt idx="5" formatCode="General">
                  <c:v>-2.5769120062971598</c:v>
                </c:pt>
                <c:pt idx="6" formatCode="General">
                  <c:v>-2.8616049239263983</c:v>
                </c:pt>
                <c:pt idx="7" formatCode="General">
                  <c:v>-3.1070299928128251</c:v>
                </c:pt>
                <c:pt idx="8" formatCode="General">
                  <c:v>-3.4609981993057692</c:v>
                </c:pt>
                <c:pt idx="9" formatCode="General">
                  <c:v>-3.6364638045600626</c:v>
                </c:pt>
                <c:pt idx="10" formatCode="General">
                  <c:v>-3.8358291481799927</c:v>
                </c:pt>
              </c:numCache>
            </c:numRef>
          </c:yVal>
          <c:smooth val="0"/>
        </c:ser>
        <c:ser>
          <c:idx val="3"/>
          <c:order val="3"/>
          <c:tx>
            <c:strRef>
              <c:f>StopFrequency!$F$23</c:f>
              <c:strCache>
                <c:ptCount val="1"/>
                <c:pt idx="0">
                  <c:v>ware</c:v>
                </c:pt>
              </c:strCache>
            </c:strRef>
          </c:tx>
          <c:spPr>
            <a:ln w="28575">
              <a:noFill/>
            </a:ln>
          </c:spPr>
          <c:yVal>
            <c:numRef>
              <c:f>StopFrequency!$G$23:$Q$23</c:f>
              <c:numCache>
                <c:formatCode>0.000</c:formatCode>
                <c:ptCount val="11"/>
                <c:pt idx="0" formatCode="General">
                  <c:v>0.195809795456</c:v>
                </c:pt>
                <c:pt idx="1">
                  <c:v>-0.99736876273192343</c:v>
                </c:pt>
                <c:pt idx="2" formatCode="0.00">
                  <c:v>-1.3962840037672968</c:v>
                </c:pt>
                <c:pt idx="3" formatCode="General">
                  <c:v>-2.0576234390998471</c:v>
                </c:pt>
                <c:pt idx="4" formatCode="General">
                  <c:v>-2.358313199171151</c:v>
                </c:pt>
                <c:pt idx="5" formatCode="General">
                  <c:v>-2.8855126882512208</c:v>
                </c:pt>
                <c:pt idx="6" formatCode="General">
                  <c:v>-3.1735669236518667</c:v>
                </c:pt>
                <c:pt idx="7" formatCode="General">
                  <c:v>-3.4154925601777704</c:v>
                </c:pt>
                <c:pt idx="8" formatCode="General">
                  <c:v>-3.760721311166594</c:v>
                </c:pt>
                <c:pt idx="9" formatCode="General">
                  <c:v>-3.9233140587830748</c:v>
                </c:pt>
                <c:pt idx="10" formatCode="General">
                  <c:v>-4.1064624503571325</c:v>
                </c:pt>
              </c:numCache>
            </c:numRef>
          </c:yVal>
          <c:smooth val="0"/>
        </c:ser>
        <c:ser>
          <c:idx val="4"/>
          <c:order val="4"/>
          <c:tx>
            <c:strRef>
              <c:f>StopFrequency!$F$24</c:f>
              <c:strCache>
                <c:ptCount val="1"/>
                <c:pt idx="0">
                  <c:v>ind</c:v>
                </c:pt>
              </c:strCache>
            </c:strRef>
          </c:tx>
          <c:spPr>
            <a:ln w="28575">
              <a:noFill/>
            </a:ln>
          </c:spPr>
          <c:yVal>
            <c:numRef>
              <c:f>StopFrequency!$G$24:$Q$24</c:f>
              <c:numCache>
                <c:formatCode>0.000</c:formatCode>
                <c:ptCount val="11"/>
                <c:pt idx="0" formatCode="General">
                  <c:v>0.20735729911600001</c:v>
                </c:pt>
                <c:pt idx="1">
                  <c:v>-1.0069983898661383</c:v>
                </c:pt>
                <c:pt idx="2" formatCode="0.00">
                  <c:v>-1.4135088112470351</c:v>
                </c:pt>
                <c:pt idx="3" formatCode="General">
                  <c:v>-2.0768826933682769</c:v>
                </c:pt>
                <c:pt idx="4" formatCode="General">
                  <c:v>-2.3765599290053112</c:v>
                </c:pt>
                <c:pt idx="5" formatCode="General">
                  <c:v>-2.9008196192051736</c:v>
                </c:pt>
                <c:pt idx="6" formatCode="General">
                  <c:v>-3.1846040616394427</c:v>
                </c:pt>
                <c:pt idx="7" formatCode="General">
                  <c:v>-3.4212864342604155</c:v>
                </c:pt>
                <c:pt idx="8" formatCode="General">
                  <c:v>-3.7605284151460703</c:v>
                </c:pt>
                <c:pt idx="9" formatCode="General">
                  <c:v>-3.9165479047714502</c:v>
                </c:pt>
                <c:pt idx="10" formatCode="General">
                  <c:v>-4.0926485452363908</c:v>
                </c:pt>
              </c:numCache>
            </c:numRef>
          </c:yVal>
          <c:smooth val="0"/>
        </c:ser>
        <c:ser>
          <c:idx val="5"/>
          <c:order val="5"/>
          <c:tx>
            <c:v>other</c:v>
          </c:tx>
          <c:spPr>
            <a:ln w="28575">
              <a:noFill/>
            </a:ln>
          </c:spPr>
          <c:yVal>
            <c:numRef>
              <c:f>StopFrequency!$G$25:$Q$25</c:f>
              <c:numCache>
                <c:formatCode>General</c:formatCode>
                <c:ptCount val="11"/>
                <c:pt idx="0">
                  <c:v>0</c:v>
                </c:pt>
                <c:pt idx="1">
                  <c:v>-0.89268081185199999</c:v>
                </c:pt>
                <c:pt idx="2">
                  <c:v>-1.19708454757</c:v>
                </c:pt>
                <c:pt idx="3">
                  <c:v>-1.84824753734</c:v>
                </c:pt>
                <c:pt idx="4">
                  <c:v>-2.18497175146</c:v>
                </c:pt>
                <c:pt idx="5">
                  <c:v>-2.7774350766300002</c:v>
                </c:pt>
                <c:pt idx="6">
                  <c:v>-3.15092407154</c:v>
                </c:pt>
                <c:pt idx="7">
                  <c:v>-3.4930482984500002</c:v>
                </c:pt>
                <c:pt idx="8">
                  <c:v>-3.9497517851400001</c:v>
                </c:pt>
                <c:pt idx="9">
                  <c:v>-4.2327140465599999</c:v>
                </c:pt>
                <c:pt idx="10">
                  <c:v>-4.54342819773</c:v>
                </c:pt>
              </c:numCache>
            </c:numRef>
          </c:yVal>
          <c:smooth val="0"/>
        </c:ser>
        <c:dLbls>
          <c:showLegendKey val="0"/>
          <c:showVal val="0"/>
          <c:showCatName val="0"/>
          <c:showSerName val="0"/>
          <c:showPercent val="0"/>
          <c:showBubbleSize val="0"/>
        </c:dLbls>
        <c:axId val="85172608"/>
        <c:axId val="85174528"/>
      </c:scatterChart>
      <c:valAx>
        <c:axId val="85172608"/>
        <c:scaling>
          <c:orientation val="minMax"/>
        </c:scaling>
        <c:delete val="0"/>
        <c:axPos val="b"/>
        <c:title>
          <c:tx>
            <c:rich>
              <a:bodyPr/>
              <a:lstStyle/>
              <a:p>
                <a:pPr>
                  <a:defRPr/>
                </a:pPr>
                <a:r>
                  <a:rPr lang="en-US" dirty="0"/>
                  <a:t>No of Stops</a:t>
                </a:r>
              </a:p>
            </c:rich>
          </c:tx>
          <c:overlay val="0"/>
        </c:title>
        <c:majorTickMark val="none"/>
        <c:minorTickMark val="none"/>
        <c:tickLblPos val="nextTo"/>
        <c:txPr>
          <a:bodyPr/>
          <a:lstStyle/>
          <a:p>
            <a:pPr>
              <a:defRPr sz="1000" b="1">
                <a:solidFill>
                  <a:srgbClr val="FFFF00"/>
                </a:solidFill>
              </a:defRPr>
            </a:pPr>
            <a:endParaRPr lang="en-US"/>
          </a:p>
        </c:txPr>
        <c:crossAx val="85174528"/>
        <c:crosses val="autoZero"/>
        <c:crossBetween val="midCat"/>
      </c:valAx>
      <c:valAx>
        <c:axId val="85174528"/>
        <c:scaling>
          <c:orientation val="minMax"/>
        </c:scaling>
        <c:delete val="0"/>
        <c:axPos val="l"/>
        <c:majorGridlines/>
        <c:title>
          <c:tx>
            <c:rich>
              <a:bodyPr/>
              <a:lstStyle/>
              <a:p>
                <a:pPr>
                  <a:defRPr/>
                </a:pPr>
                <a:r>
                  <a:rPr lang="en-US" dirty="0"/>
                  <a:t>Utility</a:t>
                </a:r>
              </a:p>
            </c:rich>
          </c:tx>
          <c:overlay val="0"/>
        </c:title>
        <c:numFmt formatCode="General" sourceLinked="1"/>
        <c:majorTickMark val="none"/>
        <c:minorTickMark val="none"/>
        <c:tickLblPos val="nextTo"/>
        <c:txPr>
          <a:bodyPr/>
          <a:lstStyle/>
          <a:p>
            <a:pPr>
              <a:defRPr b="1">
                <a:solidFill>
                  <a:srgbClr val="FFFF00"/>
                </a:solidFill>
              </a:defRPr>
            </a:pPr>
            <a:endParaRPr lang="en-US"/>
          </a:p>
        </c:txPr>
        <c:crossAx val="85172608"/>
        <c:crosses val="autoZero"/>
        <c:crossBetween val="midCat"/>
      </c:valAx>
    </c:plotArea>
    <c:legend>
      <c:legendPos val="r"/>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Tour Completion</a:t>
            </a:r>
            <a:r>
              <a:rPr lang="en-US" baseline="0" dirty="0"/>
              <a:t> by No of Stops</a:t>
            </a:r>
            <a:endParaRPr lang="en-US" dirty="0"/>
          </a:p>
        </c:rich>
      </c:tx>
      <c:overlay val="0"/>
    </c:title>
    <c:autoTitleDeleted val="0"/>
    <c:plotArea>
      <c:layout/>
      <c:scatterChart>
        <c:scatterStyle val="lineMarker"/>
        <c:varyColors val="0"/>
        <c:ser>
          <c:idx val="0"/>
          <c:order val="0"/>
          <c:tx>
            <c:strRef>
              <c:f>Tour_Complete!$F$12</c:f>
              <c:strCache>
                <c:ptCount val="1"/>
                <c:pt idx="0">
                  <c:v>Farm</c:v>
                </c:pt>
              </c:strCache>
            </c:strRef>
          </c:tx>
          <c:spPr>
            <a:ln w="28575">
              <a:noFill/>
            </a:ln>
          </c:spPr>
          <c:yVal>
            <c:numRef>
              <c:f>Tour_Complete!$G$12:$Q$12</c:f>
              <c:numCache>
                <c:formatCode>General</c:formatCode>
                <c:ptCount val="11"/>
                <c:pt idx="0">
                  <c:v>-6.4314402421679997</c:v>
                </c:pt>
                <c:pt idx="1">
                  <c:v>-6.1758328682960002</c:v>
                </c:pt>
                <c:pt idx="2">
                  <c:v>-5.9202254944239998</c:v>
                </c:pt>
                <c:pt idx="3">
                  <c:v>-5.6646181205520003</c:v>
                </c:pt>
                <c:pt idx="4">
                  <c:v>-5.4090107466799999</c:v>
                </c:pt>
                <c:pt idx="5">
                  <c:v>-5.1534033728080004</c:v>
                </c:pt>
                <c:pt idx="6">
                  <c:v>-4.897795998936</c:v>
                </c:pt>
                <c:pt idx="7">
                  <c:v>-4.6421886250639997</c:v>
                </c:pt>
                <c:pt idx="8">
                  <c:v>-4.3865812511920002</c:v>
                </c:pt>
                <c:pt idx="9">
                  <c:v>-4.1309738773200007</c:v>
                </c:pt>
                <c:pt idx="10">
                  <c:v>-3.8753665034480003</c:v>
                </c:pt>
              </c:numCache>
            </c:numRef>
          </c:yVal>
          <c:smooth val="0"/>
        </c:ser>
        <c:ser>
          <c:idx val="1"/>
          <c:order val="1"/>
          <c:tx>
            <c:strRef>
              <c:f>Tour_Complete!$F$13</c:f>
              <c:strCache>
                <c:ptCount val="1"/>
                <c:pt idx="0">
                  <c:v>Hhld</c:v>
                </c:pt>
              </c:strCache>
            </c:strRef>
          </c:tx>
          <c:spPr>
            <a:ln w="28575">
              <a:noFill/>
            </a:ln>
          </c:spPr>
          <c:yVal>
            <c:numRef>
              <c:f>Tour_Complete!$G$13:$Q$13</c:f>
              <c:numCache>
                <c:formatCode>General</c:formatCode>
                <c:ptCount val="11"/>
                <c:pt idx="0">
                  <c:v>-4.0217662260080003</c:v>
                </c:pt>
                <c:pt idx="1">
                  <c:v>-3.7590923807190002</c:v>
                </c:pt>
                <c:pt idx="2">
                  <c:v>-3.4964185354300001</c:v>
                </c:pt>
                <c:pt idx="3">
                  <c:v>-3.2337446901410001</c:v>
                </c:pt>
                <c:pt idx="4">
                  <c:v>-2.971070844852</c:v>
                </c:pt>
                <c:pt idx="5">
                  <c:v>-2.708396999563</c:v>
                </c:pt>
                <c:pt idx="6">
                  <c:v>-2.4457231542739999</c:v>
                </c:pt>
                <c:pt idx="7">
                  <c:v>-2.1830493089849998</c:v>
                </c:pt>
                <c:pt idx="8">
                  <c:v>-1.920375463696</c:v>
                </c:pt>
                <c:pt idx="9">
                  <c:v>-1.6577016184069997</c:v>
                </c:pt>
                <c:pt idx="10">
                  <c:v>-1.3950277731179996</c:v>
                </c:pt>
              </c:numCache>
            </c:numRef>
          </c:yVal>
          <c:smooth val="0"/>
        </c:ser>
        <c:ser>
          <c:idx val="2"/>
          <c:order val="2"/>
          <c:tx>
            <c:strRef>
              <c:f>Tour_Complete!$F$14</c:f>
              <c:strCache>
                <c:ptCount val="1"/>
                <c:pt idx="0">
                  <c:v>Govt</c:v>
                </c:pt>
              </c:strCache>
            </c:strRef>
          </c:tx>
          <c:spPr>
            <a:ln w="28575">
              <a:noFill/>
            </a:ln>
          </c:spPr>
          <c:yVal>
            <c:numRef>
              <c:f>Tour_Complete!$G$14:$Q$14</c:f>
              <c:numCache>
                <c:formatCode>General</c:formatCode>
                <c:ptCount val="11"/>
                <c:pt idx="0">
                  <c:v>-4.2780001023700001</c:v>
                </c:pt>
                <c:pt idx="1">
                  <c:v>-3.9931791692209999</c:v>
                </c:pt>
                <c:pt idx="2">
                  <c:v>-3.7083582360719998</c:v>
                </c:pt>
                <c:pt idx="3">
                  <c:v>-3.4235373029230001</c:v>
                </c:pt>
                <c:pt idx="4">
                  <c:v>-3.1387163697740004</c:v>
                </c:pt>
                <c:pt idx="5">
                  <c:v>-2.8538954366249998</c:v>
                </c:pt>
                <c:pt idx="6">
                  <c:v>-2.5690745034760001</c:v>
                </c:pt>
                <c:pt idx="7">
                  <c:v>-2.2842535703270004</c:v>
                </c:pt>
                <c:pt idx="8">
                  <c:v>-1.999432637178</c:v>
                </c:pt>
                <c:pt idx="9">
                  <c:v>-1.7146117040290001</c:v>
                </c:pt>
                <c:pt idx="10">
                  <c:v>-1.4297907708800004</c:v>
                </c:pt>
              </c:numCache>
            </c:numRef>
          </c:yVal>
          <c:smooth val="0"/>
        </c:ser>
        <c:ser>
          <c:idx val="3"/>
          <c:order val="3"/>
          <c:tx>
            <c:strRef>
              <c:f>Tour_Complete!$F$15</c:f>
              <c:strCache>
                <c:ptCount val="1"/>
                <c:pt idx="0">
                  <c:v>Ware</c:v>
                </c:pt>
              </c:strCache>
            </c:strRef>
          </c:tx>
          <c:spPr>
            <a:ln w="28575">
              <a:noFill/>
            </a:ln>
          </c:spPr>
          <c:yVal>
            <c:numRef>
              <c:f>Tour_Complete!$G$15:$Q$15</c:f>
              <c:numCache>
                <c:formatCode>General</c:formatCode>
                <c:ptCount val="11"/>
                <c:pt idx="0">
                  <c:v>-2.8361012492320001</c:v>
                </c:pt>
                <c:pt idx="1">
                  <c:v>-2.5769657287009999</c:v>
                </c:pt>
                <c:pt idx="2">
                  <c:v>-2.3178302081700002</c:v>
                </c:pt>
                <c:pt idx="3">
                  <c:v>-2.058694687639</c:v>
                </c:pt>
                <c:pt idx="4">
                  <c:v>-1.7995591671080002</c:v>
                </c:pt>
                <c:pt idx="5">
                  <c:v>-1.540423646577</c:v>
                </c:pt>
                <c:pt idx="6">
                  <c:v>-1.2812881260460003</c:v>
                </c:pt>
                <c:pt idx="7">
                  <c:v>-1.0221526055150001</c:v>
                </c:pt>
                <c:pt idx="8">
                  <c:v>-0.76301708498399989</c:v>
                </c:pt>
                <c:pt idx="9">
                  <c:v>-0.50388156445300014</c:v>
                </c:pt>
                <c:pt idx="10">
                  <c:v>-0.24474604392200039</c:v>
                </c:pt>
              </c:numCache>
            </c:numRef>
          </c:yVal>
          <c:smooth val="0"/>
        </c:ser>
        <c:ser>
          <c:idx val="4"/>
          <c:order val="4"/>
          <c:tx>
            <c:strRef>
              <c:f>Tour_Complete!$F$16</c:f>
              <c:strCache>
                <c:ptCount val="1"/>
                <c:pt idx="0">
                  <c:v>Ind</c:v>
                </c:pt>
              </c:strCache>
            </c:strRef>
          </c:tx>
          <c:spPr>
            <a:ln w="28575">
              <a:noFill/>
            </a:ln>
          </c:spPr>
          <c:yVal>
            <c:numRef>
              <c:f>Tour_Complete!$G$16:$Q$16</c:f>
              <c:numCache>
                <c:formatCode>General</c:formatCode>
                <c:ptCount val="11"/>
                <c:pt idx="0">
                  <c:v>-2.836611071588</c:v>
                </c:pt>
                <c:pt idx="1">
                  <c:v>-2.5601636516939998</c:v>
                </c:pt>
                <c:pt idx="2">
                  <c:v>-2.2837162317999997</c:v>
                </c:pt>
                <c:pt idx="3">
                  <c:v>-2.007268811906</c:v>
                </c:pt>
                <c:pt idx="4">
                  <c:v>-1.7308213920119999</c:v>
                </c:pt>
                <c:pt idx="5">
                  <c:v>-1.4543739721179998</c:v>
                </c:pt>
                <c:pt idx="6">
                  <c:v>-1.1779265522240001</c:v>
                </c:pt>
                <c:pt idx="7">
                  <c:v>-0.90147913232999999</c:v>
                </c:pt>
                <c:pt idx="8">
                  <c:v>-0.62503171243599986</c:v>
                </c:pt>
                <c:pt idx="9">
                  <c:v>-0.34858429254199974</c:v>
                </c:pt>
                <c:pt idx="10">
                  <c:v>-7.2136872648000061E-2</c:v>
                </c:pt>
              </c:numCache>
            </c:numRef>
          </c:yVal>
          <c:smooth val="0"/>
        </c:ser>
        <c:ser>
          <c:idx val="5"/>
          <c:order val="5"/>
          <c:tx>
            <c:v>Ret</c:v>
          </c:tx>
          <c:spPr>
            <a:ln w="28575">
              <a:noFill/>
            </a:ln>
          </c:spPr>
          <c:yVal>
            <c:numRef>
              <c:f>Tour_Complete!$G$17:$Q$17</c:f>
              <c:numCache>
                <c:formatCode>General</c:formatCode>
                <c:ptCount val="11"/>
                <c:pt idx="0">
                  <c:v>-3.8005155589399999</c:v>
                </c:pt>
                <c:pt idx="1">
                  <c:v>-3.6881772067899998</c:v>
                </c:pt>
                <c:pt idx="2">
                  <c:v>-3.5758388546400002</c:v>
                </c:pt>
                <c:pt idx="3">
                  <c:v>-3.4635005024900001</c:v>
                </c:pt>
                <c:pt idx="4">
                  <c:v>-3.35116215034</c:v>
                </c:pt>
                <c:pt idx="5">
                  <c:v>-3.2388237981899999</c:v>
                </c:pt>
                <c:pt idx="6">
                  <c:v>-3.1264854460400002</c:v>
                </c:pt>
                <c:pt idx="7">
                  <c:v>-3.0141470938900001</c:v>
                </c:pt>
                <c:pt idx="8">
                  <c:v>-2.90180874174</c:v>
                </c:pt>
                <c:pt idx="9">
                  <c:v>-2.7894703895899999</c:v>
                </c:pt>
                <c:pt idx="10">
                  <c:v>-2.6771320374399998</c:v>
                </c:pt>
              </c:numCache>
            </c:numRef>
          </c:yVal>
          <c:smooth val="0"/>
        </c:ser>
        <c:ser>
          <c:idx val="6"/>
          <c:order val="6"/>
          <c:tx>
            <c:v>Other</c:v>
          </c:tx>
          <c:spPr>
            <a:ln w="28575">
              <a:noFill/>
            </a:ln>
          </c:spPr>
          <c:yVal>
            <c:numRef>
              <c:f>Tour_Complete!$G$18:$Q$18</c:f>
              <c:numCache>
                <c:formatCode>0.00</c:formatCode>
                <c:ptCount val="11"/>
                <c:pt idx="0">
                  <c:v>-5.5917346488600002</c:v>
                </c:pt>
                <c:pt idx="1">
                  <c:v>-5.4793962967100001</c:v>
                </c:pt>
                <c:pt idx="2">
                  <c:v>-5.36705794456</c:v>
                </c:pt>
                <c:pt idx="3">
                  <c:v>-5.2547195924099999</c:v>
                </c:pt>
                <c:pt idx="4">
                  <c:v>-5.1423812402599998</c:v>
                </c:pt>
                <c:pt idx="5">
                  <c:v>-5.0300428881099997</c:v>
                </c:pt>
                <c:pt idx="6">
                  <c:v>-4.9177045359600005</c:v>
                </c:pt>
                <c:pt idx="7">
                  <c:v>-4.8053661838100004</c:v>
                </c:pt>
                <c:pt idx="8">
                  <c:v>-4.6930278316600003</c:v>
                </c:pt>
                <c:pt idx="9">
                  <c:v>-4.5806894795100002</c:v>
                </c:pt>
                <c:pt idx="10">
                  <c:v>-4.4683511273600001</c:v>
                </c:pt>
              </c:numCache>
            </c:numRef>
          </c:yVal>
          <c:smooth val="0"/>
        </c:ser>
        <c:dLbls>
          <c:showLegendKey val="0"/>
          <c:showVal val="0"/>
          <c:showCatName val="0"/>
          <c:showSerName val="0"/>
          <c:showPercent val="0"/>
          <c:showBubbleSize val="0"/>
        </c:dLbls>
        <c:axId val="90770048"/>
        <c:axId val="90780416"/>
      </c:scatterChart>
      <c:valAx>
        <c:axId val="90770048"/>
        <c:scaling>
          <c:orientation val="minMax"/>
        </c:scaling>
        <c:delete val="0"/>
        <c:axPos val="b"/>
        <c:title>
          <c:tx>
            <c:rich>
              <a:bodyPr/>
              <a:lstStyle/>
              <a:p>
                <a:pPr>
                  <a:defRPr/>
                </a:pPr>
                <a:r>
                  <a:rPr lang="en-US" dirty="0"/>
                  <a:t>No of Stops</a:t>
                </a:r>
              </a:p>
            </c:rich>
          </c:tx>
          <c:overlay val="0"/>
        </c:title>
        <c:majorTickMark val="none"/>
        <c:minorTickMark val="none"/>
        <c:tickLblPos val="nextTo"/>
        <c:crossAx val="90780416"/>
        <c:crosses val="autoZero"/>
        <c:crossBetween val="midCat"/>
      </c:valAx>
      <c:valAx>
        <c:axId val="90780416"/>
        <c:scaling>
          <c:orientation val="minMax"/>
        </c:scaling>
        <c:delete val="0"/>
        <c:axPos val="l"/>
        <c:majorGridlines/>
        <c:title>
          <c:tx>
            <c:rich>
              <a:bodyPr/>
              <a:lstStyle/>
              <a:p>
                <a:pPr>
                  <a:defRPr/>
                </a:pPr>
                <a:r>
                  <a:rPr lang="en-US" dirty="0"/>
                  <a:t>Utility</a:t>
                </a:r>
              </a:p>
            </c:rich>
          </c:tx>
          <c:overlay val="0"/>
        </c:title>
        <c:numFmt formatCode="General" sourceLinked="1"/>
        <c:majorTickMark val="none"/>
        <c:minorTickMark val="none"/>
        <c:tickLblPos val="nextTo"/>
        <c:crossAx val="90770048"/>
        <c:crosses val="autoZero"/>
        <c:crossBetween val="midCat"/>
      </c:valAx>
    </c:plotArea>
    <c:legend>
      <c:legendPos val="r"/>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Impact of Travel Time on Utility</a:t>
            </a:r>
          </a:p>
        </c:rich>
      </c:tx>
      <c:overlay val="0"/>
    </c:title>
    <c:autoTitleDeleted val="0"/>
    <c:plotArea>
      <c:layout/>
      <c:scatterChart>
        <c:scatterStyle val="smoothMarker"/>
        <c:varyColors val="0"/>
        <c:ser>
          <c:idx val="0"/>
          <c:order val="0"/>
          <c:tx>
            <c:v>1 Stop Tour</c:v>
          </c:tx>
          <c:marker>
            <c:symbol val="none"/>
          </c:marker>
          <c:xVal>
            <c:numRef>
              <c:f>Location!$Q$2:$Q$23</c:f>
              <c:numCache>
                <c:formatCode>General</c:formatCode>
                <c:ptCount val="22"/>
                <c:pt idx="0">
                  <c:v>1</c:v>
                </c:pt>
                <c:pt idx="1">
                  <c:v>2</c:v>
                </c:pt>
                <c:pt idx="2">
                  <c:v>3</c:v>
                </c:pt>
                <c:pt idx="3">
                  <c:v>4</c:v>
                </c:pt>
                <c:pt idx="4">
                  <c:v>5</c:v>
                </c:pt>
                <c:pt idx="5">
                  <c:v>8</c:v>
                </c:pt>
                <c:pt idx="6">
                  <c:v>10</c:v>
                </c:pt>
                <c:pt idx="7">
                  <c:v>15</c:v>
                </c:pt>
                <c:pt idx="8">
                  <c:v>20</c:v>
                </c:pt>
                <c:pt idx="9">
                  <c:v>25</c:v>
                </c:pt>
                <c:pt idx="10">
                  <c:v>30</c:v>
                </c:pt>
                <c:pt idx="11">
                  <c:v>40</c:v>
                </c:pt>
                <c:pt idx="12">
                  <c:v>50</c:v>
                </c:pt>
                <c:pt idx="13">
                  <c:v>60</c:v>
                </c:pt>
                <c:pt idx="14">
                  <c:v>70</c:v>
                </c:pt>
                <c:pt idx="15">
                  <c:v>80</c:v>
                </c:pt>
                <c:pt idx="16">
                  <c:v>90</c:v>
                </c:pt>
                <c:pt idx="17">
                  <c:v>100</c:v>
                </c:pt>
                <c:pt idx="18">
                  <c:v>120</c:v>
                </c:pt>
                <c:pt idx="19">
                  <c:v>140</c:v>
                </c:pt>
                <c:pt idx="20">
                  <c:v>160</c:v>
                </c:pt>
                <c:pt idx="21">
                  <c:v>180</c:v>
                </c:pt>
              </c:numCache>
            </c:numRef>
          </c:xVal>
          <c:yVal>
            <c:numRef>
              <c:f>Location!$R$2:$R$23</c:f>
              <c:numCache>
                <c:formatCode>General</c:formatCode>
                <c:ptCount val="22"/>
                <c:pt idx="0">
                  <c:v>-1.3448602934287266</c:v>
                </c:pt>
                <c:pt idx="1">
                  <c:v>-2.1315531337933824</c:v>
                </c:pt>
                <c:pt idx="2">
                  <c:v>-2.6897205868574532</c:v>
                </c:pt>
                <c:pt idx="3">
                  <c:v>-3.1226688990106219</c:v>
                </c:pt>
                <c:pt idx="4">
                  <c:v>-3.4764134272221088</c:v>
                </c:pt>
                <c:pt idx="5">
                  <c:v>-4.2631062675867648</c:v>
                </c:pt>
                <c:pt idx="6">
                  <c:v>-4.6524522217371702</c:v>
                </c:pt>
                <c:pt idx="7">
                  <c:v>-5.3794411737149064</c:v>
                </c:pt>
                <c:pt idx="8">
                  <c:v>-5.9070532980303518</c:v>
                </c:pt>
                <c:pt idx="9">
                  <c:v>-6.3214347385832701</c:v>
                </c:pt>
                <c:pt idx="10">
                  <c:v>-6.6627019036904072</c:v>
                </c:pt>
                <c:pt idx="11">
                  <c:v>-7.2051589609903388</c:v>
                </c:pt>
                <c:pt idx="12">
                  <c:v>-7.6286196098563304</c:v>
                </c:pt>
                <c:pt idx="13">
                  <c:v>-7.9760131560435275</c:v>
                </c:pt>
                <c:pt idx="14">
                  <c:v>-8.2705507156495326</c:v>
                </c:pt>
                <c:pt idx="15">
                  <c:v>-8.5262125351735296</c:v>
                </c:pt>
                <c:pt idx="16">
                  <c:v>-8.7520746093915118</c:v>
                </c:pt>
                <c:pt idx="17">
                  <c:v>-8.9543642484040955</c:v>
                </c:pt>
                <c:pt idx="18">
                  <c:v>-9.3049044434743404</c:v>
                </c:pt>
                <c:pt idx="19">
                  <c:v>-9.6016991267365039</c:v>
                </c:pt>
                <c:pt idx="20">
                  <c:v>-9.8590590238028284</c:v>
                </c:pt>
                <c:pt idx="21">
                  <c:v>-10.086244940372948</c:v>
                </c:pt>
              </c:numCache>
            </c:numRef>
          </c:yVal>
          <c:smooth val="1"/>
        </c:ser>
        <c:ser>
          <c:idx val="1"/>
          <c:order val="1"/>
          <c:tx>
            <c:v>2 Stop Tour</c:v>
          </c:tx>
          <c:marker>
            <c:symbol val="none"/>
          </c:marker>
          <c:xVal>
            <c:numRef>
              <c:f>Location!$Q$2:$Q$23</c:f>
              <c:numCache>
                <c:formatCode>General</c:formatCode>
                <c:ptCount val="22"/>
                <c:pt idx="0">
                  <c:v>1</c:v>
                </c:pt>
                <c:pt idx="1">
                  <c:v>2</c:v>
                </c:pt>
                <c:pt idx="2">
                  <c:v>3</c:v>
                </c:pt>
                <c:pt idx="3">
                  <c:v>4</c:v>
                </c:pt>
                <c:pt idx="4">
                  <c:v>5</c:v>
                </c:pt>
                <c:pt idx="5">
                  <c:v>8</c:v>
                </c:pt>
                <c:pt idx="6">
                  <c:v>10</c:v>
                </c:pt>
                <c:pt idx="7">
                  <c:v>15</c:v>
                </c:pt>
                <c:pt idx="8">
                  <c:v>20</c:v>
                </c:pt>
                <c:pt idx="9">
                  <c:v>25</c:v>
                </c:pt>
                <c:pt idx="10">
                  <c:v>30</c:v>
                </c:pt>
                <c:pt idx="11">
                  <c:v>40</c:v>
                </c:pt>
                <c:pt idx="12">
                  <c:v>50</c:v>
                </c:pt>
                <c:pt idx="13">
                  <c:v>60</c:v>
                </c:pt>
                <c:pt idx="14">
                  <c:v>70</c:v>
                </c:pt>
                <c:pt idx="15">
                  <c:v>80</c:v>
                </c:pt>
                <c:pt idx="16">
                  <c:v>90</c:v>
                </c:pt>
                <c:pt idx="17">
                  <c:v>100</c:v>
                </c:pt>
                <c:pt idx="18">
                  <c:v>120</c:v>
                </c:pt>
                <c:pt idx="19">
                  <c:v>140</c:v>
                </c:pt>
                <c:pt idx="20">
                  <c:v>160</c:v>
                </c:pt>
                <c:pt idx="21">
                  <c:v>180</c:v>
                </c:pt>
              </c:numCache>
            </c:numRef>
          </c:xVal>
          <c:yVal>
            <c:numRef>
              <c:f>Location!$S$2:$S$23</c:f>
              <c:numCache>
                <c:formatCode>General</c:formatCode>
                <c:ptCount val="22"/>
                <c:pt idx="0">
                  <c:v>-1.3620663513166114</c:v>
                </c:pt>
                <c:pt idx="1">
                  <c:v>-2.1588240903309175</c:v>
                </c:pt>
                <c:pt idx="2">
                  <c:v>-2.7241327026332227</c:v>
                </c:pt>
                <c:pt idx="3">
                  <c:v>-3.1626201282227604</c:v>
                </c:pt>
                <c:pt idx="4">
                  <c:v>-3.5208904416475288</c:v>
                </c:pt>
                <c:pt idx="5">
                  <c:v>-4.317648180661835</c:v>
                </c:pt>
                <c:pt idx="6">
                  <c:v>-4.7119754024266234</c:v>
                </c:pt>
                <c:pt idx="7">
                  <c:v>-5.4482654052664454</c:v>
                </c:pt>
                <c:pt idx="8">
                  <c:v>-5.9826277658686484</c:v>
                </c:pt>
                <c:pt idx="9">
                  <c:v>-6.4023107764721194</c:v>
                </c:pt>
                <c:pt idx="10">
                  <c:v>-6.7479440921948699</c:v>
                </c:pt>
                <c:pt idx="11">
                  <c:v>-7.2973413109191512</c:v>
                </c:pt>
                <c:pt idx="12">
                  <c:v>-7.7262196886549974</c:v>
                </c:pt>
                <c:pt idx="13">
                  <c:v>-8.0780577659914758</c:v>
                </c:pt>
                <c:pt idx="14">
                  <c:v>-8.3763636205835841</c:v>
                </c:pt>
                <c:pt idx="15">
                  <c:v>-8.63529636132367</c:v>
                </c:pt>
                <c:pt idx="16">
                  <c:v>-8.8640481006932372</c:v>
                </c:pt>
                <c:pt idx="17">
                  <c:v>-9.0689258206061023</c:v>
                </c:pt>
                <c:pt idx="18">
                  <c:v>-9.4239508048532468</c:v>
                </c:pt>
                <c:pt idx="19">
                  <c:v>-9.7245426605994041</c:v>
                </c:pt>
                <c:pt idx="20">
                  <c:v>-9.9851952039789413</c:v>
                </c:pt>
                <c:pt idx="21">
                  <c:v>-10.215287722856317</c:v>
                </c:pt>
              </c:numCache>
            </c:numRef>
          </c:yVal>
          <c:smooth val="1"/>
        </c:ser>
        <c:ser>
          <c:idx val="2"/>
          <c:order val="2"/>
          <c:tx>
            <c:v>3 Stop Tour</c:v>
          </c:tx>
          <c:marker>
            <c:symbol val="none"/>
          </c:marker>
          <c:xVal>
            <c:numRef>
              <c:f>Location!$Q$2:$Q$23</c:f>
              <c:numCache>
                <c:formatCode>General</c:formatCode>
                <c:ptCount val="22"/>
                <c:pt idx="0">
                  <c:v>1</c:v>
                </c:pt>
                <c:pt idx="1">
                  <c:v>2</c:v>
                </c:pt>
                <c:pt idx="2">
                  <c:v>3</c:v>
                </c:pt>
                <c:pt idx="3">
                  <c:v>4</c:v>
                </c:pt>
                <c:pt idx="4">
                  <c:v>5</c:v>
                </c:pt>
                <c:pt idx="5">
                  <c:v>8</c:v>
                </c:pt>
                <c:pt idx="6">
                  <c:v>10</c:v>
                </c:pt>
                <c:pt idx="7">
                  <c:v>15</c:v>
                </c:pt>
                <c:pt idx="8">
                  <c:v>20</c:v>
                </c:pt>
                <c:pt idx="9">
                  <c:v>25</c:v>
                </c:pt>
                <c:pt idx="10">
                  <c:v>30</c:v>
                </c:pt>
                <c:pt idx="11">
                  <c:v>40</c:v>
                </c:pt>
                <c:pt idx="12">
                  <c:v>50</c:v>
                </c:pt>
                <c:pt idx="13">
                  <c:v>60</c:v>
                </c:pt>
                <c:pt idx="14">
                  <c:v>70</c:v>
                </c:pt>
                <c:pt idx="15">
                  <c:v>80</c:v>
                </c:pt>
                <c:pt idx="16">
                  <c:v>90</c:v>
                </c:pt>
                <c:pt idx="17">
                  <c:v>100</c:v>
                </c:pt>
                <c:pt idx="18">
                  <c:v>120</c:v>
                </c:pt>
                <c:pt idx="19">
                  <c:v>140</c:v>
                </c:pt>
                <c:pt idx="20">
                  <c:v>160</c:v>
                </c:pt>
                <c:pt idx="21">
                  <c:v>180</c:v>
                </c:pt>
              </c:numCache>
            </c:numRef>
          </c:xVal>
          <c:yVal>
            <c:numRef>
              <c:f>Location!$T$2:$T$23</c:f>
              <c:numCache>
                <c:formatCode>General</c:formatCode>
                <c:ptCount val="22"/>
                <c:pt idx="0">
                  <c:v>-1.5375707846416771</c:v>
                </c:pt>
                <c:pt idx="1">
                  <c:v>-2.4369920358614632</c:v>
                </c:pt>
                <c:pt idx="2">
                  <c:v>-3.0751415692833541</c:v>
                </c:pt>
                <c:pt idx="3">
                  <c:v>-3.5701288027375164</c:v>
                </c:pt>
                <c:pt idx="4">
                  <c:v>-3.9745628205031402</c:v>
                </c:pt>
                <c:pt idx="5">
                  <c:v>-4.8739840717229264</c:v>
                </c:pt>
                <c:pt idx="6">
                  <c:v>-5.3191209882823767</c:v>
                </c:pt>
                <c:pt idx="7">
                  <c:v>-6.1502831385667083</c:v>
                </c:pt>
                <c:pt idx="8">
                  <c:v>-6.7534989461372481</c:v>
                </c:pt>
                <c:pt idx="9">
                  <c:v>-7.2272587855831034</c:v>
                </c:pt>
                <c:pt idx="10">
                  <c:v>-7.6174275082304499</c:v>
                </c:pt>
                <c:pt idx="11">
                  <c:v>-8.2376154394992174</c:v>
                </c:pt>
                <c:pt idx="12">
                  <c:v>-8.7217554838764464</c:v>
                </c:pt>
                <c:pt idx="13">
                  <c:v>-9.1189284616202588</c:v>
                </c:pt>
                <c:pt idx="14">
                  <c:v>-9.4556715038847088</c:v>
                </c:pt>
                <c:pt idx="15">
                  <c:v>-9.7479681434458527</c:v>
                </c:pt>
                <c:pt idx="16">
                  <c:v>-10.006194911217211</c:v>
                </c:pt>
                <c:pt idx="17">
                  <c:v>-10.237471453844902</c:v>
                </c:pt>
                <c:pt idx="18">
                  <c:v>-10.638241976564753</c:v>
                </c:pt>
                <c:pt idx="19">
                  <c:v>-10.97756557489736</c:v>
                </c:pt>
                <c:pt idx="20">
                  <c:v>-11.271803616425606</c:v>
                </c:pt>
                <c:pt idx="21">
                  <c:v>-11.53154392529418</c:v>
                </c:pt>
              </c:numCache>
            </c:numRef>
          </c:yVal>
          <c:smooth val="1"/>
        </c:ser>
        <c:ser>
          <c:idx val="3"/>
          <c:order val="3"/>
          <c:tx>
            <c:v>5 Stop Tour</c:v>
          </c:tx>
          <c:marker>
            <c:symbol val="none"/>
          </c:marker>
          <c:xVal>
            <c:numRef>
              <c:f>Location!$Q$2:$Q$23</c:f>
              <c:numCache>
                <c:formatCode>General</c:formatCode>
                <c:ptCount val="22"/>
                <c:pt idx="0">
                  <c:v>1</c:v>
                </c:pt>
                <c:pt idx="1">
                  <c:v>2</c:v>
                </c:pt>
                <c:pt idx="2">
                  <c:v>3</c:v>
                </c:pt>
                <c:pt idx="3">
                  <c:v>4</c:v>
                </c:pt>
                <c:pt idx="4">
                  <c:v>5</c:v>
                </c:pt>
                <c:pt idx="5">
                  <c:v>8</c:v>
                </c:pt>
                <c:pt idx="6">
                  <c:v>10</c:v>
                </c:pt>
                <c:pt idx="7">
                  <c:v>15</c:v>
                </c:pt>
                <c:pt idx="8">
                  <c:v>20</c:v>
                </c:pt>
                <c:pt idx="9">
                  <c:v>25</c:v>
                </c:pt>
                <c:pt idx="10">
                  <c:v>30</c:v>
                </c:pt>
                <c:pt idx="11">
                  <c:v>40</c:v>
                </c:pt>
                <c:pt idx="12">
                  <c:v>50</c:v>
                </c:pt>
                <c:pt idx="13">
                  <c:v>60</c:v>
                </c:pt>
                <c:pt idx="14">
                  <c:v>70</c:v>
                </c:pt>
                <c:pt idx="15">
                  <c:v>80</c:v>
                </c:pt>
                <c:pt idx="16">
                  <c:v>90</c:v>
                </c:pt>
                <c:pt idx="17">
                  <c:v>100</c:v>
                </c:pt>
                <c:pt idx="18">
                  <c:v>120</c:v>
                </c:pt>
                <c:pt idx="19">
                  <c:v>140</c:v>
                </c:pt>
                <c:pt idx="20">
                  <c:v>160</c:v>
                </c:pt>
                <c:pt idx="21">
                  <c:v>180</c:v>
                </c:pt>
              </c:numCache>
            </c:numRef>
          </c:xVal>
          <c:yVal>
            <c:numRef>
              <c:f>Location!$U$2:$U$23</c:f>
              <c:numCache>
                <c:formatCode>General</c:formatCode>
                <c:ptCount val="22"/>
                <c:pt idx="0">
                  <c:v>-1.571982900417447</c:v>
                </c:pt>
                <c:pt idx="1">
                  <c:v>-2.4915339489365333</c:v>
                </c:pt>
                <c:pt idx="2">
                  <c:v>-3.1439658008348941</c:v>
                </c:pt>
                <c:pt idx="3">
                  <c:v>-3.6500312611617929</c:v>
                </c:pt>
                <c:pt idx="4">
                  <c:v>-4.0635168493539799</c:v>
                </c:pt>
                <c:pt idx="5">
                  <c:v>-4.9830678978730667</c:v>
                </c:pt>
                <c:pt idx="6">
                  <c:v>-5.4381673496612821</c:v>
                </c:pt>
                <c:pt idx="7">
                  <c:v>-6.2879316016697882</c:v>
                </c:pt>
                <c:pt idx="8">
                  <c:v>-6.9046478818138421</c:v>
                </c:pt>
                <c:pt idx="9">
                  <c:v>-7.3890108613608021</c:v>
                </c:pt>
                <c:pt idx="10">
                  <c:v>-7.7879118852393754</c:v>
                </c:pt>
                <c:pt idx="11">
                  <c:v>-8.4219801393568439</c:v>
                </c:pt>
                <c:pt idx="12">
                  <c:v>-8.9169556414737805</c:v>
                </c:pt>
                <c:pt idx="13">
                  <c:v>-9.3230176815161538</c:v>
                </c:pt>
                <c:pt idx="14">
                  <c:v>-9.66729731375281</c:v>
                </c:pt>
                <c:pt idx="15">
                  <c:v>-9.9661357957461334</c:v>
                </c:pt>
                <c:pt idx="16">
                  <c:v>-10.230141893820662</c:v>
                </c:pt>
                <c:pt idx="17">
                  <c:v>-10.466594598248918</c:v>
                </c:pt>
                <c:pt idx="18">
                  <c:v>-10.876334699322564</c:v>
                </c:pt>
                <c:pt idx="19">
                  <c:v>-11.223252642623162</c:v>
                </c:pt>
                <c:pt idx="20">
                  <c:v>-11.524075976777832</c:v>
                </c:pt>
                <c:pt idx="21">
                  <c:v>-11.78962949026092</c:v>
                </c:pt>
              </c:numCache>
            </c:numRef>
          </c:yVal>
          <c:smooth val="1"/>
        </c:ser>
        <c:ser>
          <c:idx val="4"/>
          <c:order val="4"/>
          <c:tx>
            <c:v>8 Stop Tour</c:v>
          </c:tx>
          <c:marker>
            <c:symbol val="none"/>
          </c:marker>
          <c:xVal>
            <c:numRef>
              <c:f>Location!$Q$2:$Q$23</c:f>
              <c:numCache>
                <c:formatCode>General</c:formatCode>
                <c:ptCount val="22"/>
                <c:pt idx="0">
                  <c:v>1</c:v>
                </c:pt>
                <c:pt idx="1">
                  <c:v>2</c:v>
                </c:pt>
                <c:pt idx="2">
                  <c:v>3</c:v>
                </c:pt>
                <c:pt idx="3">
                  <c:v>4</c:v>
                </c:pt>
                <c:pt idx="4">
                  <c:v>5</c:v>
                </c:pt>
                <c:pt idx="5">
                  <c:v>8</c:v>
                </c:pt>
                <c:pt idx="6">
                  <c:v>10</c:v>
                </c:pt>
                <c:pt idx="7">
                  <c:v>15</c:v>
                </c:pt>
                <c:pt idx="8">
                  <c:v>20</c:v>
                </c:pt>
                <c:pt idx="9">
                  <c:v>25</c:v>
                </c:pt>
                <c:pt idx="10">
                  <c:v>30</c:v>
                </c:pt>
                <c:pt idx="11">
                  <c:v>40</c:v>
                </c:pt>
                <c:pt idx="12">
                  <c:v>50</c:v>
                </c:pt>
                <c:pt idx="13">
                  <c:v>60</c:v>
                </c:pt>
                <c:pt idx="14">
                  <c:v>70</c:v>
                </c:pt>
                <c:pt idx="15">
                  <c:v>80</c:v>
                </c:pt>
                <c:pt idx="16">
                  <c:v>90</c:v>
                </c:pt>
                <c:pt idx="17">
                  <c:v>100</c:v>
                </c:pt>
                <c:pt idx="18">
                  <c:v>120</c:v>
                </c:pt>
                <c:pt idx="19">
                  <c:v>140</c:v>
                </c:pt>
                <c:pt idx="20">
                  <c:v>160</c:v>
                </c:pt>
                <c:pt idx="21">
                  <c:v>180</c:v>
                </c:pt>
              </c:numCache>
            </c:numRef>
          </c:xVal>
          <c:yVal>
            <c:numRef>
              <c:f>Location!$V$2:$V$23</c:f>
              <c:numCache>
                <c:formatCode>General</c:formatCode>
                <c:ptCount val="22"/>
                <c:pt idx="0">
                  <c:v>-1.6236010740811015</c:v>
                </c:pt>
                <c:pt idx="1">
                  <c:v>-2.5733468185491382</c:v>
                </c:pt>
                <c:pt idx="2">
                  <c:v>-3.2472021481622031</c:v>
                </c:pt>
                <c:pt idx="3">
                  <c:v>-3.7698849487982073</c:v>
                </c:pt>
                <c:pt idx="4">
                  <c:v>-4.1969478926302397</c:v>
                </c:pt>
                <c:pt idx="5">
                  <c:v>-5.1466936370982763</c:v>
                </c:pt>
                <c:pt idx="6">
                  <c:v>-5.6167368917296399</c:v>
                </c:pt>
                <c:pt idx="7">
                  <c:v>-6.4944042963244062</c:v>
                </c:pt>
                <c:pt idx="8">
                  <c:v>-7.131371285328731</c:v>
                </c:pt>
                <c:pt idx="9">
                  <c:v>-7.6316389750273483</c:v>
                </c:pt>
                <c:pt idx="10">
                  <c:v>-8.043638450752761</c:v>
                </c:pt>
                <c:pt idx="11">
                  <c:v>-8.6985271891432809</c:v>
                </c:pt>
                <c:pt idx="12">
                  <c:v>-9.2097558778697799</c:v>
                </c:pt>
                <c:pt idx="13">
                  <c:v>-9.6291515113599946</c:v>
                </c:pt>
                <c:pt idx="14">
                  <c:v>-9.9847360285549627</c:v>
                </c:pt>
                <c:pt idx="15">
                  <c:v>-10.293387274196553</c:v>
                </c:pt>
                <c:pt idx="16">
                  <c:v>-10.56606236772584</c:v>
                </c:pt>
                <c:pt idx="17">
                  <c:v>-10.810279314854938</c:v>
                </c:pt>
                <c:pt idx="18">
                  <c:v>-11.23347378345928</c:v>
                </c:pt>
                <c:pt idx="19">
                  <c:v>-11.591783244211863</c:v>
                </c:pt>
                <c:pt idx="20">
                  <c:v>-11.902484517306169</c:v>
                </c:pt>
                <c:pt idx="21">
                  <c:v>-12.176757837711026</c:v>
                </c:pt>
              </c:numCache>
            </c:numRef>
          </c:yVal>
          <c:smooth val="1"/>
        </c:ser>
        <c:ser>
          <c:idx val="5"/>
          <c:order val="5"/>
          <c:tx>
            <c:v>11 Stop Tour</c:v>
          </c:tx>
          <c:marker>
            <c:symbol val="none"/>
          </c:marker>
          <c:xVal>
            <c:numRef>
              <c:f>Location!$Q$2:$Q$23</c:f>
              <c:numCache>
                <c:formatCode>General</c:formatCode>
                <c:ptCount val="22"/>
                <c:pt idx="0">
                  <c:v>1</c:v>
                </c:pt>
                <c:pt idx="1">
                  <c:v>2</c:v>
                </c:pt>
                <c:pt idx="2">
                  <c:v>3</c:v>
                </c:pt>
                <c:pt idx="3">
                  <c:v>4</c:v>
                </c:pt>
                <c:pt idx="4">
                  <c:v>5</c:v>
                </c:pt>
                <c:pt idx="5">
                  <c:v>8</c:v>
                </c:pt>
                <c:pt idx="6">
                  <c:v>10</c:v>
                </c:pt>
                <c:pt idx="7">
                  <c:v>15</c:v>
                </c:pt>
                <c:pt idx="8">
                  <c:v>20</c:v>
                </c:pt>
                <c:pt idx="9">
                  <c:v>25</c:v>
                </c:pt>
                <c:pt idx="10">
                  <c:v>30</c:v>
                </c:pt>
                <c:pt idx="11">
                  <c:v>40</c:v>
                </c:pt>
                <c:pt idx="12">
                  <c:v>50</c:v>
                </c:pt>
                <c:pt idx="13">
                  <c:v>60</c:v>
                </c:pt>
                <c:pt idx="14">
                  <c:v>70</c:v>
                </c:pt>
                <c:pt idx="15">
                  <c:v>80</c:v>
                </c:pt>
                <c:pt idx="16">
                  <c:v>90</c:v>
                </c:pt>
                <c:pt idx="17">
                  <c:v>100</c:v>
                </c:pt>
                <c:pt idx="18">
                  <c:v>120</c:v>
                </c:pt>
                <c:pt idx="19">
                  <c:v>140</c:v>
                </c:pt>
                <c:pt idx="20">
                  <c:v>160</c:v>
                </c:pt>
                <c:pt idx="21">
                  <c:v>180</c:v>
                </c:pt>
              </c:numCache>
            </c:numRef>
          </c:xVal>
          <c:yVal>
            <c:numRef>
              <c:f>Location!$W$2:$W$23</c:f>
              <c:numCache>
                <c:formatCode>General</c:formatCode>
                <c:ptCount val="22"/>
                <c:pt idx="0">
                  <c:v>-1.6752192477447565</c:v>
                </c:pt>
                <c:pt idx="1">
                  <c:v>-2.6551596881617434</c:v>
                </c:pt>
                <c:pt idx="2">
                  <c:v>-3.350438495489513</c:v>
                </c:pt>
                <c:pt idx="3">
                  <c:v>-3.8897386364346223</c:v>
                </c:pt>
                <c:pt idx="4">
                  <c:v>-4.3303789359064995</c:v>
                </c:pt>
                <c:pt idx="5">
                  <c:v>-5.3103193763234868</c:v>
                </c:pt>
                <c:pt idx="6">
                  <c:v>-5.7953064337979985</c:v>
                </c:pt>
                <c:pt idx="7">
                  <c:v>-6.700876990979026</c:v>
                </c:pt>
                <c:pt idx="8">
                  <c:v>-7.3580946888436225</c:v>
                </c:pt>
                <c:pt idx="9">
                  <c:v>-7.8742670886938955</c:v>
                </c:pt>
                <c:pt idx="10">
                  <c:v>-8.2993650162661492</c:v>
                </c:pt>
                <c:pt idx="11">
                  <c:v>-8.975074238929718</c:v>
                </c:pt>
                <c:pt idx="12">
                  <c:v>-9.5025561142657811</c:v>
                </c:pt>
                <c:pt idx="13">
                  <c:v>-9.9352853412038389</c:v>
                </c:pt>
                <c:pt idx="14">
                  <c:v>-10.302174743357117</c:v>
                </c:pt>
                <c:pt idx="15">
                  <c:v>-10.620638752646974</c:v>
                </c:pt>
                <c:pt idx="16">
                  <c:v>-10.901982841631018</c:v>
                </c:pt>
                <c:pt idx="17">
                  <c:v>-11.153964031460962</c:v>
                </c:pt>
                <c:pt idx="18">
                  <c:v>-11.590612867595997</c:v>
                </c:pt>
                <c:pt idx="19">
                  <c:v>-11.960313845800567</c:v>
                </c:pt>
                <c:pt idx="20">
                  <c:v>-12.280893057834508</c:v>
                </c:pt>
                <c:pt idx="21">
                  <c:v>-12.563886185161135</c:v>
                </c:pt>
              </c:numCache>
            </c:numRef>
          </c:yVal>
          <c:smooth val="1"/>
        </c:ser>
        <c:dLbls>
          <c:showLegendKey val="0"/>
          <c:showVal val="0"/>
          <c:showCatName val="0"/>
          <c:showSerName val="0"/>
          <c:showPercent val="0"/>
          <c:showBubbleSize val="0"/>
        </c:dLbls>
        <c:axId val="91158784"/>
        <c:axId val="91173248"/>
      </c:scatterChart>
      <c:valAx>
        <c:axId val="91158784"/>
        <c:scaling>
          <c:orientation val="minMax"/>
          <c:max val="120"/>
        </c:scaling>
        <c:delete val="0"/>
        <c:axPos val="b"/>
        <c:title>
          <c:tx>
            <c:rich>
              <a:bodyPr/>
              <a:lstStyle/>
              <a:p>
                <a:pPr>
                  <a:defRPr/>
                </a:pPr>
                <a:r>
                  <a:rPr lang="en-US" dirty="0"/>
                  <a:t>Travel Time (minutes)</a:t>
                </a:r>
              </a:p>
            </c:rich>
          </c:tx>
          <c:overlay val="0"/>
        </c:title>
        <c:numFmt formatCode="General" sourceLinked="1"/>
        <c:majorTickMark val="none"/>
        <c:minorTickMark val="none"/>
        <c:tickLblPos val="nextTo"/>
        <c:crossAx val="91173248"/>
        <c:crosses val="autoZero"/>
        <c:crossBetween val="midCat"/>
      </c:valAx>
      <c:valAx>
        <c:axId val="91173248"/>
        <c:scaling>
          <c:orientation val="minMax"/>
          <c:min val="-12"/>
        </c:scaling>
        <c:delete val="0"/>
        <c:axPos val="l"/>
        <c:majorGridlines/>
        <c:title>
          <c:tx>
            <c:rich>
              <a:bodyPr/>
              <a:lstStyle/>
              <a:p>
                <a:pPr>
                  <a:defRPr/>
                </a:pPr>
                <a:r>
                  <a:rPr lang="en-US" dirty="0"/>
                  <a:t>Utility</a:t>
                </a:r>
              </a:p>
            </c:rich>
          </c:tx>
          <c:overlay val="0"/>
        </c:title>
        <c:numFmt formatCode="General" sourceLinked="1"/>
        <c:majorTickMark val="none"/>
        <c:minorTickMark val="none"/>
        <c:tickLblPos val="nextTo"/>
        <c:crossAx val="91158784"/>
        <c:crosses val="autoZero"/>
        <c:crossBetween val="midCat"/>
      </c:valAx>
    </c:plotArea>
    <c:legend>
      <c:legendPos val="r"/>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dirty="0"/>
              <a:t>Number of Stops by Tour</a:t>
            </a:r>
            <a:r>
              <a:rPr lang="en-US" sz="1400" baseline="0" dirty="0"/>
              <a:t> Type</a:t>
            </a:r>
            <a:endParaRPr lang="en-US" sz="1400" dirty="0"/>
          </a:p>
        </c:rich>
      </c:tx>
      <c:overlay val="0"/>
    </c:title>
    <c:autoTitleDeleted val="0"/>
    <c:plotArea>
      <c:layout/>
      <c:barChart>
        <c:barDir val="col"/>
        <c:grouping val="clustered"/>
        <c:varyColors val="0"/>
        <c:ser>
          <c:idx val="0"/>
          <c:order val="0"/>
          <c:tx>
            <c:strRef>
              <c:f>No.Stops!$S$18</c:f>
              <c:strCache>
                <c:ptCount val="1"/>
                <c:pt idx="0">
                  <c:v>Target</c:v>
                </c:pt>
              </c:strCache>
            </c:strRef>
          </c:tx>
          <c:invertIfNegative val="0"/>
          <c:cat>
            <c:strRef>
              <c:f>No.Stops!$R$19:$R$29</c:f>
              <c:strCache>
                <c:ptCount val="11"/>
                <c:pt idx="0">
                  <c:v>Retail</c:v>
                </c:pt>
                <c:pt idx="1">
                  <c:v>Construction</c:v>
                </c:pt>
                <c:pt idx="2">
                  <c:v>Farming</c:v>
                </c:pt>
                <c:pt idx="3">
                  <c:v>Households</c:v>
                </c:pt>
                <c:pt idx="4">
                  <c:v>Government</c:v>
                </c:pt>
                <c:pt idx="5">
                  <c:v>Warehouse</c:v>
                </c:pt>
                <c:pt idx="6">
                  <c:v>Transportation</c:v>
                </c:pt>
                <c:pt idx="7">
                  <c:v>Office</c:v>
                </c:pt>
                <c:pt idx="8">
                  <c:v>Industrial</c:v>
                </c:pt>
                <c:pt idx="9">
                  <c:v>Service</c:v>
                </c:pt>
                <c:pt idx="10">
                  <c:v>Total</c:v>
                </c:pt>
              </c:strCache>
            </c:strRef>
          </c:cat>
          <c:val>
            <c:numRef>
              <c:f>No.Stops!$S$19:$S$29</c:f>
              <c:numCache>
                <c:formatCode>0.00</c:formatCode>
                <c:ptCount val="11"/>
                <c:pt idx="0">
                  <c:v>2.5384615384615383</c:v>
                </c:pt>
                <c:pt idx="1">
                  <c:v>1.9718309859154932</c:v>
                </c:pt>
                <c:pt idx="2">
                  <c:v>2.5114560236511454</c:v>
                </c:pt>
                <c:pt idx="3">
                  <c:v>2.6919233971690262</c:v>
                </c:pt>
                <c:pt idx="4">
                  <c:v>2.7433414043583535</c:v>
                </c:pt>
                <c:pt idx="5">
                  <c:v>2.5942367601246108</c:v>
                </c:pt>
                <c:pt idx="6">
                  <c:v>2.6216216216216219</c:v>
                </c:pt>
                <c:pt idx="7">
                  <c:v>2.6944444444444446</c:v>
                </c:pt>
                <c:pt idx="8">
                  <c:v>2.6226681741096662</c:v>
                </c:pt>
                <c:pt idx="9">
                  <c:v>2.5784753363228705</c:v>
                </c:pt>
                <c:pt idx="10">
                  <c:v>2.5913922737879176</c:v>
                </c:pt>
              </c:numCache>
            </c:numRef>
          </c:val>
        </c:ser>
        <c:ser>
          <c:idx val="1"/>
          <c:order val="1"/>
          <c:tx>
            <c:strRef>
              <c:f>No.Stops!$T$18</c:f>
              <c:strCache>
                <c:ptCount val="1"/>
                <c:pt idx="0">
                  <c:v>Model</c:v>
                </c:pt>
              </c:strCache>
            </c:strRef>
          </c:tx>
          <c:invertIfNegative val="0"/>
          <c:cat>
            <c:strRef>
              <c:f>No.Stops!$R$19:$R$29</c:f>
              <c:strCache>
                <c:ptCount val="11"/>
                <c:pt idx="0">
                  <c:v>Retail</c:v>
                </c:pt>
                <c:pt idx="1">
                  <c:v>Construction</c:v>
                </c:pt>
                <c:pt idx="2">
                  <c:v>Farming</c:v>
                </c:pt>
                <c:pt idx="3">
                  <c:v>Households</c:v>
                </c:pt>
                <c:pt idx="4">
                  <c:v>Government</c:v>
                </c:pt>
                <c:pt idx="5">
                  <c:v>Warehouse</c:v>
                </c:pt>
                <c:pt idx="6">
                  <c:v>Transportation</c:v>
                </c:pt>
                <c:pt idx="7">
                  <c:v>Office</c:v>
                </c:pt>
                <c:pt idx="8">
                  <c:v>Industrial</c:v>
                </c:pt>
                <c:pt idx="9">
                  <c:v>Service</c:v>
                </c:pt>
                <c:pt idx="10">
                  <c:v>Total</c:v>
                </c:pt>
              </c:strCache>
            </c:strRef>
          </c:cat>
          <c:val>
            <c:numRef>
              <c:f>No.Stops!$T$19:$T$29</c:f>
              <c:numCache>
                <c:formatCode>0.00</c:formatCode>
                <c:ptCount val="11"/>
                <c:pt idx="0">
                  <c:v>2.6824708751015987</c:v>
                </c:pt>
                <c:pt idx="1">
                  <c:v>2.4541073887104177</c:v>
                </c:pt>
                <c:pt idx="2">
                  <c:v>2.5411764705882356</c:v>
                </c:pt>
                <c:pt idx="3">
                  <c:v>2.7288557213930349</c:v>
                </c:pt>
                <c:pt idx="4">
                  <c:v>2.8525706503234591</c:v>
                </c:pt>
                <c:pt idx="5">
                  <c:v>2.685530592058782</c:v>
                </c:pt>
                <c:pt idx="6">
                  <c:v>2.4791666666666665</c:v>
                </c:pt>
                <c:pt idx="7">
                  <c:v>2.7145586549484144</c:v>
                </c:pt>
                <c:pt idx="8">
                  <c:v>2.7281144781144784</c:v>
                </c:pt>
                <c:pt idx="9">
                  <c:v>2.6611627106983144</c:v>
                </c:pt>
                <c:pt idx="10">
                  <c:v>2.6234570065927896</c:v>
                </c:pt>
              </c:numCache>
            </c:numRef>
          </c:val>
        </c:ser>
        <c:dLbls>
          <c:showLegendKey val="0"/>
          <c:showVal val="0"/>
          <c:showCatName val="0"/>
          <c:showSerName val="0"/>
          <c:showPercent val="0"/>
          <c:showBubbleSize val="0"/>
        </c:dLbls>
        <c:gapWidth val="150"/>
        <c:axId val="90601344"/>
        <c:axId val="90602880"/>
      </c:barChart>
      <c:catAx>
        <c:axId val="90601344"/>
        <c:scaling>
          <c:orientation val="minMax"/>
        </c:scaling>
        <c:delete val="0"/>
        <c:axPos val="b"/>
        <c:majorTickMark val="none"/>
        <c:minorTickMark val="none"/>
        <c:tickLblPos val="nextTo"/>
        <c:crossAx val="90602880"/>
        <c:crosses val="autoZero"/>
        <c:auto val="1"/>
        <c:lblAlgn val="ctr"/>
        <c:lblOffset val="100"/>
        <c:noMultiLvlLbl val="0"/>
      </c:catAx>
      <c:valAx>
        <c:axId val="90602880"/>
        <c:scaling>
          <c:orientation val="minMax"/>
        </c:scaling>
        <c:delete val="0"/>
        <c:axPos val="l"/>
        <c:majorGridlines/>
        <c:title>
          <c:tx>
            <c:rich>
              <a:bodyPr/>
              <a:lstStyle/>
              <a:p>
                <a:pPr>
                  <a:defRPr/>
                </a:pPr>
                <a:r>
                  <a:rPr lang="en-US" dirty="0"/>
                  <a:t>No of Stops</a:t>
                </a:r>
              </a:p>
            </c:rich>
          </c:tx>
          <c:overlay val="0"/>
        </c:title>
        <c:numFmt formatCode="0.00" sourceLinked="1"/>
        <c:majorTickMark val="out"/>
        <c:minorTickMark val="none"/>
        <c:tickLblPos val="nextTo"/>
        <c:crossAx val="90601344"/>
        <c:crosses val="autoZero"/>
        <c:crossBetween val="between"/>
      </c:valAx>
    </c:plotArea>
    <c:legend>
      <c:legendPos val="r"/>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dirty="0" smtClean="0"/>
              <a:t>TOD of First Stop</a:t>
            </a:r>
            <a:endParaRPr lang="en-US" sz="1400" dirty="0"/>
          </a:p>
        </c:rich>
      </c:tx>
      <c:overlay val="0"/>
    </c:title>
    <c:autoTitleDeleted val="0"/>
    <c:plotArea>
      <c:layout/>
      <c:lineChart>
        <c:grouping val="standard"/>
        <c:varyColors val="0"/>
        <c:ser>
          <c:idx val="0"/>
          <c:order val="0"/>
          <c:tx>
            <c:v>Model</c:v>
          </c:tx>
          <c:marker>
            <c:symbol val="none"/>
          </c:marker>
          <c:cat>
            <c:numRef>
              <c:f>TOD!$A$3:$A$26</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TOD!$F$3:$F$26</c:f>
              <c:numCache>
                <c:formatCode>0.00%</c:formatCode>
                <c:ptCount val="24"/>
                <c:pt idx="0">
                  <c:v>3.0456585776406229E-2</c:v>
                </c:pt>
                <c:pt idx="1">
                  <c:v>2.7388132977977275E-2</c:v>
                </c:pt>
                <c:pt idx="2">
                  <c:v>2.3407911348015148E-2</c:v>
                </c:pt>
                <c:pt idx="3">
                  <c:v>2.2092860148688456E-2</c:v>
                </c:pt>
                <c:pt idx="4">
                  <c:v>1.9795904053864496E-2</c:v>
                </c:pt>
                <c:pt idx="5">
                  <c:v>1.8305512694627577E-2</c:v>
                </c:pt>
                <c:pt idx="6">
                  <c:v>1.1625052602047973E-2</c:v>
                </c:pt>
                <c:pt idx="7">
                  <c:v>1.229134520970683E-2</c:v>
                </c:pt>
                <c:pt idx="8">
                  <c:v>1.1046430074344228E-2</c:v>
                </c:pt>
                <c:pt idx="9">
                  <c:v>1.7288539767148267E-2</c:v>
                </c:pt>
                <c:pt idx="10">
                  <c:v>2.7370598961986254E-2</c:v>
                </c:pt>
                <c:pt idx="11">
                  <c:v>3.9960022443540466E-2</c:v>
                </c:pt>
                <c:pt idx="12">
                  <c:v>5.8440875298078274E-2</c:v>
                </c:pt>
                <c:pt idx="13">
                  <c:v>8.9072801234394719E-2</c:v>
                </c:pt>
                <c:pt idx="14">
                  <c:v>9.4455744143638665E-2</c:v>
                </c:pt>
                <c:pt idx="15">
                  <c:v>8.7021321363445078E-2</c:v>
                </c:pt>
                <c:pt idx="16">
                  <c:v>7.7780894936176181E-2</c:v>
                </c:pt>
                <c:pt idx="17">
                  <c:v>7.2713564314770648E-2</c:v>
                </c:pt>
                <c:pt idx="18">
                  <c:v>5.7476504418572029E-2</c:v>
                </c:pt>
                <c:pt idx="19">
                  <c:v>5.2233833637256276E-2</c:v>
                </c:pt>
                <c:pt idx="20">
                  <c:v>4.4238322345349981E-2</c:v>
                </c:pt>
                <c:pt idx="21">
                  <c:v>3.8785243372141953E-2</c:v>
                </c:pt>
                <c:pt idx="22">
                  <c:v>3.5751858605695047E-2</c:v>
                </c:pt>
                <c:pt idx="23">
                  <c:v>3.1000140272127927E-2</c:v>
                </c:pt>
              </c:numCache>
            </c:numRef>
          </c:val>
          <c:smooth val="0"/>
        </c:ser>
        <c:ser>
          <c:idx val="1"/>
          <c:order val="1"/>
          <c:tx>
            <c:v>Target</c:v>
          </c:tx>
          <c:marker>
            <c:symbol val="none"/>
          </c:marker>
          <c:cat>
            <c:numRef>
              <c:f>TOD!$A$3:$A$26</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TOD!$G$3:$G$26</c:f>
              <c:numCache>
                <c:formatCode>0.00%</c:formatCode>
                <c:ptCount val="24"/>
                <c:pt idx="0">
                  <c:v>3.2311134509081338E-2</c:v>
                </c:pt>
                <c:pt idx="1">
                  <c:v>3.1718873387733611E-2</c:v>
                </c:pt>
                <c:pt idx="2">
                  <c:v>2.8954988154777574E-2</c:v>
                </c:pt>
                <c:pt idx="3">
                  <c:v>2.6585943669386682E-2</c:v>
                </c:pt>
                <c:pt idx="4">
                  <c:v>1.8360094761779414E-2</c:v>
                </c:pt>
                <c:pt idx="5">
                  <c:v>1.5925243485127666E-2</c:v>
                </c:pt>
                <c:pt idx="6">
                  <c:v>1.4938141616214793E-2</c:v>
                </c:pt>
                <c:pt idx="7">
                  <c:v>1.5003948407475652E-2</c:v>
                </c:pt>
                <c:pt idx="8">
                  <c:v>1.4872334824953936E-2</c:v>
                </c:pt>
                <c:pt idx="9">
                  <c:v>1.9807844169518293E-2</c:v>
                </c:pt>
                <c:pt idx="10">
                  <c:v>2.4216899183995787E-2</c:v>
                </c:pt>
                <c:pt idx="11">
                  <c:v>3.8167938931297711E-2</c:v>
                </c:pt>
                <c:pt idx="12">
                  <c:v>5.9555146091076601E-2</c:v>
                </c:pt>
                <c:pt idx="13">
                  <c:v>7.6664911818899714E-2</c:v>
                </c:pt>
                <c:pt idx="14">
                  <c:v>8.1600421163464068E-2</c:v>
                </c:pt>
                <c:pt idx="15">
                  <c:v>8.5943669386680702E-2</c:v>
                </c:pt>
                <c:pt idx="16">
                  <c:v>7.659910502763885E-2</c:v>
                </c:pt>
                <c:pt idx="17">
                  <c:v>6.8570676493814167E-2</c:v>
                </c:pt>
                <c:pt idx="18">
                  <c:v>6.1595156620163204E-2</c:v>
                </c:pt>
                <c:pt idx="19">
                  <c:v>5.1066070018425905E-2</c:v>
                </c:pt>
                <c:pt idx="20">
                  <c:v>4.6722821795209264E-2</c:v>
                </c:pt>
                <c:pt idx="21">
                  <c:v>4.3629902605948935E-2</c:v>
                </c:pt>
                <c:pt idx="22">
                  <c:v>3.5601474072124245E-2</c:v>
                </c:pt>
                <c:pt idx="23">
                  <c:v>3.1587259805211897E-2</c:v>
                </c:pt>
              </c:numCache>
            </c:numRef>
          </c:val>
          <c:smooth val="0"/>
        </c:ser>
        <c:dLbls>
          <c:showLegendKey val="0"/>
          <c:showVal val="0"/>
          <c:showCatName val="0"/>
          <c:showSerName val="0"/>
          <c:showPercent val="0"/>
          <c:showBubbleSize val="0"/>
        </c:dLbls>
        <c:marker val="1"/>
        <c:smooth val="0"/>
        <c:axId val="90630400"/>
        <c:axId val="91095040"/>
      </c:lineChart>
      <c:catAx>
        <c:axId val="90630400"/>
        <c:scaling>
          <c:orientation val="minMax"/>
        </c:scaling>
        <c:delete val="0"/>
        <c:axPos val="b"/>
        <c:numFmt formatCode="General" sourceLinked="1"/>
        <c:majorTickMark val="out"/>
        <c:minorTickMark val="none"/>
        <c:tickLblPos val="nextTo"/>
        <c:crossAx val="91095040"/>
        <c:crosses val="autoZero"/>
        <c:auto val="1"/>
        <c:lblAlgn val="ctr"/>
        <c:lblOffset val="100"/>
        <c:noMultiLvlLbl val="1"/>
      </c:catAx>
      <c:valAx>
        <c:axId val="91095040"/>
        <c:scaling>
          <c:orientation val="minMax"/>
        </c:scaling>
        <c:delete val="0"/>
        <c:axPos val="l"/>
        <c:majorGridlines/>
        <c:numFmt formatCode="0%" sourceLinked="0"/>
        <c:majorTickMark val="out"/>
        <c:minorTickMark val="none"/>
        <c:tickLblPos val="nextTo"/>
        <c:crossAx val="90630400"/>
        <c:crosses val="autoZero"/>
        <c:crossBetween val="between"/>
      </c:valAx>
    </c:plotArea>
    <c:legend>
      <c:legendPos val="b"/>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dirty="0" smtClean="0"/>
              <a:t>TOD of Subsequent </a:t>
            </a:r>
            <a:r>
              <a:rPr lang="en-US" sz="1400" dirty="0"/>
              <a:t>Stops</a:t>
            </a:r>
          </a:p>
        </c:rich>
      </c:tx>
      <c:overlay val="0"/>
    </c:title>
    <c:autoTitleDeleted val="0"/>
    <c:plotArea>
      <c:layout/>
      <c:lineChart>
        <c:grouping val="standard"/>
        <c:varyColors val="0"/>
        <c:ser>
          <c:idx val="0"/>
          <c:order val="0"/>
          <c:tx>
            <c:v>Model</c:v>
          </c:tx>
          <c:marker>
            <c:symbol val="none"/>
          </c:marker>
          <c:cat>
            <c:numRef>
              <c:f>TOD!$A$3:$A$26</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TOD!$I$3:$I$26</c:f>
              <c:numCache>
                <c:formatCode>0.00%</c:formatCode>
                <c:ptCount val="24"/>
                <c:pt idx="0">
                  <c:v>3.7446755068080255E-2</c:v>
                </c:pt>
                <c:pt idx="1">
                  <c:v>3.3386011365896036E-2</c:v>
                </c:pt>
                <c:pt idx="2">
                  <c:v>2.9408994337983652E-2</c:v>
                </c:pt>
                <c:pt idx="3">
                  <c:v>2.6478560738469267E-2</c:v>
                </c:pt>
                <c:pt idx="4">
                  <c:v>2.2941108750484045E-2</c:v>
                </c:pt>
                <c:pt idx="5">
                  <c:v>1.9989743482401699E-2</c:v>
                </c:pt>
                <c:pt idx="6">
                  <c:v>1.7279092402850894E-2</c:v>
                </c:pt>
                <c:pt idx="7">
                  <c:v>1.4934745523239385E-2</c:v>
                </c:pt>
                <c:pt idx="8">
                  <c:v>1.3490460392050152E-2</c:v>
                </c:pt>
                <c:pt idx="9">
                  <c:v>1.3888162094841391E-2</c:v>
                </c:pt>
                <c:pt idx="10">
                  <c:v>1.7394216579974673E-2</c:v>
                </c:pt>
                <c:pt idx="11">
                  <c:v>2.2114307842049628E-2</c:v>
                </c:pt>
                <c:pt idx="12">
                  <c:v>3.1763807051879138E-2</c:v>
                </c:pt>
                <c:pt idx="13">
                  <c:v>4.6154329192351566E-2</c:v>
                </c:pt>
                <c:pt idx="14">
                  <c:v>5.9948298778637138E-2</c:v>
                </c:pt>
                <c:pt idx="15">
                  <c:v>7.1680499010978657E-2</c:v>
                </c:pt>
                <c:pt idx="16">
                  <c:v>7.633779526734974E-2</c:v>
                </c:pt>
                <c:pt idx="17">
                  <c:v>8.2073072454970752E-2</c:v>
                </c:pt>
                <c:pt idx="18">
                  <c:v>7.8996117175480648E-2</c:v>
                </c:pt>
                <c:pt idx="19">
                  <c:v>6.974431966844237E-2</c:v>
                </c:pt>
                <c:pt idx="20">
                  <c:v>6.2878732378151531E-2</c:v>
                </c:pt>
                <c:pt idx="21">
                  <c:v>5.6996933510554793E-2</c:v>
                </c:pt>
                <c:pt idx="22">
                  <c:v>4.9963892871720268E-2</c:v>
                </c:pt>
                <c:pt idx="23">
                  <c:v>4.4710044061162336E-2</c:v>
                </c:pt>
              </c:numCache>
            </c:numRef>
          </c:val>
          <c:smooth val="0"/>
        </c:ser>
        <c:ser>
          <c:idx val="1"/>
          <c:order val="1"/>
          <c:tx>
            <c:v>Target</c:v>
          </c:tx>
          <c:marker>
            <c:symbol val="none"/>
          </c:marker>
          <c:cat>
            <c:numRef>
              <c:f>TOD!$A$3:$A$26</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TOD!$J$3:$J$26</c:f>
              <c:numCache>
                <c:formatCode>0.00%</c:formatCode>
                <c:ptCount val="24"/>
                <c:pt idx="0">
                  <c:v>3.6861177058603027E-2</c:v>
                </c:pt>
                <c:pt idx="1">
                  <c:v>3.5361739347744593E-2</c:v>
                </c:pt>
                <c:pt idx="2">
                  <c:v>2.6823274605356325E-2</c:v>
                </c:pt>
                <c:pt idx="3">
                  <c:v>2.3657794993544087E-2</c:v>
                </c:pt>
                <c:pt idx="4">
                  <c:v>1.9034528718397267E-2</c:v>
                </c:pt>
                <c:pt idx="5">
                  <c:v>1.30784289224874E-2</c:v>
                </c:pt>
                <c:pt idx="6">
                  <c:v>1.0662668166104377E-2</c:v>
                </c:pt>
                <c:pt idx="7">
                  <c:v>9.5380898829605567E-3</c:v>
                </c:pt>
                <c:pt idx="8">
                  <c:v>7.4555375067682948E-3</c:v>
                </c:pt>
                <c:pt idx="9">
                  <c:v>8.7467199800074971E-3</c:v>
                </c:pt>
                <c:pt idx="10">
                  <c:v>1.0162855595818235E-2</c:v>
                </c:pt>
                <c:pt idx="11">
                  <c:v>1.4452913490774292E-2</c:v>
                </c:pt>
                <c:pt idx="12">
                  <c:v>2.1533591569827981E-2</c:v>
                </c:pt>
                <c:pt idx="13">
                  <c:v>3.5195135157649216E-2</c:v>
                </c:pt>
                <c:pt idx="14">
                  <c:v>5.5770752634428752E-2</c:v>
                </c:pt>
                <c:pt idx="15">
                  <c:v>7.0098712982631511E-2</c:v>
                </c:pt>
                <c:pt idx="16">
                  <c:v>8.8716731225790324E-2</c:v>
                </c:pt>
                <c:pt idx="17">
                  <c:v>8.9299845891124163E-2</c:v>
                </c:pt>
                <c:pt idx="18">
                  <c:v>8.8758382273314174E-2</c:v>
                </c:pt>
                <c:pt idx="19">
                  <c:v>8.3052188762547371E-2</c:v>
                </c:pt>
                <c:pt idx="20">
                  <c:v>7.8928735057686703E-2</c:v>
                </c:pt>
                <c:pt idx="21">
                  <c:v>6.9140738889583067E-2</c:v>
                </c:pt>
                <c:pt idx="22">
                  <c:v>5.8269815485859466E-2</c:v>
                </c:pt>
                <c:pt idx="23">
                  <c:v>4.5399641800991292E-2</c:v>
                </c:pt>
              </c:numCache>
            </c:numRef>
          </c:val>
          <c:smooth val="0"/>
        </c:ser>
        <c:dLbls>
          <c:showLegendKey val="0"/>
          <c:showVal val="0"/>
          <c:showCatName val="0"/>
          <c:showSerName val="0"/>
          <c:showPercent val="0"/>
          <c:showBubbleSize val="0"/>
        </c:dLbls>
        <c:marker val="1"/>
        <c:smooth val="0"/>
        <c:axId val="90665728"/>
        <c:axId val="90667264"/>
      </c:lineChart>
      <c:catAx>
        <c:axId val="90665728"/>
        <c:scaling>
          <c:orientation val="minMax"/>
        </c:scaling>
        <c:delete val="0"/>
        <c:axPos val="b"/>
        <c:numFmt formatCode="General" sourceLinked="1"/>
        <c:majorTickMark val="out"/>
        <c:minorTickMark val="none"/>
        <c:tickLblPos val="nextTo"/>
        <c:crossAx val="90667264"/>
        <c:crosses val="autoZero"/>
        <c:auto val="1"/>
        <c:lblAlgn val="ctr"/>
        <c:lblOffset val="100"/>
        <c:noMultiLvlLbl val="1"/>
      </c:catAx>
      <c:valAx>
        <c:axId val="90667264"/>
        <c:scaling>
          <c:orientation val="minMax"/>
        </c:scaling>
        <c:delete val="0"/>
        <c:axPos val="l"/>
        <c:majorGridlines/>
        <c:numFmt formatCode="0%" sourceLinked="0"/>
        <c:majorTickMark val="out"/>
        <c:minorTickMark val="none"/>
        <c:tickLblPos val="nextTo"/>
        <c:crossAx val="90665728"/>
        <c:crosses val="autoZero"/>
        <c:crossBetween val="between"/>
      </c:valAx>
    </c:plotArea>
    <c:legend>
      <c:legendPos val="b"/>
      <c:overlay val="0"/>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dirty="0"/>
              <a:t>Stop Purpose Distribution</a:t>
            </a:r>
          </a:p>
        </c:rich>
      </c:tx>
      <c:overlay val="0"/>
    </c:title>
    <c:autoTitleDeleted val="0"/>
    <c:plotArea>
      <c:layout/>
      <c:barChart>
        <c:barDir val="col"/>
        <c:grouping val="clustered"/>
        <c:varyColors val="0"/>
        <c:ser>
          <c:idx val="0"/>
          <c:order val="0"/>
          <c:tx>
            <c:strRef>
              <c:f>StopPurpose!$B$55</c:f>
              <c:strCache>
                <c:ptCount val="1"/>
                <c:pt idx="0">
                  <c:v>Model</c:v>
                </c:pt>
              </c:strCache>
            </c:strRef>
          </c:tx>
          <c:invertIfNegative val="0"/>
          <c:cat>
            <c:strRef>
              <c:f>StopPurpose!$C$54:$M$54</c:f>
              <c:strCache>
                <c:ptCount val="11"/>
                <c:pt idx="0">
                  <c:v>Ret</c:v>
                </c:pt>
                <c:pt idx="1">
                  <c:v>Cns</c:v>
                </c:pt>
                <c:pt idx="2">
                  <c:v>Frm</c:v>
                </c:pt>
                <c:pt idx="3">
                  <c:v>Min</c:v>
                </c:pt>
                <c:pt idx="4">
                  <c:v>Hhs</c:v>
                </c:pt>
                <c:pt idx="5">
                  <c:v>Gov</c:v>
                </c:pt>
                <c:pt idx="6">
                  <c:v>War</c:v>
                </c:pt>
                <c:pt idx="7">
                  <c:v>Trn</c:v>
                </c:pt>
                <c:pt idx="8">
                  <c:v>Off</c:v>
                </c:pt>
                <c:pt idx="9">
                  <c:v>Ind</c:v>
                </c:pt>
                <c:pt idx="10">
                  <c:v>Srv</c:v>
                </c:pt>
              </c:strCache>
            </c:strRef>
          </c:cat>
          <c:val>
            <c:numRef>
              <c:f>StopPurpose!$C$55:$M$55</c:f>
              <c:numCache>
                <c:formatCode>0.0%</c:formatCode>
                <c:ptCount val="11"/>
                <c:pt idx="0">
                  <c:v>0.3162991826013728</c:v>
                </c:pt>
                <c:pt idx="1">
                  <c:v>3.9319346883124696E-2</c:v>
                </c:pt>
                <c:pt idx="2">
                  <c:v>5.1891111541829023E-2</c:v>
                </c:pt>
                <c:pt idx="3">
                  <c:v>0</c:v>
                </c:pt>
                <c:pt idx="4">
                  <c:v>9.5320843999171234E-2</c:v>
                </c:pt>
                <c:pt idx="5">
                  <c:v>4.5501634128899016E-2</c:v>
                </c:pt>
                <c:pt idx="6">
                  <c:v>0.16593927323036206</c:v>
                </c:pt>
                <c:pt idx="7">
                  <c:v>2.6533708503485472E-3</c:v>
                </c:pt>
                <c:pt idx="8">
                  <c:v>1.5519211875338355E-2</c:v>
                </c:pt>
                <c:pt idx="9">
                  <c:v>0.23820185669123986</c:v>
                </c:pt>
                <c:pt idx="10">
                  <c:v>2.9354168198314406E-2</c:v>
                </c:pt>
              </c:numCache>
            </c:numRef>
          </c:val>
        </c:ser>
        <c:ser>
          <c:idx val="1"/>
          <c:order val="1"/>
          <c:tx>
            <c:strRef>
              <c:f>StopPurpose!$B$56</c:f>
              <c:strCache>
                <c:ptCount val="1"/>
                <c:pt idx="0">
                  <c:v>Target</c:v>
                </c:pt>
              </c:strCache>
            </c:strRef>
          </c:tx>
          <c:invertIfNegative val="0"/>
          <c:cat>
            <c:strRef>
              <c:f>StopPurpose!$C$54:$M$54</c:f>
              <c:strCache>
                <c:ptCount val="11"/>
                <c:pt idx="0">
                  <c:v>Ret</c:v>
                </c:pt>
                <c:pt idx="1">
                  <c:v>Cns</c:v>
                </c:pt>
                <c:pt idx="2">
                  <c:v>Frm</c:v>
                </c:pt>
                <c:pt idx="3">
                  <c:v>Min</c:v>
                </c:pt>
                <c:pt idx="4">
                  <c:v>Hhs</c:v>
                </c:pt>
                <c:pt idx="5">
                  <c:v>Gov</c:v>
                </c:pt>
                <c:pt idx="6">
                  <c:v>War</c:v>
                </c:pt>
                <c:pt idx="7">
                  <c:v>Trn</c:v>
                </c:pt>
                <c:pt idx="8">
                  <c:v>Off</c:v>
                </c:pt>
                <c:pt idx="9">
                  <c:v>Ind</c:v>
                </c:pt>
                <c:pt idx="10">
                  <c:v>Srv</c:v>
                </c:pt>
              </c:strCache>
            </c:strRef>
          </c:cat>
          <c:val>
            <c:numRef>
              <c:f>StopPurpose!$C$56:$M$56</c:f>
              <c:numCache>
                <c:formatCode>0.0%</c:formatCode>
                <c:ptCount val="11"/>
                <c:pt idx="0">
                  <c:v>0.26610805402701349</c:v>
                </c:pt>
                <c:pt idx="1">
                  <c:v>9.304652326163081E-3</c:v>
                </c:pt>
                <c:pt idx="2">
                  <c:v>6.9459729864932471E-2</c:v>
                </c:pt>
                <c:pt idx="3">
                  <c:v>0</c:v>
                </c:pt>
                <c:pt idx="4">
                  <c:v>8.1090545272636316E-2</c:v>
                </c:pt>
                <c:pt idx="5">
                  <c:v>2.8764382191095547E-2</c:v>
                </c:pt>
                <c:pt idx="6">
                  <c:v>0.2057528764382191</c:v>
                </c:pt>
                <c:pt idx="7">
                  <c:v>2.5762881440720359E-3</c:v>
                </c:pt>
                <c:pt idx="8">
                  <c:v>1.2281140570285143E-2</c:v>
                </c:pt>
                <c:pt idx="9">
                  <c:v>0.30652826413206602</c:v>
                </c:pt>
                <c:pt idx="10">
                  <c:v>1.8134067033516759E-2</c:v>
                </c:pt>
              </c:numCache>
            </c:numRef>
          </c:val>
        </c:ser>
        <c:dLbls>
          <c:showLegendKey val="0"/>
          <c:showVal val="0"/>
          <c:showCatName val="0"/>
          <c:showSerName val="0"/>
          <c:showPercent val="0"/>
          <c:showBubbleSize val="0"/>
        </c:dLbls>
        <c:gapWidth val="300"/>
        <c:axId val="118359552"/>
        <c:axId val="118361472"/>
      </c:barChart>
      <c:catAx>
        <c:axId val="118359552"/>
        <c:scaling>
          <c:orientation val="minMax"/>
        </c:scaling>
        <c:delete val="0"/>
        <c:axPos val="b"/>
        <c:title>
          <c:tx>
            <c:rich>
              <a:bodyPr/>
              <a:lstStyle/>
              <a:p>
                <a:pPr>
                  <a:defRPr/>
                </a:pPr>
                <a:r>
                  <a:rPr lang="en-US" dirty="0"/>
                  <a:t>Stop Purposes</a:t>
                </a:r>
              </a:p>
            </c:rich>
          </c:tx>
          <c:overlay val="0"/>
        </c:title>
        <c:majorTickMark val="none"/>
        <c:minorTickMark val="none"/>
        <c:tickLblPos val="nextTo"/>
        <c:crossAx val="118361472"/>
        <c:crosses val="autoZero"/>
        <c:auto val="1"/>
        <c:lblAlgn val="ctr"/>
        <c:lblOffset val="100"/>
        <c:noMultiLvlLbl val="0"/>
      </c:catAx>
      <c:valAx>
        <c:axId val="118361472"/>
        <c:scaling>
          <c:orientation val="minMax"/>
        </c:scaling>
        <c:delete val="0"/>
        <c:axPos val="l"/>
        <c:majorGridlines/>
        <c:title>
          <c:tx>
            <c:rich>
              <a:bodyPr/>
              <a:lstStyle/>
              <a:p>
                <a:pPr>
                  <a:defRPr/>
                </a:pPr>
                <a:r>
                  <a:rPr lang="en-US" dirty="0"/>
                  <a:t>Percent of Stop Purposes</a:t>
                </a:r>
              </a:p>
            </c:rich>
          </c:tx>
          <c:overlay val="0"/>
        </c:title>
        <c:numFmt formatCode="0.0%" sourceLinked="1"/>
        <c:majorTickMark val="out"/>
        <c:minorTickMark val="none"/>
        <c:tickLblPos val="nextTo"/>
        <c:crossAx val="118359552"/>
        <c:crosses val="autoZero"/>
        <c:crossBetween val="between"/>
      </c:valAx>
    </c:plotArea>
    <c:legend>
      <c:legendPos val="r"/>
      <c:overlay val="0"/>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B17441-2D65-40FE-B366-93C2E49B28F3}"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92F79209-DAE8-44DC-A358-FAFF6BB7EA0C}">
      <dgm:prSet custT="1"/>
      <dgm:spPr/>
      <dgm:t>
        <a:bodyPr anchor="t"/>
        <a:lstStyle/>
        <a:p>
          <a:pPr rtl="0"/>
          <a:r>
            <a:rPr lang="en-US" sz="1200" b="1" dirty="0" smtClean="0">
              <a:effectLst>
                <a:outerShdw blurRad="38100" dist="38100" dir="2700000" algn="tl">
                  <a:srgbClr val="000000">
                    <a:alpha val="43137"/>
                  </a:srgbClr>
                </a:outerShdw>
              </a:effectLst>
            </a:rPr>
            <a:t>Why</a:t>
          </a:r>
          <a:br>
            <a:rPr lang="en-US" sz="1200" b="1" dirty="0" smtClean="0">
              <a:effectLst>
                <a:outerShdw blurRad="38100" dist="38100" dir="2700000" algn="tl">
                  <a:srgbClr val="000000">
                    <a:alpha val="43137"/>
                  </a:srgbClr>
                </a:outerShdw>
              </a:effectLst>
            </a:rPr>
          </a:br>
          <a:r>
            <a:rPr lang="en-US" sz="1200" b="1" dirty="0" smtClean="0">
              <a:effectLst>
                <a:outerShdw blurRad="38100" dist="38100" dir="2700000" algn="tl">
                  <a:srgbClr val="000000">
                    <a:alpha val="43137"/>
                  </a:srgbClr>
                </a:outerShdw>
              </a:effectLst>
            </a:rPr>
            <a:t>?</a:t>
          </a:r>
          <a:endParaRPr lang="en-US" sz="1200" b="1" dirty="0">
            <a:effectLst>
              <a:outerShdw blurRad="38100" dist="38100" dir="2700000" algn="tl">
                <a:srgbClr val="000000">
                  <a:alpha val="43137"/>
                </a:srgbClr>
              </a:outerShdw>
            </a:effectLst>
          </a:endParaRPr>
        </a:p>
      </dgm:t>
    </dgm:pt>
    <dgm:pt modelId="{D9B04E5B-1C44-416C-B7D2-5DBDE01EAFA4}" type="parTrans" cxnId="{69727BED-7753-4C64-B689-BA2CFAC4A4E5}">
      <dgm:prSet/>
      <dgm:spPr/>
      <dgm:t>
        <a:bodyPr/>
        <a:lstStyle/>
        <a:p>
          <a:endParaRPr lang="en-US" sz="1200">
            <a:effectLst/>
          </a:endParaRPr>
        </a:p>
      </dgm:t>
    </dgm:pt>
    <dgm:pt modelId="{B4F15CE4-1EF8-4456-A8C9-1A65BCC39179}" type="sibTrans" cxnId="{69727BED-7753-4C64-B689-BA2CFAC4A4E5}">
      <dgm:prSet/>
      <dgm:spPr/>
      <dgm:t>
        <a:bodyPr/>
        <a:lstStyle/>
        <a:p>
          <a:endParaRPr lang="en-US" sz="1200">
            <a:effectLst/>
          </a:endParaRPr>
        </a:p>
      </dgm:t>
    </dgm:pt>
    <dgm:pt modelId="{A9220ADA-98D4-4A81-A4F0-694DE5F3C4F7}">
      <dgm:prSet custT="1"/>
      <dgm:spPr/>
      <dgm:t>
        <a:bodyPr anchor="t"/>
        <a:lstStyle/>
        <a:p>
          <a:pPr rtl="0"/>
          <a:r>
            <a:rPr lang="en-US" sz="1200" b="1" dirty="0" smtClean="0">
              <a:effectLst>
                <a:outerShdw blurRad="38100" dist="38100" dir="2700000" algn="tl">
                  <a:srgbClr val="000000">
                    <a:alpha val="43137"/>
                  </a:srgbClr>
                </a:outerShdw>
              </a:effectLst>
            </a:rPr>
            <a:t>Who</a:t>
          </a:r>
          <a:br>
            <a:rPr lang="en-US" sz="1200" b="1" dirty="0" smtClean="0">
              <a:effectLst>
                <a:outerShdw blurRad="38100" dist="38100" dir="2700000" algn="tl">
                  <a:srgbClr val="000000">
                    <a:alpha val="43137"/>
                  </a:srgbClr>
                </a:outerShdw>
              </a:effectLst>
            </a:rPr>
          </a:br>
          <a:r>
            <a:rPr lang="en-US" sz="1200" b="1" dirty="0" smtClean="0">
              <a:effectLst>
                <a:outerShdw blurRad="38100" dist="38100" dir="2700000" algn="tl">
                  <a:srgbClr val="000000">
                    <a:alpha val="43137"/>
                  </a:srgbClr>
                </a:outerShdw>
              </a:effectLst>
            </a:rPr>
            <a:t>?</a:t>
          </a:r>
          <a:endParaRPr lang="en-US" sz="1200" b="1" dirty="0">
            <a:effectLst>
              <a:outerShdw blurRad="38100" dist="38100" dir="2700000" algn="tl">
                <a:srgbClr val="000000">
                  <a:alpha val="43137"/>
                </a:srgbClr>
              </a:outerShdw>
            </a:effectLst>
          </a:endParaRPr>
        </a:p>
      </dgm:t>
    </dgm:pt>
    <dgm:pt modelId="{1854C5C8-245B-4F91-87AD-D3DB1D364905}" type="parTrans" cxnId="{4A548EB8-5217-4E6C-BC51-0F4FF4EBE732}">
      <dgm:prSet/>
      <dgm:spPr/>
      <dgm:t>
        <a:bodyPr/>
        <a:lstStyle/>
        <a:p>
          <a:endParaRPr lang="en-US" sz="1200">
            <a:effectLst/>
          </a:endParaRPr>
        </a:p>
      </dgm:t>
    </dgm:pt>
    <dgm:pt modelId="{DA26A23F-B888-4492-B896-CAD3147DE0A8}" type="sibTrans" cxnId="{4A548EB8-5217-4E6C-BC51-0F4FF4EBE732}">
      <dgm:prSet/>
      <dgm:spPr/>
      <dgm:t>
        <a:bodyPr/>
        <a:lstStyle/>
        <a:p>
          <a:endParaRPr lang="en-US" sz="1200">
            <a:effectLst/>
          </a:endParaRPr>
        </a:p>
      </dgm:t>
    </dgm:pt>
    <dgm:pt modelId="{A114BF43-19D5-48F6-8D4E-71ADFEF63F6A}">
      <dgm:prSet custT="1"/>
      <dgm:spPr/>
      <dgm:t>
        <a:bodyPr anchor="t"/>
        <a:lstStyle/>
        <a:p>
          <a:pPr rtl="0"/>
          <a:r>
            <a:rPr lang="en-US" sz="1200" b="1" dirty="0" smtClean="0">
              <a:effectLst>
                <a:outerShdw blurRad="38100" dist="38100" dir="2700000" algn="tl">
                  <a:srgbClr val="000000">
                    <a:alpha val="43137"/>
                  </a:srgbClr>
                </a:outerShdw>
              </a:effectLst>
            </a:rPr>
            <a:t>What</a:t>
          </a:r>
          <a:br>
            <a:rPr lang="en-US" sz="1200" b="1" dirty="0" smtClean="0">
              <a:effectLst>
                <a:outerShdw blurRad="38100" dist="38100" dir="2700000" algn="tl">
                  <a:srgbClr val="000000">
                    <a:alpha val="43137"/>
                  </a:srgbClr>
                </a:outerShdw>
              </a:effectLst>
            </a:rPr>
          </a:br>
          <a:r>
            <a:rPr lang="en-US" sz="1200" b="1" dirty="0" smtClean="0">
              <a:effectLst>
                <a:outerShdw blurRad="38100" dist="38100" dir="2700000" algn="tl">
                  <a:srgbClr val="000000">
                    <a:alpha val="43137"/>
                  </a:srgbClr>
                </a:outerShdw>
              </a:effectLst>
            </a:rPr>
            <a:t>?</a:t>
          </a:r>
          <a:endParaRPr lang="en-US" sz="1200" b="1" dirty="0">
            <a:effectLst>
              <a:outerShdw blurRad="38100" dist="38100" dir="2700000" algn="tl">
                <a:srgbClr val="000000">
                  <a:alpha val="43137"/>
                </a:srgbClr>
              </a:outerShdw>
            </a:effectLst>
          </a:endParaRPr>
        </a:p>
      </dgm:t>
    </dgm:pt>
    <dgm:pt modelId="{B46B9777-11FC-4817-B13A-EC2E6A1BFAC2}" type="parTrans" cxnId="{87E8AA0E-90C6-4A6B-A38C-78B29A71446A}">
      <dgm:prSet/>
      <dgm:spPr/>
      <dgm:t>
        <a:bodyPr/>
        <a:lstStyle/>
        <a:p>
          <a:endParaRPr lang="en-US" sz="1200">
            <a:effectLst/>
          </a:endParaRPr>
        </a:p>
      </dgm:t>
    </dgm:pt>
    <dgm:pt modelId="{423F78F1-8603-4C0F-BEC6-4B18B102ED77}" type="sibTrans" cxnId="{87E8AA0E-90C6-4A6B-A38C-78B29A71446A}">
      <dgm:prSet/>
      <dgm:spPr/>
      <dgm:t>
        <a:bodyPr/>
        <a:lstStyle/>
        <a:p>
          <a:endParaRPr lang="en-US" sz="1200">
            <a:effectLst/>
          </a:endParaRPr>
        </a:p>
      </dgm:t>
    </dgm:pt>
    <dgm:pt modelId="{31DB4557-48D2-44AF-92C5-E38BABF4BD88}">
      <dgm:prSet custT="1"/>
      <dgm:spPr/>
      <dgm:t>
        <a:bodyPr anchor="t"/>
        <a:lstStyle/>
        <a:p>
          <a:pPr rtl="0"/>
          <a:r>
            <a:rPr lang="en-US" sz="1200" b="1" dirty="0" smtClean="0">
              <a:effectLst>
                <a:outerShdw blurRad="38100" dist="38100" dir="2700000" algn="tl">
                  <a:srgbClr val="000000">
                    <a:alpha val="43137"/>
                  </a:srgbClr>
                </a:outerShdw>
              </a:effectLst>
            </a:rPr>
            <a:t>Where?</a:t>
          </a:r>
          <a:endParaRPr lang="en-US" sz="1200" b="1" dirty="0">
            <a:effectLst>
              <a:outerShdw blurRad="38100" dist="38100" dir="2700000" algn="tl">
                <a:srgbClr val="000000">
                  <a:alpha val="43137"/>
                </a:srgbClr>
              </a:outerShdw>
            </a:effectLst>
          </a:endParaRPr>
        </a:p>
      </dgm:t>
    </dgm:pt>
    <dgm:pt modelId="{696F7891-C691-457A-A38A-4E494BD55740}" type="parTrans" cxnId="{EFE5624F-39D3-4016-9742-7E25D5D349F9}">
      <dgm:prSet/>
      <dgm:spPr/>
      <dgm:t>
        <a:bodyPr/>
        <a:lstStyle/>
        <a:p>
          <a:endParaRPr lang="en-US" sz="1200">
            <a:effectLst/>
          </a:endParaRPr>
        </a:p>
      </dgm:t>
    </dgm:pt>
    <dgm:pt modelId="{33BBEDB9-221C-4D54-BF1B-9F4BBD08FCF4}" type="sibTrans" cxnId="{EFE5624F-39D3-4016-9742-7E25D5D349F9}">
      <dgm:prSet/>
      <dgm:spPr/>
      <dgm:t>
        <a:bodyPr/>
        <a:lstStyle/>
        <a:p>
          <a:endParaRPr lang="en-US" sz="1200">
            <a:effectLst/>
          </a:endParaRPr>
        </a:p>
      </dgm:t>
    </dgm:pt>
    <dgm:pt modelId="{F14AAEEF-B31B-45E5-82D6-AAE3384E862C}">
      <dgm:prSet custT="1"/>
      <dgm:spPr/>
      <dgm:t>
        <a:bodyPr/>
        <a:lstStyle/>
        <a:p>
          <a:pPr rtl="0"/>
          <a:r>
            <a:rPr lang="en-US" sz="1400" b="1" dirty="0" smtClean="0">
              <a:effectLst/>
            </a:rPr>
            <a:t>Truck trip diary surveys are expensive, with poor response rates</a:t>
          </a:r>
          <a:endParaRPr lang="en-US" sz="1400" dirty="0">
            <a:effectLst/>
          </a:endParaRPr>
        </a:p>
      </dgm:t>
    </dgm:pt>
    <dgm:pt modelId="{93AABE65-E800-4FC3-993A-9EA4E2535C74}" type="parTrans" cxnId="{751909C0-9E64-41EC-8296-205CE7265193}">
      <dgm:prSet/>
      <dgm:spPr/>
      <dgm:t>
        <a:bodyPr/>
        <a:lstStyle/>
        <a:p>
          <a:endParaRPr lang="en-US" sz="1200">
            <a:effectLst/>
          </a:endParaRPr>
        </a:p>
      </dgm:t>
    </dgm:pt>
    <dgm:pt modelId="{2C285680-2C83-45A8-99C8-697A695B99CB}" type="sibTrans" cxnId="{751909C0-9E64-41EC-8296-205CE7265193}">
      <dgm:prSet/>
      <dgm:spPr/>
      <dgm:t>
        <a:bodyPr/>
        <a:lstStyle/>
        <a:p>
          <a:endParaRPr lang="en-US" sz="1200">
            <a:effectLst/>
          </a:endParaRPr>
        </a:p>
      </dgm:t>
    </dgm:pt>
    <dgm:pt modelId="{FA31955E-FE53-4CF6-86C6-E0A6B01C039B}">
      <dgm:prSet custT="1"/>
      <dgm:spPr/>
      <dgm:t>
        <a:bodyPr/>
        <a:lstStyle/>
        <a:p>
          <a:pPr rtl="0"/>
          <a:r>
            <a:rPr lang="en-US" sz="1400" b="1" dirty="0" smtClean="0">
              <a:effectLst/>
            </a:rPr>
            <a:t>Third party commercial GPS vendors</a:t>
          </a:r>
          <a:endParaRPr lang="en-US" sz="1400" dirty="0">
            <a:effectLst/>
          </a:endParaRPr>
        </a:p>
      </dgm:t>
    </dgm:pt>
    <dgm:pt modelId="{BC98DFDF-457F-457F-91AA-6226AE5B72C8}" type="parTrans" cxnId="{57B3EFCE-A977-4E9C-8B76-25850ACF2C90}">
      <dgm:prSet/>
      <dgm:spPr/>
      <dgm:t>
        <a:bodyPr/>
        <a:lstStyle/>
        <a:p>
          <a:endParaRPr lang="en-US" sz="1200">
            <a:effectLst/>
          </a:endParaRPr>
        </a:p>
      </dgm:t>
    </dgm:pt>
    <dgm:pt modelId="{1B629434-6E1B-4D59-87D5-7C6BD40B9A15}" type="sibTrans" cxnId="{57B3EFCE-A977-4E9C-8B76-25850ACF2C90}">
      <dgm:prSet/>
      <dgm:spPr/>
      <dgm:t>
        <a:bodyPr/>
        <a:lstStyle/>
        <a:p>
          <a:endParaRPr lang="en-US" sz="1200">
            <a:effectLst/>
          </a:endParaRPr>
        </a:p>
      </dgm:t>
    </dgm:pt>
    <dgm:pt modelId="{BD2DF602-A5DC-4A51-B48D-0CF2D333036B}">
      <dgm:prSet custT="1"/>
      <dgm:spPr/>
      <dgm:t>
        <a:bodyPr/>
        <a:lstStyle/>
        <a:p>
          <a:r>
            <a:rPr lang="en-US" sz="1400" b="1" dirty="0" smtClean="0">
              <a:effectLst/>
            </a:rPr>
            <a:t>Deploy GPS units and collect GPS records from truck fleets</a:t>
          </a:r>
          <a:endParaRPr lang="en-US" sz="1400" dirty="0">
            <a:effectLst/>
          </a:endParaRPr>
        </a:p>
      </dgm:t>
    </dgm:pt>
    <dgm:pt modelId="{1FE17A3A-425A-409A-88DD-8FF4ACCECF48}" type="parTrans" cxnId="{95A19421-BD54-4F4B-84EA-1C5A16244D4A}">
      <dgm:prSet/>
      <dgm:spPr/>
      <dgm:t>
        <a:bodyPr/>
        <a:lstStyle/>
        <a:p>
          <a:endParaRPr lang="en-US" sz="1200">
            <a:effectLst/>
          </a:endParaRPr>
        </a:p>
      </dgm:t>
    </dgm:pt>
    <dgm:pt modelId="{509B21F7-2141-4294-BA93-1D440250DA96}" type="sibTrans" cxnId="{95A19421-BD54-4F4B-84EA-1C5A16244D4A}">
      <dgm:prSet/>
      <dgm:spPr/>
      <dgm:t>
        <a:bodyPr/>
        <a:lstStyle/>
        <a:p>
          <a:endParaRPr lang="en-US" sz="1200">
            <a:effectLst/>
          </a:endParaRPr>
        </a:p>
      </dgm:t>
    </dgm:pt>
    <dgm:pt modelId="{4481AA97-7A63-4CE9-BE9F-CA4A6DC3272D}">
      <dgm:prSet custT="1"/>
      <dgm:spPr/>
      <dgm:t>
        <a:bodyPr/>
        <a:lstStyle/>
        <a:p>
          <a:pPr rtl="0"/>
          <a:r>
            <a:rPr lang="en-US" sz="1400" b="1" dirty="0" smtClean="0">
              <a:effectLst/>
            </a:rPr>
            <a:t>Example focuses on specifics from the Phoenix experience</a:t>
          </a:r>
          <a:endParaRPr lang="en-US" sz="1400" dirty="0">
            <a:effectLst/>
          </a:endParaRPr>
        </a:p>
      </dgm:t>
    </dgm:pt>
    <dgm:pt modelId="{D32C32CB-8D8D-431A-8378-18C5AA18CF75}" type="parTrans" cxnId="{6815C8B1-4548-42BD-A52D-636B9F17B5DE}">
      <dgm:prSet/>
      <dgm:spPr/>
      <dgm:t>
        <a:bodyPr/>
        <a:lstStyle/>
        <a:p>
          <a:endParaRPr lang="en-US" sz="1200">
            <a:effectLst/>
          </a:endParaRPr>
        </a:p>
      </dgm:t>
    </dgm:pt>
    <dgm:pt modelId="{BF30538F-7285-4E79-A503-E7772EF1157F}" type="sibTrans" cxnId="{6815C8B1-4548-42BD-A52D-636B9F17B5DE}">
      <dgm:prSet/>
      <dgm:spPr/>
      <dgm:t>
        <a:bodyPr/>
        <a:lstStyle/>
        <a:p>
          <a:endParaRPr lang="en-US" sz="1200">
            <a:effectLst/>
          </a:endParaRPr>
        </a:p>
      </dgm:t>
    </dgm:pt>
    <dgm:pt modelId="{83568696-28A1-46B6-A53E-B965E9C40598}">
      <dgm:prSet custT="1"/>
      <dgm:spPr/>
      <dgm:t>
        <a:bodyPr/>
        <a:lstStyle/>
        <a:p>
          <a:pPr rtl="0"/>
          <a:r>
            <a:rPr lang="en-US" sz="1400" b="1" dirty="0" smtClean="0">
              <a:effectLst/>
            </a:rPr>
            <a:t>CS applied in Los Angeles, Chicago, Phoenix, Baltimore</a:t>
          </a:r>
          <a:endParaRPr lang="en-US" sz="1400" dirty="0">
            <a:effectLst/>
          </a:endParaRPr>
        </a:p>
      </dgm:t>
    </dgm:pt>
    <dgm:pt modelId="{2E403219-A830-4451-9135-9CC454092B2F}" type="parTrans" cxnId="{38335B7B-0982-4F01-9042-FAFC3A09B46E}">
      <dgm:prSet/>
      <dgm:spPr/>
      <dgm:t>
        <a:bodyPr/>
        <a:lstStyle/>
        <a:p>
          <a:endParaRPr lang="en-US" sz="1200">
            <a:effectLst/>
          </a:endParaRPr>
        </a:p>
      </dgm:t>
    </dgm:pt>
    <dgm:pt modelId="{CAF11F75-75A8-4D64-96C6-3E8BBADF4721}" type="sibTrans" cxnId="{38335B7B-0982-4F01-9042-FAFC3A09B46E}">
      <dgm:prSet/>
      <dgm:spPr/>
      <dgm:t>
        <a:bodyPr/>
        <a:lstStyle/>
        <a:p>
          <a:endParaRPr lang="en-US" sz="1200">
            <a:effectLst/>
          </a:endParaRPr>
        </a:p>
      </dgm:t>
    </dgm:pt>
    <dgm:pt modelId="{33B15684-D9E6-4E98-B874-10C0C20F5D54}">
      <dgm:prSet custT="1"/>
      <dgm:spPr/>
      <dgm:t>
        <a:bodyPr anchor="t"/>
        <a:lstStyle/>
        <a:p>
          <a:pPr rtl="0"/>
          <a:r>
            <a:rPr lang="en-US" sz="1200" b="1" dirty="0" smtClean="0">
              <a:effectLst>
                <a:outerShdw blurRad="38100" dist="38100" dir="2700000" algn="tl">
                  <a:srgbClr val="000000">
                    <a:alpha val="43137"/>
                  </a:srgbClr>
                </a:outerShdw>
              </a:effectLst>
            </a:rPr>
            <a:t>How</a:t>
          </a:r>
          <a:br>
            <a:rPr lang="en-US" sz="1200" b="1" dirty="0" smtClean="0">
              <a:effectLst>
                <a:outerShdw blurRad="38100" dist="38100" dir="2700000" algn="tl">
                  <a:srgbClr val="000000">
                    <a:alpha val="43137"/>
                  </a:srgbClr>
                </a:outerShdw>
              </a:effectLst>
            </a:rPr>
          </a:br>
          <a:r>
            <a:rPr lang="en-US" sz="1200" b="1" dirty="0" smtClean="0">
              <a:effectLst>
                <a:outerShdw blurRad="38100" dist="38100" dir="2700000" algn="tl">
                  <a:srgbClr val="000000">
                    <a:alpha val="43137"/>
                  </a:srgbClr>
                </a:outerShdw>
              </a:effectLst>
            </a:rPr>
            <a:t>?</a:t>
          </a:r>
          <a:endParaRPr lang="en-US" sz="1200" b="1" dirty="0">
            <a:effectLst>
              <a:outerShdw blurRad="38100" dist="38100" dir="2700000" algn="tl">
                <a:srgbClr val="000000">
                  <a:alpha val="43137"/>
                </a:srgbClr>
              </a:outerShdw>
            </a:effectLst>
          </a:endParaRPr>
        </a:p>
      </dgm:t>
    </dgm:pt>
    <dgm:pt modelId="{8760F7A4-A350-4C72-B545-C0CF017CBDF3}" type="parTrans" cxnId="{5ADB3EB6-3FC4-40B8-B75A-62ED9AB0B240}">
      <dgm:prSet/>
      <dgm:spPr/>
      <dgm:t>
        <a:bodyPr/>
        <a:lstStyle/>
        <a:p>
          <a:endParaRPr lang="en-US" sz="1200">
            <a:effectLst/>
          </a:endParaRPr>
        </a:p>
      </dgm:t>
    </dgm:pt>
    <dgm:pt modelId="{FCA04EFD-499C-46AB-872C-10128F7545DA}" type="sibTrans" cxnId="{5ADB3EB6-3FC4-40B8-B75A-62ED9AB0B240}">
      <dgm:prSet/>
      <dgm:spPr/>
      <dgm:t>
        <a:bodyPr/>
        <a:lstStyle/>
        <a:p>
          <a:endParaRPr lang="en-US" sz="1200">
            <a:effectLst/>
          </a:endParaRPr>
        </a:p>
      </dgm:t>
    </dgm:pt>
    <dgm:pt modelId="{79E3712E-A2A4-4E50-815A-53CCF6783618}">
      <dgm:prSet custT="1"/>
      <dgm:spPr/>
      <dgm:t>
        <a:bodyPr/>
        <a:lstStyle/>
        <a:p>
          <a:pPr rtl="0"/>
          <a:r>
            <a:rPr lang="en-US" sz="1400" b="1" dirty="0" smtClean="0">
              <a:effectLst/>
            </a:rPr>
            <a:t>Process GPS data to obtain truck trips and tours</a:t>
          </a:r>
          <a:endParaRPr lang="en-US" sz="1400" b="1" dirty="0">
            <a:effectLst/>
          </a:endParaRPr>
        </a:p>
      </dgm:t>
    </dgm:pt>
    <dgm:pt modelId="{F17E2B96-7E87-454D-B57B-41C5836ACA5C}" type="parTrans" cxnId="{0F905862-CE93-4338-820F-539ABE29C1D6}">
      <dgm:prSet/>
      <dgm:spPr/>
      <dgm:t>
        <a:bodyPr/>
        <a:lstStyle/>
        <a:p>
          <a:endParaRPr lang="en-US" sz="1200">
            <a:effectLst/>
          </a:endParaRPr>
        </a:p>
      </dgm:t>
    </dgm:pt>
    <dgm:pt modelId="{9B1AE08E-C965-4704-912D-12AA13DE5B8A}" type="sibTrans" cxnId="{0F905862-CE93-4338-820F-539ABE29C1D6}">
      <dgm:prSet/>
      <dgm:spPr/>
      <dgm:t>
        <a:bodyPr/>
        <a:lstStyle/>
        <a:p>
          <a:endParaRPr lang="en-US" sz="1200">
            <a:effectLst/>
          </a:endParaRPr>
        </a:p>
      </dgm:t>
    </dgm:pt>
    <dgm:pt modelId="{6EA1D885-A3FB-43C8-8480-514A662C3040}">
      <dgm:prSet custT="1"/>
      <dgm:spPr/>
      <dgm:t>
        <a:bodyPr/>
        <a:lstStyle/>
        <a:p>
          <a:pPr rtl="0"/>
          <a:endParaRPr lang="en-US" sz="1200" b="1" dirty="0">
            <a:effectLst>
              <a:outerShdw blurRad="38100" dist="38100" dir="2700000" algn="tl">
                <a:srgbClr val="000000">
                  <a:alpha val="43137"/>
                </a:srgbClr>
              </a:outerShdw>
            </a:effectLst>
          </a:endParaRPr>
        </a:p>
      </dgm:t>
    </dgm:pt>
    <dgm:pt modelId="{3FC5C837-B25C-4D4A-90E3-02892EF67C3B}" type="parTrans" cxnId="{F9379E93-4BC6-4CBE-BD53-9117F71F48FA}">
      <dgm:prSet/>
      <dgm:spPr/>
      <dgm:t>
        <a:bodyPr/>
        <a:lstStyle/>
        <a:p>
          <a:endParaRPr lang="en-US" sz="1200">
            <a:effectLst/>
          </a:endParaRPr>
        </a:p>
      </dgm:t>
    </dgm:pt>
    <dgm:pt modelId="{98C1EF58-E54A-4979-A2AE-2106CC95734F}" type="sibTrans" cxnId="{F9379E93-4BC6-4CBE-BD53-9117F71F48FA}">
      <dgm:prSet/>
      <dgm:spPr/>
      <dgm:t>
        <a:bodyPr/>
        <a:lstStyle/>
        <a:p>
          <a:endParaRPr lang="en-US" sz="1200">
            <a:effectLst/>
          </a:endParaRPr>
        </a:p>
      </dgm:t>
    </dgm:pt>
    <dgm:pt modelId="{B4D5C85F-76A4-41AC-A02A-4DEF899211D7}" type="pres">
      <dgm:prSet presAssocID="{63B17441-2D65-40FE-B366-93C2E49B28F3}" presName="linearFlow" presStyleCnt="0">
        <dgm:presLayoutVars>
          <dgm:dir/>
          <dgm:animLvl val="lvl"/>
          <dgm:resizeHandles val="exact"/>
        </dgm:presLayoutVars>
      </dgm:prSet>
      <dgm:spPr/>
      <dgm:t>
        <a:bodyPr/>
        <a:lstStyle/>
        <a:p>
          <a:endParaRPr lang="en-US"/>
        </a:p>
      </dgm:t>
    </dgm:pt>
    <dgm:pt modelId="{3419AA0A-DEB4-4914-9076-A7618444016C}" type="pres">
      <dgm:prSet presAssocID="{92F79209-DAE8-44DC-A358-FAFF6BB7EA0C}" presName="composite" presStyleCnt="0"/>
      <dgm:spPr/>
    </dgm:pt>
    <dgm:pt modelId="{0D2FF768-17A4-433C-BD9C-BC5F667E4B8C}" type="pres">
      <dgm:prSet presAssocID="{92F79209-DAE8-44DC-A358-FAFF6BB7EA0C}" presName="parentText" presStyleLbl="alignNode1" presStyleIdx="0" presStyleCnt="6">
        <dgm:presLayoutVars>
          <dgm:chMax val="1"/>
          <dgm:bulletEnabled val="1"/>
        </dgm:presLayoutVars>
      </dgm:prSet>
      <dgm:spPr/>
      <dgm:t>
        <a:bodyPr/>
        <a:lstStyle/>
        <a:p>
          <a:endParaRPr lang="en-US"/>
        </a:p>
      </dgm:t>
    </dgm:pt>
    <dgm:pt modelId="{82B85741-646E-4E12-B822-84044B5272AC}" type="pres">
      <dgm:prSet presAssocID="{92F79209-DAE8-44DC-A358-FAFF6BB7EA0C}" presName="descendantText" presStyleLbl="alignAcc1" presStyleIdx="0" presStyleCnt="6">
        <dgm:presLayoutVars>
          <dgm:bulletEnabled val="1"/>
        </dgm:presLayoutVars>
      </dgm:prSet>
      <dgm:spPr/>
      <dgm:t>
        <a:bodyPr/>
        <a:lstStyle/>
        <a:p>
          <a:endParaRPr lang="en-US"/>
        </a:p>
      </dgm:t>
    </dgm:pt>
    <dgm:pt modelId="{7C4685C4-4329-40B6-8AEF-019B54DC1BD6}" type="pres">
      <dgm:prSet presAssocID="{B4F15CE4-1EF8-4456-A8C9-1A65BCC39179}" presName="sp" presStyleCnt="0"/>
      <dgm:spPr/>
    </dgm:pt>
    <dgm:pt modelId="{EE4F9F99-41D4-449A-A9C4-4219DA2C66D3}" type="pres">
      <dgm:prSet presAssocID="{A9220ADA-98D4-4A81-A4F0-694DE5F3C4F7}" presName="composite" presStyleCnt="0"/>
      <dgm:spPr/>
    </dgm:pt>
    <dgm:pt modelId="{D23B6D47-DA16-4B65-BAED-77C22BBD1E1B}" type="pres">
      <dgm:prSet presAssocID="{A9220ADA-98D4-4A81-A4F0-694DE5F3C4F7}" presName="parentText" presStyleLbl="alignNode1" presStyleIdx="1" presStyleCnt="6">
        <dgm:presLayoutVars>
          <dgm:chMax val="1"/>
          <dgm:bulletEnabled val="1"/>
        </dgm:presLayoutVars>
      </dgm:prSet>
      <dgm:spPr/>
      <dgm:t>
        <a:bodyPr/>
        <a:lstStyle/>
        <a:p>
          <a:endParaRPr lang="en-US"/>
        </a:p>
      </dgm:t>
    </dgm:pt>
    <dgm:pt modelId="{E569465A-8187-4E84-821E-2E9F8210C7F0}" type="pres">
      <dgm:prSet presAssocID="{A9220ADA-98D4-4A81-A4F0-694DE5F3C4F7}" presName="descendantText" presStyleLbl="alignAcc1" presStyleIdx="1" presStyleCnt="6">
        <dgm:presLayoutVars>
          <dgm:bulletEnabled val="1"/>
        </dgm:presLayoutVars>
      </dgm:prSet>
      <dgm:spPr/>
      <dgm:t>
        <a:bodyPr/>
        <a:lstStyle/>
        <a:p>
          <a:endParaRPr lang="en-US"/>
        </a:p>
      </dgm:t>
    </dgm:pt>
    <dgm:pt modelId="{7909E1B2-F05E-4A55-8C4C-504E3187E150}" type="pres">
      <dgm:prSet presAssocID="{DA26A23F-B888-4492-B896-CAD3147DE0A8}" presName="sp" presStyleCnt="0"/>
      <dgm:spPr/>
    </dgm:pt>
    <dgm:pt modelId="{AD0E9BED-AEB4-4949-9D96-EB0318FA896B}" type="pres">
      <dgm:prSet presAssocID="{A114BF43-19D5-48F6-8D4E-71ADFEF63F6A}" presName="composite" presStyleCnt="0"/>
      <dgm:spPr/>
    </dgm:pt>
    <dgm:pt modelId="{D4F31F19-9309-48F6-9900-DD8B05DBAFFE}" type="pres">
      <dgm:prSet presAssocID="{A114BF43-19D5-48F6-8D4E-71ADFEF63F6A}" presName="parentText" presStyleLbl="alignNode1" presStyleIdx="2" presStyleCnt="6">
        <dgm:presLayoutVars>
          <dgm:chMax val="1"/>
          <dgm:bulletEnabled val="1"/>
        </dgm:presLayoutVars>
      </dgm:prSet>
      <dgm:spPr/>
      <dgm:t>
        <a:bodyPr/>
        <a:lstStyle/>
        <a:p>
          <a:endParaRPr lang="en-US"/>
        </a:p>
      </dgm:t>
    </dgm:pt>
    <dgm:pt modelId="{AE48A8B8-82C1-42F5-A07C-DAA05DF0B9AC}" type="pres">
      <dgm:prSet presAssocID="{A114BF43-19D5-48F6-8D4E-71ADFEF63F6A}" presName="descendantText" presStyleLbl="alignAcc1" presStyleIdx="2" presStyleCnt="6">
        <dgm:presLayoutVars>
          <dgm:bulletEnabled val="1"/>
        </dgm:presLayoutVars>
      </dgm:prSet>
      <dgm:spPr/>
      <dgm:t>
        <a:bodyPr/>
        <a:lstStyle/>
        <a:p>
          <a:endParaRPr lang="en-US"/>
        </a:p>
      </dgm:t>
    </dgm:pt>
    <dgm:pt modelId="{1D1DE1B4-CC79-44B2-A1AB-821A1D358361}" type="pres">
      <dgm:prSet presAssocID="{423F78F1-8603-4C0F-BEC6-4B18B102ED77}" presName="sp" presStyleCnt="0"/>
      <dgm:spPr/>
    </dgm:pt>
    <dgm:pt modelId="{65D965CE-3DEC-46FC-88E7-013BD62B9674}" type="pres">
      <dgm:prSet presAssocID="{33B15684-D9E6-4E98-B874-10C0C20F5D54}" presName="composite" presStyleCnt="0"/>
      <dgm:spPr/>
    </dgm:pt>
    <dgm:pt modelId="{E16ACBEB-09A4-4BB6-BCA5-AE7AB3541F84}" type="pres">
      <dgm:prSet presAssocID="{33B15684-D9E6-4E98-B874-10C0C20F5D54}" presName="parentText" presStyleLbl="alignNode1" presStyleIdx="3" presStyleCnt="6">
        <dgm:presLayoutVars>
          <dgm:chMax val="1"/>
          <dgm:bulletEnabled val="1"/>
        </dgm:presLayoutVars>
      </dgm:prSet>
      <dgm:spPr/>
      <dgm:t>
        <a:bodyPr/>
        <a:lstStyle/>
        <a:p>
          <a:endParaRPr lang="en-US"/>
        </a:p>
      </dgm:t>
    </dgm:pt>
    <dgm:pt modelId="{B1A03E62-A8B3-4459-B461-FB91E1F20C5A}" type="pres">
      <dgm:prSet presAssocID="{33B15684-D9E6-4E98-B874-10C0C20F5D54}" presName="descendantText" presStyleLbl="alignAcc1" presStyleIdx="3" presStyleCnt="6">
        <dgm:presLayoutVars>
          <dgm:bulletEnabled val="1"/>
        </dgm:presLayoutVars>
      </dgm:prSet>
      <dgm:spPr/>
      <dgm:t>
        <a:bodyPr/>
        <a:lstStyle/>
        <a:p>
          <a:endParaRPr lang="en-US"/>
        </a:p>
      </dgm:t>
    </dgm:pt>
    <dgm:pt modelId="{C566BEE9-EA53-490E-B1C5-584DBC9EB6FE}" type="pres">
      <dgm:prSet presAssocID="{FCA04EFD-499C-46AB-872C-10128F7545DA}" presName="sp" presStyleCnt="0"/>
      <dgm:spPr/>
    </dgm:pt>
    <dgm:pt modelId="{4519372D-EEE8-4B7B-825B-E57B754B75DF}" type="pres">
      <dgm:prSet presAssocID="{31DB4557-48D2-44AF-92C5-E38BABF4BD88}" presName="composite" presStyleCnt="0"/>
      <dgm:spPr/>
    </dgm:pt>
    <dgm:pt modelId="{984C16CB-7754-49DB-AC97-DA7486CAE220}" type="pres">
      <dgm:prSet presAssocID="{31DB4557-48D2-44AF-92C5-E38BABF4BD88}" presName="parentText" presStyleLbl="alignNode1" presStyleIdx="4" presStyleCnt="6">
        <dgm:presLayoutVars>
          <dgm:chMax val="1"/>
          <dgm:bulletEnabled val="1"/>
        </dgm:presLayoutVars>
      </dgm:prSet>
      <dgm:spPr/>
      <dgm:t>
        <a:bodyPr/>
        <a:lstStyle/>
        <a:p>
          <a:endParaRPr lang="en-US"/>
        </a:p>
      </dgm:t>
    </dgm:pt>
    <dgm:pt modelId="{E5E092A7-FBAA-40E8-9E6B-E7C1D1C4222C}" type="pres">
      <dgm:prSet presAssocID="{31DB4557-48D2-44AF-92C5-E38BABF4BD88}" presName="descendantText" presStyleLbl="alignAcc1" presStyleIdx="4" presStyleCnt="6">
        <dgm:presLayoutVars>
          <dgm:bulletEnabled val="1"/>
        </dgm:presLayoutVars>
      </dgm:prSet>
      <dgm:spPr/>
      <dgm:t>
        <a:bodyPr/>
        <a:lstStyle/>
        <a:p>
          <a:endParaRPr lang="en-US"/>
        </a:p>
      </dgm:t>
    </dgm:pt>
    <dgm:pt modelId="{DA3457C9-C8E0-4B9F-8922-7C7A9041EA05}" type="pres">
      <dgm:prSet presAssocID="{33BBEDB9-221C-4D54-BF1B-9F4BBD08FCF4}" presName="sp" presStyleCnt="0"/>
      <dgm:spPr/>
    </dgm:pt>
    <dgm:pt modelId="{27474835-8B09-425E-9F27-F57B84D8CD3C}" type="pres">
      <dgm:prSet presAssocID="{6EA1D885-A3FB-43C8-8480-514A662C3040}" presName="composite" presStyleCnt="0"/>
      <dgm:spPr/>
    </dgm:pt>
    <dgm:pt modelId="{122A3E40-690F-4F52-8399-B72287911A27}" type="pres">
      <dgm:prSet presAssocID="{6EA1D885-A3FB-43C8-8480-514A662C3040}" presName="parentText" presStyleLbl="alignNode1" presStyleIdx="5" presStyleCnt="6">
        <dgm:presLayoutVars>
          <dgm:chMax val="1"/>
          <dgm:bulletEnabled val="1"/>
        </dgm:presLayoutVars>
      </dgm:prSet>
      <dgm:spPr/>
      <dgm:t>
        <a:bodyPr/>
        <a:lstStyle/>
        <a:p>
          <a:endParaRPr lang="en-US"/>
        </a:p>
      </dgm:t>
    </dgm:pt>
    <dgm:pt modelId="{8A31E20A-BA98-43D8-9456-3A30E9EE1B05}" type="pres">
      <dgm:prSet presAssocID="{6EA1D885-A3FB-43C8-8480-514A662C3040}" presName="descendantText" presStyleLbl="alignAcc1" presStyleIdx="5" presStyleCnt="6">
        <dgm:presLayoutVars>
          <dgm:bulletEnabled val="1"/>
        </dgm:presLayoutVars>
      </dgm:prSet>
      <dgm:spPr/>
      <dgm:t>
        <a:bodyPr/>
        <a:lstStyle/>
        <a:p>
          <a:endParaRPr lang="en-US"/>
        </a:p>
      </dgm:t>
    </dgm:pt>
  </dgm:ptLst>
  <dgm:cxnLst>
    <dgm:cxn modelId="{5ADB3EB6-3FC4-40B8-B75A-62ED9AB0B240}" srcId="{63B17441-2D65-40FE-B366-93C2E49B28F3}" destId="{33B15684-D9E6-4E98-B874-10C0C20F5D54}" srcOrd="3" destOrd="0" parTransId="{8760F7A4-A350-4C72-B545-C0CF017CBDF3}" sibTransId="{FCA04EFD-499C-46AB-872C-10128F7545DA}"/>
    <dgm:cxn modelId="{F9379E93-4BC6-4CBE-BD53-9117F71F48FA}" srcId="{63B17441-2D65-40FE-B366-93C2E49B28F3}" destId="{6EA1D885-A3FB-43C8-8480-514A662C3040}" srcOrd="5" destOrd="0" parTransId="{3FC5C837-B25C-4D4A-90E3-02892EF67C3B}" sibTransId="{98C1EF58-E54A-4979-A2AE-2106CC95734F}"/>
    <dgm:cxn modelId="{751909C0-9E64-41EC-8296-205CE7265193}" srcId="{92F79209-DAE8-44DC-A358-FAFF6BB7EA0C}" destId="{F14AAEEF-B31B-45E5-82D6-AAE3384E862C}" srcOrd="0" destOrd="0" parTransId="{93AABE65-E800-4FC3-993A-9EA4E2535C74}" sibTransId="{2C285680-2C83-45A8-99C8-697A695B99CB}"/>
    <dgm:cxn modelId="{DCA3D066-9613-4E64-A834-0B64DBFE1164}" type="presOf" srcId="{F14AAEEF-B31B-45E5-82D6-AAE3384E862C}" destId="{82B85741-646E-4E12-B822-84044B5272AC}" srcOrd="0" destOrd="0" presId="urn:microsoft.com/office/officeart/2005/8/layout/chevron2"/>
    <dgm:cxn modelId="{E171DA64-15BE-4572-B71B-1DC769C8D4A7}" type="presOf" srcId="{6EA1D885-A3FB-43C8-8480-514A662C3040}" destId="{122A3E40-690F-4F52-8399-B72287911A27}" srcOrd="0" destOrd="0" presId="urn:microsoft.com/office/officeart/2005/8/layout/chevron2"/>
    <dgm:cxn modelId="{C05D6774-0451-4C82-86E6-541CB2E6EE9E}" type="presOf" srcId="{31DB4557-48D2-44AF-92C5-E38BABF4BD88}" destId="{984C16CB-7754-49DB-AC97-DA7486CAE220}" srcOrd="0" destOrd="0" presId="urn:microsoft.com/office/officeart/2005/8/layout/chevron2"/>
    <dgm:cxn modelId="{4A548EB8-5217-4E6C-BC51-0F4FF4EBE732}" srcId="{63B17441-2D65-40FE-B366-93C2E49B28F3}" destId="{A9220ADA-98D4-4A81-A4F0-694DE5F3C4F7}" srcOrd="1" destOrd="0" parTransId="{1854C5C8-245B-4F91-87AD-D3DB1D364905}" sibTransId="{DA26A23F-B888-4492-B896-CAD3147DE0A8}"/>
    <dgm:cxn modelId="{D5A86BCC-A805-42EE-974B-8F87C56BEE49}" type="presOf" srcId="{92F79209-DAE8-44DC-A358-FAFF6BB7EA0C}" destId="{0D2FF768-17A4-433C-BD9C-BC5F667E4B8C}" srcOrd="0" destOrd="0" presId="urn:microsoft.com/office/officeart/2005/8/layout/chevron2"/>
    <dgm:cxn modelId="{87E8AA0E-90C6-4A6B-A38C-78B29A71446A}" srcId="{63B17441-2D65-40FE-B366-93C2E49B28F3}" destId="{A114BF43-19D5-48F6-8D4E-71ADFEF63F6A}" srcOrd="2" destOrd="0" parTransId="{B46B9777-11FC-4817-B13A-EC2E6A1BFAC2}" sibTransId="{423F78F1-8603-4C0F-BEC6-4B18B102ED77}"/>
    <dgm:cxn modelId="{95A19421-BD54-4F4B-84EA-1C5A16244D4A}" srcId="{A114BF43-19D5-48F6-8D4E-71ADFEF63F6A}" destId="{BD2DF602-A5DC-4A51-B48D-0CF2D333036B}" srcOrd="0" destOrd="0" parTransId="{1FE17A3A-425A-409A-88DD-8FF4ACCECF48}" sibTransId="{509B21F7-2141-4294-BA93-1D440250DA96}"/>
    <dgm:cxn modelId="{6A5EC01F-CA92-47A9-BC2A-F41915F41758}" type="presOf" srcId="{BD2DF602-A5DC-4A51-B48D-0CF2D333036B}" destId="{AE48A8B8-82C1-42F5-A07C-DAA05DF0B9AC}" srcOrd="0" destOrd="0" presId="urn:microsoft.com/office/officeart/2005/8/layout/chevron2"/>
    <dgm:cxn modelId="{7B4885AE-2AAB-49B7-A74E-CECDAEE6DC65}" type="presOf" srcId="{79E3712E-A2A4-4E50-815A-53CCF6783618}" destId="{B1A03E62-A8B3-4459-B461-FB91E1F20C5A}" srcOrd="0" destOrd="0" presId="urn:microsoft.com/office/officeart/2005/8/layout/chevron2"/>
    <dgm:cxn modelId="{1210BB31-81A7-4E5E-9E2B-8852038BF276}" type="presOf" srcId="{63B17441-2D65-40FE-B366-93C2E49B28F3}" destId="{B4D5C85F-76A4-41AC-A02A-4DEF899211D7}" srcOrd="0" destOrd="0" presId="urn:microsoft.com/office/officeart/2005/8/layout/chevron2"/>
    <dgm:cxn modelId="{AD0DC2F9-C7DC-4819-A521-CAD615DAEE59}" type="presOf" srcId="{FA31955E-FE53-4CF6-86C6-E0A6B01C039B}" destId="{E569465A-8187-4E84-821E-2E9F8210C7F0}" srcOrd="0" destOrd="0" presId="urn:microsoft.com/office/officeart/2005/8/layout/chevron2"/>
    <dgm:cxn modelId="{38335B7B-0982-4F01-9042-FAFC3A09B46E}" srcId="{31DB4557-48D2-44AF-92C5-E38BABF4BD88}" destId="{83568696-28A1-46B6-A53E-B965E9C40598}" srcOrd="0" destOrd="0" parTransId="{2E403219-A830-4451-9135-9CC454092B2F}" sibTransId="{CAF11F75-75A8-4D64-96C6-3E8BBADF4721}"/>
    <dgm:cxn modelId="{6359D827-2C55-4778-9913-E87F0E911E78}" type="presOf" srcId="{A9220ADA-98D4-4A81-A4F0-694DE5F3C4F7}" destId="{D23B6D47-DA16-4B65-BAED-77C22BBD1E1B}" srcOrd="0" destOrd="0" presId="urn:microsoft.com/office/officeart/2005/8/layout/chevron2"/>
    <dgm:cxn modelId="{CE453EE4-0CF1-4A9C-BA3C-47657F85E058}" type="presOf" srcId="{A114BF43-19D5-48F6-8D4E-71ADFEF63F6A}" destId="{D4F31F19-9309-48F6-9900-DD8B05DBAFFE}" srcOrd="0" destOrd="0" presId="urn:microsoft.com/office/officeart/2005/8/layout/chevron2"/>
    <dgm:cxn modelId="{57B3EFCE-A977-4E9C-8B76-25850ACF2C90}" srcId="{A9220ADA-98D4-4A81-A4F0-694DE5F3C4F7}" destId="{FA31955E-FE53-4CF6-86C6-E0A6B01C039B}" srcOrd="0" destOrd="0" parTransId="{BC98DFDF-457F-457F-91AA-6226AE5B72C8}" sibTransId="{1B629434-6E1B-4D59-87D5-7C6BD40B9A15}"/>
    <dgm:cxn modelId="{EFE5624F-39D3-4016-9742-7E25D5D349F9}" srcId="{63B17441-2D65-40FE-B366-93C2E49B28F3}" destId="{31DB4557-48D2-44AF-92C5-E38BABF4BD88}" srcOrd="4" destOrd="0" parTransId="{696F7891-C691-457A-A38A-4E494BD55740}" sibTransId="{33BBEDB9-221C-4D54-BF1B-9F4BBD08FCF4}"/>
    <dgm:cxn modelId="{80DBF5DA-AE5F-476F-9095-74723368F01D}" type="presOf" srcId="{33B15684-D9E6-4E98-B874-10C0C20F5D54}" destId="{E16ACBEB-09A4-4BB6-BCA5-AE7AB3541F84}" srcOrd="0" destOrd="0" presId="urn:microsoft.com/office/officeart/2005/8/layout/chevron2"/>
    <dgm:cxn modelId="{0F905862-CE93-4338-820F-539ABE29C1D6}" srcId="{33B15684-D9E6-4E98-B874-10C0C20F5D54}" destId="{79E3712E-A2A4-4E50-815A-53CCF6783618}" srcOrd="0" destOrd="0" parTransId="{F17E2B96-7E87-454D-B57B-41C5836ACA5C}" sibTransId="{9B1AE08E-C965-4704-912D-12AA13DE5B8A}"/>
    <dgm:cxn modelId="{6815C8B1-4548-42BD-A52D-636B9F17B5DE}" srcId="{6EA1D885-A3FB-43C8-8480-514A662C3040}" destId="{4481AA97-7A63-4CE9-BE9F-CA4A6DC3272D}" srcOrd="0" destOrd="0" parTransId="{D32C32CB-8D8D-431A-8378-18C5AA18CF75}" sibTransId="{BF30538F-7285-4E79-A503-E7772EF1157F}"/>
    <dgm:cxn modelId="{69727BED-7753-4C64-B689-BA2CFAC4A4E5}" srcId="{63B17441-2D65-40FE-B366-93C2E49B28F3}" destId="{92F79209-DAE8-44DC-A358-FAFF6BB7EA0C}" srcOrd="0" destOrd="0" parTransId="{D9B04E5B-1C44-416C-B7D2-5DBDE01EAFA4}" sibTransId="{B4F15CE4-1EF8-4456-A8C9-1A65BCC39179}"/>
    <dgm:cxn modelId="{80512356-F8F7-43DB-A298-6EA7E15E55E9}" type="presOf" srcId="{4481AA97-7A63-4CE9-BE9F-CA4A6DC3272D}" destId="{8A31E20A-BA98-43D8-9456-3A30E9EE1B05}" srcOrd="0" destOrd="0" presId="urn:microsoft.com/office/officeart/2005/8/layout/chevron2"/>
    <dgm:cxn modelId="{4817B693-804F-485F-B85A-120FB357A147}" type="presOf" srcId="{83568696-28A1-46B6-A53E-B965E9C40598}" destId="{E5E092A7-FBAA-40E8-9E6B-E7C1D1C4222C}" srcOrd="0" destOrd="0" presId="urn:microsoft.com/office/officeart/2005/8/layout/chevron2"/>
    <dgm:cxn modelId="{3A84090A-A96C-430F-B04E-D64F5D28EFFE}" type="presParOf" srcId="{B4D5C85F-76A4-41AC-A02A-4DEF899211D7}" destId="{3419AA0A-DEB4-4914-9076-A7618444016C}" srcOrd="0" destOrd="0" presId="urn:microsoft.com/office/officeart/2005/8/layout/chevron2"/>
    <dgm:cxn modelId="{4F14F692-0BD4-4767-ABA2-C85F3C15335C}" type="presParOf" srcId="{3419AA0A-DEB4-4914-9076-A7618444016C}" destId="{0D2FF768-17A4-433C-BD9C-BC5F667E4B8C}" srcOrd="0" destOrd="0" presId="urn:microsoft.com/office/officeart/2005/8/layout/chevron2"/>
    <dgm:cxn modelId="{1F274A68-AC65-4A91-A665-33F135C76FD5}" type="presParOf" srcId="{3419AA0A-DEB4-4914-9076-A7618444016C}" destId="{82B85741-646E-4E12-B822-84044B5272AC}" srcOrd="1" destOrd="0" presId="urn:microsoft.com/office/officeart/2005/8/layout/chevron2"/>
    <dgm:cxn modelId="{A6662F16-DC90-4FE2-94A5-17F8A80CDEDB}" type="presParOf" srcId="{B4D5C85F-76A4-41AC-A02A-4DEF899211D7}" destId="{7C4685C4-4329-40B6-8AEF-019B54DC1BD6}" srcOrd="1" destOrd="0" presId="urn:microsoft.com/office/officeart/2005/8/layout/chevron2"/>
    <dgm:cxn modelId="{334EC022-B759-4367-ABD8-BC5B40E33E0A}" type="presParOf" srcId="{B4D5C85F-76A4-41AC-A02A-4DEF899211D7}" destId="{EE4F9F99-41D4-449A-A9C4-4219DA2C66D3}" srcOrd="2" destOrd="0" presId="urn:microsoft.com/office/officeart/2005/8/layout/chevron2"/>
    <dgm:cxn modelId="{3903FC17-4237-430B-91C3-AABC5BDFC04E}" type="presParOf" srcId="{EE4F9F99-41D4-449A-A9C4-4219DA2C66D3}" destId="{D23B6D47-DA16-4B65-BAED-77C22BBD1E1B}" srcOrd="0" destOrd="0" presId="urn:microsoft.com/office/officeart/2005/8/layout/chevron2"/>
    <dgm:cxn modelId="{5ED62A91-6868-42BA-B38F-9029E8954691}" type="presParOf" srcId="{EE4F9F99-41D4-449A-A9C4-4219DA2C66D3}" destId="{E569465A-8187-4E84-821E-2E9F8210C7F0}" srcOrd="1" destOrd="0" presId="urn:microsoft.com/office/officeart/2005/8/layout/chevron2"/>
    <dgm:cxn modelId="{AE85E5DA-3515-457D-8AD7-5E73C39CBC5D}" type="presParOf" srcId="{B4D5C85F-76A4-41AC-A02A-4DEF899211D7}" destId="{7909E1B2-F05E-4A55-8C4C-504E3187E150}" srcOrd="3" destOrd="0" presId="urn:microsoft.com/office/officeart/2005/8/layout/chevron2"/>
    <dgm:cxn modelId="{3E4045FA-A389-4346-961A-9A829DBD7C9F}" type="presParOf" srcId="{B4D5C85F-76A4-41AC-A02A-4DEF899211D7}" destId="{AD0E9BED-AEB4-4949-9D96-EB0318FA896B}" srcOrd="4" destOrd="0" presId="urn:microsoft.com/office/officeart/2005/8/layout/chevron2"/>
    <dgm:cxn modelId="{0FB77C50-E300-4778-A552-4CBD61EC83EF}" type="presParOf" srcId="{AD0E9BED-AEB4-4949-9D96-EB0318FA896B}" destId="{D4F31F19-9309-48F6-9900-DD8B05DBAFFE}" srcOrd="0" destOrd="0" presId="urn:microsoft.com/office/officeart/2005/8/layout/chevron2"/>
    <dgm:cxn modelId="{F4A78E14-76B8-490B-BFCE-D8FE18DAC385}" type="presParOf" srcId="{AD0E9BED-AEB4-4949-9D96-EB0318FA896B}" destId="{AE48A8B8-82C1-42F5-A07C-DAA05DF0B9AC}" srcOrd="1" destOrd="0" presId="urn:microsoft.com/office/officeart/2005/8/layout/chevron2"/>
    <dgm:cxn modelId="{1CD2D2D9-59C1-42E5-9BE7-95F3547AD604}" type="presParOf" srcId="{B4D5C85F-76A4-41AC-A02A-4DEF899211D7}" destId="{1D1DE1B4-CC79-44B2-A1AB-821A1D358361}" srcOrd="5" destOrd="0" presId="urn:microsoft.com/office/officeart/2005/8/layout/chevron2"/>
    <dgm:cxn modelId="{4E38F63D-A9A7-4CD1-86C2-7AF41955C271}" type="presParOf" srcId="{B4D5C85F-76A4-41AC-A02A-4DEF899211D7}" destId="{65D965CE-3DEC-46FC-88E7-013BD62B9674}" srcOrd="6" destOrd="0" presId="urn:microsoft.com/office/officeart/2005/8/layout/chevron2"/>
    <dgm:cxn modelId="{0F4D696F-521C-4D3E-BEB8-54E9C0FC18C8}" type="presParOf" srcId="{65D965CE-3DEC-46FC-88E7-013BD62B9674}" destId="{E16ACBEB-09A4-4BB6-BCA5-AE7AB3541F84}" srcOrd="0" destOrd="0" presId="urn:microsoft.com/office/officeart/2005/8/layout/chevron2"/>
    <dgm:cxn modelId="{B4C167ED-8320-4871-82C8-990238109CC8}" type="presParOf" srcId="{65D965CE-3DEC-46FC-88E7-013BD62B9674}" destId="{B1A03E62-A8B3-4459-B461-FB91E1F20C5A}" srcOrd="1" destOrd="0" presId="urn:microsoft.com/office/officeart/2005/8/layout/chevron2"/>
    <dgm:cxn modelId="{5FA3D17C-EEEB-459D-9BBA-A46CDC383E13}" type="presParOf" srcId="{B4D5C85F-76A4-41AC-A02A-4DEF899211D7}" destId="{C566BEE9-EA53-490E-B1C5-584DBC9EB6FE}" srcOrd="7" destOrd="0" presId="urn:microsoft.com/office/officeart/2005/8/layout/chevron2"/>
    <dgm:cxn modelId="{986A8804-22D1-484E-83CF-3CE06445A2FC}" type="presParOf" srcId="{B4D5C85F-76A4-41AC-A02A-4DEF899211D7}" destId="{4519372D-EEE8-4B7B-825B-E57B754B75DF}" srcOrd="8" destOrd="0" presId="urn:microsoft.com/office/officeart/2005/8/layout/chevron2"/>
    <dgm:cxn modelId="{F7AF9D16-34EC-4354-910B-E3C767934DBE}" type="presParOf" srcId="{4519372D-EEE8-4B7B-825B-E57B754B75DF}" destId="{984C16CB-7754-49DB-AC97-DA7486CAE220}" srcOrd="0" destOrd="0" presId="urn:microsoft.com/office/officeart/2005/8/layout/chevron2"/>
    <dgm:cxn modelId="{9D87E4EF-6401-4EB0-8DB3-CB918617C3CB}" type="presParOf" srcId="{4519372D-EEE8-4B7B-825B-E57B754B75DF}" destId="{E5E092A7-FBAA-40E8-9E6B-E7C1D1C4222C}" srcOrd="1" destOrd="0" presId="urn:microsoft.com/office/officeart/2005/8/layout/chevron2"/>
    <dgm:cxn modelId="{7A99F595-6CBA-4944-90C6-065B9C76937A}" type="presParOf" srcId="{B4D5C85F-76A4-41AC-A02A-4DEF899211D7}" destId="{DA3457C9-C8E0-4B9F-8922-7C7A9041EA05}" srcOrd="9" destOrd="0" presId="urn:microsoft.com/office/officeart/2005/8/layout/chevron2"/>
    <dgm:cxn modelId="{069A779F-CB77-4880-B869-C827A04E3525}" type="presParOf" srcId="{B4D5C85F-76A4-41AC-A02A-4DEF899211D7}" destId="{27474835-8B09-425E-9F27-F57B84D8CD3C}" srcOrd="10" destOrd="0" presId="urn:microsoft.com/office/officeart/2005/8/layout/chevron2"/>
    <dgm:cxn modelId="{4F63712C-6F72-496D-AF6D-94325B85DF76}" type="presParOf" srcId="{27474835-8B09-425E-9F27-F57B84D8CD3C}" destId="{122A3E40-690F-4F52-8399-B72287911A27}" srcOrd="0" destOrd="0" presId="urn:microsoft.com/office/officeart/2005/8/layout/chevron2"/>
    <dgm:cxn modelId="{A167F350-E150-49FB-9381-65FC07647DFA}" type="presParOf" srcId="{27474835-8B09-425E-9F27-F57B84D8CD3C}" destId="{8A31E20A-BA98-43D8-9456-3A30E9EE1B0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19C879A-A1CC-4DA8-9BF0-682ADA10D0E7}"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945973A7-F2A0-4196-B48E-4D3DF608C703}">
      <dgm:prSet custT="1"/>
      <dgm:spPr/>
      <dgm:t>
        <a:bodyPr/>
        <a:lstStyle/>
        <a:p>
          <a:pPr rtl="0"/>
          <a:r>
            <a:rPr lang="en-US" sz="1400" dirty="0" smtClean="0"/>
            <a:t>Starting LU of the tour</a:t>
          </a:r>
          <a:endParaRPr lang="en-US" sz="1400" dirty="0"/>
        </a:p>
      </dgm:t>
    </dgm:pt>
    <dgm:pt modelId="{1247E4AE-4F33-4E91-B125-B88C598FF49D}" type="parTrans" cxnId="{6C26052B-584F-4C01-8F3B-B0325A078E95}">
      <dgm:prSet/>
      <dgm:spPr/>
      <dgm:t>
        <a:bodyPr/>
        <a:lstStyle/>
        <a:p>
          <a:endParaRPr lang="en-US" sz="1400"/>
        </a:p>
      </dgm:t>
    </dgm:pt>
    <dgm:pt modelId="{A2403AD9-4C06-4A15-87D7-5C5549FC23AB}" type="sibTrans" cxnId="{6C26052B-584F-4C01-8F3B-B0325A078E95}">
      <dgm:prSet/>
      <dgm:spPr/>
      <dgm:t>
        <a:bodyPr/>
        <a:lstStyle/>
        <a:p>
          <a:endParaRPr lang="en-US" sz="1400"/>
        </a:p>
      </dgm:t>
    </dgm:pt>
    <dgm:pt modelId="{D17C3805-9DB1-44A6-AD38-3F48C3799EFB}">
      <dgm:prSet custT="1"/>
      <dgm:spPr/>
      <dgm:t>
        <a:bodyPr/>
        <a:lstStyle/>
        <a:p>
          <a:pPr rtl="0"/>
          <a:r>
            <a:rPr lang="en-US" sz="1400" dirty="0" smtClean="0"/>
            <a:t>Employment and households at starting TAZ</a:t>
          </a:r>
          <a:endParaRPr lang="en-US" sz="1400" dirty="0"/>
        </a:p>
      </dgm:t>
    </dgm:pt>
    <dgm:pt modelId="{28CE2C5D-F215-4002-99F4-BDEA70BACD91}" type="parTrans" cxnId="{D3DBDC38-31A4-49E9-B384-C6F84D6A821F}">
      <dgm:prSet/>
      <dgm:spPr/>
      <dgm:t>
        <a:bodyPr/>
        <a:lstStyle/>
        <a:p>
          <a:endParaRPr lang="en-US" sz="1400"/>
        </a:p>
      </dgm:t>
    </dgm:pt>
    <dgm:pt modelId="{B6997E09-767B-4732-BA36-EE40F740C1CB}" type="sibTrans" cxnId="{D3DBDC38-31A4-49E9-B384-C6F84D6A821F}">
      <dgm:prSet/>
      <dgm:spPr/>
      <dgm:t>
        <a:bodyPr/>
        <a:lstStyle/>
        <a:p>
          <a:endParaRPr lang="en-US" sz="1400"/>
        </a:p>
      </dgm:t>
    </dgm:pt>
    <dgm:pt modelId="{250CD8C9-4DD0-4B65-BE37-2E52CE25A18B}">
      <dgm:prSet custT="1"/>
      <dgm:spPr/>
      <dgm:t>
        <a:bodyPr/>
        <a:lstStyle/>
        <a:p>
          <a:pPr rtl="0"/>
          <a:r>
            <a:rPr lang="en-US" sz="1400" dirty="0" smtClean="0"/>
            <a:t>Accessibility to employment</a:t>
          </a:r>
          <a:endParaRPr lang="en-US" sz="1400" dirty="0"/>
        </a:p>
      </dgm:t>
    </dgm:pt>
    <dgm:pt modelId="{F9C888E4-057E-4FDC-9005-CA0DE63A0E76}" type="parTrans" cxnId="{2912410F-1913-4479-9545-6C201917E7EA}">
      <dgm:prSet/>
      <dgm:spPr/>
      <dgm:t>
        <a:bodyPr/>
        <a:lstStyle/>
        <a:p>
          <a:endParaRPr lang="en-US" sz="1400"/>
        </a:p>
      </dgm:t>
    </dgm:pt>
    <dgm:pt modelId="{7E4BAA04-7BF6-4445-BF84-1FD684861957}" type="sibTrans" cxnId="{2912410F-1913-4479-9545-6C201917E7EA}">
      <dgm:prSet/>
      <dgm:spPr/>
      <dgm:t>
        <a:bodyPr/>
        <a:lstStyle/>
        <a:p>
          <a:endParaRPr lang="en-US" sz="1400"/>
        </a:p>
      </dgm:t>
    </dgm:pt>
    <dgm:pt modelId="{52EF3BF1-86B3-4529-A95C-D7DC74FF6678}" type="pres">
      <dgm:prSet presAssocID="{B19C879A-A1CC-4DA8-9BF0-682ADA10D0E7}" presName="diagram" presStyleCnt="0">
        <dgm:presLayoutVars>
          <dgm:chPref val="1"/>
          <dgm:dir/>
          <dgm:animOne val="branch"/>
          <dgm:animLvl val="lvl"/>
          <dgm:resizeHandles/>
        </dgm:presLayoutVars>
      </dgm:prSet>
      <dgm:spPr/>
      <dgm:t>
        <a:bodyPr/>
        <a:lstStyle/>
        <a:p>
          <a:endParaRPr lang="en-US"/>
        </a:p>
      </dgm:t>
    </dgm:pt>
    <dgm:pt modelId="{86DCD1F7-C1B3-4D29-91E9-9E90022F3B86}" type="pres">
      <dgm:prSet presAssocID="{945973A7-F2A0-4196-B48E-4D3DF608C703}" presName="root" presStyleCnt="0"/>
      <dgm:spPr/>
    </dgm:pt>
    <dgm:pt modelId="{3691FBE2-301A-4AB5-ACB1-4DAD91E75015}" type="pres">
      <dgm:prSet presAssocID="{945973A7-F2A0-4196-B48E-4D3DF608C703}" presName="rootComposite" presStyleCnt="0"/>
      <dgm:spPr/>
    </dgm:pt>
    <dgm:pt modelId="{933206DE-2C6C-4CCD-A35B-BA35615263C1}" type="pres">
      <dgm:prSet presAssocID="{945973A7-F2A0-4196-B48E-4D3DF608C703}" presName="rootText" presStyleLbl="node1" presStyleIdx="0" presStyleCnt="3" custScaleX="161660" custScaleY="308781"/>
      <dgm:spPr/>
      <dgm:t>
        <a:bodyPr/>
        <a:lstStyle/>
        <a:p>
          <a:endParaRPr lang="en-US"/>
        </a:p>
      </dgm:t>
    </dgm:pt>
    <dgm:pt modelId="{5CFBF79D-F336-4386-904F-E0D565E1898D}" type="pres">
      <dgm:prSet presAssocID="{945973A7-F2A0-4196-B48E-4D3DF608C703}" presName="rootConnector" presStyleLbl="node1" presStyleIdx="0" presStyleCnt="3"/>
      <dgm:spPr/>
      <dgm:t>
        <a:bodyPr/>
        <a:lstStyle/>
        <a:p>
          <a:endParaRPr lang="en-US"/>
        </a:p>
      </dgm:t>
    </dgm:pt>
    <dgm:pt modelId="{76CC29DD-1617-4053-B83E-DF54D914FE2A}" type="pres">
      <dgm:prSet presAssocID="{945973A7-F2A0-4196-B48E-4D3DF608C703}" presName="childShape" presStyleCnt="0"/>
      <dgm:spPr/>
    </dgm:pt>
    <dgm:pt modelId="{05340E2E-AF2F-461B-B1EB-B07D66CD518B}" type="pres">
      <dgm:prSet presAssocID="{D17C3805-9DB1-44A6-AD38-3F48C3799EFB}" presName="root" presStyleCnt="0"/>
      <dgm:spPr/>
    </dgm:pt>
    <dgm:pt modelId="{7A410329-7422-45D6-A8B8-A46C3EC5268A}" type="pres">
      <dgm:prSet presAssocID="{D17C3805-9DB1-44A6-AD38-3F48C3799EFB}" presName="rootComposite" presStyleCnt="0"/>
      <dgm:spPr/>
    </dgm:pt>
    <dgm:pt modelId="{8A616E74-3DEF-4B60-A111-C3E222E35F8C}" type="pres">
      <dgm:prSet presAssocID="{D17C3805-9DB1-44A6-AD38-3F48C3799EFB}" presName="rootText" presStyleLbl="node1" presStyleIdx="1" presStyleCnt="3" custScaleX="161660" custScaleY="308781"/>
      <dgm:spPr/>
      <dgm:t>
        <a:bodyPr/>
        <a:lstStyle/>
        <a:p>
          <a:endParaRPr lang="en-US"/>
        </a:p>
      </dgm:t>
    </dgm:pt>
    <dgm:pt modelId="{22210DA6-DCD3-4DE2-A245-225C09212C53}" type="pres">
      <dgm:prSet presAssocID="{D17C3805-9DB1-44A6-AD38-3F48C3799EFB}" presName="rootConnector" presStyleLbl="node1" presStyleIdx="1" presStyleCnt="3"/>
      <dgm:spPr/>
      <dgm:t>
        <a:bodyPr/>
        <a:lstStyle/>
        <a:p>
          <a:endParaRPr lang="en-US"/>
        </a:p>
      </dgm:t>
    </dgm:pt>
    <dgm:pt modelId="{9B620372-9A32-4EB1-AE14-E8EB6F7916D1}" type="pres">
      <dgm:prSet presAssocID="{D17C3805-9DB1-44A6-AD38-3F48C3799EFB}" presName="childShape" presStyleCnt="0"/>
      <dgm:spPr/>
    </dgm:pt>
    <dgm:pt modelId="{5221AAC3-D935-486C-9C0D-D986F7519965}" type="pres">
      <dgm:prSet presAssocID="{250CD8C9-4DD0-4B65-BE37-2E52CE25A18B}" presName="root" presStyleCnt="0"/>
      <dgm:spPr/>
    </dgm:pt>
    <dgm:pt modelId="{32445DF2-FF03-45D2-9B69-E9EF2D9154BB}" type="pres">
      <dgm:prSet presAssocID="{250CD8C9-4DD0-4B65-BE37-2E52CE25A18B}" presName="rootComposite" presStyleCnt="0"/>
      <dgm:spPr/>
    </dgm:pt>
    <dgm:pt modelId="{5CA9BA54-1182-470E-BD56-C343780D42E8}" type="pres">
      <dgm:prSet presAssocID="{250CD8C9-4DD0-4B65-BE37-2E52CE25A18B}" presName="rootText" presStyleLbl="node1" presStyleIdx="2" presStyleCnt="3" custScaleX="161660" custScaleY="308781"/>
      <dgm:spPr/>
      <dgm:t>
        <a:bodyPr/>
        <a:lstStyle/>
        <a:p>
          <a:endParaRPr lang="en-US"/>
        </a:p>
      </dgm:t>
    </dgm:pt>
    <dgm:pt modelId="{9C42377F-8041-43AC-AFE2-724BBE3CEA72}" type="pres">
      <dgm:prSet presAssocID="{250CD8C9-4DD0-4B65-BE37-2E52CE25A18B}" presName="rootConnector" presStyleLbl="node1" presStyleIdx="2" presStyleCnt="3"/>
      <dgm:spPr/>
      <dgm:t>
        <a:bodyPr/>
        <a:lstStyle/>
        <a:p>
          <a:endParaRPr lang="en-US"/>
        </a:p>
      </dgm:t>
    </dgm:pt>
    <dgm:pt modelId="{91F677A5-E5BC-4316-8159-D59C9C364195}" type="pres">
      <dgm:prSet presAssocID="{250CD8C9-4DD0-4B65-BE37-2E52CE25A18B}" presName="childShape" presStyleCnt="0"/>
      <dgm:spPr/>
    </dgm:pt>
  </dgm:ptLst>
  <dgm:cxnLst>
    <dgm:cxn modelId="{707BFB03-52EB-4CF0-9D30-2CD331A95004}" type="presOf" srcId="{945973A7-F2A0-4196-B48E-4D3DF608C703}" destId="{933206DE-2C6C-4CCD-A35B-BA35615263C1}" srcOrd="0" destOrd="0" presId="urn:microsoft.com/office/officeart/2005/8/layout/hierarchy3"/>
    <dgm:cxn modelId="{D3DBDC38-31A4-49E9-B384-C6F84D6A821F}" srcId="{B19C879A-A1CC-4DA8-9BF0-682ADA10D0E7}" destId="{D17C3805-9DB1-44A6-AD38-3F48C3799EFB}" srcOrd="1" destOrd="0" parTransId="{28CE2C5D-F215-4002-99F4-BDEA70BACD91}" sibTransId="{B6997E09-767B-4732-BA36-EE40F740C1CB}"/>
    <dgm:cxn modelId="{6C26052B-584F-4C01-8F3B-B0325A078E95}" srcId="{B19C879A-A1CC-4DA8-9BF0-682ADA10D0E7}" destId="{945973A7-F2A0-4196-B48E-4D3DF608C703}" srcOrd="0" destOrd="0" parTransId="{1247E4AE-4F33-4E91-B125-B88C598FF49D}" sibTransId="{A2403AD9-4C06-4A15-87D7-5C5549FC23AB}"/>
    <dgm:cxn modelId="{8CDB7DA4-2EC2-4E06-AE4E-C211653E2F48}" type="presOf" srcId="{D17C3805-9DB1-44A6-AD38-3F48C3799EFB}" destId="{8A616E74-3DEF-4B60-A111-C3E222E35F8C}" srcOrd="0" destOrd="0" presId="urn:microsoft.com/office/officeart/2005/8/layout/hierarchy3"/>
    <dgm:cxn modelId="{2912410F-1913-4479-9545-6C201917E7EA}" srcId="{B19C879A-A1CC-4DA8-9BF0-682ADA10D0E7}" destId="{250CD8C9-4DD0-4B65-BE37-2E52CE25A18B}" srcOrd="2" destOrd="0" parTransId="{F9C888E4-057E-4FDC-9005-CA0DE63A0E76}" sibTransId="{7E4BAA04-7BF6-4445-BF84-1FD684861957}"/>
    <dgm:cxn modelId="{5DC26772-4238-4AB6-AD06-0682F59A39D9}" type="presOf" srcId="{250CD8C9-4DD0-4B65-BE37-2E52CE25A18B}" destId="{5CA9BA54-1182-470E-BD56-C343780D42E8}" srcOrd="0" destOrd="0" presId="urn:microsoft.com/office/officeart/2005/8/layout/hierarchy3"/>
    <dgm:cxn modelId="{9877FCC3-4F36-44B6-8C9D-8E98213C88EA}" type="presOf" srcId="{945973A7-F2A0-4196-B48E-4D3DF608C703}" destId="{5CFBF79D-F336-4386-904F-E0D565E1898D}" srcOrd="1" destOrd="0" presId="urn:microsoft.com/office/officeart/2005/8/layout/hierarchy3"/>
    <dgm:cxn modelId="{C777AE1D-1AE8-44CC-8F47-0AECCE2F52E1}" type="presOf" srcId="{D17C3805-9DB1-44A6-AD38-3F48C3799EFB}" destId="{22210DA6-DCD3-4DE2-A245-225C09212C53}" srcOrd="1" destOrd="0" presId="urn:microsoft.com/office/officeart/2005/8/layout/hierarchy3"/>
    <dgm:cxn modelId="{A0AF0AC8-3E64-4C9E-AC54-36A5AA85B443}" type="presOf" srcId="{B19C879A-A1CC-4DA8-9BF0-682ADA10D0E7}" destId="{52EF3BF1-86B3-4529-A95C-D7DC74FF6678}" srcOrd="0" destOrd="0" presId="urn:microsoft.com/office/officeart/2005/8/layout/hierarchy3"/>
    <dgm:cxn modelId="{BA952566-5326-4768-92F6-1CCC911AF8F4}" type="presOf" srcId="{250CD8C9-4DD0-4B65-BE37-2E52CE25A18B}" destId="{9C42377F-8041-43AC-AFE2-724BBE3CEA72}" srcOrd="1" destOrd="0" presId="urn:microsoft.com/office/officeart/2005/8/layout/hierarchy3"/>
    <dgm:cxn modelId="{EAD41750-65B6-4D36-80B0-78D33EEA245B}" type="presParOf" srcId="{52EF3BF1-86B3-4529-A95C-D7DC74FF6678}" destId="{86DCD1F7-C1B3-4D29-91E9-9E90022F3B86}" srcOrd="0" destOrd="0" presId="urn:microsoft.com/office/officeart/2005/8/layout/hierarchy3"/>
    <dgm:cxn modelId="{1FFAB2F3-B34B-4309-8CDF-403F05038D17}" type="presParOf" srcId="{86DCD1F7-C1B3-4D29-91E9-9E90022F3B86}" destId="{3691FBE2-301A-4AB5-ACB1-4DAD91E75015}" srcOrd="0" destOrd="0" presId="urn:microsoft.com/office/officeart/2005/8/layout/hierarchy3"/>
    <dgm:cxn modelId="{9126132A-EC29-4DB6-9875-4CBAE004460B}" type="presParOf" srcId="{3691FBE2-301A-4AB5-ACB1-4DAD91E75015}" destId="{933206DE-2C6C-4CCD-A35B-BA35615263C1}" srcOrd="0" destOrd="0" presId="urn:microsoft.com/office/officeart/2005/8/layout/hierarchy3"/>
    <dgm:cxn modelId="{0A7D5634-DCA1-4279-B50B-2AF00228AF07}" type="presParOf" srcId="{3691FBE2-301A-4AB5-ACB1-4DAD91E75015}" destId="{5CFBF79D-F336-4386-904F-E0D565E1898D}" srcOrd="1" destOrd="0" presId="urn:microsoft.com/office/officeart/2005/8/layout/hierarchy3"/>
    <dgm:cxn modelId="{93851A7B-73C6-42D8-A9B2-15D50E13DBCE}" type="presParOf" srcId="{86DCD1F7-C1B3-4D29-91E9-9E90022F3B86}" destId="{76CC29DD-1617-4053-B83E-DF54D914FE2A}" srcOrd="1" destOrd="0" presId="urn:microsoft.com/office/officeart/2005/8/layout/hierarchy3"/>
    <dgm:cxn modelId="{7498D0BA-E3E9-46D2-9DD7-38B0FC5811D8}" type="presParOf" srcId="{52EF3BF1-86B3-4529-A95C-D7DC74FF6678}" destId="{05340E2E-AF2F-461B-B1EB-B07D66CD518B}" srcOrd="1" destOrd="0" presId="urn:microsoft.com/office/officeart/2005/8/layout/hierarchy3"/>
    <dgm:cxn modelId="{E66FFC1A-9ED7-4FBE-93DA-A3665A98BAA6}" type="presParOf" srcId="{05340E2E-AF2F-461B-B1EB-B07D66CD518B}" destId="{7A410329-7422-45D6-A8B8-A46C3EC5268A}" srcOrd="0" destOrd="0" presId="urn:microsoft.com/office/officeart/2005/8/layout/hierarchy3"/>
    <dgm:cxn modelId="{BD064340-8540-44B2-AC92-D9F7D59F0129}" type="presParOf" srcId="{7A410329-7422-45D6-A8B8-A46C3EC5268A}" destId="{8A616E74-3DEF-4B60-A111-C3E222E35F8C}" srcOrd="0" destOrd="0" presId="urn:microsoft.com/office/officeart/2005/8/layout/hierarchy3"/>
    <dgm:cxn modelId="{23B5FE2D-3270-41AB-890B-60002FA3FAE0}" type="presParOf" srcId="{7A410329-7422-45D6-A8B8-A46C3EC5268A}" destId="{22210DA6-DCD3-4DE2-A245-225C09212C53}" srcOrd="1" destOrd="0" presId="urn:microsoft.com/office/officeart/2005/8/layout/hierarchy3"/>
    <dgm:cxn modelId="{2834DAE8-12AE-4C70-B2F7-618D430F66C4}" type="presParOf" srcId="{05340E2E-AF2F-461B-B1EB-B07D66CD518B}" destId="{9B620372-9A32-4EB1-AE14-E8EB6F7916D1}" srcOrd="1" destOrd="0" presId="urn:microsoft.com/office/officeart/2005/8/layout/hierarchy3"/>
    <dgm:cxn modelId="{6969E1A1-50BB-4FD3-B197-B34A20C6933A}" type="presParOf" srcId="{52EF3BF1-86B3-4529-A95C-D7DC74FF6678}" destId="{5221AAC3-D935-486C-9C0D-D986F7519965}" srcOrd="2" destOrd="0" presId="urn:microsoft.com/office/officeart/2005/8/layout/hierarchy3"/>
    <dgm:cxn modelId="{8F4E555C-8859-47C7-B5ED-77B49F64BDC5}" type="presParOf" srcId="{5221AAC3-D935-486C-9C0D-D986F7519965}" destId="{32445DF2-FF03-45D2-9B69-E9EF2D9154BB}" srcOrd="0" destOrd="0" presId="urn:microsoft.com/office/officeart/2005/8/layout/hierarchy3"/>
    <dgm:cxn modelId="{E30E8ADC-0F8F-4201-B397-CC8BC95D3253}" type="presParOf" srcId="{32445DF2-FF03-45D2-9B69-E9EF2D9154BB}" destId="{5CA9BA54-1182-470E-BD56-C343780D42E8}" srcOrd="0" destOrd="0" presId="urn:microsoft.com/office/officeart/2005/8/layout/hierarchy3"/>
    <dgm:cxn modelId="{7ADC5709-6BC0-494A-87D6-D93A77CD3EE5}" type="presParOf" srcId="{32445DF2-FF03-45D2-9B69-E9EF2D9154BB}" destId="{9C42377F-8041-43AC-AFE2-724BBE3CEA72}" srcOrd="1" destOrd="0" presId="urn:microsoft.com/office/officeart/2005/8/layout/hierarchy3"/>
    <dgm:cxn modelId="{6C1FD618-5333-4752-A90C-DF1896D043E6}" type="presParOf" srcId="{5221AAC3-D935-486C-9C0D-D986F7519965}" destId="{91F677A5-E5BC-4316-8159-D59C9C364195}" srcOrd="1" destOrd="0" presId="urn:microsoft.com/office/officeart/2005/8/layout/hierarchy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3339DF9-1CB2-43D8-8CBA-F3DD6B03FE2C}" type="doc">
      <dgm:prSet loTypeId="urn:microsoft.com/office/officeart/2005/8/layout/hierarchy6" loCatId="hierarchy" qsTypeId="urn:microsoft.com/office/officeart/2005/8/quickstyle/3d5" qsCatId="3D" csTypeId="urn:microsoft.com/office/officeart/2005/8/colors/accent1_2" csCatId="accent1" phldr="1"/>
      <dgm:spPr/>
      <dgm:t>
        <a:bodyPr/>
        <a:lstStyle/>
        <a:p>
          <a:endParaRPr lang="en-US"/>
        </a:p>
      </dgm:t>
    </dgm:pt>
    <dgm:pt modelId="{0170A282-909E-4AEA-804B-9FB0E14A4DF6}">
      <dgm:prSet/>
      <dgm:spPr/>
      <dgm:t>
        <a:bodyPr/>
        <a:lstStyle/>
        <a:p>
          <a:pPr rtl="0"/>
          <a:r>
            <a:rPr lang="en-US" dirty="0" smtClean="0">
              <a:solidFill>
                <a:schemeClr val="bg1"/>
              </a:solidFill>
            </a:rPr>
            <a:t>Tour complete or not</a:t>
          </a:r>
          <a:endParaRPr lang="en-US" dirty="0">
            <a:solidFill>
              <a:schemeClr val="bg1"/>
            </a:solidFill>
          </a:endParaRPr>
        </a:p>
      </dgm:t>
    </dgm:pt>
    <dgm:pt modelId="{1AB0CECD-10E8-4DDE-9586-E125824EB2F7}" type="parTrans" cxnId="{66244F6D-FF7F-4B70-BA92-83A89F0777D6}">
      <dgm:prSet/>
      <dgm:spPr/>
      <dgm:t>
        <a:bodyPr/>
        <a:lstStyle/>
        <a:p>
          <a:endParaRPr lang="en-US">
            <a:solidFill>
              <a:schemeClr val="tx1"/>
            </a:solidFill>
          </a:endParaRPr>
        </a:p>
      </dgm:t>
    </dgm:pt>
    <dgm:pt modelId="{6B1B4E0C-DC0F-4D7A-A0DE-C1524A38011A}" type="sibTrans" cxnId="{66244F6D-FF7F-4B70-BA92-83A89F0777D6}">
      <dgm:prSet/>
      <dgm:spPr/>
      <dgm:t>
        <a:bodyPr/>
        <a:lstStyle/>
        <a:p>
          <a:endParaRPr lang="en-US">
            <a:solidFill>
              <a:schemeClr val="tx1"/>
            </a:solidFill>
          </a:endParaRPr>
        </a:p>
      </dgm:t>
    </dgm:pt>
    <dgm:pt modelId="{8F539F60-74C9-4F04-9819-DFFF96247DB7}">
      <dgm:prSet/>
      <dgm:spPr/>
      <dgm:t>
        <a:bodyPr/>
        <a:lstStyle/>
        <a:p>
          <a:pPr rtl="0"/>
          <a:r>
            <a:rPr lang="en-US" dirty="0" smtClean="0">
              <a:solidFill>
                <a:schemeClr val="bg1"/>
              </a:solidFill>
            </a:rPr>
            <a:t>Yes</a:t>
          </a:r>
          <a:endParaRPr lang="en-US" dirty="0">
            <a:solidFill>
              <a:schemeClr val="bg1"/>
            </a:solidFill>
          </a:endParaRPr>
        </a:p>
      </dgm:t>
    </dgm:pt>
    <dgm:pt modelId="{2DF20122-D95F-47C2-9508-DA96135A9DE9}" type="parTrans" cxnId="{361DC5DA-D2F9-49B5-A584-17020879FEA8}">
      <dgm:prSet/>
      <dgm:spPr/>
      <dgm:t>
        <a:bodyPr/>
        <a:lstStyle/>
        <a:p>
          <a:endParaRPr lang="en-US">
            <a:solidFill>
              <a:schemeClr val="tx1"/>
            </a:solidFill>
          </a:endParaRPr>
        </a:p>
      </dgm:t>
    </dgm:pt>
    <dgm:pt modelId="{EE93B1E5-B8C1-46ED-8D33-003BF6A22C41}" type="sibTrans" cxnId="{361DC5DA-D2F9-49B5-A584-17020879FEA8}">
      <dgm:prSet/>
      <dgm:spPr/>
      <dgm:t>
        <a:bodyPr/>
        <a:lstStyle/>
        <a:p>
          <a:endParaRPr lang="en-US">
            <a:solidFill>
              <a:schemeClr val="tx1"/>
            </a:solidFill>
          </a:endParaRPr>
        </a:p>
      </dgm:t>
    </dgm:pt>
    <dgm:pt modelId="{648728B1-4E92-4674-ADB5-057B645B3EF6}">
      <dgm:prSet/>
      <dgm:spPr/>
      <dgm:t>
        <a:bodyPr/>
        <a:lstStyle/>
        <a:p>
          <a:pPr rtl="0"/>
          <a:r>
            <a:rPr lang="en-US" dirty="0" smtClean="0">
              <a:solidFill>
                <a:schemeClr val="bg1"/>
              </a:solidFill>
            </a:rPr>
            <a:t>No</a:t>
          </a:r>
          <a:endParaRPr lang="en-US" dirty="0">
            <a:solidFill>
              <a:schemeClr val="bg1"/>
            </a:solidFill>
          </a:endParaRPr>
        </a:p>
      </dgm:t>
    </dgm:pt>
    <dgm:pt modelId="{95F1EACC-2083-417F-81BA-559FD7613B31}" type="parTrans" cxnId="{6FE599A4-D9DC-4380-B091-0869540C4E9C}">
      <dgm:prSet/>
      <dgm:spPr/>
      <dgm:t>
        <a:bodyPr/>
        <a:lstStyle/>
        <a:p>
          <a:endParaRPr lang="en-US">
            <a:solidFill>
              <a:schemeClr val="tx1"/>
            </a:solidFill>
          </a:endParaRPr>
        </a:p>
      </dgm:t>
    </dgm:pt>
    <dgm:pt modelId="{3597D49F-9B66-4805-B5A8-DD412FE1DEBE}" type="sibTrans" cxnId="{6FE599A4-D9DC-4380-B091-0869540C4E9C}">
      <dgm:prSet/>
      <dgm:spPr/>
      <dgm:t>
        <a:bodyPr/>
        <a:lstStyle/>
        <a:p>
          <a:endParaRPr lang="en-US">
            <a:solidFill>
              <a:schemeClr val="tx1"/>
            </a:solidFill>
          </a:endParaRPr>
        </a:p>
      </dgm:t>
    </dgm:pt>
    <dgm:pt modelId="{714E5061-2D7A-478D-BF10-016B7F80EC93}" type="pres">
      <dgm:prSet presAssocID="{33339DF9-1CB2-43D8-8CBA-F3DD6B03FE2C}" presName="mainComposite" presStyleCnt="0">
        <dgm:presLayoutVars>
          <dgm:chPref val="1"/>
          <dgm:dir/>
          <dgm:animOne val="branch"/>
          <dgm:animLvl val="lvl"/>
          <dgm:resizeHandles val="exact"/>
        </dgm:presLayoutVars>
      </dgm:prSet>
      <dgm:spPr/>
      <dgm:t>
        <a:bodyPr/>
        <a:lstStyle/>
        <a:p>
          <a:endParaRPr lang="en-US"/>
        </a:p>
      </dgm:t>
    </dgm:pt>
    <dgm:pt modelId="{805BECC7-D699-42AE-8468-7D9162F05AD7}" type="pres">
      <dgm:prSet presAssocID="{33339DF9-1CB2-43D8-8CBA-F3DD6B03FE2C}" presName="hierFlow" presStyleCnt="0"/>
      <dgm:spPr/>
    </dgm:pt>
    <dgm:pt modelId="{E22B24AD-8F6D-49A9-8F86-6F58AB93FCB5}" type="pres">
      <dgm:prSet presAssocID="{33339DF9-1CB2-43D8-8CBA-F3DD6B03FE2C}" presName="firstBuf" presStyleCnt="0"/>
      <dgm:spPr/>
    </dgm:pt>
    <dgm:pt modelId="{3CDE21EB-C97C-4AD1-B7D8-E19E3A6DE444}" type="pres">
      <dgm:prSet presAssocID="{33339DF9-1CB2-43D8-8CBA-F3DD6B03FE2C}" presName="hierChild1" presStyleCnt="0">
        <dgm:presLayoutVars>
          <dgm:chPref val="1"/>
          <dgm:animOne val="branch"/>
          <dgm:animLvl val="lvl"/>
        </dgm:presLayoutVars>
      </dgm:prSet>
      <dgm:spPr/>
    </dgm:pt>
    <dgm:pt modelId="{9B2EF108-B596-4BC3-864D-60BE25B16BE9}" type="pres">
      <dgm:prSet presAssocID="{0170A282-909E-4AEA-804B-9FB0E14A4DF6}" presName="Name14" presStyleCnt="0"/>
      <dgm:spPr/>
    </dgm:pt>
    <dgm:pt modelId="{144B89F5-4AB9-4D1B-8323-523EEBBECE55}" type="pres">
      <dgm:prSet presAssocID="{0170A282-909E-4AEA-804B-9FB0E14A4DF6}" presName="level1Shape" presStyleLbl="node0" presStyleIdx="0" presStyleCnt="1">
        <dgm:presLayoutVars>
          <dgm:chPref val="3"/>
        </dgm:presLayoutVars>
      </dgm:prSet>
      <dgm:spPr/>
      <dgm:t>
        <a:bodyPr/>
        <a:lstStyle/>
        <a:p>
          <a:endParaRPr lang="en-US"/>
        </a:p>
      </dgm:t>
    </dgm:pt>
    <dgm:pt modelId="{16AACBBB-93CB-4895-8178-3546B6B0A05B}" type="pres">
      <dgm:prSet presAssocID="{0170A282-909E-4AEA-804B-9FB0E14A4DF6}" presName="hierChild2" presStyleCnt="0"/>
      <dgm:spPr/>
    </dgm:pt>
    <dgm:pt modelId="{F4A0958E-1CCE-4026-AAE3-B9C53E160C85}" type="pres">
      <dgm:prSet presAssocID="{33339DF9-1CB2-43D8-8CBA-F3DD6B03FE2C}" presName="bgShapesFlow" presStyleCnt="0"/>
      <dgm:spPr/>
    </dgm:pt>
    <dgm:pt modelId="{8BC6ABB4-6B84-45C4-9FF1-7E0053249EE9}" type="pres">
      <dgm:prSet presAssocID="{8F539F60-74C9-4F04-9819-DFFF96247DB7}" presName="rectComp" presStyleCnt="0"/>
      <dgm:spPr/>
    </dgm:pt>
    <dgm:pt modelId="{3038A977-5E88-4BF3-8AE8-3ECEF2CD1D92}" type="pres">
      <dgm:prSet presAssocID="{8F539F60-74C9-4F04-9819-DFFF96247DB7}" presName="bgRect" presStyleLbl="bgShp" presStyleIdx="0" presStyleCnt="2"/>
      <dgm:spPr/>
      <dgm:t>
        <a:bodyPr/>
        <a:lstStyle/>
        <a:p>
          <a:endParaRPr lang="en-US"/>
        </a:p>
      </dgm:t>
    </dgm:pt>
    <dgm:pt modelId="{111FCDAA-4967-444D-9EB4-D2CB3AB92799}" type="pres">
      <dgm:prSet presAssocID="{8F539F60-74C9-4F04-9819-DFFF96247DB7}" presName="bgRectTx" presStyleLbl="bgShp" presStyleIdx="0" presStyleCnt="2">
        <dgm:presLayoutVars>
          <dgm:bulletEnabled val="1"/>
        </dgm:presLayoutVars>
      </dgm:prSet>
      <dgm:spPr/>
      <dgm:t>
        <a:bodyPr/>
        <a:lstStyle/>
        <a:p>
          <a:endParaRPr lang="en-US"/>
        </a:p>
      </dgm:t>
    </dgm:pt>
    <dgm:pt modelId="{EE6C3DEF-0B04-40B8-AA73-7B10F621E640}" type="pres">
      <dgm:prSet presAssocID="{8F539F60-74C9-4F04-9819-DFFF96247DB7}" presName="spComp" presStyleCnt="0"/>
      <dgm:spPr/>
    </dgm:pt>
    <dgm:pt modelId="{012B72D4-D19D-4E1D-A6DC-592ACE7CDE77}" type="pres">
      <dgm:prSet presAssocID="{8F539F60-74C9-4F04-9819-DFFF96247DB7}" presName="vSp" presStyleCnt="0"/>
      <dgm:spPr/>
    </dgm:pt>
    <dgm:pt modelId="{7146ACDB-7125-41B2-8B17-6C2DFFF0FC1B}" type="pres">
      <dgm:prSet presAssocID="{648728B1-4E92-4674-ADB5-057B645B3EF6}" presName="rectComp" presStyleCnt="0"/>
      <dgm:spPr/>
    </dgm:pt>
    <dgm:pt modelId="{FB27AFE8-2BFA-4F35-9FED-2933564527DF}" type="pres">
      <dgm:prSet presAssocID="{648728B1-4E92-4674-ADB5-057B645B3EF6}" presName="bgRect" presStyleLbl="bgShp" presStyleIdx="1" presStyleCnt="2"/>
      <dgm:spPr/>
      <dgm:t>
        <a:bodyPr/>
        <a:lstStyle/>
        <a:p>
          <a:endParaRPr lang="en-US"/>
        </a:p>
      </dgm:t>
    </dgm:pt>
    <dgm:pt modelId="{662B6A1E-EFF8-48F7-BE11-ACACC94259FD}" type="pres">
      <dgm:prSet presAssocID="{648728B1-4E92-4674-ADB5-057B645B3EF6}" presName="bgRectTx" presStyleLbl="bgShp" presStyleIdx="1" presStyleCnt="2">
        <dgm:presLayoutVars>
          <dgm:bulletEnabled val="1"/>
        </dgm:presLayoutVars>
      </dgm:prSet>
      <dgm:spPr/>
      <dgm:t>
        <a:bodyPr/>
        <a:lstStyle/>
        <a:p>
          <a:endParaRPr lang="en-US"/>
        </a:p>
      </dgm:t>
    </dgm:pt>
  </dgm:ptLst>
  <dgm:cxnLst>
    <dgm:cxn modelId="{66244F6D-FF7F-4B70-BA92-83A89F0777D6}" srcId="{33339DF9-1CB2-43D8-8CBA-F3DD6B03FE2C}" destId="{0170A282-909E-4AEA-804B-9FB0E14A4DF6}" srcOrd="0" destOrd="0" parTransId="{1AB0CECD-10E8-4DDE-9586-E125824EB2F7}" sibTransId="{6B1B4E0C-DC0F-4D7A-A0DE-C1524A38011A}"/>
    <dgm:cxn modelId="{06C15391-745B-483D-AC42-82343A35BB69}" type="presOf" srcId="{33339DF9-1CB2-43D8-8CBA-F3DD6B03FE2C}" destId="{714E5061-2D7A-478D-BF10-016B7F80EC93}" srcOrd="0" destOrd="0" presId="urn:microsoft.com/office/officeart/2005/8/layout/hierarchy6"/>
    <dgm:cxn modelId="{6FE599A4-D9DC-4380-B091-0869540C4E9C}" srcId="{33339DF9-1CB2-43D8-8CBA-F3DD6B03FE2C}" destId="{648728B1-4E92-4674-ADB5-057B645B3EF6}" srcOrd="2" destOrd="0" parTransId="{95F1EACC-2083-417F-81BA-559FD7613B31}" sibTransId="{3597D49F-9B66-4805-B5A8-DD412FE1DEBE}"/>
    <dgm:cxn modelId="{D9DE45E5-22DD-474F-85CA-9C4E7503105A}" type="presOf" srcId="{0170A282-909E-4AEA-804B-9FB0E14A4DF6}" destId="{144B89F5-4AB9-4D1B-8323-523EEBBECE55}" srcOrd="0" destOrd="0" presId="urn:microsoft.com/office/officeart/2005/8/layout/hierarchy6"/>
    <dgm:cxn modelId="{361DC5DA-D2F9-49B5-A584-17020879FEA8}" srcId="{33339DF9-1CB2-43D8-8CBA-F3DD6B03FE2C}" destId="{8F539F60-74C9-4F04-9819-DFFF96247DB7}" srcOrd="1" destOrd="0" parTransId="{2DF20122-D95F-47C2-9508-DA96135A9DE9}" sibTransId="{EE93B1E5-B8C1-46ED-8D33-003BF6A22C41}"/>
    <dgm:cxn modelId="{4C57CFBB-6824-4D81-A07C-EC62938BE19D}" type="presOf" srcId="{8F539F60-74C9-4F04-9819-DFFF96247DB7}" destId="{111FCDAA-4967-444D-9EB4-D2CB3AB92799}" srcOrd="1" destOrd="0" presId="urn:microsoft.com/office/officeart/2005/8/layout/hierarchy6"/>
    <dgm:cxn modelId="{ADE0EC2C-A55C-4B47-87D3-CD98C641737F}" type="presOf" srcId="{648728B1-4E92-4674-ADB5-057B645B3EF6}" destId="{662B6A1E-EFF8-48F7-BE11-ACACC94259FD}" srcOrd="1" destOrd="0" presId="urn:microsoft.com/office/officeart/2005/8/layout/hierarchy6"/>
    <dgm:cxn modelId="{90AC19FA-1686-4A0C-BE70-B18D0DF976A5}" type="presOf" srcId="{8F539F60-74C9-4F04-9819-DFFF96247DB7}" destId="{3038A977-5E88-4BF3-8AE8-3ECEF2CD1D92}" srcOrd="0" destOrd="0" presId="urn:microsoft.com/office/officeart/2005/8/layout/hierarchy6"/>
    <dgm:cxn modelId="{8216840A-5F9F-4F2C-868F-686BE2F889EA}" type="presOf" srcId="{648728B1-4E92-4674-ADB5-057B645B3EF6}" destId="{FB27AFE8-2BFA-4F35-9FED-2933564527DF}" srcOrd="0" destOrd="0" presId="urn:microsoft.com/office/officeart/2005/8/layout/hierarchy6"/>
    <dgm:cxn modelId="{1EF6826B-E1D4-4980-93DD-6213A02ED172}" type="presParOf" srcId="{714E5061-2D7A-478D-BF10-016B7F80EC93}" destId="{805BECC7-D699-42AE-8468-7D9162F05AD7}" srcOrd="0" destOrd="0" presId="urn:microsoft.com/office/officeart/2005/8/layout/hierarchy6"/>
    <dgm:cxn modelId="{E0C38D91-5D3F-4D23-8C8E-F99832E95437}" type="presParOf" srcId="{805BECC7-D699-42AE-8468-7D9162F05AD7}" destId="{E22B24AD-8F6D-49A9-8F86-6F58AB93FCB5}" srcOrd="0" destOrd="0" presId="urn:microsoft.com/office/officeart/2005/8/layout/hierarchy6"/>
    <dgm:cxn modelId="{0DC79145-DFF1-4A6D-9D5A-275F2A190423}" type="presParOf" srcId="{805BECC7-D699-42AE-8468-7D9162F05AD7}" destId="{3CDE21EB-C97C-4AD1-B7D8-E19E3A6DE444}" srcOrd="1" destOrd="0" presId="urn:microsoft.com/office/officeart/2005/8/layout/hierarchy6"/>
    <dgm:cxn modelId="{B38FE89F-3873-43BD-A0F8-C0BDE4D3001D}" type="presParOf" srcId="{3CDE21EB-C97C-4AD1-B7D8-E19E3A6DE444}" destId="{9B2EF108-B596-4BC3-864D-60BE25B16BE9}" srcOrd="0" destOrd="0" presId="urn:microsoft.com/office/officeart/2005/8/layout/hierarchy6"/>
    <dgm:cxn modelId="{21682B9E-4F79-4306-82A5-B1567940B4BF}" type="presParOf" srcId="{9B2EF108-B596-4BC3-864D-60BE25B16BE9}" destId="{144B89F5-4AB9-4D1B-8323-523EEBBECE55}" srcOrd="0" destOrd="0" presId="urn:microsoft.com/office/officeart/2005/8/layout/hierarchy6"/>
    <dgm:cxn modelId="{C40D842F-CFC1-40B1-A0E6-AD88D21D5BF1}" type="presParOf" srcId="{9B2EF108-B596-4BC3-864D-60BE25B16BE9}" destId="{16AACBBB-93CB-4895-8178-3546B6B0A05B}" srcOrd="1" destOrd="0" presId="urn:microsoft.com/office/officeart/2005/8/layout/hierarchy6"/>
    <dgm:cxn modelId="{6375B6B5-D039-4137-97B5-7F27332D936C}" type="presParOf" srcId="{714E5061-2D7A-478D-BF10-016B7F80EC93}" destId="{F4A0958E-1CCE-4026-AAE3-B9C53E160C85}" srcOrd="1" destOrd="0" presId="urn:microsoft.com/office/officeart/2005/8/layout/hierarchy6"/>
    <dgm:cxn modelId="{3E4D102F-5A0C-4FAF-83C1-7A324B7F2EDB}" type="presParOf" srcId="{F4A0958E-1CCE-4026-AAE3-B9C53E160C85}" destId="{8BC6ABB4-6B84-45C4-9FF1-7E0053249EE9}" srcOrd="0" destOrd="0" presId="urn:microsoft.com/office/officeart/2005/8/layout/hierarchy6"/>
    <dgm:cxn modelId="{7F352441-E799-49B7-8F4E-5CBBDDE5A4BE}" type="presParOf" srcId="{8BC6ABB4-6B84-45C4-9FF1-7E0053249EE9}" destId="{3038A977-5E88-4BF3-8AE8-3ECEF2CD1D92}" srcOrd="0" destOrd="0" presId="urn:microsoft.com/office/officeart/2005/8/layout/hierarchy6"/>
    <dgm:cxn modelId="{796C73D3-311B-4931-B889-E83EBC337933}" type="presParOf" srcId="{8BC6ABB4-6B84-45C4-9FF1-7E0053249EE9}" destId="{111FCDAA-4967-444D-9EB4-D2CB3AB92799}" srcOrd="1" destOrd="0" presId="urn:microsoft.com/office/officeart/2005/8/layout/hierarchy6"/>
    <dgm:cxn modelId="{00CB601D-3220-45B3-A645-C7A562A80A72}" type="presParOf" srcId="{F4A0958E-1CCE-4026-AAE3-B9C53E160C85}" destId="{EE6C3DEF-0B04-40B8-AA73-7B10F621E640}" srcOrd="1" destOrd="0" presId="urn:microsoft.com/office/officeart/2005/8/layout/hierarchy6"/>
    <dgm:cxn modelId="{2CB84297-5FA5-4846-ACCD-378CD5ECA850}" type="presParOf" srcId="{EE6C3DEF-0B04-40B8-AA73-7B10F621E640}" destId="{012B72D4-D19D-4E1D-A6DC-592ACE7CDE77}" srcOrd="0" destOrd="0" presId="urn:microsoft.com/office/officeart/2005/8/layout/hierarchy6"/>
    <dgm:cxn modelId="{CA0AA133-24B0-4A68-94AF-E1362A06E6E6}" type="presParOf" srcId="{F4A0958E-1CCE-4026-AAE3-B9C53E160C85}" destId="{7146ACDB-7125-41B2-8B17-6C2DFFF0FC1B}" srcOrd="2" destOrd="0" presId="urn:microsoft.com/office/officeart/2005/8/layout/hierarchy6"/>
    <dgm:cxn modelId="{18E04139-0729-4634-8FCB-B41D8703E02B}" type="presParOf" srcId="{7146ACDB-7125-41B2-8B17-6C2DFFF0FC1B}" destId="{FB27AFE8-2BFA-4F35-9FED-2933564527DF}" srcOrd="0" destOrd="0" presId="urn:microsoft.com/office/officeart/2005/8/layout/hierarchy6"/>
    <dgm:cxn modelId="{A238032E-3CA8-46DA-BD4D-263C360D73EC}" type="presParOf" srcId="{7146ACDB-7125-41B2-8B17-6C2DFFF0FC1B}" destId="{662B6A1E-EFF8-48F7-BE11-ACACC94259FD}"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D137A1F-D439-4187-B88F-1B7D5D9DE27F}"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BAFA6476-E67B-4AAB-AAD1-AF35FD3A59BF}">
      <dgm:prSet custT="1"/>
      <dgm:spPr/>
      <dgm:t>
        <a:bodyPr/>
        <a:lstStyle/>
        <a:p>
          <a:pPr rtl="0"/>
          <a:r>
            <a:rPr lang="en-US" sz="1800" b="0" i="0" baseline="0" dirty="0" smtClean="0"/>
            <a:t>Model Structure = Binary Logit</a:t>
          </a:r>
          <a:endParaRPr lang="en-US" sz="1800" b="0" i="0" baseline="0" dirty="0"/>
        </a:p>
      </dgm:t>
    </dgm:pt>
    <dgm:pt modelId="{E5C282F1-9903-4017-81C4-82DA3F26B6DD}" type="parTrans" cxnId="{28B4891A-AF41-46CF-931F-100D208BA1AD}">
      <dgm:prSet/>
      <dgm:spPr/>
      <dgm:t>
        <a:bodyPr/>
        <a:lstStyle/>
        <a:p>
          <a:endParaRPr lang="en-US" sz="1800"/>
        </a:p>
      </dgm:t>
    </dgm:pt>
    <dgm:pt modelId="{B9B9A779-F3A0-4E44-80AC-A91102333742}" type="sibTrans" cxnId="{28B4891A-AF41-46CF-931F-100D208BA1AD}">
      <dgm:prSet/>
      <dgm:spPr/>
      <dgm:t>
        <a:bodyPr/>
        <a:lstStyle/>
        <a:p>
          <a:endParaRPr lang="en-US" sz="1800"/>
        </a:p>
      </dgm:t>
    </dgm:pt>
    <dgm:pt modelId="{032086FB-02A7-4827-B769-337D2E293828}" type="pres">
      <dgm:prSet presAssocID="{1D137A1F-D439-4187-B88F-1B7D5D9DE27F}" presName="CompostProcess" presStyleCnt="0">
        <dgm:presLayoutVars>
          <dgm:dir/>
          <dgm:resizeHandles val="exact"/>
        </dgm:presLayoutVars>
      </dgm:prSet>
      <dgm:spPr/>
      <dgm:t>
        <a:bodyPr/>
        <a:lstStyle/>
        <a:p>
          <a:endParaRPr lang="en-US"/>
        </a:p>
      </dgm:t>
    </dgm:pt>
    <dgm:pt modelId="{76EF4866-DF74-4AEE-AAEB-4DDA134715C4}" type="pres">
      <dgm:prSet presAssocID="{1D137A1F-D439-4187-B88F-1B7D5D9DE27F}" presName="arrow" presStyleLbl="bgShp" presStyleIdx="0" presStyleCnt="1"/>
      <dgm:spPr/>
    </dgm:pt>
    <dgm:pt modelId="{5E8024EF-F407-457C-BDB0-7B0DBBC7411B}" type="pres">
      <dgm:prSet presAssocID="{1D137A1F-D439-4187-B88F-1B7D5D9DE27F}" presName="linearProcess" presStyleCnt="0"/>
      <dgm:spPr/>
    </dgm:pt>
    <dgm:pt modelId="{D14FC0C4-FFDA-41E2-A4DD-4ADD6B17E291}" type="pres">
      <dgm:prSet presAssocID="{BAFA6476-E67B-4AAB-AAD1-AF35FD3A59BF}" presName="textNode" presStyleLbl="node1" presStyleIdx="0" presStyleCnt="1">
        <dgm:presLayoutVars>
          <dgm:bulletEnabled val="1"/>
        </dgm:presLayoutVars>
      </dgm:prSet>
      <dgm:spPr/>
      <dgm:t>
        <a:bodyPr/>
        <a:lstStyle/>
        <a:p>
          <a:endParaRPr lang="en-US"/>
        </a:p>
      </dgm:t>
    </dgm:pt>
  </dgm:ptLst>
  <dgm:cxnLst>
    <dgm:cxn modelId="{28B4891A-AF41-46CF-931F-100D208BA1AD}" srcId="{1D137A1F-D439-4187-B88F-1B7D5D9DE27F}" destId="{BAFA6476-E67B-4AAB-AAD1-AF35FD3A59BF}" srcOrd="0" destOrd="0" parTransId="{E5C282F1-9903-4017-81C4-82DA3F26B6DD}" sibTransId="{B9B9A779-F3A0-4E44-80AC-A91102333742}"/>
    <dgm:cxn modelId="{0986EAB5-C2C2-45FC-8F88-0ECC76A47180}" type="presOf" srcId="{BAFA6476-E67B-4AAB-AAD1-AF35FD3A59BF}" destId="{D14FC0C4-FFDA-41E2-A4DD-4ADD6B17E291}" srcOrd="0" destOrd="0" presId="urn:microsoft.com/office/officeart/2005/8/layout/hProcess9"/>
    <dgm:cxn modelId="{AEB89730-62A4-4A77-85C3-A0651A9D99B3}" type="presOf" srcId="{1D137A1F-D439-4187-B88F-1B7D5D9DE27F}" destId="{032086FB-02A7-4827-B769-337D2E293828}" srcOrd="0" destOrd="0" presId="urn:microsoft.com/office/officeart/2005/8/layout/hProcess9"/>
    <dgm:cxn modelId="{BD77465D-3E32-4716-B254-DD4C59A539B5}" type="presParOf" srcId="{032086FB-02A7-4827-B769-337D2E293828}" destId="{76EF4866-DF74-4AEE-AAEB-4DDA134715C4}" srcOrd="0" destOrd="0" presId="urn:microsoft.com/office/officeart/2005/8/layout/hProcess9"/>
    <dgm:cxn modelId="{F8EAAAC4-8733-4640-8081-C67DB473064B}" type="presParOf" srcId="{032086FB-02A7-4827-B769-337D2E293828}" destId="{5E8024EF-F407-457C-BDB0-7B0DBBC7411B}" srcOrd="1" destOrd="0" presId="urn:microsoft.com/office/officeart/2005/8/layout/hProcess9"/>
    <dgm:cxn modelId="{314AAB2D-B3BD-4FFD-881B-4B51723D0993}" type="presParOf" srcId="{5E8024EF-F407-457C-BDB0-7B0DBBC7411B}" destId="{D14FC0C4-FFDA-41E2-A4DD-4ADD6B17E291}" srcOrd="0"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19C879A-A1CC-4DA8-9BF0-682ADA10D0E7}"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945973A7-F2A0-4196-B48E-4D3DF608C703}">
      <dgm:prSet custT="1"/>
      <dgm:spPr/>
      <dgm:t>
        <a:bodyPr/>
        <a:lstStyle/>
        <a:p>
          <a:pPr rtl="0"/>
          <a:r>
            <a:rPr lang="en-US" sz="1400" dirty="0" smtClean="0"/>
            <a:t>No of stops by industry type</a:t>
          </a:r>
          <a:endParaRPr lang="en-US" sz="1400" dirty="0"/>
        </a:p>
      </dgm:t>
    </dgm:pt>
    <dgm:pt modelId="{1247E4AE-4F33-4E91-B125-B88C598FF49D}" type="parTrans" cxnId="{6C26052B-584F-4C01-8F3B-B0325A078E95}">
      <dgm:prSet/>
      <dgm:spPr/>
      <dgm:t>
        <a:bodyPr/>
        <a:lstStyle/>
        <a:p>
          <a:endParaRPr lang="en-US" sz="1400"/>
        </a:p>
      </dgm:t>
    </dgm:pt>
    <dgm:pt modelId="{A2403AD9-4C06-4A15-87D7-5C5549FC23AB}" type="sibTrans" cxnId="{6C26052B-584F-4C01-8F3B-B0325A078E95}">
      <dgm:prSet/>
      <dgm:spPr/>
      <dgm:t>
        <a:bodyPr/>
        <a:lstStyle/>
        <a:p>
          <a:endParaRPr lang="en-US" sz="1400"/>
        </a:p>
      </dgm:t>
    </dgm:pt>
    <dgm:pt modelId="{D17C3805-9DB1-44A6-AD38-3F48C3799EFB}">
      <dgm:prSet custT="1"/>
      <dgm:spPr/>
      <dgm:t>
        <a:bodyPr/>
        <a:lstStyle/>
        <a:p>
          <a:pPr rtl="0"/>
          <a:r>
            <a:rPr lang="en-US" sz="1400" dirty="0" smtClean="0"/>
            <a:t>Total employment in starting TAZ</a:t>
          </a:r>
          <a:endParaRPr lang="en-US" sz="1400" dirty="0"/>
        </a:p>
      </dgm:t>
    </dgm:pt>
    <dgm:pt modelId="{28CE2C5D-F215-4002-99F4-BDEA70BACD91}" type="parTrans" cxnId="{D3DBDC38-31A4-49E9-B384-C6F84D6A821F}">
      <dgm:prSet/>
      <dgm:spPr/>
      <dgm:t>
        <a:bodyPr/>
        <a:lstStyle/>
        <a:p>
          <a:endParaRPr lang="en-US" sz="1400"/>
        </a:p>
      </dgm:t>
    </dgm:pt>
    <dgm:pt modelId="{B6997E09-767B-4732-BA36-EE40F740C1CB}" type="sibTrans" cxnId="{D3DBDC38-31A4-49E9-B384-C6F84D6A821F}">
      <dgm:prSet/>
      <dgm:spPr/>
      <dgm:t>
        <a:bodyPr/>
        <a:lstStyle/>
        <a:p>
          <a:endParaRPr lang="en-US" sz="1400"/>
        </a:p>
      </dgm:t>
    </dgm:pt>
    <dgm:pt modelId="{250CD8C9-4DD0-4B65-BE37-2E52CE25A18B}">
      <dgm:prSet custT="1"/>
      <dgm:spPr/>
      <dgm:t>
        <a:bodyPr/>
        <a:lstStyle/>
        <a:p>
          <a:pPr rtl="0"/>
          <a:r>
            <a:rPr lang="en-US" sz="1400" dirty="0" smtClean="0"/>
            <a:t>Employment by industry type</a:t>
          </a:r>
          <a:endParaRPr lang="en-US" sz="1400" dirty="0"/>
        </a:p>
      </dgm:t>
    </dgm:pt>
    <dgm:pt modelId="{F9C888E4-057E-4FDC-9005-CA0DE63A0E76}" type="parTrans" cxnId="{2912410F-1913-4479-9545-6C201917E7EA}">
      <dgm:prSet/>
      <dgm:spPr/>
      <dgm:t>
        <a:bodyPr/>
        <a:lstStyle/>
        <a:p>
          <a:endParaRPr lang="en-US" sz="1400"/>
        </a:p>
      </dgm:t>
    </dgm:pt>
    <dgm:pt modelId="{7E4BAA04-7BF6-4445-BF84-1FD684861957}" type="sibTrans" cxnId="{2912410F-1913-4479-9545-6C201917E7EA}">
      <dgm:prSet/>
      <dgm:spPr/>
      <dgm:t>
        <a:bodyPr/>
        <a:lstStyle/>
        <a:p>
          <a:endParaRPr lang="en-US" sz="1400"/>
        </a:p>
      </dgm:t>
    </dgm:pt>
    <dgm:pt modelId="{52EF3BF1-86B3-4529-A95C-D7DC74FF6678}" type="pres">
      <dgm:prSet presAssocID="{B19C879A-A1CC-4DA8-9BF0-682ADA10D0E7}" presName="diagram" presStyleCnt="0">
        <dgm:presLayoutVars>
          <dgm:chPref val="1"/>
          <dgm:dir/>
          <dgm:animOne val="branch"/>
          <dgm:animLvl val="lvl"/>
          <dgm:resizeHandles/>
        </dgm:presLayoutVars>
      </dgm:prSet>
      <dgm:spPr/>
      <dgm:t>
        <a:bodyPr/>
        <a:lstStyle/>
        <a:p>
          <a:endParaRPr lang="en-US"/>
        </a:p>
      </dgm:t>
    </dgm:pt>
    <dgm:pt modelId="{86DCD1F7-C1B3-4D29-91E9-9E90022F3B86}" type="pres">
      <dgm:prSet presAssocID="{945973A7-F2A0-4196-B48E-4D3DF608C703}" presName="root" presStyleCnt="0"/>
      <dgm:spPr/>
    </dgm:pt>
    <dgm:pt modelId="{3691FBE2-301A-4AB5-ACB1-4DAD91E75015}" type="pres">
      <dgm:prSet presAssocID="{945973A7-F2A0-4196-B48E-4D3DF608C703}" presName="rootComposite" presStyleCnt="0"/>
      <dgm:spPr/>
    </dgm:pt>
    <dgm:pt modelId="{933206DE-2C6C-4CCD-A35B-BA35615263C1}" type="pres">
      <dgm:prSet presAssocID="{945973A7-F2A0-4196-B48E-4D3DF608C703}" presName="rootText" presStyleLbl="node1" presStyleIdx="0" presStyleCnt="3" custScaleX="161660" custScaleY="308781"/>
      <dgm:spPr/>
      <dgm:t>
        <a:bodyPr/>
        <a:lstStyle/>
        <a:p>
          <a:endParaRPr lang="en-US"/>
        </a:p>
      </dgm:t>
    </dgm:pt>
    <dgm:pt modelId="{5CFBF79D-F336-4386-904F-E0D565E1898D}" type="pres">
      <dgm:prSet presAssocID="{945973A7-F2A0-4196-B48E-4D3DF608C703}" presName="rootConnector" presStyleLbl="node1" presStyleIdx="0" presStyleCnt="3"/>
      <dgm:spPr/>
      <dgm:t>
        <a:bodyPr/>
        <a:lstStyle/>
        <a:p>
          <a:endParaRPr lang="en-US"/>
        </a:p>
      </dgm:t>
    </dgm:pt>
    <dgm:pt modelId="{76CC29DD-1617-4053-B83E-DF54D914FE2A}" type="pres">
      <dgm:prSet presAssocID="{945973A7-F2A0-4196-B48E-4D3DF608C703}" presName="childShape" presStyleCnt="0"/>
      <dgm:spPr/>
    </dgm:pt>
    <dgm:pt modelId="{05340E2E-AF2F-461B-B1EB-B07D66CD518B}" type="pres">
      <dgm:prSet presAssocID="{D17C3805-9DB1-44A6-AD38-3F48C3799EFB}" presName="root" presStyleCnt="0"/>
      <dgm:spPr/>
    </dgm:pt>
    <dgm:pt modelId="{7A410329-7422-45D6-A8B8-A46C3EC5268A}" type="pres">
      <dgm:prSet presAssocID="{D17C3805-9DB1-44A6-AD38-3F48C3799EFB}" presName="rootComposite" presStyleCnt="0"/>
      <dgm:spPr/>
    </dgm:pt>
    <dgm:pt modelId="{8A616E74-3DEF-4B60-A111-C3E222E35F8C}" type="pres">
      <dgm:prSet presAssocID="{D17C3805-9DB1-44A6-AD38-3F48C3799EFB}" presName="rootText" presStyleLbl="node1" presStyleIdx="1" presStyleCnt="3" custScaleX="161660" custScaleY="308781"/>
      <dgm:spPr/>
      <dgm:t>
        <a:bodyPr/>
        <a:lstStyle/>
        <a:p>
          <a:endParaRPr lang="en-US"/>
        </a:p>
      </dgm:t>
    </dgm:pt>
    <dgm:pt modelId="{22210DA6-DCD3-4DE2-A245-225C09212C53}" type="pres">
      <dgm:prSet presAssocID="{D17C3805-9DB1-44A6-AD38-3F48C3799EFB}" presName="rootConnector" presStyleLbl="node1" presStyleIdx="1" presStyleCnt="3"/>
      <dgm:spPr/>
      <dgm:t>
        <a:bodyPr/>
        <a:lstStyle/>
        <a:p>
          <a:endParaRPr lang="en-US"/>
        </a:p>
      </dgm:t>
    </dgm:pt>
    <dgm:pt modelId="{9B620372-9A32-4EB1-AE14-E8EB6F7916D1}" type="pres">
      <dgm:prSet presAssocID="{D17C3805-9DB1-44A6-AD38-3F48C3799EFB}" presName="childShape" presStyleCnt="0"/>
      <dgm:spPr/>
    </dgm:pt>
    <dgm:pt modelId="{5221AAC3-D935-486C-9C0D-D986F7519965}" type="pres">
      <dgm:prSet presAssocID="{250CD8C9-4DD0-4B65-BE37-2E52CE25A18B}" presName="root" presStyleCnt="0"/>
      <dgm:spPr/>
    </dgm:pt>
    <dgm:pt modelId="{32445DF2-FF03-45D2-9B69-E9EF2D9154BB}" type="pres">
      <dgm:prSet presAssocID="{250CD8C9-4DD0-4B65-BE37-2E52CE25A18B}" presName="rootComposite" presStyleCnt="0"/>
      <dgm:spPr/>
    </dgm:pt>
    <dgm:pt modelId="{5CA9BA54-1182-470E-BD56-C343780D42E8}" type="pres">
      <dgm:prSet presAssocID="{250CD8C9-4DD0-4B65-BE37-2E52CE25A18B}" presName="rootText" presStyleLbl="node1" presStyleIdx="2" presStyleCnt="3" custScaleX="161660" custScaleY="308781"/>
      <dgm:spPr/>
      <dgm:t>
        <a:bodyPr/>
        <a:lstStyle/>
        <a:p>
          <a:endParaRPr lang="en-US"/>
        </a:p>
      </dgm:t>
    </dgm:pt>
    <dgm:pt modelId="{9C42377F-8041-43AC-AFE2-724BBE3CEA72}" type="pres">
      <dgm:prSet presAssocID="{250CD8C9-4DD0-4B65-BE37-2E52CE25A18B}" presName="rootConnector" presStyleLbl="node1" presStyleIdx="2" presStyleCnt="3"/>
      <dgm:spPr/>
      <dgm:t>
        <a:bodyPr/>
        <a:lstStyle/>
        <a:p>
          <a:endParaRPr lang="en-US"/>
        </a:p>
      </dgm:t>
    </dgm:pt>
    <dgm:pt modelId="{91F677A5-E5BC-4316-8159-D59C9C364195}" type="pres">
      <dgm:prSet presAssocID="{250CD8C9-4DD0-4B65-BE37-2E52CE25A18B}" presName="childShape" presStyleCnt="0"/>
      <dgm:spPr/>
    </dgm:pt>
  </dgm:ptLst>
  <dgm:cxnLst>
    <dgm:cxn modelId="{BCB8C17C-CE63-4CA5-B450-D59227B603DF}" type="presOf" srcId="{945973A7-F2A0-4196-B48E-4D3DF608C703}" destId="{5CFBF79D-F336-4386-904F-E0D565E1898D}" srcOrd="1" destOrd="0" presId="urn:microsoft.com/office/officeart/2005/8/layout/hierarchy3"/>
    <dgm:cxn modelId="{860D574E-28AF-4951-8C69-DBBF122681D1}" type="presOf" srcId="{250CD8C9-4DD0-4B65-BE37-2E52CE25A18B}" destId="{5CA9BA54-1182-470E-BD56-C343780D42E8}" srcOrd="0" destOrd="0" presId="urn:microsoft.com/office/officeart/2005/8/layout/hierarchy3"/>
    <dgm:cxn modelId="{D3DBDC38-31A4-49E9-B384-C6F84D6A821F}" srcId="{B19C879A-A1CC-4DA8-9BF0-682ADA10D0E7}" destId="{D17C3805-9DB1-44A6-AD38-3F48C3799EFB}" srcOrd="1" destOrd="0" parTransId="{28CE2C5D-F215-4002-99F4-BDEA70BACD91}" sibTransId="{B6997E09-767B-4732-BA36-EE40F740C1CB}"/>
    <dgm:cxn modelId="{A73E1948-7BB8-43F5-A5CC-3EF3CE2BE40C}" type="presOf" srcId="{D17C3805-9DB1-44A6-AD38-3F48C3799EFB}" destId="{8A616E74-3DEF-4B60-A111-C3E222E35F8C}" srcOrd="0" destOrd="0" presId="urn:microsoft.com/office/officeart/2005/8/layout/hierarchy3"/>
    <dgm:cxn modelId="{6C26052B-584F-4C01-8F3B-B0325A078E95}" srcId="{B19C879A-A1CC-4DA8-9BF0-682ADA10D0E7}" destId="{945973A7-F2A0-4196-B48E-4D3DF608C703}" srcOrd="0" destOrd="0" parTransId="{1247E4AE-4F33-4E91-B125-B88C598FF49D}" sibTransId="{A2403AD9-4C06-4A15-87D7-5C5549FC23AB}"/>
    <dgm:cxn modelId="{75F8050C-EAA4-462E-B3B5-FE53C6F76122}" type="presOf" srcId="{D17C3805-9DB1-44A6-AD38-3F48C3799EFB}" destId="{22210DA6-DCD3-4DE2-A245-225C09212C53}" srcOrd="1" destOrd="0" presId="urn:microsoft.com/office/officeart/2005/8/layout/hierarchy3"/>
    <dgm:cxn modelId="{2912410F-1913-4479-9545-6C201917E7EA}" srcId="{B19C879A-A1CC-4DA8-9BF0-682ADA10D0E7}" destId="{250CD8C9-4DD0-4B65-BE37-2E52CE25A18B}" srcOrd="2" destOrd="0" parTransId="{F9C888E4-057E-4FDC-9005-CA0DE63A0E76}" sibTransId="{7E4BAA04-7BF6-4445-BF84-1FD684861957}"/>
    <dgm:cxn modelId="{D5FB2D7A-262F-4772-A2B0-D3BAA3AC3E3B}" type="presOf" srcId="{945973A7-F2A0-4196-B48E-4D3DF608C703}" destId="{933206DE-2C6C-4CCD-A35B-BA35615263C1}" srcOrd="0" destOrd="0" presId="urn:microsoft.com/office/officeart/2005/8/layout/hierarchy3"/>
    <dgm:cxn modelId="{7B9EFCCC-04F6-425C-B37F-1CAFD39478C4}" type="presOf" srcId="{250CD8C9-4DD0-4B65-BE37-2E52CE25A18B}" destId="{9C42377F-8041-43AC-AFE2-724BBE3CEA72}" srcOrd="1" destOrd="0" presId="urn:microsoft.com/office/officeart/2005/8/layout/hierarchy3"/>
    <dgm:cxn modelId="{4BF10BD5-BC87-46C0-83BD-15662A88BE96}" type="presOf" srcId="{B19C879A-A1CC-4DA8-9BF0-682ADA10D0E7}" destId="{52EF3BF1-86B3-4529-A95C-D7DC74FF6678}" srcOrd="0" destOrd="0" presId="urn:microsoft.com/office/officeart/2005/8/layout/hierarchy3"/>
    <dgm:cxn modelId="{635E2D06-EDCD-459D-BD9A-DFEA8CB8119F}" type="presParOf" srcId="{52EF3BF1-86B3-4529-A95C-D7DC74FF6678}" destId="{86DCD1F7-C1B3-4D29-91E9-9E90022F3B86}" srcOrd="0" destOrd="0" presId="urn:microsoft.com/office/officeart/2005/8/layout/hierarchy3"/>
    <dgm:cxn modelId="{9DAAA2FF-599F-4384-8F61-4451F9BB585E}" type="presParOf" srcId="{86DCD1F7-C1B3-4D29-91E9-9E90022F3B86}" destId="{3691FBE2-301A-4AB5-ACB1-4DAD91E75015}" srcOrd="0" destOrd="0" presId="urn:microsoft.com/office/officeart/2005/8/layout/hierarchy3"/>
    <dgm:cxn modelId="{F191EA80-5064-496F-8F10-7DDE4D35F1BA}" type="presParOf" srcId="{3691FBE2-301A-4AB5-ACB1-4DAD91E75015}" destId="{933206DE-2C6C-4CCD-A35B-BA35615263C1}" srcOrd="0" destOrd="0" presId="urn:microsoft.com/office/officeart/2005/8/layout/hierarchy3"/>
    <dgm:cxn modelId="{41CEBD8D-E39F-49EB-BC7B-D4D1C73419E8}" type="presParOf" srcId="{3691FBE2-301A-4AB5-ACB1-4DAD91E75015}" destId="{5CFBF79D-F336-4386-904F-E0D565E1898D}" srcOrd="1" destOrd="0" presId="urn:microsoft.com/office/officeart/2005/8/layout/hierarchy3"/>
    <dgm:cxn modelId="{6FBA4F7D-F671-43A2-AC3C-A7A6014857F2}" type="presParOf" srcId="{86DCD1F7-C1B3-4D29-91E9-9E90022F3B86}" destId="{76CC29DD-1617-4053-B83E-DF54D914FE2A}" srcOrd="1" destOrd="0" presId="urn:microsoft.com/office/officeart/2005/8/layout/hierarchy3"/>
    <dgm:cxn modelId="{D23F74A7-129C-43AF-9776-8FF6D7413EB3}" type="presParOf" srcId="{52EF3BF1-86B3-4529-A95C-D7DC74FF6678}" destId="{05340E2E-AF2F-461B-B1EB-B07D66CD518B}" srcOrd="1" destOrd="0" presId="urn:microsoft.com/office/officeart/2005/8/layout/hierarchy3"/>
    <dgm:cxn modelId="{8DD90403-69AA-4024-9916-7DABB0C72F9C}" type="presParOf" srcId="{05340E2E-AF2F-461B-B1EB-B07D66CD518B}" destId="{7A410329-7422-45D6-A8B8-A46C3EC5268A}" srcOrd="0" destOrd="0" presId="urn:microsoft.com/office/officeart/2005/8/layout/hierarchy3"/>
    <dgm:cxn modelId="{9AA96918-8F91-4621-BF05-0BFB5E0DA11C}" type="presParOf" srcId="{7A410329-7422-45D6-A8B8-A46C3EC5268A}" destId="{8A616E74-3DEF-4B60-A111-C3E222E35F8C}" srcOrd="0" destOrd="0" presId="urn:microsoft.com/office/officeart/2005/8/layout/hierarchy3"/>
    <dgm:cxn modelId="{EACF5DA7-1950-4FC6-A7D6-B61A29CE0AEB}" type="presParOf" srcId="{7A410329-7422-45D6-A8B8-A46C3EC5268A}" destId="{22210DA6-DCD3-4DE2-A245-225C09212C53}" srcOrd="1" destOrd="0" presId="urn:microsoft.com/office/officeart/2005/8/layout/hierarchy3"/>
    <dgm:cxn modelId="{3E68280C-63FE-4128-AA37-3E108B87F74D}" type="presParOf" srcId="{05340E2E-AF2F-461B-B1EB-B07D66CD518B}" destId="{9B620372-9A32-4EB1-AE14-E8EB6F7916D1}" srcOrd="1" destOrd="0" presId="urn:microsoft.com/office/officeart/2005/8/layout/hierarchy3"/>
    <dgm:cxn modelId="{7CDD817D-0026-4928-AA74-11DDAFDCC593}" type="presParOf" srcId="{52EF3BF1-86B3-4529-A95C-D7DC74FF6678}" destId="{5221AAC3-D935-486C-9C0D-D986F7519965}" srcOrd="2" destOrd="0" presId="urn:microsoft.com/office/officeart/2005/8/layout/hierarchy3"/>
    <dgm:cxn modelId="{F83CBA8F-B635-4FF9-8A8E-D25D995830F3}" type="presParOf" srcId="{5221AAC3-D935-486C-9C0D-D986F7519965}" destId="{32445DF2-FF03-45D2-9B69-E9EF2D9154BB}" srcOrd="0" destOrd="0" presId="urn:microsoft.com/office/officeart/2005/8/layout/hierarchy3"/>
    <dgm:cxn modelId="{50B985AF-637B-4C58-AA86-9E9E7988AF47}" type="presParOf" srcId="{32445DF2-FF03-45D2-9B69-E9EF2D9154BB}" destId="{5CA9BA54-1182-470E-BD56-C343780D42E8}" srcOrd="0" destOrd="0" presId="urn:microsoft.com/office/officeart/2005/8/layout/hierarchy3"/>
    <dgm:cxn modelId="{3844C832-20E5-46D4-B3EE-287E7DC7272F}" type="presParOf" srcId="{32445DF2-FF03-45D2-9B69-E9EF2D9154BB}" destId="{9C42377F-8041-43AC-AFE2-724BBE3CEA72}" srcOrd="1" destOrd="0" presId="urn:microsoft.com/office/officeart/2005/8/layout/hierarchy3"/>
    <dgm:cxn modelId="{0EE3DC4E-6580-4C29-9790-9C3D9EAFA19C}" type="presParOf" srcId="{5221AAC3-D935-486C-9C0D-D986F7519965}" destId="{91F677A5-E5BC-4316-8159-D59C9C364195}" srcOrd="1" destOrd="0" presId="urn:microsoft.com/office/officeart/2005/8/layout/hierarchy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3339DF9-1CB2-43D8-8CBA-F3DD6B03FE2C}" type="doc">
      <dgm:prSet loTypeId="urn:microsoft.com/office/officeart/2005/8/layout/hierarchy6" loCatId="hierarchy" qsTypeId="urn:microsoft.com/office/officeart/2005/8/quickstyle/3d5" qsCatId="3D" csTypeId="urn:microsoft.com/office/officeart/2005/8/colors/accent1_2" csCatId="accent1" phldr="1"/>
      <dgm:spPr/>
      <dgm:t>
        <a:bodyPr/>
        <a:lstStyle/>
        <a:p>
          <a:endParaRPr lang="en-US"/>
        </a:p>
      </dgm:t>
    </dgm:pt>
    <dgm:pt modelId="{0170A282-909E-4AEA-804B-9FB0E14A4DF6}">
      <dgm:prSet/>
      <dgm:spPr/>
      <dgm:t>
        <a:bodyPr/>
        <a:lstStyle/>
        <a:p>
          <a:pPr rtl="0"/>
          <a:r>
            <a:rPr lang="en-US" dirty="0" smtClean="0">
              <a:solidFill>
                <a:schemeClr val="bg1"/>
              </a:solidFill>
            </a:rPr>
            <a:t>1 of 10 Stop Types</a:t>
          </a:r>
          <a:endParaRPr lang="en-US" dirty="0">
            <a:solidFill>
              <a:schemeClr val="bg1"/>
            </a:solidFill>
          </a:endParaRPr>
        </a:p>
      </dgm:t>
    </dgm:pt>
    <dgm:pt modelId="{1AB0CECD-10E8-4DDE-9586-E125824EB2F7}" type="parTrans" cxnId="{66244F6D-FF7F-4B70-BA92-83A89F0777D6}">
      <dgm:prSet/>
      <dgm:spPr/>
      <dgm:t>
        <a:bodyPr/>
        <a:lstStyle/>
        <a:p>
          <a:endParaRPr lang="en-US">
            <a:solidFill>
              <a:schemeClr val="tx1"/>
            </a:solidFill>
          </a:endParaRPr>
        </a:p>
      </dgm:t>
    </dgm:pt>
    <dgm:pt modelId="{6B1B4E0C-DC0F-4D7A-A0DE-C1524A38011A}" type="sibTrans" cxnId="{66244F6D-FF7F-4B70-BA92-83A89F0777D6}">
      <dgm:prSet/>
      <dgm:spPr/>
      <dgm:t>
        <a:bodyPr/>
        <a:lstStyle/>
        <a:p>
          <a:endParaRPr lang="en-US">
            <a:solidFill>
              <a:schemeClr val="tx1"/>
            </a:solidFill>
          </a:endParaRPr>
        </a:p>
      </dgm:t>
    </dgm:pt>
    <dgm:pt modelId="{8F539F60-74C9-4F04-9819-DFFF96247DB7}">
      <dgm:prSet custT="1"/>
      <dgm:spPr/>
      <dgm:t>
        <a:bodyPr/>
        <a:lstStyle/>
        <a:p>
          <a:pPr rtl="0"/>
          <a:r>
            <a:rPr lang="en-US" sz="1000" b="1" dirty="0" smtClean="0"/>
            <a:t>Retail</a:t>
          </a:r>
          <a:endParaRPr lang="en-US" sz="1000" dirty="0">
            <a:solidFill>
              <a:schemeClr val="bg1"/>
            </a:solidFill>
          </a:endParaRPr>
        </a:p>
      </dgm:t>
    </dgm:pt>
    <dgm:pt modelId="{2DF20122-D95F-47C2-9508-DA96135A9DE9}" type="parTrans" cxnId="{361DC5DA-D2F9-49B5-A584-17020879FEA8}">
      <dgm:prSet/>
      <dgm:spPr/>
      <dgm:t>
        <a:bodyPr/>
        <a:lstStyle/>
        <a:p>
          <a:endParaRPr lang="en-US">
            <a:solidFill>
              <a:schemeClr val="tx1"/>
            </a:solidFill>
          </a:endParaRPr>
        </a:p>
      </dgm:t>
    </dgm:pt>
    <dgm:pt modelId="{EE93B1E5-B8C1-46ED-8D33-003BF6A22C41}" type="sibTrans" cxnId="{361DC5DA-D2F9-49B5-A584-17020879FEA8}">
      <dgm:prSet/>
      <dgm:spPr/>
      <dgm:t>
        <a:bodyPr/>
        <a:lstStyle/>
        <a:p>
          <a:endParaRPr lang="en-US">
            <a:solidFill>
              <a:schemeClr val="tx1"/>
            </a:solidFill>
          </a:endParaRPr>
        </a:p>
      </dgm:t>
    </dgm:pt>
    <dgm:pt modelId="{EC88D65C-3C06-44CA-8AB1-E9E058AEB76C}">
      <dgm:prSet custT="1"/>
      <dgm:spPr/>
      <dgm:t>
        <a:bodyPr/>
        <a:lstStyle/>
        <a:p>
          <a:pPr rtl="0"/>
          <a:r>
            <a:rPr lang="en-US" sz="1000" b="1" dirty="0" smtClean="0"/>
            <a:t>Constr.</a:t>
          </a:r>
          <a:endParaRPr lang="en-US" sz="1000" b="1" dirty="0"/>
        </a:p>
      </dgm:t>
    </dgm:pt>
    <dgm:pt modelId="{76323808-B50A-4550-9923-B215CA2BE83D}" type="parTrans" cxnId="{2B809F90-A6F5-4B5E-9965-CB7548D693C9}">
      <dgm:prSet/>
      <dgm:spPr/>
      <dgm:t>
        <a:bodyPr/>
        <a:lstStyle/>
        <a:p>
          <a:endParaRPr lang="en-US"/>
        </a:p>
      </dgm:t>
    </dgm:pt>
    <dgm:pt modelId="{3529A2BB-9F3B-4739-954E-03C9EE93B28C}" type="sibTrans" cxnId="{2B809F90-A6F5-4B5E-9965-CB7548D693C9}">
      <dgm:prSet/>
      <dgm:spPr/>
      <dgm:t>
        <a:bodyPr/>
        <a:lstStyle/>
        <a:p>
          <a:endParaRPr lang="en-US"/>
        </a:p>
      </dgm:t>
    </dgm:pt>
    <dgm:pt modelId="{FB58ED15-AD2A-405F-98EA-C2C90EC9B4BC}">
      <dgm:prSet custT="1"/>
      <dgm:spPr/>
      <dgm:t>
        <a:bodyPr/>
        <a:lstStyle/>
        <a:p>
          <a:pPr rtl="0"/>
          <a:r>
            <a:rPr lang="en-US" sz="1000" b="1" dirty="0" smtClean="0"/>
            <a:t>Farming</a:t>
          </a:r>
          <a:endParaRPr lang="en-US" sz="1000" b="1" dirty="0"/>
        </a:p>
      </dgm:t>
    </dgm:pt>
    <dgm:pt modelId="{15296A00-D1EE-4EAE-AB5E-A6710CF88E42}" type="parTrans" cxnId="{DDF297C0-AC5A-4B5D-A92F-8D45D11FE9E0}">
      <dgm:prSet/>
      <dgm:spPr/>
      <dgm:t>
        <a:bodyPr/>
        <a:lstStyle/>
        <a:p>
          <a:endParaRPr lang="en-US"/>
        </a:p>
      </dgm:t>
    </dgm:pt>
    <dgm:pt modelId="{A6B10A7C-F2B2-466B-934E-B38747A4F93B}" type="sibTrans" cxnId="{DDF297C0-AC5A-4B5D-A92F-8D45D11FE9E0}">
      <dgm:prSet/>
      <dgm:spPr/>
      <dgm:t>
        <a:bodyPr/>
        <a:lstStyle/>
        <a:p>
          <a:endParaRPr lang="en-US"/>
        </a:p>
      </dgm:t>
    </dgm:pt>
    <dgm:pt modelId="{95EE0EC3-1C59-43B6-8683-6951115641D7}">
      <dgm:prSet custT="1"/>
      <dgm:spPr/>
      <dgm:t>
        <a:bodyPr/>
        <a:lstStyle/>
        <a:p>
          <a:pPr rtl="0"/>
          <a:r>
            <a:rPr lang="en-US" sz="1000" b="1" dirty="0" smtClean="0"/>
            <a:t>Resid.</a:t>
          </a:r>
          <a:endParaRPr lang="en-US" sz="1000" b="1" dirty="0"/>
        </a:p>
      </dgm:t>
    </dgm:pt>
    <dgm:pt modelId="{B1EF50B1-69DD-4F7E-B24F-962ACBDD8ED1}" type="parTrans" cxnId="{9A479C1F-359F-4F9F-B61D-4D7F8609B2DB}">
      <dgm:prSet/>
      <dgm:spPr/>
      <dgm:t>
        <a:bodyPr/>
        <a:lstStyle/>
        <a:p>
          <a:endParaRPr lang="en-US"/>
        </a:p>
      </dgm:t>
    </dgm:pt>
    <dgm:pt modelId="{AD55D734-077B-4536-87C4-BDE67E777F42}" type="sibTrans" cxnId="{9A479C1F-359F-4F9F-B61D-4D7F8609B2DB}">
      <dgm:prSet/>
      <dgm:spPr/>
      <dgm:t>
        <a:bodyPr/>
        <a:lstStyle/>
        <a:p>
          <a:endParaRPr lang="en-US"/>
        </a:p>
      </dgm:t>
    </dgm:pt>
    <dgm:pt modelId="{93895EDC-69DD-4B1B-B5C9-A78CC664728F}">
      <dgm:prSet custT="1"/>
      <dgm:spPr/>
      <dgm:t>
        <a:bodyPr/>
        <a:lstStyle/>
        <a:p>
          <a:pPr rtl="0"/>
          <a:r>
            <a:rPr lang="en-US" sz="1000" b="1" dirty="0" smtClean="0"/>
            <a:t>Govt.</a:t>
          </a:r>
          <a:endParaRPr lang="en-US" sz="1000" b="1" dirty="0"/>
        </a:p>
      </dgm:t>
    </dgm:pt>
    <dgm:pt modelId="{4D9D9D2C-A00F-4A86-B710-687BA9839DF6}" type="parTrans" cxnId="{D88CA6D1-F576-45C6-9C2F-E742F16E8663}">
      <dgm:prSet/>
      <dgm:spPr/>
      <dgm:t>
        <a:bodyPr/>
        <a:lstStyle/>
        <a:p>
          <a:endParaRPr lang="en-US"/>
        </a:p>
      </dgm:t>
    </dgm:pt>
    <dgm:pt modelId="{C76C6821-ABDA-4801-8BC8-B7FF7DE63AA6}" type="sibTrans" cxnId="{D88CA6D1-F576-45C6-9C2F-E742F16E8663}">
      <dgm:prSet/>
      <dgm:spPr/>
      <dgm:t>
        <a:bodyPr/>
        <a:lstStyle/>
        <a:p>
          <a:endParaRPr lang="en-US"/>
        </a:p>
      </dgm:t>
    </dgm:pt>
    <dgm:pt modelId="{BDAD0B06-81A8-4EF2-AEC0-37E39969B105}">
      <dgm:prSet custT="1"/>
      <dgm:spPr/>
      <dgm:t>
        <a:bodyPr/>
        <a:lstStyle/>
        <a:p>
          <a:pPr rtl="0"/>
          <a:r>
            <a:rPr lang="en-US" sz="1000" b="1" dirty="0" smtClean="0"/>
            <a:t>Warehs.</a:t>
          </a:r>
          <a:endParaRPr lang="en-US" sz="1000" b="1" dirty="0"/>
        </a:p>
      </dgm:t>
    </dgm:pt>
    <dgm:pt modelId="{C2EF91F7-747D-4E38-9C60-668D0DDACAFA}" type="parTrans" cxnId="{12386BC0-4E4C-4122-BDA7-D8DC4D59404F}">
      <dgm:prSet/>
      <dgm:spPr/>
      <dgm:t>
        <a:bodyPr/>
        <a:lstStyle/>
        <a:p>
          <a:endParaRPr lang="en-US"/>
        </a:p>
      </dgm:t>
    </dgm:pt>
    <dgm:pt modelId="{A68E79BF-F383-46B8-AF2E-75A637DABC91}" type="sibTrans" cxnId="{12386BC0-4E4C-4122-BDA7-D8DC4D59404F}">
      <dgm:prSet/>
      <dgm:spPr/>
      <dgm:t>
        <a:bodyPr/>
        <a:lstStyle/>
        <a:p>
          <a:endParaRPr lang="en-US"/>
        </a:p>
      </dgm:t>
    </dgm:pt>
    <dgm:pt modelId="{36645B0C-9B0B-4C39-9DA1-935D62D9D375}">
      <dgm:prSet custT="1"/>
      <dgm:spPr/>
      <dgm:t>
        <a:bodyPr/>
        <a:lstStyle/>
        <a:p>
          <a:pPr rtl="0"/>
          <a:r>
            <a:rPr lang="en-US" sz="1000" b="1" dirty="0" smtClean="0"/>
            <a:t>Transp.</a:t>
          </a:r>
          <a:endParaRPr lang="en-US" sz="1000" b="1" dirty="0"/>
        </a:p>
      </dgm:t>
    </dgm:pt>
    <dgm:pt modelId="{CEA4E98D-9942-41A5-8710-2BCB0FC9E702}" type="parTrans" cxnId="{3BC50F69-8E1D-405A-BA0C-E64FA68613D0}">
      <dgm:prSet/>
      <dgm:spPr/>
      <dgm:t>
        <a:bodyPr/>
        <a:lstStyle/>
        <a:p>
          <a:endParaRPr lang="en-US"/>
        </a:p>
      </dgm:t>
    </dgm:pt>
    <dgm:pt modelId="{C37EB879-237F-4761-B406-55CBFF36CB4F}" type="sibTrans" cxnId="{3BC50F69-8E1D-405A-BA0C-E64FA68613D0}">
      <dgm:prSet/>
      <dgm:spPr/>
      <dgm:t>
        <a:bodyPr/>
        <a:lstStyle/>
        <a:p>
          <a:endParaRPr lang="en-US"/>
        </a:p>
      </dgm:t>
    </dgm:pt>
    <dgm:pt modelId="{0C396F68-9D20-40E6-A54E-54D28A9ECE1B}">
      <dgm:prSet custT="1"/>
      <dgm:spPr/>
      <dgm:t>
        <a:bodyPr/>
        <a:lstStyle/>
        <a:p>
          <a:pPr rtl="0"/>
          <a:r>
            <a:rPr lang="en-US" sz="1000" b="1" dirty="0" smtClean="0"/>
            <a:t>Office</a:t>
          </a:r>
          <a:endParaRPr lang="en-US" sz="1000" b="1" dirty="0"/>
        </a:p>
      </dgm:t>
    </dgm:pt>
    <dgm:pt modelId="{53199C4B-2C15-4C61-8A5D-117357AFB545}" type="parTrans" cxnId="{BC9B28B4-95BC-4970-B2CF-1BEB48C700DC}">
      <dgm:prSet/>
      <dgm:spPr/>
      <dgm:t>
        <a:bodyPr/>
        <a:lstStyle/>
        <a:p>
          <a:endParaRPr lang="en-US"/>
        </a:p>
      </dgm:t>
    </dgm:pt>
    <dgm:pt modelId="{FA4F1296-6744-41DD-A1AA-7CFB226E2DAA}" type="sibTrans" cxnId="{BC9B28B4-95BC-4970-B2CF-1BEB48C700DC}">
      <dgm:prSet/>
      <dgm:spPr/>
      <dgm:t>
        <a:bodyPr/>
        <a:lstStyle/>
        <a:p>
          <a:endParaRPr lang="en-US"/>
        </a:p>
      </dgm:t>
    </dgm:pt>
    <dgm:pt modelId="{15328CBE-E1B8-4488-BF3A-DF84B1653144}">
      <dgm:prSet custT="1"/>
      <dgm:spPr/>
      <dgm:t>
        <a:bodyPr/>
        <a:lstStyle/>
        <a:p>
          <a:pPr rtl="0"/>
          <a:r>
            <a:rPr lang="en-US" sz="1000" b="1" dirty="0" smtClean="0"/>
            <a:t>Industrial</a:t>
          </a:r>
          <a:endParaRPr lang="en-US" sz="1000" b="1" dirty="0"/>
        </a:p>
      </dgm:t>
    </dgm:pt>
    <dgm:pt modelId="{F3112F56-922C-46A3-8088-E4EB142ECC18}" type="parTrans" cxnId="{D5D24FCE-BEB9-4851-8F76-F256E5A79EF5}">
      <dgm:prSet/>
      <dgm:spPr/>
      <dgm:t>
        <a:bodyPr/>
        <a:lstStyle/>
        <a:p>
          <a:endParaRPr lang="en-US"/>
        </a:p>
      </dgm:t>
    </dgm:pt>
    <dgm:pt modelId="{8EC098F4-D8D0-4BFF-ADCB-467020838BC9}" type="sibTrans" cxnId="{D5D24FCE-BEB9-4851-8F76-F256E5A79EF5}">
      <dgm:prSet/>
      <dgm:spPr/>
      <dgm:t>
        <a:bodyPr/>
        <a:lstStyle/>
        <a:p>
          <a:endParaRPr lang="en-US"/>
        </a:p>
      </dgm:t>
    </dgm:pt>
    <dgm:pt modelId="{D5EF519F-8E3F-4778-B386-A20ED650DA29}">
      <dgm:prSet custT="1"/>
      <dgm:spPr/>
      <dgm:t>
        <a:bodyPr/>
        <a:lstStyle/>
        <a:p>
          <a:pPr rtl="0"/>
          <a:r>
            <a:rPr lang="en-US" sz="1000" b="1" dirty="0" smtClean="0"/>
            <a:t>Service</a:t>
          </a:r>
          <a:endParaRPr lang="en-US" sz="1000" b="1" dirty="0"/>
        </a:p>
      </dgm:t>
    </dgm:pt>
    <dgm:pt modelId="{9A4732FB-761C-44DE-B531-6CAECF4615F1}" type="parTrans" cxnId="{3E439471-E769-4BCF-94C0-786AA92FD7A4}">
      <dgm:prSet/>
      <dgm:spPr/>
      <dgm:t>
        <a:bodyPr/>
        <a:lstStyle/>
        <a:p>
          <a:endParaRPr lang="en-US"/>
        </a:p>
      </dgm:t>
    </dgm:pt>
    <dgm:pt modelId="{CB6B3AD5-7B39-4E37-8D1B-B1122DCB15DA}" type="sibTrans" cxnId="{3E439471-E769-4BCF-94C0-786AA92FD7A4}">
      <dgm:prSet/>
      <dgm:spPr/>
      <dgm:t>
        <a:bodyPr/>
        <a:lstStyle/>
        <a:p>
          <a:endParaRPr lang="en-US"/>
        </a:p>
      </dgm:t>
    </dgm:pt>
    <dgm:pt modelId="{714E5061-2D7A-478D-BF10-016B7F80EC93}" type="pres">
      <dgm:prSet presAssocID="{33339DF9-1CB2-43D8-8CBA-F3DD6B03FE2C}" presName="mainComposite" presStyleCnt="0">
        <dgm:presLayoutVars>
          <dgm:chPref val="1"/>
          <dgm:dir/>
          <dgm:animOne val="branch"/>
          <dgm:animLvl val="lvl"/>
          <dgm:resizeHandles val="exact"/>
        </dgm:presLayoutVars>
      </dgm:prSet>
      <dgm:spPr/>
      <dgm:t>
        <a:bodyPr/>
        <a:lstStyle/>
        <a:p>
          <a:endParaRPr lang="en-US"/>
        </a:p>
      </dgm:t>
    </dgm:pt>
    <dgm:pt modelId="{805BECC7-D699-42AE-8468-7D9162F05AD7}" type="pres">
      <dgm:prSet presAssocID="{33339DF9-1CB2-43D8-8CBA-F3DD6B03FE2C}" presName="hierFlow" presStyleCnt="0"/>
      <dgm:spPr/>
    </dgm:pt>
    <dgm:pt modelId="{E22B24AD-8F6D-49A9-8F86-6F58AB93FCB5}" type="pres">
      <dgm:prSet presAssocID="{33339DF9-1CB2-43D8-8CBA-F3DD6B03FE2C}" presName="firstBuf" presStyleCnt="0"/>
      <dgm:spPr/>
    </dgm:pt>
    <dgm:pt modelId="{3CDE21EB-C97C-4AD1-B7D8-E19E3A6DE444}" type="pres">
      <dgm:prSet presAssocID="{33339DF9-1CB2-43D8-8CBA-F3DD6B03FE2C}" presName="hierChild1" presStyleCnt="0">
        <dgm:presLayoutVars>
          <dgm:chPref val="1"/>
          <dgm:animOne val="branch"/>
          <dgm:animLvl val="lvl"/>
        </dgm:presLayoutVars>
      </dgm:prSet>
      <dgm:spPr/>
    </dgm:pt>
    <dgm:pt modelId="{9B2EF108-B596-4BC3-864D-60BE25B16BE9}" type="pres">
      <dgm:prSet presAssocID="{0170A282-909E-4AEA-804B-9FB0E14A4DF6}" presName="Name14" presStyleCnt="0"/>
      <dgm:spPr/>
    </dgm:pt>
    <dgm:pt modelId="{144B89F5-4AB9-4D1B-8323-523EEBBECE55}" type="pres">
      <dgm:prSet presAssocID="{0170A282-909E-4AEA-804B-9FB0E14A4DF6}" presName="level1Shape" presStyleLbl="node0" presStyleIdx="0" presStyleCnt="1">
        <dgm:presLayoutVars>
          <dgm:chPref val="3"/>
        </dgm:presLayoutVars>
      </dgm:prSet>
      <dgm:spPr/>
      <dgm:t>
        <a:bodyPr/>
        <a:lstStyle/>
        <a:p>
          <a:endParaRPr lang="en-US"/>
        </a:p>
      </dgm:t>
    </dgm:pt>
    <dgm:pt modelId="{16AACBBB-93CB-4895-8178-3546B6B0A05B}" type="pres">
      <dgm:prSet presAssocID="{0170A282-909E-4AEA-804B-9FB0E14A4DF6}" presName="hierChild2" presStyleCnt="0"/>
      <dgm:spPr/>
    </dgm:pt>
    <dgm:pt modelId="{F4A0958E-1CCE-4026-AAE3-B9C53E160C85}" type="pres">
      <dgm:prSet presAssocID="{33339DF9-1CB2-43D8-8CBA-F3DD6B03FE2C}" presName="bgShapesFlow" presStyleCnt="0"/>
      <dgm:spPr/>
    </dgm:pt>
    <dgm:pt modelId="{8BC6ABB4-6B84-45C4-9FF1-7E0053249EE9}" type="pres">
      <dgm:prSet presAssocID="{8F539F60-74C9-4F04-9819-DFFF96247DB7}" presName="rectComp" presStyleCnt="0"/>
      <dgm:spPr/>
    </dgm:pt>
    <dgm:pt modelId="{3038A977-5E88-4BF3-8AE8-3ECEF2CD1D92}" type="pres">
      <dgm:prSet presAssocID="{8F539F60-74C9-4F04-9819-DFFF96247DB7}" presName="bgRect" presStyleLbl="bgShp" presStyleIdx="0" presStyleCnt="10"/>
      <dgm:spPr/>
      <dgm:t>
        <a:bodyPr/>
        <a:lstStyle/>
        <a:p>
          <a:endParaRPr lang="en-US"/>
        </a:p>
      </dgm:t>
    </dgm:pt>
    <dgm:pt modelId="{111FCDAA-4967-444D-9EB4-D2CB3AB92799}" type="pres">
      <dgm:prSet presAssocID="{8F539F60-74C9-4F04-9819-DFFF96247DB7}" presName="bgRectTx" presStyleLbl="bgShp" presStyleIdx="0" presStyleCnt="10">
        <dgm:presLayoutVars>
          <dgm:bulletEnabled val="1"/>
        </dgm:presLayoutVars>
      </dgm:prSet>
      <dgm:spPr/>
      <dgm:t>
        <a:bodyPr/>
        <a:lstStyle/>
        <a:p>
          <a:endParaRPr lang="en-US"/>
        </a:p>
      </dgm:t>
    </dgm:pt>
    <dgm:pt modelId="{EE6C3DEF-0B04-40B8-AA73-7B10F621E640}" type="pres">
      <dgm:prSet presAssocID="{8F539F60-74C9-4F04-9819-DFFF96247DB7}" presName="spComp" presStyleCnt="0"/>
      <dgm:spPr/>
    </dgm:pt>
    <dgm:pt modelId="{012B72D4-D19D-4E1D-A6DC-592ACE7CDE77}" type="pres">
      <dgm:prSet presAssocID="{8F539F60-74C9-4F04-9819-DFFF96247DB7}" presName="vSp" presStyleCnt="0"/>
      <dgm:spPr/>
    </dgm:pt>
    <dgm:pt modelId="{E65FB838-92B8-4552-967C-459200150B1D}" type="pres">
      <dgm:prSet presAssocID="{EC88D65C-3C06-44CA-8AB1-E9E058AEB76C}" presName="rectComp" presStyleCnt="0"/>
      <dgm:spPr/>
    </dgm:pt>
    <dgm:pt modelId="{702E5DF5-CABE-4F80-B317-1EEF179B6E7C}" type="pres">
      <dgm:prSet presAssocID="{EC88D65C-3C06-44CA-8AB1-E9E058AEB76C}" presName="bgRect" presStyleLbl="bgShp" presStyleIdx="1" presStyleCnt="10"/>
      <dgm:spPr/>
      <dgm:t>
        <a:bodyPr/>
        <a:lstStyle/>
        <a:p>
          <a:endParaRPr lang="en-US"/>
        </a:p>
      </dgm:t>
    </dgm:pt>
    <dgm:pt modelId="{35907D06-6B11-4AEF-893F-6B300D4A5AAD}" type="pres">
      <dgm:prSet presAssocID="{EC88D65C-3C06-44CA-8AB1-E9E058AEB76C}" presName="bgRectTx" presStyleLbl="bgShp" presStyleIdx="1" presStyleCnt="10">
        <dgm:presLayoutVars>
          <dgm:bulletEnabled val="1"/>
        </dgm:presLayoutVars>
      </dgm:prSet>
      <dgm:spPr/>
      <dgm:t>
        <a:bodyPr/>
        <a:lstStyle/>
        <a:p>
          <a:endParaRPr lang="en-US"/>
        </a:p>
      </dgm:t>
    </dgm:pt>
    <dgm:pt modelId="{FE74972F-79B1-4D8F-8687-7246F4006F16}" type="pres">
      <dgm:prSet presAssocID="{EC88D65C-3C06-44CA-8AB1-E9E058AEB76C}" presName="spComp" presStyleCnt="0"/>
      <dgm:spPr/>
    </dgm:pt>
    <dgm:pt modelId="{B69BAC84-375C-43C0-8077-353481F54F4A}" type="pres">
      <dgm:prSet presAssocID="{EC88D65C-3C06-44CA-8AB1-E9E058AEB76C}" presName="vSp" presStyleCnt="0"/>
      <dgm:spPr/>
    </dgm:pt>
    <dgm:pt modelId="{B52B0A2E-DAC7-4959-B581-F7EEC3DEB0D1}" type="pres">
      <dgm:prSet presAssocID="{FB58ED15-AD2A-405F-98EA-C2C90EC9B4BC}" presName="rectComp" presStyleCnt="0"/>
      <dgm:spPr/>
    </dgm:pt>
    <dgm:pt modelId="{BB3186DD-6A00-4E28-A182-2BCFD3467DCC}" type="pres">
      <dgm:prSet presAssocID="{FB58ED15-AD2A-405F-98EA-C2C90EC9B4BC}" presName="bgRect" presStyleLbl="bgShp" presStyleIdx="2" presStyleCnt="10"/>
      <dgm:spPr/>
      <dgm:t>
        <a:bodyPr/>
        <a:lstStyle/>
        <a:p>
          <a:endParaRPr lang="en-US"/>
        </a:p>
      </dgm:t>
    </dgm:pt>
    <dgm:pt modelId="{6EF4CE50-F8DE-44B5-8D56-D9D8702E5706}" type="pres">
      <dgm:prSet presAssocID="{FB58ED15-AD2A-405F-98EA-C2C90EC9B4BC}" presName="bgRectTx" presStyleLbl="bgShp" presStyleIdx="2" presStyleCnt="10">
        <dgm:presLayoutVars>
          <dgm:bulletEnabled val="1"/>
        </dgm:presLayoutVars>
      </dgm:prSet>
      <dgm:spPr/>
      <dgm:t>
        <a:bodyPr/>
        <a:lstStyle/>
        <a:p>
          <a:endParaRPr lang="en-US"/>
        </a:p>
      </dgm:t>
    </dgm:pt>
    <dgm:pt modelId="{A44A1739-6388-4ABB-B6A7-F21AEE626CF6}" type="pres">
      <dgm:prSet presAssocID="{FB58ED15-AD2A-405F-98EA-C2C90EC9B4BC}" presName="spComp" presStyleCnt="0"/>
      <dgm:spPr/>
    </dgm:pt>
    <dgm:pt modelId="{F8886E8F-AEEB-4868-A5AA-3326D491174C}" type="pres">
      <dgm:prSet presAssocID="{FB58ED15-AD2A-405F-98EA-C2C90EC9B4BC}" presName="vSp" presStyleCnt="0"/>
      <dgm:spPr/>
    </dgm:pt>
    <dgm:pt modelId="{E181CD74-173A-4F70-B1BC-1CE9254C238F}" type="pres">
      <dgm:prSet presAssocID="{95EE0EC3-1C59-43B6-8683-6951115641D7}" presName="rectComp" presStyleCnt="0"/>
      <dgm:spPr/>
    </dgm:pt>
    <dgm:pt modelId="{5EF55904-1F51-45F0-88BE-CD4B7CFAC562}" type="pres">
      <dgm:prSet presAssocID="{95EE0EC3-1C59-43B6-8683-6951115641D7}" presName="bgRect" presStyleLbl="bgShp" presStyleIdx="3" presStyleCnt="10"/>
      <dgm:spPr/>
      <dgm:t>
        <a:bodyPr/>
        <a:lstStyle/>
        <a:p>
          <a:endParaRPr lang="en-US"/>
        </a:p>
      </dgm:t>
    </dgm:pt>
    <dgm:pt modelId="{095A8679-DA2F-4C5D-8360-A0D53D1DE37E}" type="pres">
      <dgm:prSet presAssocID="{95EE0EC3-1C59-43B6-8683-6951115641D7}" presName="bgRectTx" presStyleLbl="bgShp" presStyleIdx="3" presStyleCnt="10">
        <dgm:presLayoutVars>
          <dgm:bulletEnabled val="1"/>
        </dgm:presLayoutVars>
      </dgm:prSet>
      <dgm:spPr/>
      <dgm:t>
        <a:bodyPr/>
        <a:lstStyle/>
        <a:p>
          <a:endParaRPr lang="en-US"/>
        </a:p>
      </dgm:t>
    </dgm:pt>
    <dgm:pt modelId="{E191A95F-3F48-4A0C-863F-F414443ADA94}" type="pres">
      <dgm:prSet presAssocID="{95EE0EC3-1C59-43B6-8683-6951115641D7}" presName="spComp" presStyleCnt="0"/>
      <dgm:spPr/>
    </dgm:pt>
    <dgm:pt modelId="{148088DC-707C-49DD-A7D1-64F5875924EB}" type="pres">
      <dgm:prSet presAssocID="{95EE0EC3-1C59-43B6-8683-6951115641D7}" presName="vSp" presStyleCnt="0"/>
      <dgm:spPr/>
    </dgm:pt>
    <dgm:pt modelId="{35AB2F9F-B7E8-4637-89DB-DB81F66C99A6}" type="pres">
      <dgm:prSet presAssocID="{93895EDC-69DD-4B1B-B5C9-A78CC664728F}" presName="rectComp" presStyleCnt="0"/>
      <dgm:spPr/>
    </dgm:pt>
    <dgm:pt modelId="{701F1D7D-1C37-49CD-86C1-7A30494E403C}" type="pres">
      <dgm:prSet presAssocID="{93895EDC-69DD-4B1B-B5C9-A78CC664728F}" presName="bgRect" presStyleLbl="bgShp" presStyleIdx="4" presStyleCnt="10"/>
      <dgm:spPr/>
      <dgm:t>
        <a:bodyPr/>
        <a:lstStyle/>
        <a:p>
          <a:endParaRPr lang="en-US"/>
        </a:p>
      </dgm:t>
    </dgm:pt>
    <dgm:pt modelId="{DB25072A-3662-4B73-AFF5-F4D3E320CDD5}" type="pres">
      <dgm:prSet presAssocID="{93895EDC-69DD-4B1B-B5C9-A78CC664728F}" presName="bgRectTx" presStyleLbl="bgShp" presStyleIdx="4" presStyleCnt="10">
        <dgm:presLayoutVars>
          <dgm:bulletEnabled val="1"/>
        </dgm:presLayoutVars>
      </dgm:prSet>
      <dgm:spPr/>
      <dgm:t>
        <a:bodyPr/>
        <a:lstStyle/>
        <a:p>
          <a:endParaRPr lang="en-US"/>
        </a:p>
      </dgm:t>
    </dgm:pt>
    <dgm:pt modelId="{53EFD769-BF96-42CB-9ECE-EF0F3D361881}" type="pres">
      <dgm:prSet presAssocID="{93895EDC-69DD-4B1B-B5C9-A78CC664728F}" presName="spComp" presStyleCnt="0"/>
      <dgm:spPr/>
    </dgm:pt>
    <dgm:pt modelId="{4AD6F36F-6090-4D32-861E-3AA4362DFA3B}" type="pres">
      <dgm:prSet presAssocID="{93895EDC-69DD-4B1B-B5C9-A78CC664728F}" presName="vSp" presStyleCnt="0"/>
      <dgm:spPr/>
    </dgm:pt>
    <dgm:pt modelId="{F64564AE-EA90-4A6D-A3F0-9DD5B04DE7BC}" type="pres">
      <dgm:prSet presAssocID="{BDAD0B06-81A8-4EF2-AEC0-37E39969B105}" presName="rectComp" presStyleCnt="0"/>
      <dgm:spPr/>
    </dgm:pt>
    <dgm:pt modelId="{25946A61-7F32-4A8C-ADBD-88FA01BCDFB2}" type="pres">
      <dgm:prSet presAssocID="{BDAD0B06-81A8-4EF2-AEC0-37E39969B105}" presName="bgRect" presStyleLbl="bgShp" presStyleIdx="5" presStyleCnt="10"/>
      <dgm:spPr/>
      <dgm:t>
        <a:bodyPr/>
        <a:lstStyle/>
        <a:p>
          <a:endParaRPr lang="en-US"/>
        </a:p>
      </dgm:t>
    </dgm:pt>
    <dgm:pt modelId="{2C49496B-74F5-4247-AA66-CDEEFCFDA74F}" type="pres">
      <dgm:prSet presAssocID="{BDAD0B06-81A8-4EF2-AEC0-37E39969B105}" presName="bgRectTx" presStyleLbl="bgShp" presStyleIdx="5" presStyleCnt="10">
        <dgm:presLayoutVars>
          <dgm:bulletEnabled val="1"/>
        </dgm:presLayoutVars>
      </dgm:prSet>
      <dgm:spPr/>
      <dgm:t>
        <a:bodyPr/>
        <a:lstStyle/>
        <a:p>
          <a:endParaRPr lang="en-US"/>
        </a:p>
      </dgm:t>
    </dgm:pt>
    <dgm:pt modelId="{F68DAC72-0822-4FD8-BBD0-BF6A8A7158FD}" type="pres">
      <dgm:prSet presAssocID="{BDAD0B06-81A8-4EF2-AEC0-37E39969B105}" presName="spComp" presStyleCnt="0"/>
      <dgm:spPr/>
    </dgm:pt>
    <dgm:pt modelId="{55E70F3E-9329-4BAB-A1D5-D9C6D472C24C}" type="pres">
      <dgm:prSet presAssocID="{BDAD0B06-81A8-4EF2-AEC0-37E39969B105}" presName="vSp" presStyleCnt="0"/>
      <dgm:spPr/>
    </dgm:pt>
    <dgm:pt modelId="{E4D4C436-912F-4B4D-AA95-A446C6C5B4C5}" type="pres">
      <dgm:prSet presAssocID="{36645B0C-9B0B-4C39-9DA1-935D62D9D375}" presName="rectComp" presStyleCnt="0"/>
      <dgm:spPr/>
    </dgm:pt>
    <dgm:pt modelId="{8B67AAE4-2946-430C-BB20-833A342B514E}" type="pres">
      <dgm:prSet presAssocID="{36645B0C-9B0B-4C39-9DA1-935D62D9D375}" presName="bgRect" presStyleLbl="bgShp" presStyleIdx="6" presStyleCnt="10"/>
      <dgm:spPr/>
      <dgm:t>
        <a:bodyPr/>
        <a:lstStyle/>
        <a:p>
          <a:endParaRPr lang="en-US"/>
        </a:p>
      </dgm:t>
    </dgm:pt>
    <dgm:pt modelId="{1F9269F0-58D1-4947-BAF1-82414B8B9701}" type="pres">
      <dgm:prSet presAssocID="{36645B0C-9B0B-4C39-9DA1-935D62D9D375}" presName="bgRectTx" presStyleLbl="bgShp" presStyleIdx="6" presStyleCnt="10">
        <dgm:presLayoutVars>
          <dgm:bulletEnabled val="1"/>
        </dgm:presLayoutVars>
      </dgm:prSet>
      <dgm:spPr/>
      <dgm:t>
        <a:bodyPr/>
        <a:lstStyle/>
        <a:p>
          <a:endParaRPr lang="en-US"/>
        </a:p>
      </dgm:t>
    </dgm:pt>
    <dgm:pt modelId="{9B7172C8-161E-4611-BA4C-C782DE970FF7}" type="pres">
      <dgm:prSet presAssocID="{36645B0C-9B0B-4C39-9DA1-935D62D9D375}" presName="spComp" presStyleCnt="0"/>
      <dgm:spPr/>
    </dgm:pt>
    <dgm:pt modelId="{6B2B9CAB-2745-45C8-8E54-77361985C380}" type="pres">
      <dgm:prSet presAssocID="{36645B0C-9B0B-4C39-9DA1-935D62D9D375}" presName="vSp" presStyleCnt="0"/>
      <dgm:spPr/>
    </dgm:pt>
    <dgm:pt modelId="{FA28673D-AE15-4A34-8BD8-FCC7C5D19001}" type="pres">
      <dgm:prSet presAssocID="{0C396F68-9D20-40E6-A54E-54D28A9ECE1B}" presName="rectComp" presStyleCnt="0"/>
      <dgm:spPr/>
    </dgm:pt>
    <dgm:pt modelId="{5C43737E-F21C-42B0-A5D8-38E7DCD428F7}" type="pres">
      <dgm:prSet presAssocID="{0C396F68-9D20-40E6-A54E-54D28A9ECE1B}" presName="bgRect" presStyleLbl="bgShp" presStyleIdx="7" presStyleCnt="10"/>
      <dgm:spPr/>
      <dgm:t>
        <a:bodyPr/>
        <a:lstStyle/>
        <a:p>
          <a:endParaRPr lang="en-US"/>
        </a:p>
      </dgm:t>
    </dgm:pt>
    <dgm:pt modelId="{EFA747CC-73D2-4DA1-8F0D-EADB1FF20F83}" type="pres">
      <dgm:prSet presAssocID="{0C396F68-9D20-40E6-A54E-54D28A9ECE1B}" presName="bgRectTx" presStyleLbl="bgShp" presStyleIdx="7" presStyleCnt="10">
        <dgm:presLayoutVars>
          <dgm:bulletEnabled val="1"/>
        </dgm:presLayoutVars>
      </dgm:prSet>
      <dgm:spPr/>
      <dgm:t>
        <a:bodyPr/>
        <a:lstStyle/>
        <a:p>
          <a:endParaRPr lang="en-US"/>
        </a:p>
      </dgm:t>
    </dgm:pt>
    <dgm:pt modelId="{CCB717BA-D04F-49AD-A995-A6DF9ECDA60A}" type="pres">
      <dgm:prSet presAssocID="{0C396F68-9D20-40E6-A54E-54D28A9ECE1B}" presName="spComp" presStyleCnt="0"/>
      <dgm:spPr/>
    </dgm:pt>
    <dgm:pt modelId="{B8A74F06-8C30-4B6D-925A-C6363F5C4F3A}" type="pres">
      <dgm:prSet presAssocID="{0C396F68-9D20-40E6-A54E-54D28A9ECE1B}" presName="vSp" presStyleCnt="0"/>
      <dgm:spPr/>
    </dgm:pt>
    <dgm:pt modelId="{7955FB35-5302-4489-8E15-29EA20F7A154}" type="pres">
      <dgm:prSet presAssocID="{15328CBE-E1B8-4488-BF3A-DF84B1653144}" presName="rectComp" presStyleCnt="0"/>
      <dgm:spPr/>
    </dgm:pt>
    <dgm:pt modelId="{35471A3C-A7BE-4179-B87D-E6BE0F060EDF}" type="pres">
      <dgm:prSet presAssocID="{15328CBE-E1B8-4488-BF3A-DF84B1653144}" presName="bgRect" presStyleLbl="bgShp" presStyleIdx="8" presStyleCnt="10"/>
      <dgm:spPr/>
      <dgm:t>
        <a:bodyPr/>
        <a:lstStyle/>
        <a:p>
          <a:endParaRPr lang="en-US"/>
        </a:p>
      </dgm:t>
    </dgm:pt>
    <dgm:pt modelId="{9AE2F381-17D4-4050-BFEA-14A031D9BF23}" type="pres">
      <dgm:prSet presAssocID="{15328CBE-E1B8-4488-BF3A-DF84B1653144}" presName="bgRectTx" presStyleLbl="bgShp" presStyleIdx="8" presStyleCnt="10">
        <dgm:presLayoutVars>
          <dgm:bulletEnabled val="1"/>
        </dgm:presLayoutVars>
      </dgm:prSet>
      <dgm:spPr/>
      <dgm:t>
        <a:bodyPr/>
        <a:lstStyle/>
        <a:p>
          <a:endParaRPr lang="en-US"/>
        </a:p>
      </dgm:t>
    </dgm:pt>
    <dgm:pt modelId="{563A0575-810E-414E-8D05-2E085FB858EF}" type="pres">
      <dgm:prSet presAssocID="{15328CBE-E1B8-4488-BF3A-DF84B1653144}" presName="spComp" presStyleCnt="0"/>
      <dgm:spPr/>
    </dgm:pt>
    <dgm:pt modelId="{A244AC0C-E05F-4AD5-A2EA-6B56C45BCE96}" type="pres">
      <dgm:prSet presAssocID="{15328CBE-E1B8-4488-BF3A-DF84B1653144}" presName="vSp" presStyleCnt="0"/>
      <dgm:spPr/>
    </dgm:pt>
    <dgm:pt modelId="{A78D4504-5814-488B-9709-9983AC7A81AB}" type="pres">
      <dgm:prSet presAssocID="{D5EF519F-8E3F-4778-B386-A20ED650DA29}" presName="rectComp" presStyleCnt="0"/>
      <dgm:spPr/>
    </dgm:pt>
    <dgm:pt modelId="{D8971538-F17E-435E-88C0-9A42BF69097F}" type="pres">
      <dgm:prSet presAssocID="{D5EF519F-8E3F-4778-B386-A20ED650DA29}" presName="bgRect" presStyleLbl="bgShp" presStyleIdx="9" presStyleCnt="10"/>
      <dgm:spPr/>
      <dgm:t>
        <a:bodyPr/>
        <a:lstStyle/>
        <a:p>
          <a:endParaRPr lang="en-US"/>
        </a:p>
      </dgm:t>
    </dgm:pt>
    <dgm:pt modelId="{E4B38437-3DC6-4E0F-AA43-E638ABE2AD80}" type="pres">
      <dgm:prSet presAssocID="{D5EF519F-8E3F-4778-B386-A20ED650DA29}" presName="bgRectTx" presStyleLbl="bgShp" presStyleIdx="9" presStyleCnt="10">
        <dgm:presLayoutVars>
          <dgm:bulletEnabled val="1"/>
        </dgm:presLayoutVars>
      </dgm:prSet>
      <dgm:spPr/>
      <dgm:t>
        <a:bodyPr/>
        <a:lstStyle/>
        <a:p>
          <a:endParaRPr lang="en-US"/>
        </a:p>
      </dgm:t>
    </dgm:pt>
  </dgm:ptLst>
  <dgm:cxnLst>
    <dgm:cxn modelId="{1B8C98ED-9E28-445D-A080-3203DEAAD686}" type="presOf" srcId="{33339DF9-1CB2-43D8-8CBA-F3DD6B03FE2C}" destId="{714E5061-2D7A-478D-BF10-016B7F80EC93}" srcOrd="0" destOrd="0" presId="urn:microsoft.com/office/officeart/2005/8/layout/hierarchy6"/>
    <dgm:cxn modelId="{BC9B28B4-95BC-4970-B2CF-1BEB48C700DC}" srcId="{33339DF9-1CB2-43D8-8CBA-F3DD6B03FE2C}" destId="{0C396F68-9D20-40E6-A54E-54D28A9ECE1B}" srcOrd="8" destOrd="0" parTransId="{53199C4B-2C15-4C61-8A5D-117357AFB545}" sibTransId="{FA4F1296-6744-41DD-A1AA-7CFB226E2DAA}"/>
    <dgm:cxn modelId="{43FDC01E-FD46-45FF-BEAE-E8E2B641156F}" type="presOf" srcId="{36645B0C-9B0B-4C39-9DA1-935D62D9D375}" destId="{1F9269F0-58D1-4947-BAF1-82414B8B9701}" srcOrd="1" destOrd="0" presId="urn:microsoft.com/office/officeart/2005/8/layout/hierarchy6"/>
    <dgm:cxn modelId="{F3094FC5-ECCE-4F84-B3FB-0E62D3BD16AE}" type="presOf" srcId="{93895EDC-69DD-4B1B-B5C9-A78CC664728F}" destId="{DB25072A-3662-4B73-AFF5-F4D3E320CDD5}" srcOrd="1" destOrd="0" presId="urn:microsoft.com/office/officeart/2005/8/layout/hierarchy6"/>
    <dgm:cxn modelId="{5C21BF8D-0FEA-4F79-833F-3412239A0533}" type="presOf" srcId="{0C396F68-9D20-40E6-A54E-54D28A9ECE1B}" destId="{5C43737E-F21C-42B0-A5D8-38E7DCD428F7}" srcOrd="0" destOrd="0" presId="urn:microsoft.com/office/officeart/2005/8/layout/hierarchy6"/>
    <dgm:cxn modelId="{3E439471-E769-4BCF-94C0-786AA92FD7A4}" srcId="{33339DF9-1CB2-43D8-8CBA-F3DD6B03FE2C}" destId="{D5EF519F-8E3F-4778-B386-A20ED650DA29}" srcOrd="10" destOrd="0" parTransId="{9A4732FB-761C-44DE-B531-6CAECF4615F1}" sibTransId="{CB6B3AD5-7B39-4E37-8D1B-B1122DCB15DA}"/>
    <dgm:cxn modelId="{9A3EB766-A6A6-44A8-897E-79A675B15990}" type="presOf" srcId="{8F539F60-74C9-4F04-9819-DFFF96247DB7}" destId="{111FCDAA-4967-444D-9EB4-D2CB3AB92799}" srcOrd="1" destOrd="0" presId="urn:microsoft.com/office/officeart/2005/8/layout/hierarchy6"/>
    <dgm:cxn modelId="{2D0809FD-698F-4B0D-B935-6D958A8097F6}" type="presOf" srcId="{FB58ED15-AD2A-405F-98EA-C2C90EC9B4BC}" destId="{BB3186DD-6A00-4E28-A182-2BCFD3467DCC}" srcOrd="0" destOrd="0" presId="urn:microsoft.com/office/officeart/2005/8/layout/hierarchy6"/>
    <dgm:cxn modelId="{38CFC9BD-BB7B-46BA-8A15-86668190E6E6}" type="presOf" srcId="{8F539F60-74C9-4F04-9819-DFFF96247DB7}" destId="{3038A977-5E88-4BF3-8AE8-3ECEF2CD1D92}" srcOrd="0" destOrd="0" presId="urn:microsoft.com/office/officeart/2005/8/layout/hierarchy6"/>
    <dgm:cxn modelId="{42C7220E-940A-4637-B09F-2E19D9AA73EC}" type="presOf" srcId="{15328CBE-E1B8-4488-BF3A-DF84B1653144}" destId="{9AE2F381-17D4-4050-BFEA-14A031D9BF23}" srcOrd="1" destOrd="0" presId="urn:microsoft.com/office/officeart/2005/8/layout/hierarchy6"/>
    <dgm:cxn modelId="{9A479C1F-359F-4F9F-B61D-4D7F8609B2DB}" srcId="{33339DF9-1CB2-43D8-8CBA-F3DD6B03FE2C}" destId="{95EE0EC3-1C59-43B6-8683-6951115641D7}" srcOrd="4" destOrd="0" parTransId="{B1EF50B1-69DD-4F7E-B24F-962ACBDD8ED1}" sibTransId="{AD55D734-077B-4536-87C4-BDE67E777F42}"/>
    <dgm:cxn modelId="{12386BC0-4E4C-4122-BDA7-D8DC4D59404F}" srcId="{33339DF9-1CB2-43D8-8CBA-F3DD6B03FE2C}" destId="{BDAD0B06-81A8-4EF2-AEC0-37E39969B105}" srcOrd="6" destOrd="0" parTransId="{C2EF91F7-747D-4E38-9C60-668D0DDACAFA}" sibTransId="{A68E79BF-F383-46B8-AF2E-75A637DABC91}"/>
    <dgm:cxn modelId="{66244F6D-FF7F-4B70-BA92-83A89F0777D6}" srcId="{33339DF9-1CB2-43D8-8CBA-F3DD6B03FE2C}" destId="{0170A282-909E-4AEA-804B-9FB0E14A4DF6}" srcOrd="0" destOrd="0" parTransId="{1AB0CECD-10E8-4DDE-9586-E125824EB2F7}" sibTransId="{6B1B4E0C-DC0F-4D7A-A0DE-C1524A38011A}"/>
    <dgm:cxn modelId="{B83BE661-DFFB-4630-9844-99E2B4D9B056}" type="presOf" srcId="{15328CBE-E1B8-4488-BF3A-DF84B1653144}" destId="{35471A3C-A7BE-4179-B87D-E6BE0F060EDF}" srcOrd="0" destOrd="0" presId="urn:microsoft.com/office/officeart/2005/8/layout/hierarchy6"/>
    <dgm:cxn modelId="{79E27A70-BE5C-482F-9011-42E014FD96BB}" type="presOf" srcId="{D5EF519F-8E3F-4778-B386-A20ED650DA29}" destId="{D8971538-F17E-435E-88C0-9A42BF69097F}" srcOrd="0" destOrd="0" presId="urn:microsoft.com/office/officeart/2005/8/layout/hierarchy6"/>
    <dgm:cxn modelId="{DDF297C0-AC5A-4B5D-A92F-8D45D11FE9E0}" srcId="{33339DF9-1CB2-43D8-8CBA-F3DD6B03FE2C}" destId="{FB58ED15-AD2A-405F-98EA-C2C90EC9B4BC}" srcOrd="3" destOrd="0" parTransId="{15296A00-D1EE-4EAE-AB5E-A6710CF88E42}" sibTransId="{A6B10A7C-F2B2-466B-934E-B38747A4F93B}"/>
    <dgm:cxn modelId="{02E2B486-EB76-4A76-875C-98FF53423C54}" type="presOf" srcId="{BDAD0B06-81A8-4EF2-AEC0-37E39969B105}" destId="{25946A61-7F32-4A8C-ADBD-88FA01BCDFB2}" srcOrd="0" destOrd="0" presId="urn:microsoft.com/office/officeart/2005/8/layout/hierarchy6"/>
    <dgm:cxn modelId="{D5D24FCE-BEB9-4851-8F76-F256E5A79EF5}" srcId="{33339DF9-1CB2-43D8-8CBA-F3DD6B03FE2C}" destId="{15328CBE-E1B8-4488-BF3A-DF84B1653144}" srcOrd="9" destOrd="0" parTransId="{F3112F56-922C-46A3-8088-E4EB142ECC18}" sibTransId="{8EC098F4-D8D0-4BFF-ADCB-467020838BC9}"/>
    <dgm:cxn modelId="{2B809F90-A6F5-4B5E-9965-CB7548D693C9}" srcId="{33339DF9-1CB2-43D8-8CBA-F3DD6B03FE2C}" destId="{EC88D65C-3C06-44CA-8AB1-E9E058AEB76C}" srcOrd="2" destOrd="0" parTransId="{76323808-B50A-4550-9923-B215CA2BE83D}" sibTransId="{3529A2BB-9F3B-4739-954E-03C9EE93B28C}"/>
    <dgm:cxn modelId="{361DC5DA-D2F9-49B5-A584-17020879FEA8}" srcId="{33339DF9-1CB2-43D8-8CBA-F3DD6B03FE2C}" destId="{8F539F60-74C9-4F04-9819-DFFF96247DB7}" srcOrd="1" destOrd="0" parTransId="{2DF20122-D95F-47C2-9508-DA96135A9DE9}" sibTransId="{EE93B1E5-B8C1-46ED-8D33-003BF6A22C41}"/>
    <dgm:cxn modelId="{4A4BD07B-F467-4F04-8FD3-02AEB52A1D9C}" type="presOf" srcId="{0170A282-909E-4AEA-804B-9FB0E14A4DF6}" destId="{144B89F5-4AB9-4D1B-8323-523EEBBECE55}" srcOrd="0" destOrd="0" presId="urn:microsoft.com/office/officeart/2005/8/layout/hierarchy6"/>
    <dgm:cxn modelId="{91845D96-DA37-4220-B5A2-AD1032127613}" type="presOf" srcId="{EC88D65C-3C06-44CA-8AB1-E9E058AEB76C}" destId="{35907D06-6B11-4AEF-893F-6B300D4A5AAD}" srcOrd="1" destOrd="0" presId="urn:microsoft.com/office/officeart/2005/8/layout/hierarchy6"/>
    <dgm:cxn modelId="{5DEA18F8-2C03-4BB0-B0E6-940B469CB979}" type="presOf" srcId="{D5EF519F-8E3F-4778-B386-A20ED650DA29}" destId="{E4B38437-3DC6-4E0F-AA43-E638ABE2AD80}" srcOrd="1" destOrd="0" presId="urn:microsoft.com/office/officeart/2005/8/layout/hierarchy6"/>
    <dgm:cxn modelId="{9B1D8A4E-8595-4767-B5CB-C6B40D8901BB}" type="presOf" srcId="{95EE0EC3-1C59-43B6-8683-6951115641D7}" destId="{5EF55904-1F51-45F0-88BE-CD4B7CFAC562}" srcOrd="0" destOrd="0" presId="urn:microsoft.com/office/officeart/2005/8/layout/hierarchy6"/>
    <dgm:cxn modelId="{8E7C7DDA-2D7C-40B1-8F58-BD0A4A4E546A}" type="presOf" srcId="{FB58ED15-AD2A-405F-98EA-C2C90EC9B4BC}" destId="{6EF4CE50-F8DE-44B5-8D56-D9D8702E5706}" srcOrd="1" destOrd="0" presId="urn:microsoft.com/office/officeart/2005/8/layout/hierarchy6"/>
    <dgm:cxn modelId="{7F4C7CD8-1C2B-475E-91F3-868BB5230A9A}" type="presOf" srcId="{BDAD0B06-81A8-4EF2-AEC0-37E39969B105}" destId="{2C49496B-74F5-4247-AA66-CDEEFCFDA74F}" srcOrd="1" destOrd="0" presId="urn:microsoft.com/office/officeart/2005/8/layout/hierarchy6"/>
    <dgm:cxn modelId="{3BC50F69-8E1D-405A-BA0C-E64FA68613D0}" srcId="{33339DF9-1CB2-43D8-8CBA-F3DD6B03FE2C}" destId="{36645B0C-9B0B-4C39-9DA1-935D62D9D375}" srcOrd="7" destOrd="0" parTransId="{CEA4E98D-9942-41A5-8710-2BCB0FC9E702}" sibTransId="{C37EB879-237F-4761-B406-55CBFF36CB4F}"/>
    <dgm:cxn modelId="{E9A76AF6-F7D9-4129-BA20-E17E099D488B}" type="presOf" srcId="{93895EDC-69DD-4B1B-B5C9-A78CC664728F}" destId="{701F1D7D-1C37-49CD-86C1-7A30494E403C}" srcOrd="0" destOrd="0" presId="urn:microsoft.com/office/officeart/2005/8/layout/hierarchy6"/>
    <dgm:cxn modelId="{7AB886B7-B4A7-49C9-AA0C-0127BB9EE4FB}" type="presOf" srcId="{95EE0EC3-1C59-43B6-8683-6951115641D7}" destId="{095A8679-DA2F-4C5D-8360-A0D53D1DE37E}" srcOrd="1" destOrd="0" presId="urn:microsoft.com/office/officeart/2005/8/layout/hierarchy6"/>
    <dgm:cxn modelId="{CBED395D-C748-4BEA-BF0C-8CA89E788410}" type="presOf" srcId="{36645B0C-9B0B-4C39-9DA1-935D62D9D375}" destId="{8B67AAE4-2946-430C-BB20-833A342B514E}" srcOrd="0" destOrd="0" presId="urn:microsoft.com/office/officeart/2005/8/layout/hierarchy6"/>
    <dgm:cxn modelId="{C8117961-79ED-4139-B09D-76C945BEF678}" type="presOf" srcId="{EC88D65C-3C06-44CA-8AB1-E9E058AEB76C}" destId="{702E5DF5-CABE-4F80-B317-1EEF179B6E7C}" srcOrd="0" destOrd="0" presId="urn:microsoft.com/office/officeart/2005/8/layout/hierarchy6"/>
    <dgm:cxn modelId="{D88CA6D1-F576-45C6-9C2F-E742F16E8663}" srcId="{33339DF9-1CB2-43D8-8CBA-F3DD6B03FE2C}" destId="{93895EDC-69DD-4B1B-B5C9-A78CC664728F}" srcOrd="5" destOrd="0" parTransId="{4D9D9D2C-A00F-4A86-B710-687BA9839DF6}" sibTransId="{C76C6821-ABDA-4801-8BC8-B7FF7DE63AA6}"/>
    <dgm:cxn modelId="{53A725E9-2722-481C-988A-D3D57C78AF62}" type="presOf" srcId="{0C396F68-9D20-40E6-A54E-54D28A9ECE1B}" destId="{EFA747CC-73D2-4DA1-8F0D-EADB1FF20F83}" srcOrd="1" destOrd="0" presId="urn:microsoft.com/office/officeart/2005/8/layout/hierarchy6"/>
    <dgm:cxn modelId="{3FA36C1F-37BC-4D0C-8791-B25570A52134}" type="presParOf" srcId="{714E5061-2D7A-478D-BF10-016B7F80EC93}" destId="{805BECC7-D699-42AE-8468-7D9162F05AD7}" srcOrd="0" destOrd="0" presId="urn:microsoft.com/office/officeart/2005/8/layout/hierarchy6"/>
    <dgm:cxn modelId="{277D8006-B633-408B-9E34-29199799DEA0}" type="presParOf" srcId="{805BECC7-D699-42AE-8468-7D9162F05AD7}" destId="{E22B24AD-8F6D-49A9-8F86-6F58AB93FCB5}" srcOrd="0" destOrd="0" presId="urn:microsoft.com/office/officeart/2005/8/layout/hierarchy6"/>
    <dgm:cxn modelId="{82C5CF17-B9AE-470F-B34B-C5A7F015F801}" type="presParOf" srcId="{805BECC7-D699-42AE-8468-7D9162F05AD7}" destId="{3CDE21EB-C97C-4AD1-B7D8-E19E3A6DE444}" srcOrd="1" destOrd="0" presId="urn:microsoft.com/office/officeart/2005/8/layout/hierarchy6"/>
    <dgm:cxn modelId="{487C93FB-E254-4DFD-A7D1-0A1D1C12C34B}" type="presParOf" srcId="{3CDE21EB-C97C-4AD1-B7D8-E19E3A6DE444}" destId="{9B2EF108-B596-4BC3-864D-60BE25B16BE9}" srcOrd="0" destOrd="0" presId="urn:microsoft.com/office/officeart/2005/8/layout/hierarchy6"/>
    <dgm:cxn modelId="{3B07BE3B-0A0D-42EB-B788-70A6065B7EC8}" type="presParOf" srcId="{9B2EF108-B596-4BC3-864D-60BE25B16BE9}" destId="{144B89F5-4AB9-4D1B-8323-523EEBBECE55}" srcOrd="0" destOrd="0" presId="urn:microsoft.com/office/officeart/2005/8/layout/hierarchy6"/>
    <dgm:cxn modelId="{D5242304-69BE-4E2A-A254-C9A7613EA125}" type="presParOf" srcId="{9B2EF108-B596-4BC3-864D-60BE25B16BE9}" destId="{16AACBBB-93CB-4895-8178-3546B6B0A05B}" srcOrd="1" destOrd="0" presId="urn:microsoft.com/office/officeart/2005/8/layout/hierarchy6"/>
    <dgm:cxn modelId="{6CCA000E-3CAE-4DCF-8124-5C7E5D25D7E2}" type="presParOf" srcId="{714E5061-2D7A-478D-BF10-016B7F80EC93}" destId="{F4A0958E-1CCE-4026-AAE3-B9C53E160C85}" srcOrd="1" destOrd="0" presId="urn:microsoft.com/office/officeart/2005/8/layout/hierarchy6"/>
    <dgm:cxn modelId="{846E58B4-61FA-40EE-8252-EAB987EA2DC5}" type="presParOf" srcId="{F4A0958E-1CCE-4026-AAE3-B9C53E160C85}" destId="{8BC6ABB4-6B84-45C4-9FF1-7E0053249EE9}" srcOrd="0" destOrd="0" presId="urn:microsoft.com/office/officeart/2005/8/layout/hierarchy6"/>
    <dgm:cxn modelId="{0BB21736-D34C-46C8-B872-A79C94310E7A}" type="presParOf" srcId="{8BC6ABB4-6B84-45C4-9FF1-7E0053249EE9}" destId="{3038A977-5E88-4BF3-8AE8-3ECEF2CD1D92}" srcOrd="0" destOrd="0" presId="urn:microsoft.com/office/officeart/2005/8/layout/hierarchy6"/>
    <dgm:cxn modelId="{90CE8CEB-2723-4ABF-BF3A-B856E7A5E028}" type="presParOf" srcId="{8BC6ABB4-6B84-45C4-9FF1-7E0053249EE9}" destId="{111FCDAA-4967-444D-9EB4-D2CB3AB92799}" srcOrd="1" destOrd="0" presId="urn:microsoft.com/office/officeart/2005/8/layout/hierarchy6"/>
    <dgm:cxn modelId="{407DD430-ECB0-48CA-A296-C70C81966364}" type="presParOf" srcId="{F4A0958E-1CCE-4026-AAE3-B9C53E160C85}" destId="{EE6C3DEF-0B04-40B8-AA73-7B10F621E640}" srcOrd="1" destOrd="0" presId="urn:microsoft.com/office/officeart/2005/8/layout/hierarchy6"/>
    <dgm:cxn modelId="{F128F030-4ACB-4EAB-A786-E3581ACE064C}" type="presParOf" srcId="{EE6C3DEF-0B04-40B8-AA73-7B10F621E640}" destId="{012B72D4-D19D-4E1D-A6DC-592ACE7CDE77}" srcOrd="0" destOrd="0" presId="urn:microsoft.com/office/officeart/2005/8/layout/hierarchy6"/>
    <dgm:cxn modelId="{D10B216C-2EB9-4E0B-8CC9-F00B6606BE96}" type="presParOf" srcId="{F4A0958E-1CCE-4026-AAE3-B9C53E160C85}" destId="{E65FB838-92B8-4552-967C-459200150B1D}" srcOrd="2" destOrd="0" presId="urn:microsoft.com/office/officeart/2005/8/layout/hierarchy6"/>
    <dgm:cxn modelId="{5238FF8F-D43D-46C1-9D76-7E1A0DC0B8AF}" type="presParOf" srcId="{E65FB838-92B8-4552-967C-459200150B1D}" destId="{702E5DF5-CABE-4F80-B317-1EEF179B6E7C}" srcOrd="0" destOrd="0" presId="urn:microsoft.com/office/officeart/2005/8/layout/hierarchy6"/>
    <dgm:cxn modelId="{EF6A026C-5076-456B-9A82-5A2587BC4780}" type="presParOf" srcId="{E65FB838-92B8-4552-967C-459200150B1D}" destId="{35907D06-6B11-4AEF-893F-6B300D4A5AAD}" srcOrd="1" destOrd="0" presId="urn:microsoft.com/office/officeart/2005/8/layout/hierarchy6"/>
    <dgm:cxn modelId="{9C1C7C59-60A0-4136-B339-0F6BBCE22691}" type="presParOf" srcId="{F4A0958E-1CCE-4026-AAE3-B9C53E160C85}" destId="{FE74972F-79B1-4D8F-8687-7246F4006F16}" srcOrd="3" destOrd="0" presId="urn:microsoft.com/office/officeart/2005/8/layout/hierarchy6"/>
    <dgm:cxn modelId="{C988612A-72A3-4031-B176-C0BC0BDF6D01}" type="presParOf" srcId="{FE74972F-79B1-4D8F-8687-7246F4006F16}" destId="{B69BAC84-375C-43C0-8077-353481F54F4A}" srcOrd="0" destOrd="0" presId="urn:microsoft.com/office/officeart/2005/8/layout/hierarchy6"/>
    <dgm:cxn modelId="{05E1AB6D-C7BB-44E4-BC54-022C79C02D20}" type="presParOf" srcId="{F4A0958E-1CCE-4026-AAE3-B9C53E160C85}" destId="{B52B0A2E-DAC7-4959-B581-F7EEC3DEB0D1}" srcOrd="4" destOrd="0" presId="urn:microsoft.com/office/officeart/2005/8/layout/hierarchy6"/>
    <dgm:cxn modelId="{A7C95BE2-CF26-4938-BD0B-D86F31F19231}" type="presParOf" srcId="{B52B0A2E-DAC7-4959-B581-F7EEC3DEB0D1}" destId="{BB3186DD-6A00-4E28-A182-2BCFD3467DCC}" srcOrd="0" destOrd="0" presId="urn:microsoft.com/office/officeart/2005/8/layout/hierarchy6"/>
    <dgm:cxn modelId="{B90FB91A-F6C2-4717-B6FB-5ADCBD1A7E2D}" type="presParOf" srcId="{B52B0A2E-DAC7-4959-B581-F7EEC3DEB0D1}" destId="{6EF4CE50-F8DE-44B5-8D56-D9D8702E5706}" srcOrd="1" destOrd="0" presId="urn:microsoft.com/office/officeart/2005/8/layout/hierarchy6"/>
    <dgm:cxn modelId="{331F06A9-340C-4F18-8F4B-A95EAA9234FD}" type="presParOf" srcId="{F4A0958E-1CCE-4026-AAE3-B9C53E160C85}" destId="{A44A1739-6388-4ABB-B6A7-F21AEE626CF6}" srcOrd="5" destOrd="0" presId="urn:microsoft.com/office/officeart/2005/8/layout/hierarchy6"/>
    <dgm:cxn modelId="{7BB79143-EDF7-4AFD-9EA4-690A2989691D}" type="presParOf" srcId="{A44A1739-6388-4ABB-B6A7-F21AEE626CF6}" destId="{F8886E8F-AEEB-4868-A5AA-3326D491174C}" srcOrd="0" destOrd="0" presId="urn:microsoft.com/office/officeart/2005/8/layout/hierarchy6"/>
    <dgm:cxn modelId="{A38D1FC2-D3F7-4AC5-9E08-5395C7BFDBD1}" type="presParOf" srcId="{F4A0958E-1CCE-4026-AAE3-B9C53E160C85}" destId="{E181CD74-173A-4F70-B1BC-1CE9254C238F}" srcOrd="6" destOrd="0" presId="urn:microsoft.com/office/officeart/2005/8/layout/hierarchy6"/>
    <dgm:cxn modelId="{517E915F-4988-4F10-8416-FD158889CF6B}" type="presParOf" srcId="{E181CD74-173A-4F70-B1BC-1CE9254C238F}" destId="{5EF55904-1F51-45F0-88BE-CD4B7CFAC562}" srcOrd="0" destOrd="0" presId="urn:microsoft.com/office/officeart/2005/8/layout/hierarchy6"/>
    <dgm:cxn modelId="{8112468E-862A-4CDD-99C0-3F15AD6FB6E7}" type="presParOf" srcId="{E181CD74-173A-4F70-B1BC-1CE9254C238F}" destId="{095A8679-DA2F-4C5D-8360-A0D53D1DE37E}" srcOrd="1" destOrd="0" presId="urn:microsoft.com/office/officeart/2005/8/layout/hierarchy6"/>
    <dgm:cxn modelId="{EBC37E0D-0F97-4DA2-91A9-853B63DA25DE}" type="presParOf" srcId="{F4A0958E-1CCE-4026-AAE3-B9C53E160C85}" destId="{E191A95F-3F48-4A0C-863F-F414443ADA94}" srcOrd="7" destOrd="0" presId="urn:microsoft.com/office/officeart/2005/8/layout/hierarchy6"/>
    <dgm:cxn modelId="{A2C68E33-2E73-4D45-B326-C391BB842379}" type="presParOf" srcId="{E191A95F-3F48-4A0C-863F-F414443ADA94}" destId="{148088DC-707C-49DD-A7D1-64F5875924EB}" srcOrd="0" destOrd="0" presId="urn:microsoft.com/office/officeart/2005/8/layout/hierarchy6"/>
    <dgm:cxn modelId="{47AACA1D-4AD8-468F-832F-BD69F4A10257}" type="presParOf" srcId="{F4A0958E-1CCE-4026-AAE3-B9C53E160C85}" destId="{35AB2F9F-B7E8-4637-89DB-DB81F66C99A6}" srcOrd="8" destOrd="0" presId="urn:microsoft.com/office/officeart/2005/8/layout/hierarchy6"/>
    <dgm:cxn modelId="{186C3E83-E710-4204-858E-7C2B0FD5B421}" type="presParOf" srcId="{35AB2F9F-B7E8-4637-89DB-DB81F66C99A6}" destId="{701F1D7D-1C37-49CD-86C1-7A30494E403C}" srcOrd="0" destOrd="0" presId="urn:microsoft.com/office/officeart/2005/8/layout/hierarchy6"/>
    <dgm:cxn modelId="{7119E075-E762-4C8B-B0BF-417D592B029B}" type="presParOf" srcId="{35AB2F9F-B7E8-4637-89DB-DB81F66C99A6}" destId="{DB25072A-3662-4B73-AFF5-F4D3E320CDD5}" srcOrd="1" destOrd="0" presId="urn:microsoft.com/office/officeart/2005/8/layout/hierarchy6"/>
    <dgm:cxn modelId="{205B5A70-0228-47E0-924C-424F87EBB58E}" type="presParOf" srcId="{F4A0958E-1CCE-4026-AAE3-B9C53E160C85}" destId="{53EFD769-BF96-42CB-9ECE-EF0F3D361881}" srcOrd="9" destOrd="0" presId="urn:microsoft.com/office/officeart/2005/8/layout/hierarchy6"/>
    <dgm:cxn modelId="{65A612E1-3A8D-4358-BCE2-82FF9AD4AEF7}" type="presParOf" srcId="{53EFD769-BF96-42CB-9ECE-EF0F3D361881}" destId="{4AD6F36F-6090-4D32-861E-3AA4362DFA3B}" srcOrd="0" destOrd="0" presId="urn:microsoft.com/office/officeart/2005/8/layout/hierarchy6"/>
    <dgm:cxn modelId="{FA8AD0AB-C901-4974-A9F9-A0790CDE60B9}" type="presParOf" srcId="{F4A0958E-1CCE-4026-AAE3-B9C53E160C85}" destId="{F64564AE-EA90-4A6D-A3F0-9DD5B04DE7BC}" srcOrd="10" destOrd="0" presId="urn:microsoft.com/office/officeart/2005/8/layout/hierarchy6"/>
    <dgm:cxn modelId="{38D897D2-62EF-4FE1-A44D-C6339B04326C}" type="presParOf" srcId="{F64564AE-EA90-4A6D-A3F0-9DD5B04DE7BC}" destId="{25946A61-7F32-4A8C-ADBD-88FA01BCDFB2}" srcOrd="0" destOrd="0" presId="urn:microsoft.com/office/officeart/2005/8/layout/hierarchy6"/>
    <dgm:cxn modelId="{BEA447D3-F4D3-406E-87BE-A60CE3DC3B42}" type="presParOf" srcId="{F64564AE-EA90-4A6D-A3F0-9DD5B04DE7BC}" destId="{2C49496B-74F5-4247-AA66-CDEEFCFDA74F}" srcOrd="1" destOrd="0" presId="urn:microsoft.com/office/officeart/2005/8/layout/hierarchy6"/>
    <dgm:cxn modelId="{862AE720-625B-4E44-974B-68F3DFB0A4DB}" type="presParOf" srcId="{F4A0958E-1CCE-4026-AAE3-B9C53E160C85}" destId="{F68DAC72-0822-4FD8-BBD0-BF6A8A7158FD}" srcOrd="11" destOrd="0" presId="urn:microsoft.com/office/officeart/2005/8/layout/hierarchy6"/>
    <dgm:cxn modelId="{82104BFA-5947-413C-867F-90A9ECDF4154}" type="presParOf" srcId="{F68DAC72-0822-4FD8-BBD0-BF6A8A7158FD}" destId="{55E70F3E-9329-4BAB-A1D5-D9C6D472C24C}" srcOrd="0" destOrd="0" presId="urn:microsoft.com/office/officeart/2005/8/layout/hierarchy6"/>
    <dgm:cxn modelId="{D99C2497-E40C-4AE5-950A-3F67728A2ECF}" type="presParOf" srcId="{F4A0958E-1CCE-4026-AAE3-B9C53E160C85}" destId="{E4D4C436-912F-4B4D-AA95-A446C6C5B4C5}" srcOrd="12" destOrd="0" presId="urn:microsoft.com/office/officeart/2005/8/layout/hierarchy6"/>
    <dgm:cxn modelId="{94D71237-1FE9-4696-9CF5-51104C949650}" type="presParOf" srcId="{E4D4C436-912F-4B4D-AA95-A446C6C5B4C5}" destId="{8B67AAE4-2946-430C-BB20-833A342B514E}" srcOrd="0" destOrd="0" presId="urn:microsoft.com/office/officeart/2005/8/layout/hierarchy6"/>
    <dgm:cxn modelId="{1A6F2AEB-9CB7-4389-81EC-5AB1CC272883}" type="presParOf" srcId="{E4D4C436-912F-4B4D-AA95-A446C6C5B4C5}" destId="{1F9269F0-58D1-4947-BAF1-82414B8B9701}" srcOrd="1" destOrd="0" presId="urn:microsoft.com/office/officeart/2005/8/layout/hierarchy6"/>
    <dgm:cxn modelId="{FC61299F-538A-4275-9BD7-9B6661980D82}" type="presParOf" srcId="{F4A0958E-1CCE-4026-AAE3-B9C53E160C85}" destId="{9B7172C8-161E-4611-BA4C-C782DE970FF7}" srcOrd="13" destOrd="0" presId="urn:microsoft.com/office/officeart/2005/8/layout/hierarchy6"/>
    <dgm:cxn modelId="{E855EB6B-71B5-4E4C-9D70-90276DC654EF}" type="presParOf" srcId="{9B7172C8-161E-4611-BA4C-C782DE970FF7}" destId="{6B2B9CAB-2745-45C8-8E54-77361985C380}" srcOrd="0" destOrd="0" presId="urn:microsoft.com/office/officeart/2005/8/layout/hierarchy6"/>
    <dgm:cxn modelId="{4974C2E3-0E39-4634-934D-EB703F20DAB8}" type="presParOf" srcId="{F4A0958E-1CCE-4026-AAE3-B9C53E160C85}" destId="{FA28673D-AE15-4A34-8BD8-FCC7C5D19001}" srcOrd="14" destOrd="0" presId="urn:microsoft.com/office/officeart/2005/8/layout/hierarchy6"/>
    <dgm:cxn modelId="{02AF1D9D-9FBF-4D65-966A-C5668DC61FEB}" type="presParOf" srcId="{FA28673D-AE15-4A34-8BD8-FCC7C5D19001}" destId="{5C43737E-F21C-42B0-A5D8-38E7DCD428F7}" srcOrd="0" destOrd="0" presId="urn:microsoft.com/office/officeart/2005/8/layout/hierarchy6"/>
    <dgm:cxn modelId="{38AE192B-7BFD-4818-BBF5-A2E8DC065294}" type="presParOf" srcId="{FA28673D-AE15-4A34-8BD8-FCC7C5D19001}" destId="{EFA747CC-73D2-4DA1-8F0D-EADB1FF20F83}" srcOrd="1" destOrd="0" presId="urn:microsoft.com/office/officeart/2005/8/layout/hierarchy6"/>
    <dgm:cxn modelId="{13CDAB72-1A0A-4AD9-A97D-20AC2934D7A3}" type="presParOf" srcId="{F4A0958E-1CCE-4026-AAE3-B9C53E160C85}" destId="{CCB717BA-D04F-49AD-A995-A6DF9ECDA60A}" srcOrd="15" destOrd="0" presId="urn:microsoft.com/office/officeart/2005/8/layout/hierarchy6"/>
    <dgm:cxn modelId="{8FD5A71D-20DC-4E36-8F2F-3B858AF024E0}" type="presParOf" srcId="{CCB717BA-D04F-49AD-A995-A6DF9ECDA60A}" destId="{B8A74F06-8C30-4B6D-925A-C6363F5C4F3A}" srcOrd="0" destOrd="0" presId="urn:microsoft.com/office/officeart/2005/8/layout/hierarchy6"/>
    <dgm:cxn modelId="{C100F9D6-A44E-49A2-BBBB-8240F19FA876}" type="presParOf" srcId="{F4A0958E-1CCE-4026-AAE3-B9C53E160C85}" destId="{7955FB35-5302-4489-8E15-29EA20F7A154}" srcOrd="16" destOrd="0" presId="urn:microsoft.com/office/officeart/2005/8/layout/hierarchy6"/>
    <dgm:cxn modelId="{4070E204-ED8A-4020-9E2B-41CA4C519F27}" type="presParOf" srcId="{7955FB35-5302-4489-8E15-29EA20F7A154}" destId="{35471A3C-A7BE-4179-B87D-E6BE0F060EDF}" srcOrd="0" destOrd="0" presId="urn:microsoft.com/office/officeart/2005/8/layout/hierarchy6"/>
    <dgm:cxn modelId="{292E08F2-0452-476A-8B6B-BE6323D81B18}" type="presParOf" srcId="{7955FB35-5302-4489-8E15-29EA20F7A154}" destId="{9AE2F381-17D4-4050-BFEA-14A031D9BF23}" srcOrd="1" destOrd="0" presId="urn:microsoft.com/office/officeart/2005/8/layout/hierarchy6"/>
    <dgm:cxn modelId="{E03D0D85-7D83-43CF-AEBC-375A2734665A}" type="presParOf" srcId="{F4A0958E-1CCE-4026-AAE3-B9C53E160C85}" destId="{563A0575-810E-414E-8D05-2E085FB858EF}" srcOrd="17" destOrd="0" presId="urn:microsoft.com/office/officeart/2005/8/layout/hierarchy6"/>
    <dgm:cxn modelId="{2ED21CBF-09AD-48CD-B73C-A9EA3BE597CE}" type="presParOf" srcId="{563A0575-810E-414E-8D05-2E085FB858EF}" destId="{A244AC0C-E05F-4AD5-A2EA-6B56C45BCE96}" srcOrd="0" destOrd="0" presId="urn:microsoft.com/office/officeart/2005/8/layout/hierarchy6"/>
    <dgm:cxn modelId="{63E03418-C0F6-4AE7-9A5B-933C13766A6B}" type="presParOf" srcId="{F4A0958E-1CCE-4026-AAE3-B9C53E160C85}" destId="{A78D4504-5814-488B-9709-9983AC7A81AB}" srcOrd="18" destOrd="0" presId="urn:microsoft.com/office/officeart/2005/8/layout/hierarchy6"/>
    <dgm:cxn modelId="{CC72653F-63E2-4C09-82D0-BE357E01B69E}" type="presParOf" srcId="{A78D4504-5814-488B-9709-9983AC7A81AB}" destId="{D8971538-F17E-435E-88C0-9A42BF69097F}" srcOrd="0" destOrd="0" presId="urn:microsoft.com/office/officeart/2005/8/layout/hierarchy6"/>
    <dgm:cxn modelId="{76B8DF53-0D12-4A03-93A4-B27BAF949012}" type="presParOf" srcId="{A78D4504-5814-488B-9709-9983AC7A81AB}" destId="{E4B38437-3DC6-4E0F-AA43-E638ABE2AD80}"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D137A1F-D439-4187-B88F-1B7D5D9DE27F}"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BAFA6476-E67B-4AAB-AAD1-AF35FD3A59BF}">
      <dgm:prSet custT="1"/>
      <dgm:spPr/>
      <dgm:t>
        <a:bodyPr/>
        <a:lstStyle/>
        <a:p>
          <a:pPr rtl="0"/>
          <a:r>
            <a:rPr lang="en-US" sz="1800" b="0" i="0" baseline="0" dirty="0" smtClean="0"/>
            <a:t>Model Structure = MNL</a:t>
          </a:r>
          <a:endParaRPr lang="en-US" sz="1800" b="0" i="0" baseline="0" dirty="0"/>
        </a:p>
      </dgm:t>
    </dgm:pt>
    <dgm:pt modelId="{E5C282F1-9903-4017-81C4-82DA3F26B6DD}" type="parTrans" cxnId="{28B4891A-AF41-46CF-931F-100D208BA1AD}">
      <dgm:prSet/>
      <dgm:spPr/>
      <dgm:t>
        <a:bodyPr/>
        <a:lstStyle/>
        <a:p>
          <a:endParaRPr lang="en-US" sz="1800"/>
        </a:p>
      </dgm:t>
    </dgm:pt>
    <dgm:pt modelId="{B9B9A779-F3A0-4E44-80AC-A91102333742}" type="sibTrans" cxnId="{28B4891A-AF41-46CF-931F-100D208BA1AD}">
      <dgm:prSet/>
      <dgm:spPr/>
      <dgm:t>
        <a:bodyPr/>
        <a:lstStyle/>
        <a:p>
          <a:endParaRPr lang="en-US" sz="1800"/>
        </a:p>
      </dgm:t>
    </dgm:pt>
    <dgm:pt modelId="{032086FB-02A7-4827-B769-337D2E293828}" type="pres">
      <dgm:prSet presAssocID="{1D137A1F-D439-4187-B88F-1B7D5D9DE27F}" presName="CompostProcess" presStyleCnt="0">
        <dgm:presLayoutVars>
          <dgm:dir/>
          <dgm:resizeHandles val="exact"/>
        </dgm:presLayoutVars>
      </dgm:prSet>
      <dgm:spPr/>
      <dgm:t>
        <a:bodyPr/>
        <a:lstStyle/>
        <a:p>
          <a:endParaRPr lang="en-US"/>
        </a:p>
      </dgm:t>
    </dgm:pt>
    <dgm:pt modelId="{76EF4866-DF74-4AEE-AAEB-4DDA134715C4}" type="pres">
      <dgm:prSet presAssocID="{1D137A1F-D439-4187-B88F-1B7D5D9DE27F}" presName="arrow" presStyleLbl="bgShp" presStyleIdx="0" presStyleCnt="1"/>
      <dgm:spPr/>
    </dgm:pt>
    <dgm:pt modelId="{5E8024EF-F407-457C-BDB0-7B0DBBC7411B}" type="pres">
      <dgm:prSet presAssocID="{1D137A1F-D439-4187-B88F-1B7D5D9DE27F}" presName="linearProcess" presStyleCnt="0"/>
      <dgm:spPr/>
    </dgm:pt>
    <dgm:pt modelId="{D14FC0C4-FFDA-41E2-A4DD-4ADD6B17E291}" type="pres">
      <dgm:prSet presAssocID="{BAFA6476-E67B-4AAB-AAD1-AF35FD3A59BF}" presName="textNode" presStyleLbl="node1" presStyleIdx="0" presStyleCnt="1">
        <dgm:presLayoutVars>
          <dgm:bulletEnabled val="1"/>
        </dgm:presLayoutVars>
      </dgm:prSet>
      <dgm:spPr/>
      <dgm:t>
        <a:bodyPr/>
        <a:lstStyle/>
        <a:p>
          <a:endParaRPr lang="en-US"/>
        </a:p>
      </dgm:t>
    </dgm:pt>
  </dgm:ptLst>
  <dgm:cxnLst>
    <dgm:cxn modelId="{28B4891A-AF41-46CF-931F-100D208BA1AD}" srcId="{1D137A1F-D439-4187-B88F-1B7D5D9DE27F}" destId="{BAFA6476-E67B-4AAB-AAD1-AF35FD3A59BF}" srcOrd="0" destOrd="0" parTransId="{E5C282F1-9903-4017-81C4-82DA3F26B6DD}" sibTransId="{B9B9A779-F3A0-4E44-80AC-A91102333742}"/>
    <dgm:cxn modelId="{17C82536-12E1-43B2-B78D-D5A99117E7B6}" type="presOf" srcId="{BAFA6476-E67B-4AAB-AAD1-AF35FD3A59BF}" destId="{D14FC0C4-FFDA-41E2-A4DD-4ADD6B17E291}" srcOrd="0" destOrd="0" presId="urn:microsoft.com/office/officeart/2005/8/layout/hProcess9"/>
    <dgm:cxn modelId="{C56D1653-ECA9-41EB-83FE-1BDF37FD1428}" type="presOf" srcId="{1D137A1F-D439-4187-B88F-1B7D5D9DE27F}" destId="{032086FB-02A7-4827-B769-337D2E293828}" srcOrd="0" destOrd="0" presId="urn:microsoft.com/office/officeart/2005/8/layout/hProcess9"/>
    <dgm:cxn modelId="{3D7EB2C4-173B-4667-9DAF-C1C1410E0D73}" type="presParOf" srcId="{032086FB-02A7-4827-B769-337D2E293828}" destId="{76EF4866-DF74-4AEE-AAEB-4DDA134715C4}" srcOrd="0" destOrd="0" presId="urn:microsoft.com/office/officeart/2005/8/layout/hProcess9"/>
    <dgm:cxn modelId="{8A92BB7E-E9A9-4B14-BD8C-A2BFDAC64A07}" type="presParOf" srcId="{032086FB-02A7-4827-B769-337D2E293828}" destId="{5E8024EF-F407-457C-BDB0-7B0DBBC7411B}" srcOrd="1" destOrd="0" presId="urn:microsoft.com/office/officeart/2005/8/layout/hProcess9"/>
    <dgm:cxn modelId="{CEE087CF-9A94-47C2-8354-14C3C993D8F4}" type="presParOf" srcId="{5E8024EF-F407-457C-BDB0-7B0DBBC7411B}" destId="{D14FC0C4-FFDA-41E2-A4DD-4ADD6B17E291}" srcOrd="0"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19C879A-A1CC-4DA8-9BF0-682ADA10D0E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45973A7-F2A0-4196-B48E-4D3DF608C703}">
      <dgm:prSet custT="1"/>
      <dgm:spPr/>
      <dgm:t>
        <a:bodyPr/>
        <a:lstStyle/>
        <a:p>
          <a:pPr rtl="0"/>
          <a:r>
            <a:rPr lang="en-US" sz="1400" dirty="0" smtClean="0"/>
            <a:t>Previous purpose type</a:t>
          </a:r>
          <a:endParaRPr lang="en-US" sz="1400" dirty="0"/>
        </a:p>
      </dgm:t>
    </dgm:pt>
    <dgm:pt modelId="{1247E4AE-4F33-4E91-B125-B88C598FF49D}" type="parTrans" cxnId="{6C26052B-584F-4C01-8F3B-B0325A078E95}">
      <dgm:prSet/>
      <dgm:spPr/>
      <dgm:t>
        <a:bodyPr/>
        <a:lstStyle/>
        <a:p>
          <a:endParaRPr lang="en-US" sz="1400"/>
        </a:p>
      </dgm:t>
    </dgm:pt>
    <dgm:pt modelId="{A2403AD9-4C06-4A15-87D7-5C5549FC23AB}" type="sibTrans" cxnId="{6C26052B-584F-4C01-8F3B-B0325A078E95}">
      <dgm:prSet/>
      <dgm:spPr/>
      <dgm:t>
        <a:bodyPr/>
        <a:lstStyle/>
        <a:p>
          <a:endParaRPr lang="en-US" sz="1400"/>
        </a:p>
      </dgm:t>
    </dgm:pt>
    <dgm:pt modelId="{250CD8C9-4DD0-4B65-BE37-2E52CE25A18B}">
      <dgm:prSet custT="1"/>
      <dgm:spPr/>
      <dgm:t>
        <a:bodyPr/>
        <a:lstStyle/>
        <a:p>
          <a:pPr rtl="0"/>
          <a:r>
            <a:rPr lang="en-US" sz="1400" dirty="0" smtClean="0"/>
            <a:t>Accessibility to employment</a:t>
          </a:r>
          <a:endParaRPr lang="en-US" sz="1400" dirty="0"/>
        </a:p>
      </dgm:t>
    </dgm:pt>
    <dgm:pt modelId="{F9C888E4-057E-4FDC-9005-CA0DE63A0E76}" type="parTrans" cxnId="{2912410F-1913-4479-9545-6C201917E7EA}">
      <dgm:prSet/>
      <dgm:spPr/>
      <dgm:t>
        <a:bodyPr/>
        <a:lstStyle/>
        <a:p>
          <a:endParaRPr lang="en-US" sz="1400"/>
        </a:p>
      </dgm:t>
    </dgm:pt>
    <dgm:pt modelId="{7E4BAA04-7BF6-4445-BF84-1FD684861957}" type="sibTrans" cxnId="{2912410F-1913-4479-9545-6C201917E7EA}">
      <dgm:prSet/>
      <dgm:spPr/>
      <dgm:t>
        <a:bodyPr/>
        <a:lstStyle/>
        <a:p>
          <a:endParaRPr lang="en-US" sz="1400"/>
        </a:p>
      </dgm:t>
    </dgm:pt>
    <dgm:pt modelId="{91DA9734-9A75-4BAE-B9E8-11EE27555E5F}">
      <dgm:prSet custT="1"/>
      <dgm:spPr/>
      <dgm:t>
        <a:bodyPr/>
        <a:lstStyle/>
        <a:p>
          <a:pPr rtl="0"/>
          <a:r>
            <a:rPr lang="en-US" sz="1400" dirty="0" smtClean="0"/>
            <a:t>No of stops on tour</a:t>
          </a:r>
          <a:endParaRPr lang="en-US" sz="1400" dirty="0"/>
        </a:p>
      </dgm:t>
    </dgm:pt>
    <dgm:pt modelId="{338FE1FC-75A9-4FD4-873A-2E71775AF286}" type="parTrans" cxnId="{091B1836-3618-4C5D-9725-9D06DF5D040A}">
      <dgm:prSet/>
      <dgm:spPr/>
      <dgm:t>
        <a:bodyPr/>
        <a:lstStyle/>
        <a:p>
          <a:endParaRPr lang="en-US"/>
        </a:p>
      </dgm:t>
    </dgm:pt>
    <dgm:pt modelId="{F75DB689-78CD-412E-BC0D-1AE1C0DD3E05}" type="sibTrans" cxnId="{091B1836-3618-4C5D-9725-9D06DF5D040A}">
      <dgm:prSet/>
      <dgm:spPr/>
      <dgm:t>
        <a:bodyPr/>
        <a:lstStyle/>
        <a:p>
          <a:endParaRPr lang="en-US"/>
        </a:p>
      </dgm:t>
    </dgm:pt>
    <dgm:pt modelId="{89F4C8F9-B6C1-4C83-B73B-1AE4505D1D52}">
      <dgm:prSet custT="1"/>
      <dgm:spPr/>
      <dgm:t>
        <a:bodyPr/>
        <a:lstStyle/>
        <a:p>
          <a:pPr rtl="0"/>
          <a:r>
            <a:rPr lang="en-US" sz="1400" dirty="0" smtClean="0"/>
            <a:t>Tour purpose type</a:t>
          </a:r>
          <a:endParaRPr lang="en-US" sz="1400" dirty="0"/>
        </a:p>
      </dgm:t>
    </dgm:pt>
    <dgm:pt modelId="{A1DBC49F-44A8-475D-ACF1-F93759AEEB43}" type="parTrans" cxnId="{E7D7104B-AEA1-4952-B269-A0D2A601C998}">
      <dgm:prSet/>
      <dgm:spPr/>
      <dgm:t>
        <a:bodyPr/>
        <a:lstStyle/>
        <a:p>
          <a:endParaRPr lang="en-US"/>
        </a:p>
      </dgm:t>
    </dgm:pt>
    <dgm:pt modelId="{FD313CD1-29B9-450B-9FF5-7B89A1A530E5}" type="sibTrans" cxnId="{E7D7104B-AEA1-4952-B269-A0D2A601C998}">
      <dgm:prSet/>
      <dgm:spPr/>
      <dgm:t>
        <a:bodyPr/>
        <a:lstStyle/>
        <a:p>
          <a:endParaRPr lang="en-US"/>
        </a:p>
      </dgm:t>
    </dgm:pt>
    <dgm:pt modelId="{FF6C32E7-D314-424C-A7B0-ED6BD6ABC7B9}">
      <dgm:prSet custT="1"/>
      <dgm:spPr/>
      <dgm:t>
        <a:bodyPr/>
        <a:lstStyle/>
        <a:p>
          <a:pPr rtl="0"/>
          <a:r>
            <a:rPr lang="en-US" sz="1400" dirty="0" smtClean="0"/>
            <a:t>Log (1 + stop sequence no.)</a:t>
          </a:r>
          <a:endParaRPr lang="en-US" sz="1400" dirty="0"/>
        </a:p>
      </dgm:t>
    </dgm:pt>
    <dgm:pt modelId="{C44EA7E4-D7D4-4D77-8C3E-8C2B5C9AAE29}" type="parTrans" cxnId="{267CEF80-1D1E-4462-93C4-0D2121D4E73A}">
      <dgm:prSet/>
      <dgm:spPr/>
      <dgm:t>
        <a:bodyPr/>
        <a:lstStyle/>
        <a:p>
          <a:endParaRPr lang="en-US"/>
        </a:p>
      </dgm:t>
    </dgm:pt>
    <dgm:pt modelId="{EF067A89-E8B2-409D-BAFA-0181E22137B8}" type="sibTrans" cxnId="{267CEF80-1D1E-4462-93C4-0D2121D4E73A}">
      <dgm:prSet/>
      <dgm:spPr/>
      <dgm:t>
        <a:bodyPr/>
        <a:lstStyle/>
        <a:p>
          <a:endParaRPr lang="en-US"/>
        </a:p>
      </dgm:t>
    </dgm:pt>
    <dgm:pt modelId="{C2A298DD-2EE4-47CC-A8A8-577E02A7B937}" type="pres">
      <dgm:prSet presAssocID="{B19C879A-A1CC-4DA8-9BF0-682ADA10D0E7}" presName="linear" presStyleCnt="0">
        <dgm:presLayoutVars>
          <dgm:dir/>
          <dgm:animLvl val="lvl"/>
          <dgm:resizeHandles val="exact"/>
        </dgm:presLayoutVars>
      </dgm:prSet>
      <dgm:spPr/>
      <dgm:t>
        <a:bodyPr/>
        <a:lstStyle/>
        <a:p>
          <a:endParaRPr lang="en-US"/>
        </a:p>
      </dgm:t>
    </dgm:pt>
    <dgm:pt modelId="{E28721AE-8524-4987-B195-2CF43E7D6ED9}" type="pres">
      <dgm:prSet presAssocID="{945973A7-F2A0-4196-B48E-4D3DF608C703}" presName="parentLin" presStyleCnt="0"/>
      <dgm:spPr/>
    </dgm:pt>
    <dgm:pt modelId="{93DEAC76-1B7D-4211-879E-1AB064DBDE6A}" type="pres">
      <dgm:prSet presAssocID="{945973A7-F2A0-4196-B48E-4D3DF608C703}" presName="parentLeftMargin" presStyleLbl="node1" presStyleIdx="0" presStyleCnt="5"/>
      <dgm:spPr/>
      <dgm:t>
        <a:bodyPr/>
        <a:lstStyle/>
        <a:p>
          <a:endParaRPr lang="en-US"/>
        </a:p>
      </dgm:t>
    </dgm:pt>
    <dgm:pt modelId="{F346FFF8-2FA5-42F9-ACAD-072AB00A13CA}" type="pres">
      <dgm:prSet presAssocID="{945973A7-F2A0-4196-B48E-4D3DF608C703}" presName="parentText" presStyleLbl="node1" presStyleIdx="0" presStyleCnt="5">
        <dgm:presLayoutVars>
          <dgm:chMax val="0"/>
          <dgm:bulletEnabled val="1"/>
        </dgm:presLayoutVars>
      </dgm:prSet>
      <dgm:spPr/>
      <dgm:t>
        <a:bodyPr/>
        <a:lstStyle/>
        <a:p>
          <a:endParaRPr lang="en-US"/>
        </a:p>
      </dgm:t>
    </dgm:pt>
    <dgm:pt modelId="{672DF888-5DAE-4063-9B20-3DE79822BB3D}" type="pres">
      <dgm:prSet presAssocID="{945973A7-F2A0-4196-B48E-4D3DF608C703}" presName="negativeSpace" presStyleCnt="0"/>
      <dgm:spPr/>
    </dgm:pt>
    <dgm:pt modelId="{C8B9575D-6FEB-4F12-9E0B-612E1AF89EE6}" type="pres">
      <dgm:prSet presAssocID="{945973A7-F2A0-4196-B48E-4D3DF608C703}" presName="childText" presStyleLbl="conFgAcc1" presStyleIdx="0" presStyleCnt="5">
        <dgm:presLayoutVars>
          <dgm:bulletEnabled val="1"/>
        </dgm:presLayoutVars>
      </dgm:prSet>
      <dgm:spPr/>
    </dgm:pt>
    <dgm:pt modelId="{9AA09110-A35E-4235-BF09-6339D1E68995}" type="pres">
      <dgm:prSet presAssocID="{A2403AD9-4C06-4A15-87D7-5C5549FC23AB}" presName="spaceBetweenRectangles" presStyleCnt="0"/>
      <dgm:spPr/>
    </dgm:pt>
    <dgm:pt modelId="{FD388A4C-CB8A-45FA-AD19-D8A49F24C233}" type="pres">
      <dgm:prSet presAssocID="{250CD8C9-4DD0-4B65-BE37-2E52CE25A18B}" presName="parentLin" presStyleCnt="0"/>
      <dgm:spPr/>
    </dgm:pt>
    <dgm:pt modelId="{43BA4D8B-C37B-461C-86AC-7215F82FAFB6}" type="pres">
      <dgm:prSet presAssocID="{250CD8C9-4DD0-4B65-BE37-2E52CE25A18B}" presName="parentLeftMargin" presStyleLbl="node1" presStyleIdx="0" presStyleCnt="5"/>
      <dgm:spPr/>
      <dgm:t>
        <a:bodyPr/>
        <a:lstStyle/>
        <a:p>
          <a:endParaRPr lang="en-US"/>
        </a:p>
      </dgm:t>
    </dgm:pt>
    <dgm:pt modelId="{3EF0BCB5-9EE0-4B99-AFA1-C44068FF8C4F}" type="pres">
      <dgm:prSet presAssocID="{250CD8C9-4DD0-4B65-BE37-2E52CE25A18B}" presName="parentText" presStyleLbl="node1" presStyleIdx="1" presStyleCnt="5">
        <dgm:presLayoutVars>
          <dgm:chMax val="0"/>
          <dgm:bulletEnabled val="1"/>
        </dgm:presLayoutVars>
      </dgm:prSet>
      <dgm:spPr/>
      <dgm:t>
        <a:bodyPr/>
        <a:lstStyle/>
        <a:p>
          <a:endParaRPr lang="en-US"/>
        </a:p>
      </dgm:t>
    </dgm:pt>
    <dgm:pt modelId="{EEE2F000-D983-4DF4-B829-E8A34364F7F8}" type="pres">
      <dgm:prSet presAssocID="{250CD8C9-4DD0-4B65-BE37-2E52CE25A18B}" presName="negativeSpace" presStyleCnt="0"/>
      <dgm:spPr/>
    </dgm:pt>
    <dgm:pt modelId="{5035BBCE-73C6-4103-ACC5-05D7B7F38EAC}" type="pres">
      <dgm:prSet presAssocID="{250CD8C9-4DD0-4B65-BE37-2E52CE25A18B}" presName="childText" presStyleLbl="conFgAcc1" presStyleIdx="1" presStyleCnt="5">
        <dgm:presLayoutVars>
          <dgm:bulletEnabled val="1"/>
        </dgm:presLayoutVars>
      </dgm:prSet>
      <dgm:spPr/>
    </dgm:pt>
    <dgm:pt modelId="{28FB4C14-A14A-406E-A5EB-7E0AC2359395}" type="pres">
      <dgm:prSet presAssocID="{7E4BAA04-7BF6-4445-BF84-1FD684861957}" presName="spaceBetweenRectangles" presStyleCnt="0"/>
      <dgm:spPr/>
    </dgm:pt>
    <dgm:pt modelId="{DB323A42-B7D4-4CF3-B7FB-9D34AF589BF4}" type="pres">
      <dgm:prSet presAssocID="{91DA9734-9A75-4BAE-B9E8-11EE27555E5F}" presName="parentLin" presStyleCnt="0"/>
      <dgm:spPr/>
    </dgm:pt>
    <dgm:pt modelId="{EFF7781C-42B2-4726-B258-321869B34B2A}" type="pres">
      <dgm:prSet presAssocID="{91DA9734-9A75-4BAE-B9E8-11EE27555E5F}" presName="parentLeftMargin" presStyleLbl="node1" presStyleIdx="1" presStyleCnt="5"/>
      <dgm:spPr/>
      <dgm:t>
        <a:bodyPr/>
        <a:lstStyle/>
        <a:p>
          <a:endParaRPr lang="en-US"/>
        </a:p>
      </dgm:t>
    </dgm:pt>
    <dgm:pt modelId="{07C35F03-04C7-4954-AAAD-68C887621FDE}" type="pres">
      <dgm:prSet presAssocID="{91DA9734-9A75-4BAE-B9E8-11EE27555E5F}" presName="parentText" presStyleLbl="node1" presStyleIdx="2" presStyleCnt="5">
        <dgm:presLayoutVars>
          <dgm:chMax val="0"/>
          <dgm:bulletEnabled val="1"/>
        </dgm:presLayoutVars>
      </dgm:prSet>
      <dgm:spPr/>
      <dgm:t>
        <a:bodyPr/>
        <a:lstStyle/>
        <a:p>
          <a:endParaRPr lang="en-US"/>
        </a:p>
      </dgm:t>
    </dgm:pt>
    <dgm:pt modelId="{BD311413-1BD5-491C-938A-A6DE7BE38C8C}" type="pres">
      <dgm:prSet presAssocID="{91DA9734-9A75-4BAE-B9E8-11EE27555E5F}" presName="negativeSpace" presStyleCnt="0"/>
      <dgm:spPr/>
    </dgm:pt>
    <dgm:pt modelId="{ECC4ED08-CD36-465F-8C1A-82EA5DC80A55}" type="pres">
      <dgm:prSet presAssocID="{91DA9734-9A75-4BAE-B9E8-11EE27555E5F}" presName="childText" presStyleLbl="conFgAcc1" presStyleIdx="2" presStyleCnt="5">
        <dgm:presLayoutVars>
          <dgm:bulletEnabled val="1"/>
        </dgm:presLayoutVars>
      </dgm:prSet>
      <dgm:spPr/>
    </dgm:pt>
    <dgm:pt modelId="{0BD709A9-48D3-4881-949B-116E7033EBCC}" type="pres">
      <dgm:prSet presAssocID="{F75DB689-78CD-412E-BC0D-1AE1C0DD3E05}" presName="spaceBetweenRectangles" presStyleCnt="0"/>
      <dgm:spPr/>
    </dgm:pt>
    <dgm:pt modelId="{0AA3B14F-C1EA-4553-A9E7-500226AE6963}" type="pres">
      <dgm:prSet presAssocID="{89F4C8F9-B6C1-4C83-B73B-1AE4505D1D52}" presName="parentLin" presStyleCnt="0"/>
      <dgm:spPr/>
    </dgm:pt>
    <dgm:pt modelId="{8D25C1EA-CDBF-49AD-9389-31A5879466A7}" type="pres">
      <dgm:prSet presAssocID="{89F4C8F9-B6C1-4C83-B73B-1AE4505D1D52}" presName="parentLeftMargin" presStyleLbl="node1" presStyleIdx="2" presStyleCnt="5"/>
      <dgm:spPr/>
      <dgm:t>
        <a:bodyPr/>
        <a:lstStyle/>
        <a:p>
          <a:endParaRPr lang="en-US"/>
        </a:p>
      </dgm:t>
    </dgm:pt>
    <dgm:pt modelId="{A2DC811B-1AEB-4995-BD3C-37E214F29162}" type="pres">
      <dgm:prSet presAssocID="{89F4C8F9-B6C1-4C83-B73B-1AE4505D1D52}" presName="parentText" presStyleLbl="node1" presStyleIdx="3" presStyleCnt="5">
        <dgm:presLayoutVars>
          <dgm:chMax val="0"/>
          <dgm:bulletEnabled val="1"/>
        </dgm:presLayoutVars>
      </dgm:prSet>
      <dgm:spPr/>
      <dgm:t>
        <a:bodyPr/>
        <a:lstStyle/>
        <a:p>
          <a:endParaRPr lang="en-US"/>
        </a:p>
      </dgm:t>
    </dgm:pt>
    <dgm:pt modelId="{AA6629E4-3EFF-40C4-A615-1614141465E7}" type="pres">
      <dgm:prSet presAssocID="{89F4C8F9-B6C1-4C83-B73B-1AE4505D1D52}" presName="negativeSpace" presStyleCnt="0"/>
      <dgm:spPr/>
    </dgm:pt>
    <dgm:pt modelId="{DF8804A5-5060-4556-8A98-CB54F19E8594}" type="pres">
      <dgm:prSet presAssocID="{89F4C8F9-B6C1-4C83-B73B-1AE4505D1D52}" presName="childText" presStyleLbl="conFgAcc1" presStyleIdx="3" presStyleCnt="5">
        <dgm:presLayoutVars>
          <dgm:bulletEnabled val="1"/>
        </dgm:presLayoutVars>
      </dgm:prSet>
      <dgm:spPr/>
    </dgm:pt>
    <dgm:pt modelId="{36BBE22B-FB66-4F1B-956D-867E179F585B}" type="pres">
      <dgm:prSet presAssocID="{FD313CD1-29B9-450B-9FF5-7B89A1A530E5}" presName="spaceBetweenRectangles" presStyleCnt="0"/>
      <dgm:spPr/>
    </dgm:pt>
    <dgm:pt modelId="{D1560BB1-7FCD-4E4B-8445-1F0FFB57A26B}" type="pres">
      <dgm:prSet presAssocID="{FF6C32E7-D314-424C-A7B0-ED6BD6ABC7B9}" presName="parentLin" presStyleCnt="0"/>
      <dgm:spPr/>
    </dgm:pt>
    <dgm:pt modelId="{A86B8ADC-57ED-4846-9C3D-105E67D30AB9}" type="pres">
      <dgm:prSet presAssocID="{FF6C32E7-D314-424C-A7B0-ED6BD6ABC7B9}" presName="parentLeftMargin" presStyleLbl="node1" presStyleIdx="3" presStyleCnt="5"/>
      <dgm:spPr/>
      <dgm:t>
        <a:bodyPr/>
        <a:lstStyle/>
        <a:p>
          <a:endParaRPr lang="en-US"/>
        </a:p>
      </dgm:t>
    </dgm:pt>
    <dgm:pt modelId="{34E01AD5-DA70-4AB6-92CF-61871F4D05E0}" type="pres">
      <dgm:prSet presAssocID="{FF6C32E7-D314-424C-A7B0-ED6BD6ABC7B9}" presName="parentText" presStyleLbl="node1" presStyleIdx="4" presStyleCnt="5">
        <dgm:presLayoutVars>
          <dgm:chMax val="0"/>
          <dgm:bulletEnabled val="1"/>
        </dgm:presLayoutVars>
      </dgm:prSet>
      <dgm:spPr/>
      <dgm:t>
        <a:bodyPr/>
        <a:lstStyle/>
        <a:p>
          <a:endParaRPr lang="en-US"/>
        </a:p>
      </dgm:t>
    </dgm:pt>
    <dgm:pt modelId="{039D935E-8825-4FBC-945A-06F4775D39E7}" type="pres">
      <dgm:prSet presAssocID="{FF6C32E7-D314-424C-A7B0-ED6BD6ABC7B9}" presName="negativeSpace" presStyleCnt="0"/>
      <dgm:spPr/>
    </dgm:pt>
    <dgm:pt modelId="{6B6091FF-B871-4EA8-A9B4-A6AE128A82B9}" type="pres">
      <dgm:prSet presAssocID="{FF6C32E7-D314-424C-A7B0-ED6BD6ABC7B9}" presName="childText" presStyleLbl="conFgAcc1" presStyleIdx="4" presStyleCnt="5">
        <dgm:presLayoutVars>
          <dgm:bulletEnabled val="1"/>
        </dgm:presLayoutVars>
      </dgm:prSet>
      <dgm:spPr/>
    </dgm:pt>
  </dgm:ptLst>
  <dgm:cxnLst>
    <dgm:cxn modelId="{3DF2622A-A17E-4131-B7FB-73D25610A21F}" type="presOf" srcId="{91DA9734-9A75-4BAE-B9E8-11EE27555E5F}" destId="{EFF7781C-42B2-4726-B258-321869B34B2A}" srcOrd="0" destOrd="0" presId="urn:microsoft.com/office/officeart/2005/8/layout/list1"/>
    <dgm:cxn modelId="{C4658E83-767B-4DE5-9EC1-ED44BE8A5819}" type="presOf" srcId="{B19C879A-A1CC-4DA8-9BF0-682ADA10D0E7}" destId="{C2A298DD-2EE4-47CC-A8A8-577E02A7B937}" srcOrd="0" destOrd="0" presId="urn:microsoft.com/office/officeart/2005/8/layout/list1"/>
    <dgm:cxn modelId="{442E0966-7917-4BAF-85C7-996A8384BDE8}" type="presOf" srcId="{250CD8C9-4DD0-4B65-BE37-2E52CE25A18B}" destId="{3EF0BCB5-9EE0-4B99-AFA1-C44068FF8C4F}" srcOrd="1" destOrd="0" presId="urn:microsoft.com/office/officeart/2005/8/layout/list1"/>
    <dgm:cxn modelId="{172B7F8A-9FA3-4764-A0FE-DEDB74B8B382}" type="presOf" srcId="{89F4C8F9-B6C1-4C83-B73B-1AE4505D1D52}" destId="{A2DC811B-1AEB-4995-BD3C-37E214F29162}" srcOrd="1" destOrd="0" presId="urn:microsoft.com/office/officeart/2005/8/layout/list1"/>
    <dgm:cxn modelId="{6C26052B-584F-4C01-8F3B-B0325A078E95}" srcId="{B19C879A-A1CC-4DA8-9BF0-682ADA10D0E7}" destId="{945973A7-F2A0-4196-B48E-4D3DF608C703}" srcOrd="0" destOrd="0" parTransId="{1247E4AE-4F33-4E91-B125-B88C598FF49D}" sibTransId="{A2403AD9-4C06-4A15-87D7-5C5549FC23AB}"/>
    <dgm:cxn modelId="{E7D7104B-AEA1-4952-B269-A0D2A601C998}" srcId="{B19C879A-A1CC-4DA8-9BF0-682ADA10D0E7}" destId="{89F4C8F9-B6C1-4C83-B73B-1AE4505D1D52}" srcOrd="3" destOrd="0" parTransId="{A1DBC49F-44A8-475D-ACF1-F93759AEEB43}" sibTransId="{FD313CD1-29B9-450B-9FF5-7B89A1A530E5}"/>
    <dgm:cxn modelId="{5B428E66-2B19-468C-90EE-BC15BE017AEE}" type="presOf" srcId="{89F4C8F9-B6C1-4C83-B73B-1AE4505D1D52}" destId="{8D25C1EA-CDBF-49AD-9389-31A5879466A7}" srcOrd="0" destOrd="0" presId="urn:microsoft.com/office/officeart/2005/8/layout/list1"/>
    <dgm:cxn modelId="{0994C5BD-0761-4513-A601-C53A2B26EED2}" type="presOf" srcId="{FF6C32E7-D314-424C-A7B0-ED6BD6ABC7B9}" destId="{34E01AD5-DA70-4AB6-92CF-61871F4D05E0}" srcOrd="1" destOrd="0" presId="urn:microsoft.com/office/officeart/2005/8/layout/list1"/>
    <dgm:cxn modelId="{0C0E0E33-319E-447C-9BEF-F8A6A51C5301}" type="presOf" srcId="{250CD8C9-4DD0-4B65-BE37-2E52CE25A18B}" destId="{43BA4D8B-C37B-461C-86AC-7215F82FAFB6}" srcOrd="0" destOrd="0" presId="urn:microsoft.com/office/officeart/2005/8/layout/list1"/>
    <dgm:cxn modelId="{35D8FEF4-885C-4996-AC3B-CA7C01A547DA}" type="presOf" srcId="{945973A7-F2A0-4196-B48E-4D3DF608C703}" destId="{93DEAC76-1B7D-4211-879E-1AB064DBDE6A}" srcOrd="0" destOrd="0" presId="urn:microsoft.com/office/officeart/2005/8/layout/list1"/>
    <dgm:cxn modelId="{091B1836-3618-4C5D-9725-9D06DF5D040A}" srcId="{B19C879A-A1CC-4DA8-9BF0-682ADA10D0E7}" destId="{91DA9734-9A75-4BAE-B9E8-11EE27555E5F}" srcOrd="2" destOrd="0" parTransId="{338FE1FC-75A9-4FD4-873A-2E71775AF286}" sibTransId="{F75DB689-78CD-412E-BC0D-1AE1C0DD3E05}"/>
    <dgm:cxn modelId="{267CEF80-1D1E-4462-93C4-0D2121D4E73A}" srcId="{B19C879A-A1CC-4DA8-9BF0-682ADA10D0E7}" destId="{FF6C32E7-D314-424C-A7B0-ED6BD6ABC7B9}" srcOrd="4" destOrd="0" parTransId="{C44EA7E4-D7D4-4D77-8C3E-8C2B5C9AAE29}" sibTransId="{EF067A89-E8B2-409D-BAFA-0181E22137B8}"/>
    <dgm:cxn modelId="{2912410F-1913-4479-9545-6C201917E7EA}" srcId="{B19C879A-A1CC-4DA8-9BF0-682ADA10D0E7}" destId="{250CD8C9-4DD0-4B65-BE37-2E52CE25A18B}" srcOrd="1" destOrd="0" parTransId="{F9C888E4-057E-4FDC-9005-CA0DE63A0E76}" sibTransId="{7E4BAA04-7BF6-4445-BF84-1FD684861957}"/>
    <dgm:cxn modelId="{D29D8932-422A-4524-8030-F4B8ED36F0D8}" type="presOf" srcId="{FF6C32E7-D314-424C-A7B0-ED6BD6ABC7B9}" destId="{A86B8ADC-57ED-4846-9C3D-105E67D30AB9}" srcOrd="0" destOrd="0" presId="urn:microsoft.com/office/officeart/2005/8/layout/list1"/>
    <dgm:cxn modelId="{603B5996-8FAE-4D22-9656-C865F9043A5B}" type="presOf" srcId="{91DA9734-9A75-4BAE-B9E8-11EE27555E5F}" destId="{07C35F03-04C7-4954-AAAD-68C887621FDE}" srcOrd="1" destOrd="0" presId="urn:microsoft.com/office/officeart/2005/8/layout/list1"/>
    <dgm:cxn modelId="{5C305DAD-EBC4-435A-A12A-B191DE4ABF30}" type="presOf" srcId="{945973A7-F2A0-4196-B48E-4D3DF608C703}" destId="{F346FFF8-2FA5-42F9-ACAD-072AB00A13CA}" srcOrd="1" destOrd="0" presId="urn:microsoft.com/office/officeart/2005/8/layout/list1"/>
    <dgm:cxn modelId="{297165BC-6F73-4C6F-921A-2E2E79CC9CBC}" type="presParOf" srcId="{C2A298DD-2EE4-47CC-A8A8-577E02A7B937}" destId="{E28721AE-8524-4987-B195-2CF43E7D6ED9}" srcOrd="0" destOrd="0" presId="urn:microsoft.com/office/officeart/2005/8/layout/list1"/>
    <dgm:cxn modelId="{B8FFF541-0010-4907-886A-DF80458DC183}" type="presParOf" srcId="{E28721AE-8524-4987-B195-2CF43E7D6ED9}" destId="{93DEAC76-1B7D-4211-879E-1AB064DBDE6A}" srcOrd="0" destOrd="0" presId="urn:microsoft.com/office/officeart/2005/8/layout/list1"/>
    <dgm:cxn modelId="{67BF98C4-A2EA-4725-8ABD-310FF5AC24D1}" type="presParOf" srcId="{E28721AE-8524-4987-B195-2CF43E7D6ED9}" destId="{F346FFF8-2FA5-42F9-ACAD-072AB00A13CA}" srcOrd="1" destOrd="0" presId="urn:microsoft.com/office/officeart/2005/8/layout/list1"/>
    <dgm:cxn modelId="{7B944661-3CA9-44ED-B390-6E3EC739760F}" type="presParOf" srcId="{C2A298DD-2EE4-47CC-A8A8-577E02A7B937}" destId="{672DF888-5DAE-4063-9B20-3DE79822BB3D}" srcOrd="1" destOrd="0" presId="urn:microsoft.com/office/officeart/2005/8/layout/list1"/>
    <dgm:cxn modelId="{7A4F01D6-16C6-41B1-9026-1E01EAACB1AB}" type="presParOf" srcId="{C2A298DD-2EE4-47CC-A8A8-577E02A7B937}" destId="{C8B9575D-6FEB-4F12-9E0B-612E1AF89EE6}" srcOrd="2" destOrd="0" presId="urn:microsoft.com/office/officeart/2005/8/layout/list1"/>
    <dgm:cxn modelId="{7E29F369-AB13-43F7-A4DB-6393E989AB78}" type="presParOf" srcId="{C2A298DD-2EE4-47CC-A8A8-577E02A7B937}" destId="{9AA09110-A35E-4235-BF09-6339D1E68995}" srcOrd="3" destOrd="0" presId="urn:microsoft.com/office/officeart/2005/8/layout/list1"/>
    <dgm:cxn modelId="{327E6ADC-F5B2-4C5B-AB50-DE6676B8E80D}" type="presParOf" srcId="{C2A298DD-2EE4-47CC-A8A8-577E02A7B937}" destId="{FD388A4C-CB8A-45FA-AD19-D8A49F24C233}" srcOrd="4" destOrd="0" presId="urn:microsoft.com/office/officeart/2005/8/layout/list1"/>
    <dgm:cxn modelId="{3517B262-0C2C-4B42-BD15-546DE4A20CF4}" type="presParOf" srcId="{FD388A4C-CB8A-45FA-AD19-D8A49F24C233}" destId="{43BA4D8B-C37B-461C-86AC-7215F82FAFB6}" srcOrd="0" destOrd="0" presId="urn:microsoft.com/office/officeart/2005/8/layout/list1"/>
    <dgm:cxn modelId="{326E2AEF-F2B4-4ACC-88B7-497E5DB36FE3}" type="presParOf" srcId="{FD388A4C-CB8A-45FA-AD19-D8A49F24C233}" destId="{3EF0BCB5-9EE0-4B99-AFA1-C44068FF8C4F}" srcOrd="1" destOrd="0" presId="urn:microsoft.com/office/officeart/2005/8/layout/list1"/>
    <dgm:cxn modelId="{0B671D71-74E7-4D04-A9AF-20E95593C6C5}" type="presParOf" srcId="{C2A298DD-2EE4-47CC-A8A8-577E02A7B937}" destId="{EEE2F000-D983-4DF4-B829-E8A34364F7F8}" srcOrd="5" destOrd="0" presId="urn:microsoft.com/office/officeart/2005/8/layout/list1"/>
    <dgm:cxn modelId="{D621DD55-A847-4538-A3F5-EFDB4854B517}" type="presParOf" srcId="{C2A298DD-2EE4-47CC-A8A8-577E02A7B937}" destId="{5035BBCE-73C6-4103-ACC5-05D7B7F38EAC}" srcOrd="6" destOrd="0" presId="urn:microsoft.com/office/officeart/2005/8/layout/list1"/>
    <dgm:cxn modelId="{BCD63C13-CDD0-4E68-8B6F-6D2A5AC816D1}" type="presParOf" srcId="{C2A298DD-2EE4-47CC-A8A8-577E02A7B937}" destId="{28FB4C14-A14A-406E-A5EB-7E0AC2359395}" srcOrd="7" destOrd="0" presId="urn:microsoft.com/office/officeart/2005/8/layout/list1"/>
    <dgm:cxn modelId="{07C5603D-A4B6-40FA-B104-D3AB48CFCF4D}" type="presParOf" srcId="{C2A298DD-2EE4-47CC-A8A8-577E02A7B937}" destId="{DB323A42-B7D4-4CF3-B7FB-9D34AF589BF4}" srcOrd="8" destOrd="0" presId="urn:microsoft.com/office/officeart/2005/8/layout/list1"/>
    <dgm:cxn modelId="{3686F753-C31E-4AF0-95D1-C7681E8B871C}" type="presParOf" srcId="{DB323A42-B7D4-4CF3-B7FB-9D34AF589BF4}" destId="{EFF7781C-42B2-4726-B258-321869B34B2A}" srcOrd="0" destOrd="0" presId="urn:microsoft.com/office/officeart/2005/8/layout/list1"/>
    <dgm:cxn modelId="{F11CAFB2-D4CF-4D8A-9B2C-99F67A5E6EB3}" type="presParOf" srcId="{DB323A42-B7D4-4CF3-B7FB-9D34AF589BF4}" destId="{07C35F03-04C7-4954-AAAD-68C887621FDE}" srcOrd="1" destOrd="0" presId="urn:microsoft.com/office/officeart/2005/8/layout/list1"/>
    <dgm:cxn modelId="{639C41AA-C00B-4F84-9402-E8ADC8EFB9A7}" type="presParOf" srcId="{C2A298DD-2EE4-47CC-A8A8-577E02A7B937}" destId="{BD311413-1BD5-491C-938A-A6DE7BE38C8C}" srcOrd="9" destOrd="0" presId="urn:microsoft.com/office/officeart/2005/8/layout/list1"/>
    <dgm:cxn modelId="{C5B55399-3B02-4C35-B467-662CC173E070}" type="presParOf" srcId="{C2A298DD-2EE4-47CC-A8A8-577E02A7B937}" destId="{ECC4ED08-CD36-465F-8C1A-82EA5DC80A55}" srcOrd="10" destOrd="0" presId="urn:microsoft.com/office/officeart/2005/8/layout/list1"/>
    <dgm:cxn modelId="{6E6F9D1B-C859-44F1-986D-FDC0B01E9F21}" type="presParOf" srcId="{C2A298DD-2EE4-47CC-A8A8-577E02A7B937}" destId="{0BD709A9-48D3-4881-949B-116E7033EBCC}" srcOrd="11" destOrd="0" presId="urn:microsoft.com/office/officeart/2005/8/layout/list1"/>
    <dgm:cxn modelId="{C7D20ACE-0CC0-4824-B2BD-486B0E707465}" type="presParOf" srcId="{C2A298DD-2EE4-47CC-A8A8-577E02A7B937}" destId="{0AA3B14F-C1EA-4553-A9E7-500226AE6963}" srcOrd="12" destOrd="0" presId="urn:microsoft.com/office/officeart/2005/8/layout/list1"/>
    <dgm:cxn modelId="{DB311B1E-C0EE-40FA-AA71-87BB93E95808}" type="presParOf" srcId="{0AA3B14F-C1EA-4553-A9E7-500226AE6963}" destId="{8D25C1EA-CDBF-49AD-9389-31A5879466A7}" srcOrd="0" destOrd="0" presId="urn:microsoft.com/office/officeart/2005/8/layout/list1"/>
    <dgm:cxn modelId="{EABEF533-8E4E-43D8-A408-410993CF40DD}" type="presParOf" srcId="{0AA3B14F-C1EA-4553-A9E7-500226AE6963}" destId="{A2DC811B-1AEB-4995-BD3C-37E214F29162}" srcOrd="1" destOrd="0" presId="urn:microsoft.com/office/officeart/2005/8/layout/list1"/>
    <dgm:cxn modelId="{F9802E68-4960-4E7E-9F9A-CC41CD521576}" type="presParOf" srcId="{C2A298DD-2EE4-47CC-A8A8-577E02A7B937}" destId="{AA6629E4-3EFF-40C4-A615-1614141465E7}" srcOrd="13" destOrd="0" presId="urn:microsoft.com/office/officeart/2005/8/layout/list1"/>
    <dgm:cxn modelId="{65707232-1B74-4C87-BF06-CA0A8A8DCB05}" type="presParOf" srcId="{C2A298DD-2EE4-47CC-A8A8-577E02A7B937}" destId="{DF8804A5-5060-4556-8A98-CB54F19E8594}" srcOrd="14" destOrd="0" presId="urn:microsoft.com/office/officeart/2005/8/layout/list1"/>
    <dgm:cxn modelId="{581954C9-5110-43D6-9F6D-5E86D5C0C2F0}" type="presParOf" srcId="{C2A298DD-2EE4-47CC-A8A8-577E02A7B937}" destId="{36BBE22B-FB66-4F1B-956D-867E179F585B}" srcOrd="15" destOrd="0" presId="urn:microsoft.com/office/officeart/2005/8/layout/list1"/>
    <dgm:cxn modelId="{6287E494-108B-4A3B-B880-8ADE5799A6F2}" type="presParOf" srcId="{C2A298DD-2EE4-47CC-A8A8-577E02A7B937}" destId="{D1560BB1-7FCD-4E4B-8445-1F0FFB57A26B}" srcOrd="16" destOrd="0" presId="urn:microsoft.com/office/officeart/2005/8/layout/list1"/>
    <dgm:cxn modelId="{5C6C113A-0A14-47BA-B887-E757012D7B5D}" type="presParOf" srcId="{D1560BB1-7FCD-4E4B-8445-1F0FFB57A26B}" destId="{A86B8ADC-57ED-4846-9C3D-105E67D30AB9}" srcOrd="0" destOrd="0" presId="urn:microsoft.com/office/officeart/2005/8/layout/list1"/>
    <dgm:cxn modelId="{480C7819-9ACA-48B5-9A37-AE8D9AC4B65E}" type="presParOf" srcId="{D1560BB1-7FCD-4E4B-8445-1F0FFB57A26B}" destId="{34E01AD5-DA70-4AB6-92CF-61871F4D05E0}" srcOrd="1" destOrd="0" presId="urn:microsoft.com/office/officeart/2005/8/layout/list1"/>
    <dgm:cxn modelId="{5D1F3CF5-7C14-4EE0-B3CF-84AFCB301612}" type="presParOf" srcId="{C2A298DD-2EE4-47CC-A8A8-577E02A7B937}" destId="{039D935E-8825-4FBC-945A-06F4775D39E7}" srcOrd="17" destOrd="0" presId="urn:microsoft.com/office/officeart/2005/8/layout/list1"/>
    <dgm:cxn modelId="{3545C6B6-8B09-4C10-8E71-127F829DD6C4}" type="presParOf" srcId="{C2A298DD-2EE4-47CC-A8A8-577E02A7B937}" destId="{6B6091FF-B871-4EA8-A9B4-A6AE128A82B9}" srcOrd="18" destOrd="0" presId="urn:microsoft.com/office/officeart/2005/8/layout/list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3339DF9-1CB2-43D8-8CBA-F3DD6B03FE2C}" type="doc">
      <dgm:prSet loTypeId="urn:microsoft.com/office/officeart/2005/8/layout/hierarchy6" loCatId="hierarchy" qsTypeId="urn:microsoft.com/office/officeart/2005/8/quickstyle/3d5" qsCatId="3D" csTypeId="urn:microsoft.com/office/officeart/2005/8/colors/accent1_2" csCatId="accent1" phldr="1"/>
      <dgm:spPr/>
      <dgm:t>
        <a:bodyPr/>
        <a:lstStyle/>
        <a:p>
          <a:endParaRPr lang="en-US"/>
        </a:p>
      </dgm:t>
    </dgm:pt>
    <dgm:pt modelId="{0170A282-909E-4AEA-804B-9FB0E14A4DF6}">
      <dgm:prSet/>
      <dgm:spPr/>
      <dgm:t>
        <a:bodyPr/>
        <a:lstStyle/>
        <a:p>
          <a:pPr rtl="0"/>
          <a:r>
            <a:rPr lang="en-US" dirty="0" smtClean="0">
              <a:solidFill>
                <a:schemeClr val="bg1"/>
              </a:solidFill>
            </a:rPr>
            <a:t>TAZ 1 to 3,000</a:t>
          </a:r>
          <a:endParaRPr lang="en-US" dirty="0">
            <a:solidFill>
              <a:schemeClr val="bg1"/>
            </a:solidFill>
          </a:endParaRPr>
        </a:p>
      </dgm:t>
    </dgm:pt>
    <dgm:pt modelId="{1AB0CECD-10E8-4DDE-9586-E125824EB2F7}" type="parTrans" cxnId="{66244F6D-FF7F-4B70-BA92-83A89F0777D6}">
      <dgm:prSet/>
      <dgm:spPr/>
      <dgm:t>
        <a:bodyPr/>
        <a:lstStyle/>
        <a:p>
          <a:endParaRPr lang="en-US">
            <a:solidFill>
              <a:schemeClr val="tx1"/>
            </a:solidFill>
          </a:endParaRPr>
        </a:p>
      </dgm:t>
    </dgm:pt>
    <dgm:pt modelId="{6B1B4E0C-DC0F-4D7A-A0DE-C1524A38011A}" type="sibTrans" cxnId="{66244F6D-FF7F-4B70-BA92-83A89F0777D6}">
      <dgm:prSet/>
      <dgm:spPr/>
      <dgm:t>
        <a:bodyPr/>
        <a:lstStyle/>
        <a:p>
          <a:endParaRPr lang="en-US">
            <a:solidFill>
              <a:schemeClr val="tx1"/>
            </a:solidFill>
          </a:endParaRPr>
        </a:p>
      </dgm:t>
    </dgm:pt>
    <dgm:pt modelId="{8F539F60-74C9-4F04-9819-DFFF96247DB7}">
      <dgm:prSet/>
      <dgm:spPr/>
      <dgm:t>
        <a:bodyPr/>
        <a:lstStyle/>
        <a:p>
          <a:pPr rtl="0"/>
          <a:r>
            <a:rPr lang="en-US" dirty="0" smtClean="0">
              <a:solidFill>
                <a:schemeClr val="bg1"/>
              </a:solidFill>
            </a:rPr>
            <a:t>TAZ 1</a:t>
          </a:r>
          <a:endParaRPr lang="en-US" dirty="0">
            <a:solidFill>
              <a:schemeClr val="bg1"/>
            </a:solidFill>
          </a:endParaRPr>
        </a:p>
      </dgm:t>
    </dgm:pt>
    <dgm:pt modelId="{2DF20122-D95F-47C2-9508-DA96135A9DE9}" type="parTrans" cxnId="{361DC5DA-D2F9-49B5-A584-17020879FEA8}">
      <dgm:prSet/>
      <dgm:spPr/>
      <dgm:t>
        <a:bodyPr/>
        <a:lstStyle/>
        <a:p>
          <a:endParaRPr lang="en-US">
            <a:solidFill>
              <a:schemeClr val="tx1"/>
            </a:solidFill>
          </a:endParaRPr>
        </a:p>
      </dgm:t>
    </dgm:pt>
    <dgm:pt modelId="{EE93B1E5-B8C1-46ED-8D33-003BF6A22C41}" type="sibTrans" cxnId="{361DC5DA-D2F9-49B5-A584-17020879FEA8}">
      <dgm:prSet/>
      <dgm:spPr/>
      <dgm:t>
        <a:bodyPr/>
        <a:lstStyle/>
        <a:p>
          <a:endParaRPr lang="en-US">
            <a:solidFill>
              <a:schemeClr val="tx1"/>
            </a:solidFill>
          </a:endParaRPr>
        </a:p>
      </dgm:t>
    </dgm:pt>
    <dgm:pt modelId="{648728B1-4E92-4674-ADB5-057B645B3EF6}">
      <dgm:prSet/>
      <dgm:spPr/>
      <dgm:t>
        <a:bodyPr/>
        <a:lstStyle/>
        <a:p>
          <a:pPr rtl="0"/>
          <a:r>
            <a:rPr lang="en-US" dirty="0" smtClean="0">
              <a:solidFill>
                <a:schemeClr val="bg1"/>
              </a:solidFill>
            </a:rPr>
            <a:t>TAZ 2</a:t>
          </a:r>
          <a:endParaRPr lang="en-US" dirty="0">
            <a:solidFill>
              <a:schemeClr val="bg1"/>
            </a:solidFill>
          </a:endParaRPr>
        </a:p>
      </dgm:t>
    </dgm:pt>
    <dgm:pt modelId="{95F1EACC-2083-417F-81BA-559FD7613B31}" type="parTrans" cxnId="{6FE599A4-D9DC-4380-B091-0869540C4E9C}">
      <dgm:prSet/>
      <dgm:spPr/>
      <dgm:t>
        <a:bodyPr/>
        <a:lstStyle/>
        <a:p>
          <a:endParaRPr lang="en-US">
            <a:solidFill>
              <a:schemeClr val="tx1"/>
            </a:solidFill>
          </a:endParaRPr>
        </a:p>
      </dgm:t>
    </dgm:pt>
    <dgm:pt modelId="{3597D49F-9B66-4805-B5A8-DD412FE1DEBE}" type="sibTrans" cxnId="{6FE599A4-D9DC-4380-B091-0869540C4E9C}">
      <dgm:prSet/>
      <dgm:spPr/>
      <dgm:t>
        <a:bodyPr/>
        <a:lstStyle/>
        <a:p>
          <a:endParaRPr lang="en-US">
            <a:solidFill>
              <a:schemeClr val="tx1"/>
            </a:solidFill>
          </a:endParaRPr>
        </a:p>
      </dgm:t>
    </dgm:pt>
    <dgm:pt modelId="{8CDDFE8D-BECB-4A5B-A27D-AFCDB729F981}">
      <dgm:prSet/>
      <dgm:spPr/>
      <dgm:t>
        <a:bodyPr/>
        <a:lstStyle/>
        <a:p>
          <a:pPr rtl="0"/>
          <a:r>
            <a:rPr lang="en-US" dirty="0" smtClean="0">
              <a:solidFill>
                <a:schemeClr val="bg1"/>
              </a:solidFill>
            </a:rPr>
            <a:t>TAZ 3</a:t>
          </a:r>
          <a:endParaRPr lang="en-US" dirty="0">
            <a:solidFill>
              <a:schemeClr val="bg1"/>
            </a:solidFill>
          </a:endParaRPr>
        </a:p>
      </dgm:t>
    </dgm:pt>
    <dgm:pt modelId="{AFCD86E0-88C8-42D5-8749-C4CA1EE9FF43}" type="parTrans" cxnId="{2B812409-C17A-4AB4-8141-67D5002E9065}">
      <dgm:prSet/>
      <dgm:spPr/>
      <dgm:t>
        <a:bodyPr/>
        <a:lstStyle/>
        <a:p>
          <a:endParaRPr lang="en-US">
            <a:solidFill>
              <a:schemeClr val="tx1"/>
            </a:solidFill>
          </a:endParaRPr>
        </a:p>
      </dgm:t>
    </dgm:pt>
    <dgm:pt modelId="{BB05E49A-B5D1-4B55-A14D-C6FB5BD234CC}" type="sibTrans" cxnId="{2B812409-C17A-4AB4-8141-67D5002E9065}">
      <dgm:prSet/>
      <dgm:spPr/>
      <dgm:t>
        <a:bodyPr/>
        <a:lstStyle/>
        <a:p>
          <a:endParaRPr lang="en-US">
            <a:solidFill>
              <a:schemeClr val="tx1"/>
            </a:solidFill>
          </a:endParaRPr>
        </a:p>
      </dgm:t>
    </dgm:pt>
    <dgm:pt modelId="{85660E2F-30EA-421F-A594-A586B7AB70E6}">
      <dgm:prSet/>
      <dgm:spPr/>
      <dgm:t>
        <a:bodyPr/>
        <a:lstStyle/>
        <a:p>
          <a:pPr rtl="0"/>
          <a:r>
            <a:rPr lang="en-US" dirty="0" smtClean="0">
              <a:solidFill>
                <a:schemeClr val="bg1"/>
              </a:solidFill>
            </a:rPr>
            <a:t>……</a:t>
          </a:r>
          <a:endParaRPr lang="en-US" dirty="0">
            <a:solidFill>
              <a:schemeClr val="bg1"/>
            </a:solidFill>
          </a:endParaRPr>
        </a:p>
      </dgm:t>
    </dgm:pt>
    <dgm:pt modelId="{8DB59ED4-50A1-45FC-AA62-EA29A93DC3C1}" type="parTrans" cxnId="{CD1FBEFD-F764-443E-B043-0794DE1DEB5C}">
      <dgm:prSet/>
      <dgm:spPr/>
      <dgm:t>
        <a:bodyPr/>
        <a:lstStyle/>
        <a:p>
          <a:endParaRPr lang="en-US"/>
        </a:p>
      </dgm:t>
    </dgm:pt>
    <dgm:pt modelId="{089893A0-8BD1-44CE-9633-1F3A3393C878}" type="sibTrans" cxnId="{CD1FBEFD-F764-443E-B043-0794DE1DEB5C}">
      <dgm:prSet/>
      <dgm:spPr/>
      <dgm:t>
        <a:bodyPr/>
        <a:lstStyle/>
        <a:p>
          <a:endParaRPr lang="en-US"/>
        </a:p>
      </dgm:t>
    </dgm:pt>
    <dgm:pt modelId="{26C4AE04-9848-475C-8A99-1F62227B4A9B}">
      <dgm:prSet/>
      <dgm:spPr/>
      <dgm:t>
        <a:bodyPr/>
        <a:lstStyle/>
        <a:p>
          <a:pPr rtl="0"/>
          <a:r>
            <a:rPr lang="en-US" dirty="0" smtClean="0">
              <a:solidFill>
                <a:schemeClr val="bg1"/>
              </a:solidFill>
            </a:rPr>
            <a:t>TAZ 3000</a:t>
          </a:r>
          <a:endParaRPr lang="en-US" dirty="0">
            <a:solidFill>
              <a:schemeClr val="bg1"/>
            </a:solidFill>
          </a:endParaRPr>
        </a:p>
      </dgm:t>
    </dgm:pt>
    <dgm:pt modelId="{0A9853F5-7590-4BA5-A983-3589A9EE86AF}" type="parTrans" cxnId="{62FF693A-8339-4063-8A88-9CE5829A0B63}">
      <dgm:prSet/>
      <dgm:spPr/>
      <dgm:t>
        <a:bodyPr/>
        <a:lstStyle/>
        <a:p>
          <a:endParaRPr lang="en-US"/>
        </a:p>
      </dgm:t>
    </dgm:pt>
    <dgm:pt modelId="{58561375-5529-4D28-8C53-924527906C17}" type="sibTrans" cxnId="{62FF693A-8339-4063-8A88-9CE5829A0B63}">
      <dgm:prSet/>
      <dgm:spPr/>
      <dgm:t>
        <a:bodyPr/>
        <a:lstStyle/>
        <a:p>
          <a:endParaRPr lang="en-US"/>
        </a:p>
      </dgm:t>
    </dgm:pt>
    <dgm:pt modelId="{714E5061-2D7A-478D-BF10-016B7F80EC93}" type="pres">
      <dgm:prSet presAssocID="{33339DF9-1CB2-43D8-8CBA-F3DD6B03FE2C}" presName="mainComposite" presStyleCnt="0">
        <dgm:presLayoutVars>
          <dgm:chPref val="1"/>
          <dgm:dir/>
          <dgm:animOne val="branch"/>
          <dgm:animLvl val="lvl"/>
          <dgm:resizeHandles val="exact"/>
        </dgm:presLayoutVars>
      </dgm:prSet>
      <dgm:spPr/>
      <dgm:t>
        <a:bodyPr/>
        <a:lstStyle/>
        <a:p>
          <a:endParaRPr lang="en-US"/>
        </a:p>
      </dgm:t>
    </dgm:pt>
    <dgm:pt modelId="{805BECC7-D699-42AE-8468-7D9162F05AD7}" type="pres">
      <dgm:prSet presAssocID="{33339DF9-1CB2-43D8-8CBA-F3DD6B03FE2C}" presName="hierFlow" presStyleCnt="0"/>
      <dgm:spPr/>
    </dgm:pt>
    <dgm:pt modelId="{E22B24AD-8F6D-49A9-8F86-6F58AB93FCB5}" type="pres">
      <dgm:prSet presAssocID="{33339DF9-1CB2-43D8-8CBA-F3DD6B03FE2C}" presName="firstBuf" presStyleCnt="0"/>
      <dgm:spPr/>
    </dgm:pt>
    <dgm:pt modelId="{3CDE21EB-C97C-4AD1-B7D8-E19E3A6DE444}" type="pres">
      <dgm:prSet presAssocID="{33339DF9-1CB2-43D8-8CBA-F3DD6B03FE2C}" presName="hierChild1" presStyleCnt="0">
        <dgm:presLayoutVars>
          <dgm:chPref val="1"/>
          <dgm:animOne val="branch"/>
          <dgm:animLvl val="lvl"/>
        </dgm:presLayoutVars>
      </dgm:prSet>
      <dgm:spPr/>
    </dgm:pt>
    <dgm:pt modelId="{9B2EF108-B596-4BC3-864D-60BE25B16BE9}" type="pres">
      <dgm:prSet presAssocID="{0170A282-909E-4AEA-804B-9FB0E14A4DF6}" presName="Name14" presStyleCnt="0"/>
      <dgm:spPr/>
    </dgm:pt>
    <dgm:pt modelId="{144B89F5-4AB9-4D1B-8323-523EEBBECE55}" type="pres">
      <dgm:prSet presAssocID="{0170A282-909E-4AEA-804B-9FB0E14A4DF6}" presName="level1Shape" presStyleLbl="node0" presStyleIdx="0" presStyleCnt="1">
        <dgm:presLayoutVars>
          <dgm:chPref val="3"/>
        </dgm:presLayoutVars>
      </dgm:prSet>
      <dgm:spPr/>
      <dgm:t>
        <a:bodyPr/>
        <a:lstStyle/>
        <a:p>
          <a:endParaRPr lang="en-US"/>
        </a:p>
      </dgm:t>
    </dgm:pt>
    <dgm:pt modelId="{16AACBBB-93CB-4895-8178-3546B6B0A05B}" type="pres">
      <dgm:prSet presAssocID="{0170A282-909E-4AEA-804B-9FB0E14A4DF6}" presName="hierChild2" presStyleCnt="0"/>
      <dgm:spPr/>
    </dgm:pt>
    <dgm:pt modelId="{F4A0958E-1CCE-4026-AAE3-B9C53E160C85}" type="pres">
      <dgm:prSet presAssocID="{33339DF9-1CB2-43D8-8CBA-F3DD6B03FE2C}" presName="bgShapesFlow" presStyleCnt="0"/>
      <dgm:spPr/>
    </dgm:pt>
    <dgm:pt modelId="{8BC6ABB4-6B84-45C4-9FF1-7E0053249EE9}" type="pres">
      <dgm:prSet presAssocID="{8F539F60-74C9-4F04-9819-DFFF96247DB7}" presName="rectComp" presStyleCnt="0"/>
      <dgm:spPr/>
    </dgm:pt>
    <dgm:pt modelId="{3038A977-5E88-4BF3-8AE8-3ECEF2CD1D92}" type="pres">
      <dgm:prSet presAssocID="{8F539F60-74C9-4F04-9819-DFFF96247DB7}" presName="bgRect" presStyleLbl="bgShp" presStyleIdx="0" presStyleCnt="5"/>
      <dgm:spPr/>
      <dgm:t>
        <a:bodyPr/>
        <a:lstStyle/>
        <a:p>
          <a:endParaRPr lang="en-US"/>
        </a:p>
      </dgm:t>
    </dgm:pt>
    <dgm:pt modelId="{111FCDAA-4967-444D-9EB4-D2CB3AB92799}" type="pres">
      <dgm:prSet presAssocID="{8F539F60-74C9-4F04-9819-DFFF96247DB7}" presName="bgRectTx" presStyleLbl="bgShp" presStyleIdx="0" presStyleCnt="5">
        <dgm:presLayoutVars>
          <dgm:bulletEnabled val="1"/>
        </dgm:presLayoutVars>
      </dgm:prSet>
      <dgm:spPr/>
      <dgm:t>
        <a:bodyPr/>
        <a:lstStyle/>
        <a:p>
          <a:endParaRPr lang="en-US"/>
        </a:p>
      </dgm:t>
    </dgm:pt>
    <dgm:pt modelId="{EE6C3DEF-0B04-40B8-AA73-7B10F621E640}" type="pres">
      <dgm:prSet presAssocID="{8F539F60-74C9-4F04-9819-DFFF96247DB7}" presName="spComp" presStyleCnt="0"/>
      <dgm:spPr/>
    </dgm:pt>
    <dgm:pt modelId="{012B72D4-D19D-4E1D-A6DC-592ACE7CDE77}" type="pres">
      <dgm:prSet presAssocID="{8F539F60-74C9-4F04-9819-DFFF96247DB7}" presName="vSp" presStyleCnt="0"/>
      <dgm:spPr/>
    </dgm:pt>
    <dgm:pt modelId="{7146ACDB-7125-41B2-8B17-6C2DFFF0FC1B}" type="pres">
      <dgm:prSet presAssocID="{648728B1-4E92-4674-ADB5-057B645B3EF6}" presName="rectComp" presStyleCnt="0"/>
      <dgm:spPr/>
    </dgm:pt>
    <dgm:pt modelId="{FB27AFE8-2BFA-4F35-9FED-2933564527DF}" type="pres">
      <dgm:prSet presAssocID="{648728B1-4E92-4674-ADB5-057B645B3EF6}" presName="bgRect" presStyleLbl="bgShp" presStyleIdx="1" presStyleCnt="5"/>
      <dgm:spPr/>
      <dgm:t>
        <a:bodyPr/>
        <a:lstStyle/>
        <a:p>
          <a:endParaRPr lang="en-US"/>
        </a:p>
      </dgm:t>
    </dgm:pt>
    <dgm:pt modelId="{662B6A1E-EFF8-48F7-BE11-ACACC94259FD}" type="pres">
      <dgm:prSet presAssocID="{648728B1-4E92-4674-ADB5-057B645B3EF6}" presName="bgRectTx" presStyleLbl="bgShp" presStyleIdx="1" presStyleCnt="5">
        <dgm:presLayoutVars>
          <dgm:bulletEnabled val="1"/>
        </dgm:presLayoutVars>
      </dgm:prSet>
      <dgm:spPr/>
      <dgm:t>
        <a:bodyPr/>
        <a:lstStyle/>
        <a:p>
          <a:endParaRPr lang="en-US"/>
        </a:p>
      </dgm:t>
    </dgm:pt>
    <dgm:pt modelId="{DB0E77AE-D29C-4546-83C1-CD83AB89A631}" type="pres">
      <dgm:prSet presAssocID="{648728B1-4E92-4674-ADB5-057B645B3EF6}" presName="spComp" presStyleCnt="0"/>
      <dgm:spPr/>
    </dgm:pt>
    <dgm:pt modelId="{4931F267-8574-45B1-8A18-6A2D7D5F11B7}" type="pres">
      <dgm:prSet presAssocID="{648728B1-4E92-4674-ADB5-057B645B3EF6}" presName="vSp" presStyleCnt="0"/>
      <dgm:spPr/>
    </dgm:pt>
    <dgm:pt modelId="{16D4D367-A6A9-4359-AE08-F902C27C2B2B}" type="pres">
      <dgm:prSet presAssocID="{8CDDFE8D-BECB-4A5B-A27D-AFCDB729F981}" presName="rectComp" presStyleCnt="0"/>
      <dgm:spPr/>
    </dgm:pt>
    <dgm:pt modelId="{C75321BC-99A4-4927-BFC2-B432877BDA13}" type="pres">
      <dgm:prSet presAssocID="{8CDDFE8D-BECB-4A5B-A27D-AFCDB729F981}" presName="bgRect" presStyleLbl="bgShp" presStyleIdx="2" presStyleCnt="5"/>
      <dgm:spPr/>
      <dgm:t>
        <a:bodyPr/>
        <a:lstStyle/>
        <a:p>
          <a:endParaRPr lang="en-US"/>
        </a:p>
      </dgm:t>
    </dgm:pt>
    <dgm:pt modelId="{CC0D2622-5794-4C35-834A-818618D76BB8}" type="pres">
      <dgm:prSet presAssocID="{8CDDFE8D-BECB-4A5B-A27D-AFCDB729F981}" presName="bgRectTx" presStyleLbl="bgShp" presStyleIdx="2" presStyleCnt="5">
        <dgm:presLayoutVars>
          <dgm:bulletEnabled val="1"/>
        </dgm:presLayoutVars>
      </dgm:prSet>
      <dgm:spPr/>
      <dgm:t>
        <a:bodyPr/>
        <a:lstStyle/>
        <a:p>
          <a:endParaRPr lang="en-US"/>
        </a:p>
      </dgm:t>
    </dgm:pt>
    <dgm:pt modelId="{935DF9B9-6F0C-4D66-A761-B839024B0221}" type="pres">
      <dgm:prSet presAssocID="{8CDDFE8D-BECB-4A5B-A27D-AFCDB729F981}" presName="spComp" presStyleCnt="0"/>
      <dgm:spPr/>
    </dgm:pt>
    <dgm:pt modelId="{350A3D7E-AF17-4353-B402-EBDA9C9FD966}" type="pres">
      <dgm:prSet presAssocID="{8CDDFE8D-BECB-4A5B-A27D-AFCDB729F981}" presName="vSp" presStyleCnt="0"/>
      <dgm:spPr/>
    </dgm:pt>
    <dgm:pt modelId="{FF907853-9EEF-4BE2-A65B-0A2C41D26077}" type="pres">
      <dgm:prSet presAssocID="{85660E2F-30EA-421F-A594-A586B7AB70E6}" presName="rectComp" presStyleCnt="0"/>
      <dgm:spPr/>
    </dgm:pt>
    <dgm:pt modelId="{DD8E4ACA-57D3-4246-B110-6F239DB8C5BF}" type="pres">
      <dgm:prSet presAssocID="{85660E2F-30EA-421F-A594-A586B7AB70E6}" presName="bgRect" presStyleLbl="bgShp" presStyleIdx="3" presStyleCnt="5"/>
      <dgm:spPr/>
      <dgm:t>
        <a:bodyPr/>
        <a:lstStyle/>
        <a:p>
          <a:endParaRPr lang="en-US"/>
        </a:p>
      </dgm:t>
    </dgm:pt>
    <dgm:pt modelId="{657B866C-B8AF-47D9-8D99-CDB174DC1D54}" type="pres">
      <dgm:prSet presAssocID="{85660E2F-30EA-421F-A594-A586B7AB70E6}" presName="bgRectTx" presStyleLbl="bgShp" presStyleIdx="3" presStyleCnt="5">
        <dgm:presLayoutVars>
          <dgm:bulletEnabled val="1"/>
        </dgm:presLayoutVars>
      </dgm:prSet>
      <dgm:spPr/>
      <dgm:t>
        <a:bodyPr/>
        <a:lstStyle/>
        <a:p>
          <a:endParaRPr lang="en-US"/>
        </a:p>
      </dgm:t>
    </dgm:pt>
    <dgm:pt modelId="{62033A5E-2A45-46D8-A22A-D3877F95F37D}" type="pres">
      <dgm:prSet presAssocID="{85660E2F-30EA-421F-A594-A586B7AB70E6}" presName="spComp" presStyleCnt="0"/>
      <dgm:spPr/>
    </dgm:pt>
    <dgm:pt modelId="{C78EE2C6-71B9-43A1-B445-3F9913656FD8}" type="pres">
      <dgm:prSet presAssocID="{85660E2F-30EA-421F-A594-A586B7AB70E6}" presName="vSp" presStyleCnt="0"/>
      <dgm:spPr/>
    </dgm:pt>
    <dgm:pt modelId="{3CCD93DD-3AFF-4F99-A1A6-7285FAA42817}" type="pres">
      <dgm:prSet presAssocID="{26C4AE04-9848-475C-8A99-1F62227B4A9B}" presName="rectComp" presStyleCnt="0"/>
      <dgm:spPr/>
    </dgm:pt>
    <dgm:pt modelId="{39EDC001-6D3C-460C-B709-6C65D331A8CC}" type="pres">
      <dgm:prSet presAssocID="{26C4AE04-9848-475C-8A99-1F62227B4A9B}" presName="bgRect" presStyleLbl="bgShp" presStyleIdx="4" presStyleCnt="5"/>
      <dgm:spPr/>
      <dgm:t>
        <a:bodyPr/>
        <a:lstStyle/>
        <a:p>
          <a:endParaRPr lang="en-US"/>
        </a:p>
      </dgm:t>
    </dgm:pt>
    <dgm:pt modelId="{629B66B3-7F38-43CA-9BAB-28F82503997A}" type="pres">
      <dgm:prSet presAssocID="{26C4AE04-9848-475C-8A99-1F62227B4A9B}" presName="bgRectTx" presStyleLbl="bgShp" presStyleIdx="4" presStyleCnt="5">
        <dgm:presLayoutVars>
          <dgm:bulletEnabled val="1"/>
        </dgm:presLayoutVars>
      </dgm:prSet>
      <dgm:spPr/>
      <dgm:t>
        <a:bodyPr/>
        <a:lstStyle/>
        <a:p>
          <a:endParaRPr lang="en-US"/>
        </a:p>
      </dgm:t>
    </dgm:pt>
  </dgm:ptLst>
  <dgm:cxnLst>
    <dgm:cxn modelId="{DFEA39B1-A4F0-46DF-BDDF-6ABF5E84AD9C}" type="presOf" srcId="{8CDDFE8D-BECB-4A5B-A27D-AFCDB729F981}" destId="{CC0D2622-5794-4C35-834A-818618D76BB8}" srcOrd="1" destOrd="0" presId="urn:microsoft.com/office/officeart/2005/8/layout/hierarchy6"/>
    <dgm:cxn modelId="{A3ED0540-1E54-42FD-ABCE-3797A8F7578B}" type="presOf" srcId="{85660E2F-30EA-421F-A594-A586B7AB70E6}" destId="{657B866C-B8AF-47D9-8D99-CDB174DC1D54}" srcOrd="1" destOrd="0" presId="urn:microsoft.com/office/officeart/2005/8/layout/hierarchy6"/>
    <dgm:cxn modelId="{66244F6D-FF7F-4B70-BA92-83A89F0777D6}" srcId="{33339DF9-1CB2-43D8-8CBA-F3DD6B03FE2C}" destId="{0170A282-909E-4AEA-804B-9FB0E14A4DF6}" srcOrd="0" destOrd="0" parTransId="{1AB0CECD-10E8-4DDE-9586-E125824EB2F7}" sibTransId="{6B1B4E0C-DC0F-4D7A-A0DE-C1524A38011A}"/>
    <dgm:cxn modelId="{62FF693A-8339-4063-8A88-9CE5829A0B63}" srcId="{33339DF9-1CB2-43D8-8CBA-F3DD6B03FE2C}" destId="{26C4AE04-9848-475C-8A99-1F62227B4A9B}" srcOrd="5" destOrd="0" parTransId="{0A9853F5-7590-4BA5-A983-3589A9EE86AF}" sibTransId="{58561375-5529-4D28-8C53-924527906C17}"/>
    <dgm:cxn modelId="{6FE599A4-D9DC-4380-B091-0869540C4E9C}" srcId="{33339DF9-1CB2-43D8-8CBA-F3DD6B03FE2C}" destId="{648728B1-4E92-4674-ADB5-057B645B3EF6}" srcOrd="2" destOrd="0" parTransId="{95F1EACC-2083-417F-81BA-559FD7613B31}" sibTransId="{3597D49F-9B66-4805-B5A8-DD412FE1DEBE}"/>
    <dgm:cxn modelId="{665AAA5B-B63E-4ACE-AD56-047C72DAE2E6}" type="presOf" srcId="{648728B1-4E92-4674-ADB5-057B645B3EF6}" destId="{662B6A1E-EFF8-48F7-BE11-ACACC94259FD}" srcOrd="1" destOrd="0" presId="urn:microsoft.com/office/officeart/2005/8/layout/hierarchy6"/>
    <dgm:cxn modelId="{CD1FBEFD-F764-443E-B043-0794DE1DEB5C}" srcId="{33339DF9-1CB2-43D8-8CBA-F3DD6B03FE2C}" destId="{85660E2F-30EA-421F-A594-A586B7AB70E6}" srcOrd="4" destOrd="0" parTransId="{8DB59ED4-50A1-45FC-AA62-EA29A93DC3C1}" sibTransId="{089893A0-8BD1-44CE-9633-1F3A3393C878}"/>
    <dgm:cxn modelId="{A8D20705-2E23-4E59-8750-B6A444893922}" type="presOf" srcId="{85660E2F-30EA-421F-A594-A586B7AB70E6}" destId="{DD8E4ACA-57D3-4246-B110-6F239DB8C5BF}" srcOrd="0" destOrd="0" presId="urn:microsoft.com/office/officeart/2005/8/layout/hierarchy6"/>
    <dgm:cxn modelId="{7061893D-8F3D-41E0-91F7-62B87C92E871}" type="presOf" srcId="{26C4AE04-9848-475C-8A99-1F62227B4A9B}" destId="{39EDC001-6D3C-460C-B709-6C65D331A8CC}" srcOrd="0" destOrd="0" presId="urn:microsoft.com/office/officeart/2005/8/layout/hierarchy6"/>
    <dgm:cxn modelId="{2E97BA3E-5E01-4E20-BCD8-E19EC919C365}" type="presOf" srcId="{33339DF9-1CB2-43D8-8CBA-F3DD6B03FE2C}" destId="{714E5061-2D7A-478D-BF10-016B7F80EC93}" srcOrd="0" destOrd="0" presId="urn:microsoft.com/office/officeart/2005/8/layout/hierarchy6"/>
    <dgm:cxn modelId="{2B812409-C17A-4AB4-8141-67D5002E9065}" srcId="{33339DF9-1CB2-43D8-8CBA-F3DD6B03FE2C}" destId="{8CDDFE8D-BECB-4A5B-A27D-AFCDB729F981}" srcOrd="3" destOrd="0" parTransId="{AFCD86E0-88C8-42D5-8749-C4CA1EE9FF43}" sibTransId="{BB05E49A-B5D1-4B55-A14D-C6FB5BD234CC}"/>
    <dgm:cxn modelId="{28831FB9-F56B-4924-93B3-9BBB1F7C72A4}" type="presOf" srcId="{8CDDFE8D-BECB-4A5B-A27D-AFCDB729F981}" destId="{C75321BC-99A4-4927-BFC2-B432877BDA13}" srcOrd="0" destOrd="0" presId="urn:microsoft.com/office/officeart/2005/8/layout/hierarchy6"/>
    <dgm:cxn modelId="{AAEA645B-3E54-4CA6-A3AC-86CF0F03BAE9}" type="presOf" srcId="{648728B1-4E92-4674-ADB5-057B645B3EF6}" destId="{FB27AFE8-2BFA-4F35-9FED-2933564527DF}" srcOrd="0" destOrd="0" presId="urn:microsoft.com/office/officeart/2005/8/layout/hierarchy6"/>
    <dgm:cxn modelId="{361DC5DA-D2F9-49B5-A584-17020879FEA8}" srcId="{33339DF9-1CB2-43D8-8CBA-F3DD6B03FE2C}" destId="{8F539F60-74C9-4F04-9819-DFFF96247DB7}" srcOrd="1" destOrd="0" parTransId="{2DF20122-D95F-47C2-9508-DA96135A9DE9}" sibTransId="{EE93B1E5-B8C1-46ED-8D33-003BF6A22C41}"/>
    <dgm:cxn modelId="{8CDDB378-F156-428C-9A3E-590C8235C030}" type="presOf" srcId="{8F539F60-74C9-4F04-9819-DFFF96247DB7}" destId="{3038A977-5E88-4BF3-8AE8-3ECEF2CD1D92}" srcOrd="0" destOrd="0" presId="urn:microsoft.com/office/officeart/2005/8/layout/hierarchy6"/>
    <dgm:cxn modelId="{C2D6CDE1-2CDA-4564-A9DF-379E6C10BB92}" type="presOf" srcId="{8F539F60-74C9-4F04-9819-DFFF96247DB7}" destId="{111FCDAA-4967-444D-9EB4-D2CB3AB92799}" srcOrd="1" destOrd="0" presId="urn:microsoft.com/office/officeart/2005/8/layout/hierarchy6"/>
    <dgm:cxn modelId="{B53B89B3-2DC6-42F1-8050-A8E243017A4A}" type="presOf" srcId="{26C4AE04-9848-475C-8A99-1F62227B4A9B}" destId="{629B66B3-7F38-43CA-9BAB-28F82503997A}" srcOrd="1" destOrd="0" presId="urn:microsoft.com/office/officeart/2005/8/layout/hierarchy6"/>
    <dgm:cxn modelId="{40D76756-CCD8-4DE1-8541-C61AF55659F2}" type="presOf" srcId="{0170A282-909E-4AEA-804B-9FB0E14A4DF6}" destId="{144B89F5-4AB9-4D1B-8323-523EEBBECE55}" srcOrd="0" destOrd="0" presId="urn:microsoft.com/office/officeart/2005/8/layout/hierarchy6"/>
    <dgm:cxn modelId="{01791EF7-C5D7-47B7-AE3B-26A854C750F8}" type="presParOf" srcId="{714E5061-2D7A-478D-BF10-016B7F80EC93}" destId="{805BECC7-D699-42AE-8468-7D9162F05AD7}" srcOrd="0" destOrd="0" presId="urn:microsoft.com/office/officeart/2005/8/layout/hierarchy6"/>
    <dgm:cxn modelId="{40061631-8DB2-4F81-AF6B-2642ADD7183D}" type="presParOf" srcId="{805BECC7-D699-42AE-8468-7D9162F05AD7}" destId="{E22B24AD-8F6D-49A9-8F86-6F58AB93FCB5}" srcOrd="0" destOrd="0" presId="urn:microsoft.com/office/officeart/2005/8/layout/hierarchy6"/>
    <dgm:cxn modelId="{68E2936A-007D-43EF-B1D5-782C19DE5C18}" type="presParOf" srcId="{805BECC7-D699-42AE-8468-7D9162F05AD7}" destId="{3CDE21EB-C97C-4AD1-B7D8-E19E3A6DE444}" srcOrd="1" destOrd="0" presId="urn:microsoft.com/office/officeart/2005/8/layout/hierarchy6"/>
    <dgm:cxn modelId="{3DBCAACC-8900-410E-9BF7-67BF6FD59AF6}" type="presParOf" srcId="{3CDE21EB-C97C-4AD1-B7D8-E19E3A6DE444}" destId="{9B2EF108-B596-4BC3-864D-60BE25B16BE9}" srcOrd="0" destOrd="0" presId="urn:microsoft.com/office/officeart/2005/8/layout/hierarchy6"/>
    <dgm:cxn modelId="{46C79F97-4932-41D4-8A50-E55B8C031BC3}" type="presParOf" srcId="{9B2EF108-B596-4BC3-864D-60BE25B16BE9}" destId="{144B89F5-4AB9-4D1B-8323-523EEBBECE55}" srcOrd="0" destOrd="0" presId="urn:microsoft.com/office/officeart/2005/8/layout/hierarchy6"/>
    <dgm:cxn modelId="{E8AEDF87-9982-40EF-853C-4A340EE48293}" type="presParOf" srcId="{9B2EF108-B596-4BC3-864D-60BE25B16BE9}" destId="{16AACBBB-93CB-4895-8178-3546B6B0A05B}" srcOrd="1" destOrd="0" presId="urn:microsoft.com/office/officeart/2005/8/layout/hierarchy6"/>
    <dgm:cxn modelId="{19E46FB4-D3CC-4EB2-AA14-A29FB22A9B92}" type="presParOf" srcId="{714E5061-2D7A-478D-BF10-016B7F80EC93}" destId="{F4A0958E-1CCE-4026-AAE3-B9C53E160C85}" srcOrd="1" destOrd="0" presId="urn:microsoft.com/office/officeart/2005/8/layout/hierarchy6"/>
    <dgm:cxn modelId="{063F6727-3F4A-463F-8383-52F70D010CA3}" type="presParOf" srcId="{F4A0958E-1CCE-4026-AAE3-B9C53E160C85}" destId="{8BC6ABB4-6B84-45C4-9FF1-7E0053249EE9}" srcOrd="0" destOrd="0" presId="urn:microsoft.com/office/officeart/2005/8/layout/hierarchy6"/>
    <dgm:cxn modelId="{D481DD6D-CBE5-480F-BEC4-853BF3A17CE5}" type="presParOf" srcId="{8BC6ABB4-6B84-45C4-9FF1-7E0053249EE9}" destId="{3038A977-5E88-4BF3-8AE8-3ECEF2CD1D92}" srcOrd="0" destOrd="0" presId="urn:microsoft.com/office/officeart/2005/8/layout/hierarchy6"/>
    <dgm:cxn modelId="{FE80FFF0-1E5A-4C6B-A929-D9C45EC18467}" type="presParOf" srcId="{8BC6ABB4-6B84-45C4-9FF1-7E0053249EE9}" destId="{111FCDAA-4967-444D-9EB4-D2CB3AB92799}" srcOrd="1" destOrd="0" presId="urn:microsoft.com/office/officeart/2005/8/layout/hierarchy6"/>
    <dgm:cxn modelId="{CE8C69D5-CC0F-40C4-A1DF-22FC8288F131}" type="presParOf" srcId="{F4A0958E-1CCE-4026-AAE3-B9C53E160C85}" destId="{EE6C3DEF-0B04-40B8-AA73-7B10F621E640}" srcOrd="1" destOrd="0" presId="urn:microsoft.com/office/officeart/2005/8/layout/hierarchy6"/>
    <dgm:cxn modelId="{304A41B6-81BE-424C-969F-B543341B7C3B}" type="presParOf" srcId="{EE6C3DEF-0B04-40B8-AA73-7B10F621E640}" destId="{012B72D4-D19D-4E1D-A6DC-592ACE7CDE77}" srcOrd="0" destOrd="0" presId="urn:microsoft.com/office/officeart/2005/8/layout/hierarchy6"/>
    <dgm:cxn modelId="{223AF0C7-81A0-4962-8F51-5621CF8B1BE9}" type="presParOf" srcId="{F4A0958E-1CCE-4026-AAE3-B9C53E160C85}" destId="{7146ACDB-7125-41B2-8B17-6C2DFFF0FC1B}" srcOrd="2" destOrd="0" presId="urn:microsoft.com/office/officeart/2005/8/layout/hierarchy6"/>
    <dgm:cxn modelId="{D075E532-1DED-46C7-BC8F-F15D2605B178}" type="presParOf" srcId="{7146ACDB-7125-41B2-8B17-6C2DFFF0FC1B}" destId="{FB27AFE8-2BFA-4F35-9FED-2933564527DF}" srcOrd="0" destOrd="0" presId="urn:microsoft.com/office/officeart/2005/8/layout/hierarchy6"/>
    <dgm:cxn modelId="{3BD19A68-F5C2-4B6F-BB38-4F194A1F9690}" type="presParOf" srcId="{7146ACDB-7125-41B2-8B17-6C2DFFF0FC1B}" destId="{662B6A1E-EFF8-48F7-BE11-ACACC94259FD}" srcOrd="1" destOrd="0" presId="urn:microsoft.com/office/officeart/2005/8/layout/hierarchy6"/>
    <dgm:cxn modelId="{D79BD1D2-136F-41F3-A056-537D073934D9}" type="presParOf" srcId="{F4A0958E-1CCE-4026-AAE3-B9C53E160C85}" destId="{DB0E77AE-D29C-4546-83C1-CD83AB89A631}" srcOrd="3" destOrd="0" presId="urn:microsoft.com/office/officeart/2005/8/layout/hierarchy6"/>
    <dgm:cxn modelId="{822E9061-AEFC-4848-B4E3-55D4FFA0BC1F}" type="presParOf" srcId="{DB0E77AE-D29C-4546-83C1-CD83AB89A631}" destId="{4931F267-8574-45B1-8A18-6A2D7D5F11B7}" srcOrd="0" destOrd="0" presId="urn:microsoft.com/office/officeart/2005/8/layout/hierarchy6"/>
    <dgm:cxn modelId="{1CEA1859-022D-4068-A8DE-79E26751748F}" type="presParOf" srcId="{F4A0958E-1CCE-4026-AAE3-B9C53E160C85}" destId="{16D4D367-A6A9-4359-AE08-F902C27C2B2B}" srcOrd="4" destOrd="0" presId="urn:microsoft.com/office/officeart/2005/8/layout/hierarchy6"/>
    <dgm:cxn modelId="{F1954D14-69B7-4E67-BDA9-9ED982719645}" type="presParOf" srcId="{16D4D367-A6A9-4359-AE08-F902C27C2B2B}" destId="{C75321BC-99A4-4927-BFC2-B432877BDA13}" srcOrd="0" destOrd="0" presId="urn:microsoft.com/office/officeart/2005/8/layout/hierarchy6"/>
    <dgm:cxn modelId="{EF3CA5D0-BDAD-448F-A67F-E82C34F6935A}" type="presParOf" srcId="{16D4D367-A6A9-4359-AE08-F902C27C2B2B}" destId="{CC0D2622-5794-4C35-834A-818618D76BB8}" srcOrd="1" destOrd="0" presId="urn:microsoft.com/office/officeart/2005/8/layout/hierarchy6"/>
    <dgm:cxn modelId="{ADA3D796-6732-401E-BCC2-20C50DF05664}" type="presParOf" srcId="{F4A0958E-1CCE-4026-AAE3-B9C53E160C85}" destId="{935DF9B9-6F0C-4D66-A761-B839024B0221}" srcOrd="5" destOrd="0" presId="urn:microsoft.com/office/officeart/2005/8/layout/hierarchy6"/>
    <dgm:cxn modelId="{DFB6DE8D-89A0-4135-AF01-8705DA2A952B}" type="presParOf" srcId="{935DF9B9-6F0C-4D66-A761-B839024B0221}" destId="{350A3D7E-AF17-4353-B402-EBDA9C9FD966}" srcOrd="0" destOrd="0" presId="urn:microsoft.com/office/officeart/2005/8/layout/hierarchy6"/>
    <dgm:cxn modelId="{C4E81140-A093-48E4-987F-953143D2ED93}" type="presParOf" srcId="{F4A0958E-1CCE-4026-AAE3-B9C53E160C85}" destId="{FF907853-9EEF-4BE2-A65B-0A2C41D26077}" srcOrd="6" destOrd="0" presId="urn:microsoft.com/office/officeart/2005/8/layout/hierarchy6"/>
    <dgm:cxn modelId="{AEB1D6EE-79BB-4F3A-9934-99BE87E5ECBE}" type="presParOf" srcId="{FF907853-9EEF-4BE2-A65B-0A2C41D26077}" destId="{DD8E4ACA-57D3-4246-B110-6F239DB8C5BF}" srcOrd="0" destOrd="0" presId="urn:microsoft.com/office/officeart/2005/8/layout/hierarchy6"/>
    <dgm:cxn modelId="{D828E69E-13ED-4B14-ACB7-8D681F298A72}" type="presParOf" srcId="{FF907853-9EEF-4BE2-A65B-0A2C41D26077}" destId="{657B866C-B8AF-47D9-8D99-CDB174DC1D54}" srcOrd="1" destOrd="0" presId="urn:microsoft.com/office/officeart/2005/8/layout/hierarchy6"/>
    <dgm:cxn modelId="{8C1A7B68-DB0A-40B2-934D-724DBCAEFD37}" type="presParOf" srcId="{F4A0958E-1CCE-4026-AAE3-B9C53E160C85}" destId="{62033A5E-2A45-46D8-A22A-D3877F95F37D}" srcOrd="7" destOrd="0" presId="urn:microsoft.com/office/officeart/2005/8/layout/hierarchy6"/>
    <dgm:cxn modelId="{AD804846-FA81-4DD0-8845-4D45E9BC3CC9}" type="presParOf" srcId="{62033A5E-2A45-46D8-A22A-D3877F95F37D}" destId="{C78EE2C6-71B9-43A1-B445-3F9913656FD8}" srcOrd="0" destOrd="0" presId="urn:microsoft.com/office/officeart/2005/8/layout/hierarchy6"/>
    <dgm:cxn modelId="{0F16199E-F94D-4852-81FC-0D14BDFED483}" type="presParOf" srcId="{F4A0958E-1CCE-4026-AAE3-B9C53E160C85}" destId="{3CCD93DD-3AFF-4F99-A1A6-7285FAA42817}" srcOrd="8" destOrd="0" presId="urn:microsoft.com/office/officeart/2005/8/layout/hierarchy6"/>
    <dgm:cxn modelId="{BCDB6E4A-E450-4B99-B2D3-6FE6824606E1}" type="presParOf" srcId="{3CCD93DD-3AFF-4F99-A1A6-7285FAA42817}" destId="{39EDC001-6D3C-460C-B709-6C65D331A8CC}" srcOrd="0" destOrd="0" presId="urn:microsoft.com/office/officeart/2005/8/layout/hierarchy6"/>
    <dgm:cxn modelId="{D5C02D1D-9D93-4B04-BB52-9B211CDC9E54}" type="presParOf" srcId="{3CCD93DD-3AFF-4F99-A1A6-7285FAA42817}" destId="{629B66B3-7F38-43CA-9BAB-28F82503997A}"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D137A1F-D439-4187-B88F-1B7D5D9DE27F}"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BAFA6476-E67B-4AAB-AAD1-AF35FD3A59BF}">
      <dgm:prSet custT="1"/>
      <dgm:spPr/>
      <dgm:t>
        <a:bodyPr/>
        <a:lstStyle/>
        <a:p>
          <a:pPr rtl="0"/>
          <a:r>
            <a:rPr lang="en-US" sz="1800" b="0" i="0" baseline="0" dirty="0" smtClean="0"/>
            <a:t>Model Structure = MNL</a:t>
          </a:r>
          <a:endParaRPr lang="en-US" sz="1800" b="0" i="0" baseline="0" dirty="0"/>
        </a:p>
      </dgm:t>
    </dgm:pt>
    <dgm:pt modelId="{E5C282F1-9903-4017-81C4-82DA3F26B6DD}" type="parTrans" cxnId="{28B4891A-AF41-46CF-931F-100D208BA1AD}">
      <dgm:prSet/>
      <dgm:spPr/>
      <dgm:t>
        <a:bodyPr/>
        <a:lstStyle/>
        <a:p>
          <a:endParaRPr lang="en-US" sz="1800"/>
        </a:p>
      </dgm:t>
    </dgm:pt>
    <dgm:pt modelId="{B9B9A779-F3A0-4E44-80AC-A91102333742}" type="sibTrans" cxnId="{28B4891A-AF41-46CF-931F-100D208BA1AD}">
      <dgm:prSet/>
      <dgm:spPr/>
      <dgm:t>
        <a:bodyPr/>
        <a:lstStyle/>
        <a:p>
          <a:endParaRPr lang="en-US" sz="1800"/>
        </a:p>
      </dgm:t>
    </dgm:pt>
    <dgm:pt modelId="{032086FB-02A7-4827-B769-337D2E293828}" type="pres">
      <dgm:prSet presAssocID="{1D137A1F-D439-4187-B88F-1B7D5D9DE27F}" presName="CompostProcess" presStyleCnt="0">
        <dgm:presLayoutVars>
          <dgm:dir/>
          <dgm:resizeHandles val="exact"/>
        </dgm:presLayoutVars>
      </dgm:prSet>
      <dgm:spPr/>
      <dgm:t>
        <a:bodyPr/>
        <a:lstStyle/>
        <a:p>
          <a:endParaRPr lang="en-US"/>
        </a:p>
      </dgm:t>
    </dgm:pt>
    <dgm:pt modelId="{76EF4866-DF74-4AEE-AAEB-4DDA134715C4}" type="pres">
      <dgm:prSet presAssocID="{1D137A1F-D439-4187-B88F-1B7D5D9DE27F}" presName="arrow" presStyleLbl="bgShp" presStyleIdx="0" presStyleCnt="1"/>
      <dgm:spPr/>
    </dgm:pt>
    <dgm:pt modelId="{5E8024EF-F407-457C-BDB0-7B0DBBC7411B}" type="pres">
      <dgm:prSet presAssocID="{1D137A1F-D439-4187-B88F-1B7D5D9DE27F}" presName="linearProcess" presStyleCnt="0"/>
      <dgm:spPr/>
    </dgm:pt>
    <dgm:pt modelId="{D14FC0C4-FFDA-41E2-A4DD-4ADD6B17E291}" type="pres">
      <dgm:prSet presAssocID="{BAFA6476-E67B-4AAB-AAD1-AF35FD3A59BF}" presName="textNode" presStyleLbl="node1" presStyleIdx="0" presStyleCnt="1">
        <dgm:presLayoutVars>
          <dgm:bulletEnabled val="1"/>
        </dgm:presLayoutVars>
      </dgm:prSet>
      <dgm:spPr/>
      <dgm:t>
        <a:bodyPr/>
        <a:lstStyle/>
        <a:p>
          <a:endParaRPr lang="en-US"/>
        </a:p>
      </dgm:t>
    </dgm:pt>
  </dgm:ptLst>
  <dgm:cxnLst>
    <dgm:cxn modelId="{28B4891A-AF41-46CF-931F-100D208BA1AD}" srcId="{1D137A1F-D439-4187-B88F-1B7D5D9DE27F}" destId="{BAFA6476-E67B-4AAB-AAD1-AF35FD3A59BF}" srcOrd="0" destOrd="0" parTransId="{E5C282F1-9903-4017-81C4-82DA3F26B6DD}" sibTransId="{B9B9A779-F3A0-4E44-80AC-A91102333742}"/>
    <dgm:cxn modelId="{BAB42577-92C8-4860-8CF6-8B99AF811E13}" type="presOf" srcId="{1D137A1F-D439-4187-B88F-1B7D5D9DE27F}" destId="{032086FB-02A7-4827-B769-337D2E293828}" srcOrd="0" destOrd="0" presId="urn:microsoft.com/office/officeart/2005/8/layout/hProcess9"/>
    <dgm:cxn modelId="{2E54BAB2-E7B1-4B8C-B580-ECAE7C818DD4}" type="presOf" srcId="{BAFA6476-E67B-4AAB-AAD1-AF35FD3A59BF}" destId="{D14FC0C4-FFDA-41E2-A4DD-4ADD6B17E291}" srcOrd="0" destOrd="0" presId="urn:microsoft.com/office/officeart/2005/8/layout/hProcess9"/>
    <dgm:cxn modelId="{61585D74-F418-4D98-9DE4-B10BE5CBAA84}" type="presParOf" srcId="{032086FB-02A7-4827-B769-337D2E293828}" destId="{76EF4866-DF74-4AEE-AAEB-4DDA134715C4}" srcOrd="0" destOrd="0" presId="urn:microsoft.com/office/officeart/2005/8/layout/hProcess9"/>
    <dgm:cxn modelId="{91FA394A-1C8B-4AA8-A9DE-57F6E5C384E4}" type="presParOf" srcId="{032086FB-02A7-4827-B769-337D2E293828}" destId="{5E8024EF-F407-457C-BDB0-7B0DBBC7411B}" srcOrd="1" destOrd="0" presId="urn:microsoft.com/office/officeart/2005/8/layout/hProcess9"/>
    <dgm:cxn modelId="{7464C9AD-60DF-4A75-B8AF-2C3D23379385}" type="presParOf" srcId="{5E8024EF-F407-457C-BDB0-7B0DBBC7411B}" destId="{D14FC0C4-FFDA-41E2-A4DD-4ADD6B17E291}" srcOrd="0"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B19C879A-A1CC-4DA8-9BF0-682ADA10D0E7}"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945973A7-F2A0-4196-B48E-4D3DF608C703}">
      <dgm:prSet custT="1"/>
      <dgm:spPr/>
      <dgm:t>
        <a:bodyPr/>
        <a:lstStyle/>
        <a:p>
          <a:pPr rtl="0"/>
          <a:r>
            <a:rPr lang="en-US" sz="1400" dirty="0" smtClean="0"/>
            <a:t>Travel time between stops</a:t>
          </a:r>
          <a:endParaRPr lang="en-US" sz="1400" dirty="0"/>
        </a:p>
      </dgm:t>
    </dgm:pt>
    <dgm:pt modelId="{1247E4AE-4F33-4E91-B125-B88C598FF49D}" type="parTrans" cxnId="{6C26052B-584F-4C01-8F3B-B0325A078E95}">
      <dgm:prSet/>
      <dgm:spPr/>
      <dgm:t>
        <a:bodyPr/>
        <a:lstStyle/>
        <a:p>
          <a:endParaRPr lang="en-US" sz="1400"/>
        </a:p>
      </dgm:t>
    </dgm:pt>
    <dgm:pt modelId="{A2403AD9-4C06-4A15-87D7-5C5549FC23AB}" type="sibTrans" cxnId="{6C26052B-584F-4C01-8F3B-B0325A078E95}">
      <dgm:prSet/>
      <dgm:spPr/>
      <dgm:t>
        <a:bodyPr/>
        <a:lstStyle/>
        <a:p>
          <a:endParaRPr lang="en-US" sz="1400"/>
        </a:p>
      </dgm:t>
    </dgm:pt>
    <dgm:pt modelId="{D17C3805-9DB1-44A6-AD38-3F48C3799EFB}">
      <dgm:prSet custT="1"/>
      <dgm:spPr/>
      <dgm:t>
        <a:bodyPr/>
        <a:lstStyle/>
        <a:p>
          <a:pPr rtl="0"/>
          <a:r>
            <a:rPr lang="en-US" sz="1400" dirty="0" smtClean="0"/>
            <a:t>No of stops by type and Employment by type</a:t>
          </a:r>
          <a:endParaRPr lang="en-US" sz="1400" dirty="0"/>
        </a:p>
      </dgm:t>
    </dgm:pt>
    <dgm:pt modelId="{28CE2C5D-F215-4002-99F4-BDEA70BACD91}" type="parTrans" cxnId="{D3DBDC38-31A4-49E9-B384-C6F84D6A821F}">
      <dgm:prSet/>
      <dgm:spPr/>
      <dgm:t>
        <a:bodyPr/>
        <a:lstStyle/>
        <a:p>
          <a:endParaRPr lang="en-US" sz="1400"/>
        </a:p>
      </dgm:t>
    </dgm:pt>
    <dgm:pt modelId="{B6997E09-767B-4732-BA36-EE40F740C1CB}" type="sibTrans" cxnId="{D3DBDC38-31A4-49E9-B384-C6F84D6A821F}">
      <dgm:prSet/>
      <dgm:spPr/>
      <dgm:t>
        <a:bodyPr/>
        <a:lstStyle/>
        <a:p>
          <a:endParaRPr lang="en-US" sz="1400"/>
        </a:p>
      </dgm:t>
    </dgm:pt>
    <dgm:pt modelId="{250CD8C9-4DD0-4B65-BE37-2E52CE25A18B}">
      <dgm:prSet custT="1"/>
      <dgm:spPr/>
      <dgm:t>
        <a:bodyPr/>
        <a:lstStyle/>
        <a:p>
          <a:pPr rtl="0"/>
          <a:r>
            <a:rPr lang="en-US" sz="1400" dirty="0" smtClean="0"/>
            <a:t>Accessibility to employment</a:t>
          </a:r>
          <a:endParaRPr lang="en-US" sz="1400" dirty="0"/>
        </a:p>
      </dgm:t>
    </dgm:pt>
    <dgm:pt modelId="{F9C888E4-057E-4FDC-9005-CA0DE63A0E76}" type="parTrans" cxnId="{2912410F-1913-4479-9545-6C201917E7EA}">
      <dgm:prSet/>
      <dgm:spPr/>
      <dgm:t>
        <a:bodyPr/>
        <a:lstStyle/>
        <a:p>
          <a:endParaRPr lang="en-US" sz="1400"/>
        </a:p>
      </dgm:t>
    </dgm:pt>
    <dgm:pt modelId="{7E4BAA04-7BF6-4445-BF84-1FD684861957}" type="sibTrans" cxnId="{2912410F-1913-4479-9545-6C201917E7EA}">
      <dgm:prSet/>
      <dgm:spPr/>
      <dgm:t>
        <a:bodyPr/>
        <a:lstStyle/>
        <a:p>
          <a:endParaRPr lang="en-US" sz="1400"/>
        </a:p>
      </dgm:t>
    </dgm:pt>
    <dgm:pt modelId="{52EF3BF1-86B3-4529-A95C-D7DC74FF6678}" type="pres">
      <dgm:prSet presAssocID="{B19C879A-A1CC-4DA8-9BF0-682ADA10D0E7}" presName="diagram" presStyleCnt="0">
        <dgm:presLayoutVars>
          <dgm:chPref val="1"/>
          <dgm:dir/>
          <dgm:animOne val="branch"/>
          <dgm:animLvl val="lvl"/>
          <dgm:resizeHandles/>
        </dgm:presLayoutVars>
      </dgm:prSet>
      <dgm:spPr/>
      <dgm:t>
        <a:bodyPr/>
        <a:lstStyle/>
        <a:p>
          <a:endParaRPr lang="en-US"/>
        </a:p>
      </dgm:t>
    </dgm:pt>
    <dgm:pt modelId="{86DCD1F7-C1B3-4D29-91E9-9E90022F3B86}" type="pres">
      <dgm:prSet presAssocID="{945973A7-F2A0-4196-B48E-4D3DF608C703}" presName="root" presStyleCnt="0"/>
      <dgm:spPr/>
    </dgm:pt>
    <dgm:pt modelId="{3691FBE2-301A-4AB5-ACB1-4DAD91E75015}" type="pres">
      <dgm:prSet presAssocID="{945973A7-F2A0-4196-B48E-4D3DF608C703}" presName="rootComposite" presStyleCnt="0"/>
      <dgm:spPr/>
    </dgm:pt>
    <dgm:pt modelId="{933206DE-2C6C-4CCD-A35B-BA35615263C1}" type="pres">
      <dgm:prSet presAssocID="{945973A7-F2A0-4196-B48E-4D3DF608C703}" presName="rootText" presStyleLbl="node1" presStyleIdx="0" presStyleCnt="3" custScaleX="161660" custScaleY="308781"/>
      <dgm:spPr/>
      <dgm:t>
        <a:bodyPr/>
        <a:lstStyle/>
        <a:p>
          <a:endParaRPr lang="en-US"/>
        </a:p>
      </dgm:t>
    </dgm:pt>
    <dgm:pt modelId="{5CFBF79D-F336-4386-904F-E0D565E1898D}" type="pres">
      <dgm:prSet presAssocID="{945973A7-F2A0-4196-B48E-4D3DF608C703}" presName="rootConnector" presStyleLbl="node1" presStyleIdx="0" presStyleCnt="3"/>
      <dgm:spPr/>
      <dgm:t>
        <a:bodyPr/>
        <a:lstStyle/>
        <a:p>
          <a:endParaRPr lang="en-US"/>
        </a:p>
      </dgm:t>
    </dgm:pt>
    <dgm:pt modelId="{76CC29DD-1617-4053-B83E-DF54D914FE2A}" type="pres">
      <dgm:prSet presAssocID="{945973A7-F2A0-4196-B48E-4D3DF608C703}" presName="childShape" presStyleCnt="0"/>
      <dgm:spPr/>
    </dgm:pt>
    <dgm:pt modelId="{05340E2E-AF2F-461B-B1EB-B07D66CD518B}" type="pres">
      <dgm:prSet presAssocID="{D17C3805-9DB1-44A6-AD38-3F48C3799EFB}" presName="root" presStyleCnt="0"/>
      <dgm:spPr/>
    </dgm:pt>
    <dgm:pt modelId="{7A410329-7422-45D6-A8B8-A46C3EC5268A}" type="pres">
      <dgm:prSet presAssocID="{D17C3805-9DB1-44A6-AD38-3F48C3799EFB}" presName="rootComposite" presStyleCnt="0"/>
      <dgm:spPr/>
    </dgm:pt>
    <dgm:pt modelId="{8A616E74-3DEF-4B60-A111-C3E222E35F8C}" type="pres">
      <dgm:prSet presAssocID="{D17C3805-9DB1-44A6-AD38-3F48C3799EFB}" presName="rootText" presStyleLbl="node1" presStyleIdx="1" presStyleCnt="3" custScaleX="161660" custScaleY="308781"/>
      <dgm:spPr/>
      <dgm:t>
        <a:bodyPr/>
        <a:lstStyle/>
        <a:p>
          <a:endParaRPr lang="en-US"/>
        </a:p>
      </dgm:t>
    </dgm:pt>
    <dgm:pt modelId="{22210DA6-DCD3-4DE2-A245-225C09212C53}" type="pres">
      <dgm:prSet presAssocID="{D17C3805-9DB1-44A6-AD38-3F48C3799EFB}" presName="rootConnector" presStyleLbl="node1" presStyleIdx="1" presStyleCnt="3"/>
      <dgm:spPr/>
      <dgm:t>
        <a:bodyPr/>
        <a:lstStyle/>
        <a:p>
          <a:endParaRPr lang="en-US"/>
        </a:p>
      </dgm:t>
    </dgm:pt>
    <dgm:pt modelId="{9B620372-9A32-4EB1-AE14-E8EB6F7916D1}" type="pres">
      <dgm:prSet presAssocID="{D17C3805-9DB1-44A6-AD38-3F48C3799EFB}" presName="childShape" presStyleCnt="0"/>
      <dgm:spPr/>
    </dgm:pt>
    <dgm:pt modelId="{5221AAC3-D935-486C-9C0D-D986F7519965}" type="pres">
      <dgm:prSet presAssocID="{250CD8C9-4DD0-4B65-BE37-2E52CE25A18B}" presName="root" presStyleCnt="0"/>
      <dgm:spPr/>
    </dgm:pt>
    <dgm:pt modelId="{32445DF2-FF03-45D2-9B69-E9EF2D9154BB}" type="pres">
      <dgm:prSet presAssocID="{250CD8C9-4DD0-4B65-BE37-2E52CE25A18B}" presName="rootComposite" presStyleCnt="0"/>
      <dgm:spPr/>
    </dgm:pt>
    <dgm:pt modelId="{5CA9BA54-1182-470E-BD56-C343780D42E8}" type="pres">
      <dgm:prSet presAssocID="{250CD8C9-4DD0-4B65-BE37-2E52CE25A18B}" presName="rootText" presStyleLbl="node1" presStyleIdx="2" presStyleCnt="3" custScaleX="161660" custScaleY="308781"/>
      <dgm:spPr/>
      <dgm:t>
        <a:bodyPr/>
        <a:lstStyle/>
        <a:p>
          <a:endParaRPr lang="en-US"/>
        </a:p>
      </dgm:t>
    </dgm:pt>
    <dgm:pt modelId="{9C42377F-8041-43AC-AFE2-724BBE3CEA72}" type="pres">
      <dgm:prSet presAssocID="{250CD8C9-4DD0-4B65-BE37-2E52CE25A18B}" presName="rootConnector" presStyleLbl="node1" presStyleIdx="2" presStyleCnt="3"/>
      <dgm:spPr/>
      <dgm:t>
        <a:bodyPr/>
        <a:lstStyle/>
        <a:p>
          <a:endParaRPr lang="en-US"/>
        </a:p>
      </dgm:t>
    </dgm:pt>
    <dgm:pt modelId="{91F677A5-E5BC-4316-8159-D59C9C364195}" type="pres">
      <dgm:prSet presAssocID="{250CD8C9-4DD0-4B65-BE37-2E52CE25A18B}" presName="childShape" presStyleCnt="0"/>
      <dgm:spPr/>
    </dgm:pt>
  </dgm:ptLst>
  <dgm:cxnLst>
    <dgm:cxn modelId="{050AF7EB-AA72-46EF-B1CB-746982212E55}" type="presOf" srcId="{D17C3805-9DB1-44A6-AD38-3F48C3799EFB}" destId="{22210DA6-DCD3-4DE2-A245-225C09212C53}" srcOrd="1" destOrd="0" presId="urn:microsoft.com/office/officeart/2005/8/layout/hierarchy3"/>
    <dgm:cxn modelId="{D3DBDC38-31A4-49E9-B384-C6F84D6A821F}" srcId="{B19C879A-A1CC-4DA8-9BF0-682ADA10D0E7}" destId="{D17C3805-9DB1-44A6-AD38-3F48C3799EFB}" srcOrd="1" destOrd="0" parTransId="{28CE2C5D-F215-4002-99F4-BDEA70BACD91}" sibTransId="{B6997E09-767B-4732-BA36-EE40F740C1CB}"/>
    <dgm:cxn modelId="{5B0F45D2-957C-430F-99FA-99B395F636FA}" type="presOf" srcId="{D17C3805-9DB1-44A6-AD38-3F48C3799EFB}" destId="{8A616E74-3DEF-4B60-A111-C3E222E35F8C}" srcOrd="0" destOrd="0" presId="urn:microsoft.com/office/officeart/2005/8/layout/hierarchy3"/>
    <dgm:cxn modelId="{6C26052B-584F-4C01-8F3B-B0325A078E95}" srcId="{B19C879A-A1CC-4DA8-9BF0-682ADA10D0E7}" destId="{945973A7-F2A0-4196-B48E-4D3DF608C703}" srcOrd="0" destOrd="0" parTransId="{1247E4AE-4F33-4E91-B125-B88C598FF49D}" sibTransId="{A2403AD9-4C06-4A15-87D7-5C5549FC23AB}"/>
    <dgm:cxn modelId="{86118158-B2C5-4A6C-9CE5-296A695E9205}" type="presOf" srcId="{B19C879A-A1CC-4DA8-9BF0-682ADA10D0E7}" destId="{52EF3BF1-86B3-4529-A95C-D7DC74FF6678}" srcOrd="0" destOrd="0" presId="urn:microsoft.com/office/officeart/2005/8/layout/hierarchy3"/>
    <dgm:cxn modelId="{F89BF060-2755-42EB-9C53-AB6F73602F4D}" type="presOf" srcId="{945973A7-F2A0-4196-B48E-4D3DF608C703}" destId="{5CFBF79D-F336-4386-904F-E0D565E1898D}" srcOrd="1" destOrd="0" presId="urn:microsoft.com/office/officeart/2005/8/layout/hierarchy3"/>
    <dgm:cxn modelId="{2912410F-1913-4479-9545-6C201917E7EA}" srcId="{B19C879A-A1CC-4DA8-9BF0-682ADA10D0E7}" destId="{250CD8C9-4DD0-4B65-BE37-2E52CE25A18B}" srcOrd="2" destOrd="0" parTransId="{F9C888E4-057E-4FDC-9005-CA0DE63A0E76}" sibTransId="{7E4BAA04-7BF6-4445-BF84-1FD684861957}"/>
    <dgm:cxn modelId="{14DE8226-A0DD-4F86-84B8-B1A36A05657E}" type="presOf" srcId="{250CD8C9-4DD0-4B65-BE37-2E52CE25A18B}" destId="{9C42377F-8041-43AC-AFE2-724BBE3CEA72}" srcOrd="1" destOrd="0" presId="urn:microsoft.com/office/officeart/2005/8/layout/hierarchy3"/>
    <dgm:cxn modelId="{9EFE5123-59D0-4F40-AC02-626347094F2C}" type="presOf" srcId="{250CD8C9-4DD0-4B65-BE37-2E52CE25A18B}" destId="{5CA9BA54-1182-470E-BD56-C343780D42E8}" srcOrd="0" destOrd="0" presId="urn:microsoft.com/office/officeart/2005/8/layout/hierarchy3"/>
    <dgm:cxn modelId="{4E3D6DDB-6543-4B6C-BD46-BB2CA2284156}" type="presOf" srcId="{945973A7-F2A0-4196-B48E-4D3DF608C703}" destId="{933206DE-2C6C-4CCD-A35B-BA35615263C1}" srcOrd="0" destOrd="0" presId="urn:microsoft.com/office/officeart/2005/8/layout/hierarchy3"/>
    <dgm:cxn modelId="{AADF191B-5E99-4489-B932-19ED8A03A211}" type="presParOf" srcId="{52EF3BF1-86B3-4529-A95C-D7DC74FF6678}" destId="{86DCD1F7-C1B3-4D29-91E9-9E90022F3B86}" srcOrd="0" destOrd="0" presId="urn:microsoft.com/office/officeart/2005/8/layout/hierarchy3"/>
    <dgm:cxn modelId="{324994E2-C6D8-464C-B630-BFA74C72A8C0}" type="presParOf" srcId="{86DCD1F7-C1B3-4D29-91E9-9E90022F3B86}" destId="{3691FBE2-301A-4AB5-ACB1-4DAD91E75015}" srcOrd="0" destOrd="0" presId="urn:microsoft.com/office/officeart/2005/8/layout/hierarchy3"/>
    <dgm:cxn modelId="{3A7E3106-AD81-41E7-ABBF-598B8E448ED2}" type="presParOf" srcId="{3691FBE2-301A-4AB5-ACB1-4DAD91E75015}" destId="{933206DE-2C6C-4CCD-A35B-BA35615263C1}" srcOrd="0" destOrd="0" presId="urn:microsoft.com/office/officeart/2005/8/layout/hierarchy3"/>
    <dgm:cxn modelId="{C0261823-18DD-4255-A099-5FB6D2AB2CCC}" type="presParOf" srcId="{3691FBE2-301A-4AB5-ACB1-4DAD91E75015}" destId="{5CFBF79D-F336-4386-904F-E0D565E1898D}" srcOrd="1" destOrd="0" presId="urn:microsoft.com/office/officeart/2005/8/layout/hierarchy3"/>
    <dgm:cxn modelId="{626B39A2-4351-484F-B586-F7951C4DB91F}" type="presParOf" srcId="{86DCD1F7-C1B3-4D29-91E9-9E90022F3B86}" destId="{76CC29DD-1617-4053-B83E-DF54D914FE2A}" srcOrd="1" destOrd="0" presId="urn:microsoft.com/office/officeart/2005/8/layout/hierarchy3"/>
    <dgm:cxn modelId="{10120972-1CCC-4E15-A013-9E30641526B2}" type="presParOf" srcId="{52EF3BF1-86B3-4529-A95C-D7DC74FF6678}" destId="{05340E2E-AF2F-461B-B1EB-B07D66CD518B}" srcOrd="1" destOrd="0" presId="urn:microsoft.com/office/officeart/2005/8/layout/hierarchy3"/>
    <dgm:cxn modelId="{3057101D-673F-469A-9142-F57F49586F8C}" type="presParOf" srcId="{05340E2E-AF2F-461B-B1EB-B07D66CD518B}" destId="{7A410329-7422-45D6-A8B8-A46C3EC5268A}" srcOrd="0" destOrd="0" presId="urn:microsoft.com/office/officeart/2005/8/layout/hierarchy3"/>
    <dgm:cxn modelId="{53AB190A-CF5B-4F3A-A78B-E416E6104D1B}" type="presParOf" srcId="{7A410329-7422-45D6-A8B8-A46C3EC5268A}" destId="{8A616E74-3DEF-4B60-A111-C3E222E35F8C}" srcOrd="0" destOrd="0" presId="urn:microsoft.com/office/officeart/2005/8/layout/hierarchy3"/>
    <dgm:cxn modelId="{C7E404C1-178C-4497-8E40-312EEC325349}" type="presParOf" srcId="{7A410329-7422-45D6-A8B8-A46C3EC5268A}" destId="{22210DA6-DCD3-4DE2-A245-225C09212C53}" srcOrd="1" destOrd="0" presId="urn:microsoft.com/office/officeart/2005/8/layout/hierarchy3"/>
    <dgm:cxn modelId="{BD6A2A13-784B-48B5-951C-B0A7FF48D06B}" type="presParOf" srcId="{05340E2E-AF2F-461B-B1EB-B07D66CD518B}" destId="{9B620372-9A32-4EB1-AE14-E8EB6F7916D1}" srcOrd="1" destOrd="0" presId="urn:microsoft.com/office/officeart/2005/8/layout/hierarchy3"/>
    <dgm:cxn modelId="{712AEAB5-938B-4AAE-B65E-29D69AA84E60}" type="presParOf" srcId="{52EF3BF1-86B3-4529-A95C-D7DC74FF6678}" destId="{5221AAC3-D935-486C-9C0D-D986F7519965}" srcOrd="2" destOrd="0" presId="urn:microsoft.com/office/officeart/2005/8/layout/hierarchy3"/>
    <dgm:cxn modelId="{11556E97-CEF8-4C49-B479-3A9936197978}" type="presParOf" srcId="{5221AAC3-D935-486C-9C0D-D986F7519965}" destId="{32445DF2-FF03-45D2-9B69-E9EF2D9154BB}" srcOrd="0" destOrd="0" presId="urn:microsoft.com/office/officeart/2005/8/layout/hierarchy3"/>
    <dgm:cxn modelId="{69BC8C5C-406A-4C21-A27A-38917048CA5D}" type="presParOf" srcId="{32445DF2-FF03-45D2-9B69-E9EF2D9154BB}" destId="{5CA9BA54-1182-470E-BD56-C343780D42E8}" srcOrd="0" destOrd="0" presId="urn:microsoft.com/office/officeart/2005/8/layout/hierarchy3"/>
    <dgm:cxn modelId="{10213048-F186-4D57-832A-7ACD5BF471D8}" type="presParOf" srcId="{32445DF2-FF03-45D2-9B69-E9EF2D9154BB}" destId="{9C42377F-8041-43AC-AFE2-724BBE3CEA72}" srcOrd="1" destOrd="0" presId="urn:microsoft.com/office/officeart/2005/8/layout/hierarchy3"/>
    <dgm:cxn modelId="{390725BC-91FF-4D98-AB22-6EAC26ECEEC4}" type="presParOf" srcId="{5221AAC3-D935-486C-9C0D-D986F7519965}" destId="{91F677A5-E5BC-4316-8159-D59C9C364195}" srcOrd="1" destOrd="0" presId="urn:microsoft.com/office/officeart/2005/8/layout/hierarchy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AB2539-A2D3-44CB-BDBD-83017B3D0523}" type="doc">
      <dgm:prSet loTypeId="urn:microsoft.com/office/officeart/2005/8/layout/process4" loCatId="process" qsTypeId="urn:microsoft.com/office/officeart/2005/8/quickstyle/simple4" qsCatId="simple" csTypeId="urn:microsoft.com/office/officeart/2005/8/colors/accent2_2" csCatId="accent2" phldr="1"/>
      <dgm:spPr/>
      <dgm:t>
        <a:bodyPr/>
        <a:lstStyle/>
        <a:p>
          <a:endParaRPr lang="en-US"/>
        </a:p>
      </dgm:t>
    </dgm:pt>
    <dgm:pt modelId="{4435090B-122B-4CF1-8CF0-DE4542ED6B29}">
      <dgm:prSet custT="1"/>
      <dgm:spPr/>
      <dgm:t>
        <a:bodyPr/>
        <a:lstStyle/>
        <a:p>
          <a:pPr rtl="0"/>
          <a:r>
            <a:rPr lang="en-US" sz="1400" b="1" dirty="0" smtClean="0">
              <a:effectLst>
                <a:outerShdw blurRad="38100" dist="38100" dir="2700000" algn="tl">
                  <a:srgbClr val="000000">
                    <a:alpha val="43137"/>
                  </a:srgbClr>
                </a:outerShdw>
              </a:effectLst>
            </a:rPr>
            <a:t>GPS devices are widely deployed in cell phones, autos, and trucks </a:t>
          </a:r>
          <a:endParaRPr lang="en-US" sz="1400" b="1" dirty="0">
            <a:effectLst>
              <a:outerShdw blurRad="38100" dist="38100" dir="2700000" algn="tl">
                <a:srgbClr val="000000">
                  <a:alpha val="43137"/>
                </a:srgbClr>
              </a:outerShdw>
            </a:effectLst>
          </a:endParaRPr>
        </a:p>
      </dgm:t>
    </dgm:pt>
    <dgm:pt modelId="{CA4562EA-3D70-47D0-9581-0B864A0CDE86}" type="parTrans" cxnId="{839F6216-5E26-4303-BF71-B931144A1CE6}">
      <dgm:prSet/>
      <dgm:spPr/>
      <dgm:t>
        <a:bodyPr/>
        <a:lstStyle/>
        <a:p>
          <a:endParaRPr lang="en-US" sz="1400">
            <a:effectLst>
              <a:outerShdw blurRad="38100" dist="38100" dir="2700000" algn="tl">
                <a:srgbClr val="000000">
                  <a:alpha val="43137"/>
                </a:srgbClr>
              </a:outerShdw>
            </a:effectLst>
          </a:endParaRPr>
        </a:p>
      </dgm:t>
    </dgm:pt>
    <dgm:pt modelId="{D2EFACB7-8942-4FDA-BDF9-3FC88DB142BF}" type="sibTrans" cxnId="{839F6216-5E26-4303-BF71-B931144A1CE6}">
      <dgm:prSet/>
      <dgm:spPr/>
      <dgm:t>
        <a:bodyPr/>
        <a:lstStyle/>
        <a:p>
          <a:endParaRPr lang="en-US" sz="1400">
            <a:effectLst>
              <a:outerShdw blurRad="38100" dist="38100" dir="2700000" algn="tl">
                <a:srgbClr val="000000">
                  <a:alpha val="43137"/>
                </a:srgbClr>
              </a:outerShdw>
            </a:effectLst>
          </a:endParaRPr>
        </a:p>
      </dgm:t>
    </dgm:pt>
    <dgm:pt modelId="{A7B1B96D-1937-4828-A334-99767555B0C1}">
      <dgm:prSet custT="1"/>
      <dgm:spPr/>
      <dgm:t>
        <a:bodyPr/>
        <a:lstStyle/>
        <a:p>
          <a:pPr rtl="0"/>
          <a:r>
            <a:rPr lang="en-US" sz="1400" b="1" dirty="0" smtClean="0">
              <a:effectLst>
                <a:outerShdw blurRad="38100" dist="38100" dir="2700000" algn="tl">
                  <a:srgbClr val="000000">
                    <a:alpha val="43137"/>
                  </a:srgbClr>
                </a:outerShdw>
              </a:effectLst>
            </a:rPr>
            <a:t>Truck fleet operators subscribe to GPS services for operational and maintenance purposes</a:t>
          </a:r>
          <a:endParaRPr lang="en-US" sz="1400" dirty="0">
            <a:effectLst>
              <a:outerShdw blurRad="38100" dist="38100" dir="2700000" algn="tl">
                <a:srgbClr val="000000">
                  <a:alpha val="43137"/>
                </a:srgbClr>
              </a:outerShdw>
            </a:effectLst>
          </a:endParaRPr>
        </a:p>
      </dgm:t>
    </dgm:pt>
    <dgm:pt modelId="{77DA134F-5399-4B31-9BAD-C6A54AFBDE4E}" type="parTrans" cxnId="{BA3D6FD3-A90D-44B4-B24F-7C56A5FA6234}">
      <dgm:prSet/>
      <dgm:spPr/>
      <dgm:t>
        <a:bodyPr/>
        <a:lstStyle/>
        <a:p>
          <a:endParaRPr lang="en-US" sz="1400">
            <a:effectLst>
              <a:outerShdw blurRad="38100" dist="38100" dir="2700000" algn="tl">
                <a:srgbClr val="000000">
                  <a:alpha val="43137"/>
                </a:srgbClr>
              </a:outerShdw>
            </a:effectLst>
          </a:endParaRPr>
        </a:p>
      </dgm:t>
    </dgm:pt>
    <dgm:pt modelId="{8C2D5F8C-3A3A-40AE-AD8F-D40AC7E0BF9E}" type="sibTrans" cxnId="{BA3D6FD3-A90D-44B4-B24F-7C56A5FA6234}">
      <dgm:prSet/>
      <dgm:spPr/>
      <dgm:t>
        <a:bodyPr/>
        <a:lstStyle/>
        <a:p>
          <a:endParaRPr lang="en-US" sz="1400">
            <a:effectLst>
              <a:outerShdw blurRad="38100" dist="38100" dir="2700000" algn="tl">
                <a:srgbClr val="000000">
                  <a:alpha val="43137"/>
                </a:srgbClr>
              </a:outerShdw>
            </a:effectLst>
          </a:endParaRPr>
        </a:p>
      </dgm:t>
    </dgm:pt>
    <dgm:pt modelId="{18F5468D-6168-4D00-B6A9-B7A68A893C53}">
      <dgm:prSet custT="1"/>
      <dgm:spPr/>
      <dgm:t>
        <a:bodyPr/>
        <a:lstStyle/>
        <a:p>
          <a:pPr rtl="0"/>
          <a:r>
            <a:rPr lang="en-US" sz="1400" b="1" dirty="0" smtClean="0">
              <a:effectLst>
                <a:outerShdw blurRad="38100" dist="38100" dir="2700000" algn="tl">
                  <a:srgbClr val="000000">
                    <a:alpha val="43137"/>
                  </a:srgbClr>
                </a:outerShdw>
              </a:effectLst>
            </a:rPr>
            <a:t>Automatic Vehicle Location (AVL); Events Activated Tracking Systems (EATS); Fleet Telematics Systems (FTS)</a:t>
          </a:r>
          <a:endParaRPr lang="en-US" sz="1400" dirty="0">
            <a:effectLst>
              <a:outerShdw blurRad="38100" dist="38100" dir="2700000" algn="tl">
                <a:srgbClr val="000000">
                  <a:alpha val="43137"/>
                </a:srgbClr>
              </a:outerShdw>
            </a:effectLst>
          </a:endParaRPr>
        </a:p>
      </dgm:t>
    </dgm:pt>
    <dgm:pt modelId="{D6F390B6-7DEA-413A-9321-1DFF3E53C3D4}" type="parTrans" cxnId="{772CA73C-4387-4185-BD4C-38CE92598C87}">
      <dgm:prSet/>
      <dgm:spPr/>
      <dgm:t>
        <a:bodyPr/>
        <a:lstStyle/>
        <a:p>
          <a:endParaRPr lang="en-US" sz="1400">
            <a:effectLst>
              <a:outerShdw blurRad="38100" dist="38100" dir="2700000" algn="tl">
                <a:srgbClr val="000000">
                  <a:alpha val="43137"/>
                </a:srgbClr>
              </a:outerShdw>
            </a:effectLst>
          </a:endParaRPr>
        </a:p>
      </dgm:t>
    </dgm:pt>
    <dgm:pt modelId="{E3370668-93DC-449E-9CFB-6FFCFA337022}" type="sibTrans" cxnId="{772CA73C-4387-4185-BD4C-38CE92598C87}">
      <dgm:prSet/>
      <dgm:spPr/>
      <dgm:t>
        <a:bodyPr/>
        <a:lstStyle/>
        <a:p>
          <a:endParaRPr lang="en-US" sz="1400">
            <a:effectLst>
              <a:outerShdw blurRad="38100" dist="38100" dir="2700000" algn="tl">
                <a:srgbClr val="000000">
                  <a:alpha val="43137"/>
                </a:srgbClr>
              </a:outerShdw>
            </a:effectLst>
          </a:endParaRPr>
        </a:p>
      </dgm:t>
    </dgm:pt>
    <dgm:pt modelId="{B7569142-F5B5-44BE-BE6B-F6CB7EFC7F81}">
      <dgm:prSet custT="1"/>
      <dgm:spPr/>
      <dgm:t>
        <a:bodyPr/>
        <a:lstStyle/>
        <a:p>
          <a:pPr rtl="0"/>
          <a:r>
            <a:rPr lang="en-US" sz="1400" b="1" dirty="0" smtClean="0">
              <a:effectLst>
                <a:outerShdw blurRad="38100" dist="38100" dir="2700000" algn="tl">
                  <a:srgbClr val="000000">
                    <a:alpha val="43137"/>
                  </a:srgbClr>
                </a:outerShdw>
              </a:effectLst>
            </a:rPr>
            <a:t>Entities (e.g., ATRI) collect and store historical GPS from operators (2004 to present)</a:t>
          </a:r>
          <a:endParaRPr lang="en-US" sz="1400" dirty="0">
            <a:effectLst>
              <a:outerShdw blurRad="38100" dist="38100" dir="2700000" algn="tl">
                <a:srgbClr val="000000">
                  <a:alpha val="43137"/>
                </a:srgbClr>
              </a:outerShdw>
            </a:effectLst>
          </a:endParaRPr>
        </a:p>
      </dgm:t>
    </dgm:pt>
    <dgm:pt modelId="{FE0A7627-82F3-4F53-877F-6D5E24798945}" type="parTrans" cxnId="{373CD1E1-24CE-4892-8ABA-3070550D2508}">
      <dgm:prSet/>
      <dgm:spPr/>
      <dgm:t>
        <a:bodyPr/>
        <a:lstStyle/>
        <a:p>
          <a:endParaRPr lang="en-US" sz="1400">
            <a:effectLst>
              <a:outerShdw blurRad="38100" dist="38100" dir="2700000" algn="tl">
                <a:srgbClr val="000000">
                  <a:alpha val="43137"/>
                </a:srgbClr>
              </a:outerShdw>
            </a:effectLst>
          </a:endParaRPr>
        </a:p>
      </dgm:t>
    </dgm:pt>
    <dgm:pt modelId="{91852956-9586-4445-BEE4-0DB200DEE9D5}" type="sibTrans" cxnId="{373CD1E1-24CE-4892-8ABA-3070550D2508}">
      <dgm:prSet/>
      <dgm:spPr/>
      <dgm:t>
        <a:bodyPr/>
        <a:lstStyle/>
        <a:p>
          <a:endParaRPr lang="en-US" sz="1400">
            <a:effectLst>
              <a:outerShdw blurRad="38100" dist="38100" dir="2700000" algn="tl">
                <a:srgbClr val="000000">
                  <a:alpha val="43137"/>
                </a:srgbClr>
              </a:outerShdw>
            </a:effectLst>
          </a:endParaRPr>
        </a:p>
      </dgm:t>
    </dgm:pt>
    <dgm:pt modelId="{E7C6FC73-A53A-47D3-981B-37097DF0BBDB}">
      <dgm:prSet custT="1"/>
      <dgm:spPr/>
      <dgm:t>
        <a:bodyPr/>
        <a:lstStyle/>
        <a:p>
          <a:pPr rtl="0"/>
          <a:r>
            <a:rPr lang="en-US" sz="1400" b="1" dirty="0" smtClean="0">
              <a:effectLst>
                <a:outerShdw blurRad="38100" dist="38100" dir="2700000" algn="tl">
                  <a:srgbClr val="000000">
                    <a:alpha val="43137"/>
                  </a:srgbClr>
                </a:outerShdw>
              </a:effectLst>
            </a:rPr>
            <a:t>Condition of dissemination is that truck ID’s are anonymized</a:t>
          </a:r>
          <a:endParaRPr lang="en-US" sz="1400" dirty="0">
            <a:effectLst>
              <a:outerShdw blurRad="38100" dist="38100" dir="2700000" algn="tl">
                <a:srgbClr val="000000">
                  <a:alpha val="43137"/>
                </a:srgbClr>
              </a:outerShdw>
            </a:effectLst>
          </a:endParaRPr>
        </a:p>
      </dgm:t>
    </dgm:pt>
    <dgm:pt modelId="{5BAE2DF6-E223-4E6E-BF9A-0D462FE4EA0B}" type="parTrans" cxnId="{9601B8DF-35A6-4AE0-BCC4-D0B10FF79EFD}">
      <dgm:prSet/>
      <dgm:spPr/>
      <dgm:t>
        <a:bodyPr/>
        <a:lstStyle/>
        <a:p>
          <a:endParaRPr lang="en-US" sz="1400">
            <a:effectLst>
              <a:outerShdw blurRad="38100" dist="38100" dir="2700000" algn="tl">
                <a:srgbClr val="000000">
                  <a:alpha val="43137"/>
                </a:srgbClr>
              </a:outerShdw>
            </a:effectLst>
          </a:endParaRPr>
        </a:p>
      </dgm:t>
    </dgm:pt>
    <dgm:pt modelId="{9D092A33-49A0-45AC-94B4-DE87C1BB9E41}" type="sibTrans" cxnId="{9601B8DF-35A6-4AE0-BCC4-D0B10FF79EFD}">
      <dgm:prSet/>
      <dgm:spPr/>
      <dgm:t>
        <a:bodyPr/>
        <a:lstStyle/>
        <a:p>
          <a:endParaRPr lang="en-US" sz="1400">
            <a:effectLst>
              <a:outerShdw blurRad="38100" dist="38100" dir="2700000" algn="tl">
                <a:srgbClr val="000000">
                  <a:alpha val="43137"/>
                </a:srgbClr>
              </a:outerShdw>
            </a:effectLst>
          </a:endParaRPr>
        </a:p>
      </dgm:t>
    </dgm:pt>
    <dgm:pt modelId="{5D341DFB-A8EB-43C2-B803-26734A83A33B}">
      <dgm:prSet custT="1"/>
      <dgm:spPr/>
      <dgm:t>
        <a:bodyPr/>
        <a:lstStyle/>
        <a:p>
          <a:pPr rtl="0"/>
          <a:r>
            <a:rPr lang="en-US" sz="1400" b="1" dirty="0" smtClean="0">
              <a:effectLst>
                <a:outerShdw blurRad="38100" dist="38100" dir="2700000" algn="tl">
                  <a:srgbClr val="000000">
                    <a:alpha val="43137"/>
                  </a:srgbClr>
                </a:outerShdw>
              </a:effectLst>
            </a:rPr>
            <a:t>GPS information should be processed before it can be used for truck travel models</a:t>
          </a:r>
          <a:endParaRPr lang="en-US" sz="1400" dirty="0">
            <a:effectLst>
              <a:outerShdw blurRad="38100" dist="38100" dir="2700000" algn="tl">
                <a:srgbClr val="000000">
                  <a:alpha val="43137"/>
                </a:srgbClr>
              </a:outerShdw>
            </a:effectLst>
          </a:endParaRPr>
        </a:p>
      </dgm:t>
    </dgm:pt>
    <dgm:pt modelId="{3CF98333-4AF5-4D9F-869C-EA01B354BD68}" type="parTrans" cxnId="{7A66FDB2-5B67-40FB-BCAD-07F4DF53D1F2}">
      <dgm:prSet/>
      <dgm:spPr/>
      <dgm:t>
        <a:bodyPr/>
        <a:lstStyle/>
        <a:p>
          <a:endParaRPr lang="en-US" sz="1400"/>
        </a:p>
      </dgm:t>
    </dgm:pt>
    <dgm:pt modelId="{B173B8C1-E96E-4D77-81C8-6B11DF3C2C90}" type="sibTrans" cxnId="{7A66FDB2-5B67-40FB-BCAD-07F4DF53D1F2}">
      <dgm:prSet/>
      <dgm:spPr/>
      <dgm:t>
        <a:bodyPr/>
        <a:lstStyle/>
        <a:p>
          <a:endParaRPr lang="en-US" sz="1400"/>
        </a:p>
      </dgm:t>
    </dgm:pt>
    <dgm:pt modelId="{6BC38877-5958-4DED-AF8A-125656049FB4}" type="pres">
      <dgm:prSet presAssocID="{3BAB2539-A2D3-44CB-BDBD-83017B3D0523}" presName="Name0" presStyleCnt="0">
        <dgm:presLayoutVars>
          <dgm:dir/>
          <dgm:animLvl val="lvl"/>
          <dgm:resizeHandles val="exact"/>
        </dgm:presLayoutVars>
      </dgm:prSet>
      <dgm:spPr/>
      <dgm:t>
        <a:bodyPr/>
        <a:lstStyle/>
        <a:p>
          <a:endParaRPr lang="en-US"/>
        </a:p>
      </dgm:t>
    </dgm:pt>
    <dgm:pt modelId="{2CA66AD4-404E-4141-8B91-3C318C17C17B}" type="pres">
      <dgm:prSet presAssocID="{5D341DFB-A8EB-43C2-B803-26734A83A33B}" presName="boxAndChildren" presStyleCnt="0"/>
      <dgm:spPr/>
    </dgm:pt>
    <dgm:pt modelId="{13762263-BCB8-4F8A-9BC9-758AAE6568F6}" type="pres">
      <dgm:prSet presAssocID="{5D341DFB-A8EB-43C2-B803-26734A83A33B}" presName="parentTextBox" presStyleLbl="node1" presStyleIdx="0" presStyleCnt="6"/>
      <dgm:spPr/>
      <dgm:t>
        <a:bodyPr/>
        <a:lstStyle/>
        <a:p>
          <a:endParaRPr lang="en-US"/>
        </a:p>
      </dgm:t>
    </dgm:pt>
    <dgm:pt modelId="{02173ECD-96F0-4088-B464-8E8B85343FCA}" type="pres">
      <dgm:prSet presAssocID="{9D092A33-49A0-45AC-94B4-DE87C1BB9E41}" presName="sp" presStyleCnt="0"/>
      <dgm:spPr/>
    </dgm:pt>
    <dgm:pt modelId="{1B89766D-766D-4179-9225-EF03FDC21C88}" type="pres">
      <dgm:prSet presAssocID="{E7C6FC73-A53A-47D3-981B-37097DF0BBDB}" presName="arrowAndChildren" presStyleCnt="0"/>
      <dgm:spPr/>
    </dgm:pt>
    <dgm:pt modelId="{F31CEFCE-D7FB-4070-9DD5-8775F8361FED}" type="pres">
      <dgm:prSet presAssocID="{E7C6FC73-A53A-47D3-981B-37097DF0BBDB}" presName="parentTextArrow" presStyleLbl="node1" presStyleIdx="1" presStyleCnt="6"/>
      <dgm:spPr/>
      <dgm:t>
        <a:bodyPr/>
        <a:lstStyle/>
        <a:p>
          <a:endParaRPr lang="en-US"/>
        </a:p>
      </dgm:t>
    </dgm:pt>
    <dgm:pt modelId="{E721CCCC-37E4-4E21-9A71-63CF909BF02F}" type="pres">
      <dgm:prSet presAssocID="{91852956-9586-4445-BEE4-0DB200DEE9D5}" presName="sp" presStyleCnt="0"/>
      <dgm:spPr/>
      <dgm:t>
        <a:bodyPr/>
        <a:lstStyle/>
        <a:p>
          <a:endParaRPr lang="en-US"/>
        </a:p>
      </dgm:t>
    </dgm:pt>
    <dgm:pt modelId="{436EFCB2-1BFC-4FE7-AF98-C992F1297EF7}" type="pres">
      <dgm:prSet presAssocID="{B7569142-F5B5-44BE-BE6B-F6CB7EFC7F81}" presName="arrowAndChildren" presStyleCnt="0"/>
      <dgm:spPr/>
      <dgm:t>
        <a:bodyPr/>
        <a:lstStyle/>
        <a:p>
          <a:endParaRPr lang="en-US"/>
        </a:p>
      </dgm:t>
    </dgm:pt>
    <dgm:pt modelId="{5026D547-3DD4-45DB-BA19-E93D793F4AF7}" type="pres">
      <dgm:prSet presAssocID="{B7569142-F5B5-44BE-BE6B-F6CB7EFC7F81}" presName="parentTextArrow" presStyleLbl="node1" presStyleIdx="2" presStyleCnt="6"/>
      <dgm:spPr/>
      <dgm:t>
        <a:bodyPr/>
        <a:lstStyle/>
        <a:p>
          <a:endParaRPr lang="en-US"/>
        </a:p>
      </dgm:t>
    </dgm:pt>
    <dgm:pt modelId="{A2D0377A-5C49-458A-BE04-C2D85C875C9C}" type="pres">
      <dgm:prSet presAssocID="{E3370668-93DC-449E-9CFB-6FFCFA337022}" presName="sp" presStyleCnt="0"/>
      <dgm:spPr/>
      <dgm:t>
        <a:bodyPr/>
        <a:lstStyle/>
        <a:p>
          <a:endParaRPr lang="en-US"/>
        </a:p>
      </dgm:t>
    </dgm:pt>
    <dgm:pt modelId="{6233ABFE-13FE-40CB-871B-2B82FF0A9AB0}" type="pres">
      <dgm:prSet presAssocID="{18F5468D-6168-4D00-B6A9-B7A68A893C53}" presName="arrowAndChildren" presStyleCnt="0"/>
      <dgm:spPr/>
      <dgm:t>
        <a:bodyPr/>
        <a:lstStyle/>
        <a:p>
          <a:endParaRPr lang="en-US"/>
        </a:p>
      </dgm:t>
    </dgm:pt>
    <dgm:pt modelId="{D877BE84-77FC-441B-BC46-10A8AA5F8A9C}" type="pres">
      <dgm:prSet presAssocID="{18F5468D-6168-4D00-B6A9-B7A68A893C53}" presName="parentTextArrow" presStyleLbl="node1" presStyleIdx="3" presStyleCnt="6"/>
      <dgm:spPr/>
      <dgm:t>
        <a:bodyPr/>
        <a:lstStyle/>
        <a:p>
          <a:endParaRPr lang="en-US"/>
        </a:p>
      </dgm:t>
    </dgm:pt>
    <dgm:pt modelId="{F46161D3-F31F-44BE-8A44-316A33472132}" type="pres">
      <dgm:prSet presAssocID="{8C2D5F8C-3A3A-40AE-AD8F-D40AC7E0BF9E}" presName="sp" presStyleCnt="0"/>
      <dgm:spPr/>
      <dgm:t>
        <a:bodyPr/>
        <a:lstStyle/>
        <a:p>
          <a:endParaRPr lang="en-US"/>
        </a:p>
      </dgm:t>
    </dgm:pt>
    <dgm:pt modelId="{39D78479-856C-4BCD-BF79-3F73551BA8CB}" type="pres">
      <dgm:prSet presAssocID="{A7B1B96D-1937-4828-A334-99767555B0C1}" presName="arrowAndChildren" presStyleCnt="0"/>
      <dgm:spPr/>
      <dgm:t>
        <a:bodyPr/>
        <a:lstStyle/>
        <a:p>
          <a:endParaRPr lang="en-US"/>
        </a:p>
      </dgm:t>
    </dgm:pt>
    <dgm:pt modelId="{2DC13512-782F-49C1-888B-1A1229A612B8}" type="pres">
      <dgm:prSet presAssocID="{A7B1B96D-1937-4828-A334-99767555B0C1}" presName="parentTextArrow" presStyleLbl="node1" presStyleIdx="4" presStyleCnt="6"/>
      <dgm:spPr/>
      <dgm:t>
        <a:bodyPr/>
        <a:lstStyle/>
        <a:p>
          <a:endParaRPr lang="en-US"/>
        </a:p>
      </dgm:t>
    </dgm:pt>
    <dgm:pt modelId="{265C13D4-DEAC-4CE3-B6B1-5677721F568A}" type="pres">
      <dgm:prSet presAssocID="{D2EFACB7-8942-4FDA-BDF9-3FC88DB142BF}" presName="sp" presStyleCnt="0"/>
      <dgm:spPr/>
      <dgm:t>
        <a:bodyPr/>
        <a:lstStyle/>
        <a:p>
          <a:endParaRPr lang="en-US"/>
        </a:p>
      </dgm:t>
    </dgm:pt>
    <dgm:pt modelId="{6698B4AE-4905-472B-BC41-05BD2DD06F83}" type="pres">
      <dgm:prSet presAssocID="{4435090B-122B-4CF1-8CF0-DE4542ED6B29}" presName="arrowAndChildren" presStyleCnt="0"/>
      <dgm:spPr/>
      <dgm:t>
        <a:bodyPr/>
        <a:lstStyle/>
        <a:p>
          <a:endParaRPr lang="en-US"/>
        </a:p>
      </dgm:t>
    </dgm:pt>
    <dgm:pt modelId="{33F75463-4084-49BF-8546-9B13EF352976}" type="pres">
      <dgm:prSet presAssocID="{4435090B-122B-4CF1-8CF0-DE4542ED6B29}" presName="parentTextArrow" presStyleLbl="node1" presStyleIdx="5" presStyleCnt="6"/>
      <dgm:spPr/>
      <dgm:t>
        <a:bodyPr/>
        <a:lstStyle/>
        <a:p>
          <a:endParaRPr lang="en-US"/>
        </a:p>
      </dgm:t>
    </dgm:pt>
  </dgm:ptLst>
  <dgm:cxnLst>
    <dgm:cxn modelId="{772CA73C-4387-4185-BD4C-38CE92598C87}" srcId="{3BAB2539-A2D3-44CB-BDBD-83017B3D0523}" destId="{18F5468D-6168-4D00-B6A9-B7A68A893C53}" srcOrd="2" destOrd="0" parTransId="{D6F390B6-7DEA-413A-9321-1DFF3E53C3D4}" sibTransId="{E3370668-93DC-449E-9CFB-6FFCFA337022}"/>
    <dgm:cxn modelId="{58A20CD8-5A0E-4177-BF9F-07EFFCBDE328}" type="presOf" srcId="{B7569142-F5B5-44BE-BE6B-F6CB7EFC7F81}" destId="{5026D547-3DD4-45DB-BA19-E93D793F4AF7}" srcOrd="0" destOrd="0" presId="urn:microsoft.com/office/officeart/2005/8/layout/process4"/>
    <dgm:cxn modelId="{7A66FDB2-5B67-40FB-BCAD-07F4DF53D1F2}" srcId="{3BAB2539-A2D3-44CB-BDBD-83017B3D0523}" destId="{5D341DFB-A8EB-43C2-B803-26734A83A33B}" srcOrd="5" destOrd="0" parTransId="{3CF98333-4AF5-4D9F-869C-EA01B354BD68}" sibTransId="{B173B8C1-E96E-4D77-81C8-6B11DF3C2C90}"/>
    <dgm:cxn modelId="{9601B8DF-35A6-4AE0-BCC4-D0B10FF79EFD}" srcId="{3BAB2539-A2D3-44CB-BDBD-83017B3D0523}" destId="{E7C6FC73-A53A-47D3-981B-37097DF0BBDB}" srcOrd="4" destOrd="0" parTransId="{5BAE2DF6-E223-4E6E-BF9A-0D462FE4EA0B}" sibTransId="{9D092A33-49A0-45AC-94B4-DE87C1BB9E41}"/>
    <dgm:cxn modelId="{406E2668-0AB2-424C-91A9-144FBA70FB06}" type="presOf" srcId="{18F5468D-6168-4D00-B6A9-B7A68A893C53}" destId="{D877BE84-77FC-441B-BC46-10A8AA5F8A9C}" srcOrd="0" destOrd="0" presId="urn:microsoft.com/office/officeart/2005/8/layout/process4"/>
    <dgm:cxn modelId="{95D93D57-A8F8-47CA-8B7B-A38770F5AB43}" type="presOf" srcId="{5D341DFB-A8EB-43C2-B803-26734A83A33B}" destId="{13762263-BCB8-4F8A-9BC9-758AAE6568F6}" srcOrd="0" destOrd="0" presId="urn:microsoft.com/office/officeart/2005/8/layout/process4"/>
    <dgm:cxn modelId="{6A700362-70CF-43F0-94A4-BB14E25C5A13}" type="presOf" srcId="{A7B1B96D-1937-4828-A334-99767555B0C1}" destId="{2DC13512-782F-49C1-888B-1A1229A612B8}" srcOrd="0" destOrd="0" presId="urn:microsoft.com/office/officeart/2005/8/layout/process4"/>
    <dgm:cxn modelId="{B9973A75-4406-440E-9BF1-8D68568184CA}" type="presOf" srcId="{4435090B-122B-4CF1-8CF0-DE4542ED6B29}" destId="{33F75463-4084-49BF-8546-9B13EF352976}" srcOrd="0" destOrd="0" presId="urn:microsoft.com/office/officeart/2005/8/layout/process4"/>
    <dgm:cxn modelId="{C9B696C9-9887-4B73-B746-3C575FB3A725}" type="presOf" srcId="{3BAB2539-A2D3-44CB-BDBD-83017B3D0523}" destId="{6BC38877-5958-4DED-AF8A-125656049FB4}" srcOrd="0" destOrd="0" presId="urn:microsoft.com/office/officeart/2005/8/layout/process4"/>
    <dgm:cxn modelId="{FEDCB391-A45E-4682-9FC8-C5AAC2170465}" type="presOf" srcId="{E7C6FC73-A53A-47D3-981B-37097DF0BBDB}" destId="{F31CEFCE-D7FB-4070-9DD5-8775F8361FED}" srcOrd="0" destOrd="0" presId="urn:microsoft.com/office/officeart/2005/8/layout/process4"/>
    <dgm:cxn modelId="{839F6216-5E26-4303-BF71-B931144A1CE6}" srcId="{3BAB2539-A2D3-44CB-BDBD-83017B3D0523}" destId="{4435090B-122B-4CF1-8CF0-DE4542ED6B29}" srcOrd="0" destOrd="0" parTransId="{CA4562EA-3D70-47D0-9581-0B864A0CDE86}" sibTransId="{D2EFACB7-8942-4FDA-BDF9-3FC88DB142BF}"/>
    <dgm:cxn modelId="{373CD1E1-24CE-4892-8ABA-3070550D2508}" srcId="{3BAB2539-A2D3-44CB-BDBD-83017B3D0523}" destId="{B7569142-F5B5-44BE-BE6B-F6CB7EFC7F81}" srcOrd="3" destOrd="0" parTransId="{FE0A7627-82F3-4F53-877F-6D5E24798945}" sibTransId="{91852956-9586-4445-BEE4-0DB200DEE9D5}"/>
    <dgm:cxn modelId="{BA3D6FD3-A90D-44B4-B24F-7C56A5FA6234}" srcId="{3BAB2539-A2D3-44CB-BDBD-83017B3D0523}" destId="{A7B1B96D-1937-4828-A334-99767555B0C1}" srcOrd="1" destOrd="0" parTransId="{77DA134F-5399-4B31-9BAD-C6A54AFBDE4E}" sibTransId="{8C2D5F8C-3A3A-40AE-AD8F-D40AC7E0BF9E}"/>
    <dgm:cxn modelId="{0B9E1721-DAD0-4189-9F1E-4D941379A295}" type="presParOf" srcId="{6BC38877-5958-4DED-AF8A-125656049FB4}" destId="{2CA66AD4-404E-4141-8B91-3C318C17C17B}" srcOrd="0" destOrd="0" presId="urn:microsoft.com/office/officeart/2005/8/layout/process4"/>
    <dgm:cxn modelId="{040DA51F-DF6E-4656-915A-BFFBF67FACB9}" type="presParOf" srcId="{2CA66AD4-404E-4141-8B91-3C318C17C17B}" destId="{13762263-BCB8-4F8A-9BC9-758AAE6568F6}" srcOrd="0" destOrd="0" presId="urn:microsoft.com/office/officeart/2005/8/layout/process4"/>
    <dgm:cxn modelId="{0E4E4F1C-0070-419B-A58A-14A54C7E6E94}" type="presParOf" srcId="{6BC38877-5958-4DED-AF8A-125656049FB4}" destId="{02173ECD-96F0-4088-B464-8E8B85343FCA}" srcOrd="1" destOrd="0" presId="urn:microsoft.com/office/officeart/2005/8/layout/process4"/>
    <dgm:cxn modelId="{B223728D-2CE8-43F6-B01C-081CDAF5B5E9}" type="presParOf" srcId="{6BC38877-5958-4DED-AF8A-125656049FB4}" destId="{1B89766D-766D-4179-9225-EF03FDC21C88}" srcOrd="2" destOrd="0" presId="urn:microsoft.com/office/officeart/2005/8/layout/process4"/>
    <dgm:cxn modelId="{BBD1B568-81DE-4F80-BDCD-460103B30690}" type="presParOf" srcId="{1B89766D-766D-4179-9225-EF03FDC21C88}" destId="{F31CEFCE-D7FB-4070-9DD5-8775F8361FED}" srcOrd="0" destOrd="0" presId="urn:microsoft.com/office/officeart/2005/8/layout/process4"/>
    <dgm:cxn modelId="{91867FF0-861F-42DB-9C08-14B274E6DA20}" type="presParOf" srcId="{6BC38877-5958-4DED-AF8A-125656049FB4}" destId="{E721CCCC-37E4-4E21-9A71-63CF909BF02F}" srcOrd="3" destOrd="0" presId="urn:microsoft.com/office/officeart/2005/8/layout/process4"/>
    <dgm:cxn modelId="{46755050-C51A-40BC-98DF-35C11554A8EC}" type="presParOf" srcId="{6BC38877-5958-4DED-AF8A-125656049FB4}" destId="{436EFCB2-1BFC-4FE7-AF98-C992F1297EF7}" srcOrd="4" destOrd="0" presId="urn:microsoft.com/office/officeart/2005/8/layout/process4"/>
    <dgm:cxn modelId="{3F377A46-8E54-4B71-99BA-D64DB3B66A38}" type="presParOf" srcId="{436EFCB2-1BFC-4FE7-AF98-C992F1297EF7}" destId="{5026D547-3DD4-45DB-BA19-E93D793F4AF7}" srcOrd="0" destOrd="0" presId="urn:microsoft.com/office/officeart/2005/8/layout/process4"/>
    <dgm:cxn modelId="{12021BDA-703C-416F-8BB9-75FE1F8624F3}" type="presParOf" srcId="{6BC38877-5958-4DED-AF8A-125656049FB4}" destId="{A2D0377A-5C49-458A-BE04-C2D85C875C9C}" srcOrd="5" destOrd="0" presId="urn:microsoft.com/office/officeart/2005/8/layout/process4"/>
    <dgm:cxn modelId="{A513C060-4FC2-4739-9099-20250A090EC5}" type="presParOf" srcId="{6BC38877-5958-4DED-AF8A-125656049FB4}" destId="{6233ABFE-13FE-40CB-871B-2B82FF0A9AB0}" srcOrd="6" destOrd="0" presId="urn:microsoft.com/office/officeart/2005/8/layout/process4"/>
    <dgm:cxn modelId="{E7098760-BCBF-43E3-8E24-DB7D4ACEBA0A}" type="presParOf" srcId="{6233ABFE-13FE-40CB-871B-2B82FF0A9AB0}" destId="{D877BE84-77FC-441B-BC46-10A8AA5F8A9C}" srcOrd="0" destOrd="0" presId="urn:microsoft.com/office/officeart/2005/8/layout/process4"/>
    <dgm:cxn modelId="{54D3DCED-9BA4-42E3-94DF-AAE32D335F51}" type="presParOf" srcId="{6BC38877-5958-4DED-AF8A-125656049FB4}" destId="{F46161D3-F31F-44BE-8A44-316A33472132}" srcOrd="7" destOrd="0" presId="urn:microsoft.com/office/officeart/2005/8/layout/process4"/>
    <dgm:cxn modelId="{98CE5E6C-46AC-4FE6-88D1-149D4F7E9229}" type="presParOf" srcId="{6BC38877-5958-4DED-AF8A-125656049FB4}" destId="{39D78479-856C-4BCD-BF79-3F73551BA8CB}" srcOrd="8" destOrd="0" presId="urn:microsoft.com/office/officeart/2005/8/layout/process4"/>
    <dgm:cxn modelId="{FC2D3E5D-2A1E-4790-9371-8C26D83AFA61}" type="presParOf" srcId="{39D78479-856C-4BCD-BF79-3F73551BA8CB}" destId="{2DC13512-782F-49C1-888B-1A1229A612B8}" srcOrd="0" destOrd="0" presId="urn:microsoft.com/office/officeart/2005/8/layout/process4"/>
    <dgm:cxn modelId="{058BD322-91CD-4A03-918F-FF67D7C57877}" type="presParOf" srcId="{6BC38877-5958-4DED-AF8A-125656049FB4}" destId="{265C13D4-DEAC-4CE3-B6B1-5677721F568A}" srcOrd="9" destOrd="0" presId="urn:microsoft.com/office/officeart/2005/8/layout/process4"/>
    <dgm:cxn modelId="{4CACBC52-89D8-4FED-9C80-8964FEA32B44}" type="presParOf" srcId="{6BC38877-5958-4DED-AF8A-125656049FB4}" destId="{6698B4AE-4905-472B-BC41-05BD2DD06F83}" srcOrd="10" destOrd="0" presId="urn:microsoft.com/office/officeart/2005/8/layout/process4"/>
    <dgm:cxn modelId="{1F8637C5-D825-46BE-BAD2-C09063B25F6A}" type="presParOf" srcId="{6698B4AE-4905-472B-BC41-05BD2DD06F83}" destId="{33F75463-4084-49BF-8546-9B13EF352976}"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33339DF9-1CB2-43D8-8CBA-F3DD6B03FE2C}" type="doc">
      <dgm:prSet loTypeId="urn:microsoft.com/office/officeart/2005/8/layout/hierarchy6" loCatId="hierarchy" qsTypeId="urn:microsoft.com/office/officeart/2005/8/quickstyle/3d5" qsCatId="3D" csTypeId="urn:microsoft.com/office/officeart/2005/8/colors/accent1_2" csCatId="accent1" phldr="1"/>
      <dgm:spPr/>
      <dgm:t>
        <a:bodyPr/>
        <a:lstStyle/>
        <a:p>
          <a:endParaRPr lang="en-US"/>
        </a:p>
      </dgm:t>
    </dgm:pt>
    <dgm:pt modelId="{0170A282-909E-4AEA-804B-9FB0E14A4DF6}">
      <dgm:prSet/>
      <dgm:spPr/>
      <dgm:t>
        <a:bodyPr/>
        <a:lstStyle/>
        <a:p>
          <a:pPr rtl="0"/>
          <a:r>
            <a:rPr lang="en-US" dirty="0" smtClean="0">
              <a:solidFill>
                <a:schemeClr val="bg1"/>
              </a:solidFill>
            </a:rPr>
            <a:t>1 of 24 hours</a:t>
          </a:r>
          <a:endParaRPr lang="en-US" dirty="0">
            <a:solidFill>
              <a:schemeClr val="bg1"/>
            </a:solidFill>
          </a:endParaRPr>
        </a:p>
      </dgm:t>
    </dgm:pt>
    <dgm:pt modelId="{1AB0CECD-10E8-4DDE-9586-E125824EB2F7}" type="parTrans" cxnId="{66244F6D-FF7F-4B70-BA92-83A89F0777D6}">
      <dgm:prSet/>
      <dgm:spPr/>
      <dgm:t>
        <a:bodyPr/>
        <a:lstStyle/>
        <a:p>
          <a:endParaRPr lang="en-US">
            <a:solidFill>
              <a:schemeClr val="tx1"/>
            </a:solidFill>
          </a:endParaRPr>
        </a:p>
      </dgm:t>
    </dgm:pt>
    <dgm:pt modelId="{6B1B4E0C-DC0F-4D7A-A0DE-C1524A38011A}" type="sibTrans" cxnId="{66244F6D-FF7F-4B70-BA92-83A89F0777D6}">
      <dgm:prSet/>
      <dgm:spPr/>
      <dgm:t>
        <a:bodyPr/>
        <a:lstStyle/>
        <a:p>
          <a:endParaRPr lang="en-US">
            <a:solidFill>
              <a:schemeClr val="tx1"/>
            </a:solidFill>
          </a:endParaRPr>
        </a:p>
      </dgm:t>
    </dgm:pt>
    <dgm:pt modelId="{8F539F60-74C9-4F04-9819-DFFF96247DB7}">
      <dgm:prSet custT="1"/>
      <dgm:spPr/>
      <dgm:t>
        <a:bodyPr/>
        <a:lstStyle/>
        <a:p>
          <a:pPr rtl="0"/>
          <a:r>
            <a:rPr lang="en-US" sz="1000" b="1" dirty="0" smtClean="0"/>
            <a:t>12-1 am</a:t>
          </a:r>
          <a:endParaRPr lang="en-US" sz="1000" dirty="0">
            <a:solidFill>
              <a:schemeClr val="bg1"/>
            </a:solidFill>
          </a:endParaRPr>
        </a:p>
      </dgm:t>
    </dgm:pt>
    <dgm:pt modelId="{2DF20122-D95F-47C2-9508-DA96135A9DE9}" type="parTrans" cxnId="{361DC5DA-D2F9-49B5-A584-17020879FEA8}">
      <dgm:prSet/>
      <dgm:spPr/>
      <dgm:t>
        <a:bodyPr/>
        <a:lstStyle/>
        <a:p>
          <a:endParaRPr lang="en-US">
            <a:solidFill>
              <a:schemeClr val="tx1"/>
            </a:solidFill>
          </a:endParaRPr>
        </a:p>
      </dgm:t>
    </dgm:pt>
    <dgm:pt modelId="{EE93B1E5-B8C1-46ED-8D33-003BF6A22C41}" type="sibTrans" cxnId="{361DC5DA-D2F9-49B5-A584-17020879FEA8}">
      <dgm:prSet/>
      <dgm:spPr/>
      <dgm:t>
        <a:bodyPr/>
        <a:lstStyle/>
        <a:p>
          <a:endParaRPr lang="en-US">
            <a:solidFill>
              <a:schemeClr val="tx1"/>
            </a:solidFill>
          </a:endParaRPr>
        </a:p>
      </dgm:t>
    </dgm:pt>
    <dgm:pt modelId="{EC88D65C-3C06-44CA-8AB1-E9E058AEB76C}">
      <dgm:prSet custT="1"/>
      <dgm:spPr/>
      <dgm:t>
        <a:bodyPr/>
        <a:lstStyle/>
        <a:p>
          <a:pPr rtl="0"/>
          <a:r>
            <a:rPr lang="en-US" sz="1000" b="1" dirty="0" smtClean="0"/>
            <a:t>1-2 am</a:t>
          </a:r>
          <a:endParaRPr lang="en-US" sz="1000" b="1" dirty="0"/>
        </a:p>
      </dgm:t>
    </dgm:pt>
    <dgm:pt modelId="{76323808-B50A-4550-9923-B215CA2BE83D}" type="parTrans" cxnId="{2B809F90-A6F5-4B5E-9965-CB7548D693C9}">
      <dgm:prSet/>
      <dgm:spPr/>
      <dgm:t>
        <a:bodyPr/>
        <a:lstStyle/>
        <a:p>
          <a:endParaRPr lang="en-US"/>
        </a:p>
      </dgm:t>
    </dgm:pt>
    <dgm:pt modelId="{3529A2BB-9F3B-4739-954E-03C9EE93B28C}" type="sibTrans" cxnId="{2B809F90-A6F5-4B5E-9965-CB7548D693C9}">
      <dgm:prSet/>
      <dgm:spPr/>
      <dgm:t>
        <a:bodyPr/>
        <a:lstStyle/>
        <a:p>
          <a:endParaRPr lang="en-US"/>
        </a:p>
      </dgm:t>
    </dgm:pt>
    <dgm:pt modelId="{FB58ED15-AD2A-405F-98EA-C2C90EC9B4BC}">
      <dgm:prSet custT="1"/>
      <dgm:spPr/>
      <dgm:t>
        <a:bodyPr/>
        <a:lstStyle/>
        <a:p>
          <a:pPr rtl="0"/>
          <a:r>
            <a:rPr lang="en-US" sz="1000" b="1" dirty="0" smtClean="0"/>
            <a:t>……</a:t>
          </a:r>
          <a:endParaRPr lang="en-US" sz="1000" b="1" dirty="0"/>
        </a:p>
      </dgm:t>
    </dgm:pt>
    <dgm:pt modelId="{15296A00-D1EE-4EAE-AB5E-A6710CF88E42}" type="parTrans" cxnId="{DDF297C0-AC5A-4B5D-A92F-8D45D11FE9E0}">
      <dgm:prSet/>
      <dgm:spPr/>
      <dgm:t>
        <a:bodyPr/>
        <a:lstStyle/>
        <a:p>
          <a:endParaRPr lang="en-US"/>
        </a:p>
      </dgm:t>
    </dgm:pt>
    <dgm:pt modelId="{A6B10A7C-F2B2-466B-934E-B38747A4F93B}" type="sibTrans" cxnId="{DDF297C0-AC5A-4B5D-A92F-8D45D11FE9E0}">
      <dgm:prSet/>
      <dgm:spPr/>
      <dgm:t>
        <a:bodyPr/>
        <a:lstStyle/>
        <a:p>
          <a:endParaRPr lang="en-US"/>
        </a:p>
      </dgm:t>
    </dgm:pt>
    <dgm:pt modelId="{95EE0EC3-1C59-43B6-8683-6951115641D7}">
      <dgm:prSet custT="1"/>
      <dgm:spPr/>
      <dgm:t>
        <a:bodyPr/>
        <a:lstStyle/>
        <a:p>
          <a:pPr rtl="0"/>
          <a:r>
            <a:rPr lang="en-US" sz="1000" b="1" dirty="0" smtClean="0"/>
            <a:t>11 pm – 12 am</a:t>
          </a:r>
          <a:endParaRPr lang="en-US" sz="1000" b="1" dirty="0"/>
        </a:p>
      </dgm:t>
    </dgm:pt>
    <dgm:pt modelId="{B1EF50B1-69DD-4F7E-B24F-962ACBDD8ED1}" type="parTrans" cxnId="{9A479C1F-359F-4F9F-B61D-4D7F8609B2DB}">
      <dgm:prSet/>
      <dgm:spPr/>
      <dgm:t>
        <a:bodyPr/>
        <a:lstStyle/>
        <a:p>
          <a:endParaRPr lang="en-US"/>
        </a:p>
      </dgm:t>
    </dgm:pt>
    <dgm:pt modelId="{AD55D734-077B-4536-87C4-BDE67E777F42}" type="sibTrans" cxnId="{9A479C1F-359F-4F9F-B61D-4D7F8609B2DB}">
      <dgm:prSet/>
      <dgm:spPr/>
      <dgm:t>
        <a:bodyPr/>
        <a:lstStyle/>
        <a:p>
          <a:endParaRPr lang="en-US"/>
        </a:p>
      </dgm:t>
    </dgm:pt>
    <dgm:pt modelId="{714E5061-2D7A-478D-BF10-016B7F80EC93}" type="pres">
      <dgm:prSet presAssocID="{33339DF9-1CB2-43D8-8CBA-F3DD6B03FE2C}" presName="mainComposite" presStyleCnt="0">
        <dgm:presLayoutVars>
          <dgm:chPref val="1"/>
          <dgm:dir/>
          <dgm:animOne val="branch"/>
          <dgm:animLvl val="lvl"/>
          <dgm:resizeHandles val="exact"/>
        </dgm:presLayoutVars>
      </dgm:prSet>
      <dgm:spPr/>
      <dgm:t>
        <a:bodyPr/>
        <a:lstStyle/>
        <a:p>
          <a:endParaRPr lang="en-US"/>
        </a:p>
      </dgm:t>
    </dgm:pt>
    <dgm:pt modelId="{805BECC7-D699-42AE-8468-7D9162F05AD7}" type="pres">
      <dgm:prSet presAssocID="{33339DF9-1CB2-43D8-8CBA-F3DD6B03FE2C}" presName="hierFlow" presStyleCnt="0"/>
      <dgm:spPr/>
    </dgm:pt>
    <dgm:pt modelId="{E22B24AD-8F6D-49A9-8F86-6F58AB93FCB5}" type="pres">
      <dgm:prSet presAssocID="{33339DF9-1CB2-43D8-8CBA-F3DD6B03FE2C}" presName="firstBuf" presStyleCnt="0"/>
      <dgm:spPr/>
    </dgm:pt>
    <dgm:pt modelId="{3CDE21EB-C97C-4AD1-B7D8-E19E3A6DE444}" type="pres">
      <dgm:prSet presAssocID="{33339DF9-1CB2-43D8-8CBA-F3DD6B03FE2C}" presName="hierChild1" presStyleCnt="0">
        <dgm:presLayoutVars>
          <dgm:chPref val="1"/>
          <dgm:animOne val="branch"/>
          <dgm:animLvl val="lvl"/>
        </dgm:presLayoutVars>
      </dgm:prSet>
      <dgm:spPr/>
    </dgm:pt>
    <dgm:pt modelId="{9B2EF108-B596-4BC3-864D-60BE25B16BE9}" type="pres">
      <dgm:prSet presAssocID="{0170A282-909E-4AEA-804B-9FB0E14A4DF6}" presName="Name14" presStyleCnt="0"/>
      <dgm:spPr/>
    </dgm:pt>
    <dgm:pt modelId="{144B89F5-4AB9-4D1B-8323-523EEBBECE55}" type="pres">
      <dgm:prSet presAssocID="{0170A282-909E-4AEA-804B-9FB0E14A4DF6}" presName="level1Shape" presStyleLbl="node0" presStyleIdx="0" presStyleCnt="1">
        <dgm:presLayoutVars>
          <dgm:chPref val="3"/>
        </dgm:presLayoutVars>
      </dgm:prSet>
      <dgm:spPr/>
      <dgm:t>
        <a:bodyPr/>
        <a:lstStyle/>
        <a:p>
          <a:endParaRPr lang="en-US"/>
        </a:p>
      </dgm:t>
    </dgm:pt>
    <dgm:pt modelId="{16AACBBB-93CB-4895-8178-3546B6B0A05B}" type="pres">
      <dgm:prSet presAssocID="{0170A282-909E-4AEA-804B-9FB0E14A4DF6}" presName="hierChild2" presStyleCnt="0"/>
      <dgm:spPr/>
    </dgm:pt>
    <dgm:pt modelId="{F4A0958E-1CCE-4026-AAE3-B9C53E160C85}" type="pres">
      <dgm:prSet presAssocID="{33339DF9-1CB2-43D8-8CBA-F3DD6B03FE2C}" presName="bgShapesFlow" presStyleCnt="0"/>
      <dgm:spPr/>
    </dgm:pt>
    <dgm:pt modelId="{8BC6ABB4-6B84-45C4-9FF1-7E0053249EE9}" type="pres">
      <dgm:prSet presAssocID="{8F539F60-74C9-4F04-9819-DFFF96247DB7}" presName="rectComp" presStyleCnt="0"/>
      <dgm:spPr/>
    </dgm:pt>
    <dgm:pt modelId="{3038A977-5E88-4BF3-8AE8-3ECEF2CD1D92}" type="pres">
      <dgm:prSet presAssocID="{8F539F60-74C9-4F04-9819-DFFF96247DB7}" presName="bgRect" presStyleLbl="bgShp" presStyleIdx="0" presStyleCnt="4"/>
      <dgm:spPr/>
      <dgm:t>
        <a:bodyPr/>
        <a:lstStyle/>
        <a:p>
          <a:endParaRPr lang="en-US"/>
        </a:p>
      </dgm:t>
    </dgm:pt>
    <dgm:pt modelId="{111FCDAA-4967-444D-9EB4-D2CB3AB92799}" type="pres">
      <dgm:prSet presAssocID="{8F539F60-74C9-4F04-9819-DFFF96247DB7}" presName="bgRectTx" presStyleLbl="bgShp" presStyleIdx="0" presStyleCnt="4">
        <dgm:presLayoutVars>
          <dgm:bulletEnabled val="1"/>
        </dgm:presLayoutVars>
      </dgm:prSet>
      <dgm:spPr/>
      <dgm:t>
        <a:bodyPr/>
        <a:lstStyle/>
        <a:p>
          <a:endParaRPr lang="en-US"/>
        </a:p>
      </dgm:t>
    </dgm:pt>
    <dgm:pt modelId="{EE6C3DEF-0B04-40B8-AA73-7B10F621E640}" type="pres">
      <dgm:prSet presAssocID="{8F539F60-74C9-4F04-9819-DFFF96247DB7}" presName="spComp" presStyleCnt="0"/>
      <dgm:spPr/>
    </dgm:pt>
    <dgm:pt modelId="{012B72D4-D19D-4E1D-A6DC-592ACE7CDE77}" type="pres">
      <dgm:prSet presAssocID="{8F539F60-74C9-4F04-9819-DFFF96247DB7}" presName="vSp" presStyleCnt="0"/>
      <dgm:spPr/>
    </dgm:pt>
    <dgm:pt modelId="{E65FB838-92B8-4552-967C-459200150B1D}" type="pres">
      <dgm:prSet presAssocID="{EC88D65C-3C06-44CA-8AB1-E9E058AEB76C}" presName="rectComp" presStyleCnt="0"/>
      <dgm:spPr/>
    </dgm:pt>
    <dgm:pt modelId="{702E5DF5-CABE-4F80-B317-1EEF179B6E7C}" type="pres">
      <dgm:prSet presAssocID="{EC88D65C-3C06-44CA-8AB1-E9E058AEB76C}" presName="bgRect" presStyleLbl="bgShp" presStyleIdx="1" presStyleCnt="4"/>
      <dgm:spPr/>
      <dgm:t>
        <a:bodyPr/>
        <a:lstStyle/>
        <a:p>
          <a:endParaRPr lang="en-US"/>
        </a:p>
      </dgm:t>
    </dgm:pt>
    <dgm:pt modelId="{35907D06-6B11-4AEF-893F-6B300D4A5AAD}" type="pres">
      <dgm:prSet presAssocID="{EC88D65C-3C06-44CA-8AB1-E9E058AEB76C}" presName="bgRectTx" presStyleLbl="bgShp" presStyleIdx="1" presStyleCnt="4">
        <dgm:presLayoutVars>
          <dgm:bulletEnabled val="1"/>
        </dgm:presLayoutVars>
      </dgm:prSet>
      <dgm:spPr/>
      <dgm:t>
        <a:bodyPr/>
        <a:lstStyle/>
        <a:p>
          <a:endParaRPr lang="en-US"/>
        </a:p>
      </dgm:t>
    </dgm:pt>
    <dgm:pt modelId="{FE74972F-79B1-4D8F-8687-7246F4006F16}" type="pres">
      <dgm:prSet presAssocID="{EC88D65C-3C06-44CA-8AB1-E9E058AEB76C}" presName="spComp" presStyleCnt="0"/>
      <dgm:spPr/>
    </dgm:pt>
    <dgm:pt modelId="{B69BAC84-375C-43C0-8077-353481F54F4A}" type="pres">
      <dgm:prSet presAssocID="{EC88D65C-3C06-44CA-8AB1-E9E058AEB76C}" presName="vSp" presStyleCnt="0"/>
      <dgm:spPr/>
    </dgm:pt>
    <dgm:pt modelId="{B52B0A2E-DAC7-4959-B581-F7EEC3DEB0D1}" type="pres">
      <dgm:prSet presAssocID="{FB58ED15-AD2A-405F-98EA-C2C90EC9B4BC}" presName="rectComp" presStyleCnt="0"/>
      <dgm:spPr/>
    </dgm:pt>
    <dgm:pt modelId="{BB3186DD-6A00-4E28-A182-2BCFD3467DCC}" type="pres">
      <dgm:prSet presAssocID="{FB58ED15-AD2A-405F-98EA-C2C90EC9B4BC}" presName="bgRect" presStyleLbl="bgShp" presStyleIdx="2" presStyleCnt="4"/>
      <dgm:spPr/>
      <dgm:t>
        <a:bodyPr/>
        <a:lstStyle/>
        <a:p>
          <a:endParaRPr lang="en-US"/>
        </a:p>
      </dgm:t>
    </dgm:pt>
    <dgm:pt modelId="{6EF4CE50-F8DE-44B5-8D56-D9D8702E5706}" type="pres">
      <dgm:prSet presAssocID="{FB58ED15-AD2A-405F-98EA-C2C90EC9B4BC}" presName="bgRectTx" presStyleLbl="bgShp" presStyleIdx="2" presStyleCnt="4">
        <dgm:presLayoutVars>
          <dgm:bulletEnabled val="1"/>
        </dgm:presLayoutVars>
      </dgm:prSet>
      <dgm:spPr/>
      <dgm:t>
        <a:bodyPr/>
        <a:lstStyle/>
        <a:p>
          <a:endParaRPr lang="en-US"/>
        </a:p>
      </dgm:t>
    </dgm:pt>
    <dgm:pt modelId="{A44A1739-6388-4ABB-B6A7-F21AEE626CF6}" type="pres">
      <dgm:prSet presAssocID="{FB58ED15-AD2A-405F-98EA-C2C90EC9B4BC}" presName="spComp" presStyleCnt="0"/>
      <dgm:spPr/>
    </dgm:pt>
    <dgm:pt modelId="{F8886E8F-AEEB-4868-A5AA-3326D491174C}" type="pres">
      <dgm:prSet presAssocID="{FB58ED15-AD2A-405F-98EA-C2C90EC9B4BC}" presName="vSp" presStyleCnt="0"/>
      <dgm:spPr/>
    </dgm:pt>
    <dgm:pt modelId="{E181CD74-173A-4F70-B1BC-1CE9254C238F}" type="pres">
      <dgm:prSet presAssocID="{95EE0EC3-1C59-43B6-8683-6951115641D7}" presName="rectComp" presStyleCnt="0"/>
      <dgm:spPr/>
    </dgm:pt>
    <dgm:pt modelId="{5EF55904-1F51-45F0-88BE-CD4B7CFAC562}" type="pres">
      <dgm:prSet presAssocID="{95EE0EC3-1C59-43B6-8683-6951115641D7}" presName="bgRect" presStyleLbl="bgShp" presStyleIdx="3" presStyleCnt="4"/>
      <dgm:spPr/>
      <dgm:t>
        <a:bodyPr/>
        <a:lstStyle/>
        <a:p>
          <a:endParaRPr lang="en-US"/>
        </a:p>
      </dgm:t>
    </dgm:pt>
    <dgm:pt modelId="{095A8679-DA2F-4C5D-8360-A0D53D1DE37E}" type="pres">
      <dgm:prSet presAssocID="{95EE0EC3-1C59-43B6-8683-6951115641D7}" presName="bgRectTx" presStyleLbl="bgShp" presStyleIdx="3" presStyleCnt="4">
        <dgm:presLayoutVars>
          <dgm:bulletEnabled val="1"/>
        </dgm:presLayoutVars>
      </dgm:prSet>
      <dgm:spPr/>
      <dgm:t>
        <a:bodyPr/>
        <a:lstStyle/>
        <a:p>
          <a:endParaRPr lang="en-US"/>
        </a:p>
      </dgm:t>
    </dgm:pt>
  </dgm:ptLst>
  <dgm:cxnLst>
    <dgm:cxn modelId="{FB8A1F64-64F4-42C6-8FB7-12B66DE2F7B9}" type="presOf" srcId="{0170A282-909E-4AEA-804B-9FB0E14A4DF6}" destId="{144B89F5-4AB9-4D1B-8323-523EEBBECE55}" srcOrd="0" destOrd="0" presId="urn:microsoft.com/office/officeart/2005/8/layout/hierarchy6"/>
    <dgm:cxn modelId="{73B5194B-0D9F-4F00-8DBD-9863268EE5B2}" type="presOf" srcId="{95EE0EC3-1C59-43B6-8683-6951115641D7}" destId="{5EF55904-1F51-45F0-88BE-CD4B7CFAC562}" srcOrd="0" destOrd="0" presId="urn:microsoft.com/office/officeart/2005/8/layout/hierarchy6"/>
    <dgm:cxn modelId="{5161F415-E4D7-4BE6-A443-45894A092ADF}" type="presOf" srcId="{FB58ED15-AD2A-405F-98EA-C2C90EC9B4BC}" destId="{BB3186DD-6A00-4E28-A182-2BCFD3467DCC}" srcOrd="0" destOrd="0" presId="urn:microsoft.com/office/officeart/2005/8/layout/hierarchy6"/>
    <dgm:cxn modelId="{66244F6D-FF7F-4B70-BA92-83A89F0777D6}" srcId="{33339DF9-1CB2-43D8-8CBA-F3DD6B03FE2C}" destId="{0170A282-909E-4AEA-804B-9FB0E14A4DF6}" srcOrd="0" destOrd="0" parTransId="{1AB0CECD-10E8-4DDE-9586-E125824EB2F7}" sibTransId="{6B1B4E0C-DC0F-4D7A-A0DE-C1524A38011A}"/>
    <dgm:cxn modelId="{92667FFC-C858-469A-8566-1FD4B9F4626B}" type="presOf" srcId="{33339DF9-1CB2-43D8-8CBA-F3DD6B03FE2C}" destId="{714E5061-2D7A-478D-BF10-016B7F80EC93}" srcOrd="0" destOrd="0" presId="urn:microsoft.com/office/officeart/2005/8/layout/hierarchy6"/>
    <dgm:cxn modelId="{9A479C1F-359F-4F9F-B61D-4D7F8609B2DB}" srcId="{33339DF9-1CB2-43D8-8CBA-F3DD6B03FE2C}" destId="{95EE0EC3-1C59-43B6-8683-6951115641D7}" srcOrd="4" destOrd="0" parTransId="{B1EF50B1-69DD-4F7E-B24F-962ACBDD8ED1}" sibTransId="{AD55D734-077B-4536-87C4-BDE67E777F42}"/>
    <dgm:cxn modelId="{35D00001-630C-41A4-BE61-161D6C827D4B}" type="presOf" srcId="{FB58ED15-AD2A-405F-98EA-C2C90EC9B4BC}" destId="{6EF4CE50-F8DE-44B5-8D56-D9D8702E5706}" srcOrd="1" destOrd="0" presId="urn:microsoft.com/office/officeart/2005/8/layout/hierarchy6"/>
    <dgm:cxn modelId="{52423484-8BB1-42A4-BA93-91096F2500CB}" type="presOf" srcId="{EC88D65C-3C06-44CA-8AB1-E9E058AEB76C}" destId="{702E5DF5-CABE-4F80-B317-1EEF179B6E7C}" srcOrd="0" destOrd="0" presId="urn:microsoft.com/office/officeart/2005/8/layout/hierarchy6"/>
    <dgm:cxn modelId="{361DC5DA-D2F9-49B5-A584-17020879FEA8}" srcId="{33339DF9-1CB2-43D8-8CBA-F3DD6B03FE2C}" destId="{8F539F60-74C9-4F04-9819-DFFF96247DB7}" srcOrd="1" destOrd="0" parTransId="{2DF20122-D95F-47C2-9508-DA96135A9DE9}" sibTransId="{EE93B1E5-B8C1-46ED-8D33-003BF6A22C41}"/>
    <dgm:cxn modelId="{99B33400-09D0-45D6-B709-066FF6E00F49}" type="presOf" srcId="{8F539F60-74C9-4F04-9819-DFFF96247DB7}" destId="{3038A977-5E88-4BF3-8AE8-3ECEF2CD1D92}" srcOrd="0" destOrd="0" presId="urn:microsoft.com/office/officeart/2005/8/layout/hierarchy6"/>
    <dgm:cxn modelId="{34DE8501-D841-4047-AF6B-4899AD24F321}" type="presOf" srcId="{95EE0EC3-1C59-43B6-8683-6951115641D7}" destId="{095A8679-DA2F-4C5D-8360-A0D53D1DE37E}" srcOrd="1" destOrd="0" presId="urn:microsoft.com/office/officeart/2005/8/layout/hierarchy6"/>
    <dgm:cxn modelId="{1809AFC5-1BEB-45F1-9402-61522A38FE64}" type="presOf" srcId="{8F539F60-74C9-4F04-9819-DFFF96247DB7}" destId="{111FCDAA-4967-444D-9EB4-D2CB3AB92799}" srcOrd="1" destOrd="0" presId="urn:microsoft.com/office/officeart/2005/8/layout/hierarchy6"/>
    <dgm:cxn modelId="{DDF297C0-AC5A-4B5D-A92F-8D45D11FE9E0}" srcId="{33339DF9-1CB2-43D8-8CBA-F3DD6B03FE2C}" destId="{FB58ED15-AD2A-405F-98EA-C2C90EC9B4BC}" srcOrd="3" destOrd="0" parTransId="{15296A00-D1EE-4EAE-AB5E-A6710CF88E42}" sibTransId="{A6B10A7C-F2B2-466B-934E-B38747A4F93B}"/>
    <dgm:cxn modelId="{2B809F90-A6F5-4B5E-9965-CB7548D693C9}" srcId="{33339DF9-1CB2-43D8-8CBA-F3DD6B03FE2C}" destId="{EC88D65C-3C06-44CA-8AB1-E9E058AEB76C}" srcOrd="2" destOrd="0" parTransId="{76323808-B50A-4550-9923-B215CA2BE83D}" sibTransId="{3529A2BB-9F3B-4739-954E-03C9EE93B28C}"/>
    <dgm:cxn modelId="{35D89A4D-5624-4D46-94F9-729D62BB15F7}" type="presOf" srcId="{EC88D65C-3C06-44CA-8AB1-E9E058AEB76C}" destId="{35907D06-6B11-4AEF-893F-6B300D4A5AAD}" srcOrd="1" destOrd="0" presId="urn:microsoft.com/office/officeart/2005/8/layout/hierarchy6"/>
    <dgm:cxn modelId="{306CDDA2-5692-4814-9229-635DC17B3229}" type="presParOf" srcId="{714E5061-2D7A-478D-BF10-016B7F80EC93}" destId="{805BECC7-D699-42AE-8468-7D9162F05AD7}" srcOrd="0" destOrd="0" presId="urn:microsoft.com/office/officeart/2005/8/layout/hierarchy6"/>
    <dgm:cxn modelId="{7E75092A-B5E3-4ED5-BD3F-BF072510DF15}" type="presParOf" srcId="{805BECC7-D699-42AE-8468-7D9162F05AD7}" destId="{E22B24AD-8F6D-49A9-8F86-6F58AB93FCB5}" srcOrd="0" destOrd="0" presId="urn:microsoft.com/office/officeart/2005/8/layout/hierarchy6"/>
    <dgm:cxn modelId="{5A7CE28C-30ED-4C19-AC26-D80316644584}" type="presParOf" srcId="{805BECC7-D699-42AE-8468-7D9162F05AD7}" destId="{3CDE21EB-C97C-4AD1-B7D8-E19E3A6DE444}" srcOrd="1" destOrd="0" presId="urn:microsoft.com/office/officeart/2005/8/layout/hierarchy6"/>
    <dgm:cxn modelId="{8FCC2B2F-FC05-4198-B5F8-BF21B2133E25}" type="presParOf" srcId="{3CDE21EB-C97C-4AD1-B7D8-E19E3A6DE444}" destId="{9B2EF108-B596-4BC3-864D-60BE25B16BE9}" srcOrd="0" destOrd="0" presId="urn:microsoft.com/office/officeart/2005/8/layout/hierarchy6"/>
    <dgm:cxn modelId="{0673A3B2-9AA1-4243-A470-A1E5DD1DF1B6}" type="presParOf" srcId="{9B2EF108-B596-4BC3-864D-60BE25B16BE9}" destId="{144B89F5-4AB9-4D1B-8323-523EEBBECE55}" srcOrd="0" destOrd="0" presId="urn:microsoft.com/office/officeart/2005/8/layout/hierarchy6"/>
    <dgm:cxn modelId="{86046A69-BBE9-4E7A-9076-640122DF4F60}" type="presParOf" srcId="{9B2EF108-B596-4BC3-864D-60BE25B16BE9}" destId="{16AACBBB-93CB-4895-8178-3546B6B0A05B}" srcOrd="1" destOrd="0" presId="urn:microsoft.com/office/officeart/2005/8/layout/hierarchy6"/>
    <dgm:cxn modelId="{35B9EC1A-29F6-43D7-8EA5-EDDA782D56B2}" type="presParOf" srcId="{714E5061-2D7A-478D-BF10-016B7F80EC93}" destId="{F4A0958E-1CCE-4026-AAE3-B9C53E160C85}" srcOrd="1" destOrd="0" presId="urn:microsoft.com/office/officeart/2005/8/layout/hierarchy6"/>
    <dgm:cxn modelId="{A00F6B2C-F62A-4CDF-9384-62E89221B22E}" type="presParOf" srcId="{F4A0958E-1CCE-4026-AAE3-B9C53E160C85}" destId="{8BC6ABB4-6B84-45C4-9FF1-7E0053249EE9}" srcOrd="0" destOrd="0" presId="urn:microsoft.com/office/officeart/2005/8/layout/hierarchy6"/>
    <dgm:cxn modelId="{7121504C-98F9-4F3E-A1F5-6AD9F8C0AF5D}" type="presParOf" srcId="{8BC6ABB4-6B84-45C4-9FF1-7E0053249EE9}" destId="{3038A977-5E88-4BF3-8AE8-3ECEF2CD1D92}" srcOrd="0" destOrd="0" presId="urn:microsoft.com/office/officeart/2005/8/layout/hierarchy6"/>
    <dgm:cxn modelId="{CC742400-22A3-4BA4-B536-8D61630D6440}" type="presParOf" srcId="{8BC6ABB4-6B84-45C4-9FF1-7E0053249EE9}" destId="{111FCDAA-4967-444D-9EB4-D2CB3AB92799}" srcOrd="1" destOrd="0" presId="urn:microsoft.com/office/officeart/2005/8/layout/hierarchy6"/>
    <dgm:cxn modelId="{0055E74F-A292-4C3D-8CB4-45B64CBCCFBB}" type="presParOf" srcId="{F4A0958E-1CCE-4026-AAE3-B9C53E160C85}" destId="{EE6C3DEF-0B04-40B8-AA73-7B10F621E640}" srcOrd="1" destOrd="0" presId="urn:microsoft.com/office/officeart/2005/8/layout/hierarchy6"/>
    <dgm:cxn modelId="{30AF109B-2B86-4611-998B-42C669129896}" type="presParOf" srcId="{EE6C3DEF-0B04-40B8-AA73-7B10F621E640}" destId="{012B72D4-D19D-4E1D-A6DC-592ACE7CDE77}" srcOrd="0" destOrd="0" presId="urn:microsoft.com/office/officeart/2005/8/layout/hierarchy6"/>
    <dgm:cxn modelId="{7CF3E25A-5753-40D8-83DC-4A2B81C837E3}" type="presParOf" srcId="{F4A0958E-1CCE-4026-AAE3-B9C53E160C85}" destId="{E65FB838-92B8-4552-967C-459200150B1D}" srcOrd="2" destOrd="0" presId="urn:microsoft.com/office/officeart/2005/8/layout/hierarchy6"/>
    <dgm:cxn modelId="{4CAE2118-394D-4CAA-8EC4-E1CA47728D09}" type="presParOf" srcId="{E65FB838-92B8-4552-967C-459200150B1D}" destId="{702E5DF5-CABE-4F80-B317-1EEF179B6E7C}" srcOrd="0" destOrd="0" presId="urn:microsoft.com/office/officeart/2005/8/layout/hierarchy6"/>
    <dgm:cxn modelId="{3F6B781E-0D7B-49D9-B346-6C40BD141A56}" type="presParOf" srcId="{E65FB838-92B8-4552-967C-459200150B1D}" destId="{35907D06-6B11-4AEF-893F-6B300D4A5AAD}" srcOrd="1" destOrd="0" presId="urn:microsoft.com/office/officeart/2005/8/layout/hierarchy6"/>
    <dgm:cxn modelId="{6EB54DF9-0598-4C8B-B6AD-BE4013528631}" type="presParOf" srcId="{F4A0958E-1CCE-4026-AAE3-B9C53E160C85}" destId="{FE74972F-79B1-4D8F-8687-7246F4006F16}" srcOrd="3" destOrd="0" presId="urn:microsoft.com/office/officeart/2005/8/layout/hierarchy6"/>
    <dgm:cxn modelId="{7EBFAB7D-4901-45C5-AEFA-FBFFB36AF890}" type="presParOf" srcId="{FE74972F-79B1-4D8F-8687-7246F4006F16}" destId="{B69BAC84-375C-43C0-8077-353481F54F4A}" srcOrd="0" destOrd="0" presId="urn:microsoft.com/office/officeart/2005/8/layout/hierarchy6"/>
    <dgm:cxn modelId="{53EFFF06-EBA1-4FCF-AF60-D275FFA6419C}" type="presParOf" srcId="{F4A0958E-1CCE-4026-AAE3-B9C53E160C85}" destId="{B52B0A2E-DAC7-4959-B581-F7EEC3DEB0D1}" srcOrd="4" destOrd="0" presId="urn:microsoft.com/office/officeart/2005/8/layout/hierarchy6"/>
    <dgm:cxn modelId="{A7294D2B-67B3-4F14-A9CE-F692F5EF9DB6}" type="presParOf" srcId="{B52B0A2E-DAC7-4959-B581-F7EEC3DEB0D1}" destId="{BB3186DD-6A00-4E28-A182-2BCFD3467DCC}" srcOrd="0" destOrd="0" presId="urn:microsoft.com/office/officeart/2005/8/layout/hierarchy6"/>
    <dgm:cxn modelId="{4D6C568C-3A88-4E20-BA0E-0D43E55796AA}" type="presParOf" srcId="{B52B0A2E-DAC7-4959-B581-F7EEC3DEB0D1}" destId="{6EF4CE50-F8DE-44B5-8D56-D9D8702E5706}" srcOrd="1" destOrd="0" presId="urn:microsoft.com/office/officeart/2005/8/layout/hierarchy6"/>
    <dgm:cxn modelId="{34917CF8-299D-43B4-BB82-713CBC5328C3}" type="presParOf" srcId="{F4A0958E-1CCE-4026-AAE3-B9C53E160C85}" destId="{A44A1739-6388-4ABB-B6A7-F21AEE626CF6}" srcOrd="5" destOrd="0" presId="urn:microsoft.com/office/officeart/2005/8/layout/hierarchy6"/>
    <dgm:cxn modelId="{90DB3DF8-3C7D-4AB4-8747-02F98CB516AD}" type="presParOf" srcId="{A44A1739-6388-4ABB-B6A7-F21AEE626CF6}" destId="{F8886E8F-AEEB-4868-A5AA-3326D491174C}" srcOrd="0" destOrd="0" presId="urn:microsoft.com/office/officeart/2005/8/layout/hierarchy6"/>
    <dgm:cxn modelId="{BBD7E651-857E-4C5D-87C2-0BD0D3C8D6CD}" type="presParOf" srcId="{F4A0958E-1CCE-4026-AAE3-B9C53E160C85}" destId="{E181CD74-173A-4F70-B1BC-1CE9254C238F}" srcOrd="6" destOrd="0" presId="urn:microsoft.com/office/officeart/2005/8/layout/hierarchy6"/>
    <dgm:cxn modelId="{8F6F9E94-A3EB-4882-8B3F-7901E77EF3EC}" type="presParOf" srcId="{E181CD74-173A-4F70-B1BC-1CE9254C238F}" destId="{5EF55904-1F51-45F0-88BE-CD4B7CFAC562}" srcOrd="0" destOrd="0" presId="urn:microsoft.com/office/officeart/2005/8/layout/hierarchy6"/>
    <dgm:cxn modelId="{27076A51-5E0D-41A2-A163-1D5E532C0B00}" type="presParOf" srcId="{E181CD74-173A-4F70-B1BC-1CE9254C238F}" destId="{095A8679-DA2F-4C5D-8360-A0D53D1DE37E}"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1D137A1F-D439-4187-B88F-1B7D5D9DE27F}"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BAFA6476-E67B-4AAB-AAD1-AF35FD3A59BF}">
      <dgm:prSet custT="1"/>
      <dgm:spPr/>
      <dgm:t>
        <a:bodyPr/>
        <a:lstStyle/>
        <a:p>
          <a:pPr rtl="0"/>
          <a:r>
            <a:rPr lang="en-US" sz="1800" b="0" i="0" baseline="0" dirty="0" smtClean="0"/>
            <a:t>Model Structure = MNL</a:t>
          </a:r>
          <a:endParaRPr lang="en-US" sz="1800" b="0" i="0" baseline="0" dirty="0"/>
        </a:p>
      </dgm:t>
    </dgm:pt>
    <dgm:pt modelId="{E5C282F1-9903-4017-81C4-82DA3F26B6DD}" type="parTrans" cxnId="{28B4891A-AF41-46CF-931F-100D208BA1AD}">
      <dgm:prSet/>
      <dgm:spPr/>
      <dgm:t>
        <a:bodyPr/>
        <a:lstStyle/>
        <a:p>
          <a:endParaRPr lang="en-US" sz="1800"/>
        </a:p>
      </dgm:t>
    </dgm:pt>
    <dgm:pt modelId="{B9B9A779-F3A0-4E44-80AC-A91102333742}" type="sibTrans" cxnId="{28B4891A-AF41-46CF-931F-100D208BA1AD}">
      <dgm:prSet/>
      <dgm:spPr/>
      <dgm:t>
        <a:bodyPr/>
        <a:lstStyle/>
        <a:p>
          <a:endParaRPr lang="en-US" sz="1800"/>
        </a:p>
      </dgm:t>
    </dgm:pt>
    <dgm:pt modelId="{032086FB-02A7-4827-B769-337D2E293828}" type="pres">
      <dgm:prSet presAssocID="{1D137A1F-D439-4187-B88F-1B7D5D9DE27F}" presName="CompostProcess" presStyleCnt="0">
        <dgm:presLayoutVars>
          <dgm:dir/>
          <dgm:resizeHandles val="exact"/>
        </dgm:presLayoutVars>
      </dgm:prSet>
      <dgm:spPr/>
      <dgm:t>
        <a:bodyPr/>
        <a:lstStyle/>
        <a:p>
          <a:endParaRPr lang="en-US"/>
        </a:p>
      </dgm:t>
    </dgm:pt>
    <dgm:pt modelId="{76EF4866-DF74-4AEE-AAEB-4DDA134715C4}" type="pres">
      <dgm:prSet presAssocID="{1D137A1F-D439-4187-B88F-1B7D5D9DE27F}" presName="arrow" presStyleLbl="bgShp" presStyleIdx="0" presStyleCnt="1"/>
      <dgm:spPr/>
    </dgm:pt>
    <dgm:pt modelId="{5E8024EF-F407-457C-BDB0-7B0DBBC7411B}" type="pres">
      <dgm:prSet presAssocID="{1D137A1F-D439-4187-B88F-1B7D5D9DE27F}" presName="linearProcess" presStyleCnt="0"/>
      <dgm:spPr/>
    </dgm:pt>
    <dgm:pt modelId="{D14FC0C4-FFDA-41E2-A4DD-4ADD6B17E291}" type="pres">
      <dgm:prSet presAssocID="{BAFA6476-E67B-4AAB-AAD1-AF35FD3A59BF}" presName="textNode" presStyleLbl="node1" presStyleIdx="0" presStyleCnt="1">
        <dgm:presLayoutVars>
          <dgm:bulletEnabled val="1"/>
        </dgm:presLayoutVars>
      </dgm:prSet>
      <dgm:spPr/>
      <dgm:t>
        <a:bodyPr/>
        <a:lstStyle/>
        <a:p>
          <a:endParaRPr lang="en-US"/>
        </a:p>
      </dgm:t>
    </dgm:pt>
  </dgm:ptLst>
  <dgm:cxnLst>
    <dgm:cxn modelId="{28B4891A-AF41-46CF-931F-100D208BA1AD}" srcId="{1D137A1F-D439-4187-B88F-1B7D5D9DE27F}" destId="{BAFA6476-E67B-4AAB-AAD1-AF35FD3A59BF}" srcOrd="0" destOrd="0" parTransId="{E5C282F1-9903-4017-81C4-82DA3F26B6DD}" sibTransId="{B9B9A779-F3A0-4E44-80AC-A91102333742}"/>
    <dgm:cxn modelId="{3E632180-8800-4C85-9849-07832C231A20}" type="presOf" srcId="{BAFA6476-E67B-4AAB-AAD1-AF35FD3A59BF}" destId="{D14FC0C4-FFDA-41E2-A4DD-4ADD6B17E291}" srcOrd="0" destOrd="0" presId="urn:microsoft.com/office/officeart/2005/8/layout/hProcess9"/>
    <dgm:cxn modelId="{80715ACF-C15D-46E9-8993-C8D5A4693F94}" type="presOf" srcId="{1D137A1F-D439-4187-B88F-1B7D5D9DE27F}" destId="{032086FB-02A7-4827-B769-337D2E293828}" srcOrd="0" destOrd="0" presId="urn:microsoft.com/office/officeart/2005/8/layout/hProcess9"/>
    <dgm:cxn modelId="{ABBABCF3-27BE-48F3-8AFA-8C3B23D6D7EB}" type="presParOf" srcId="{032086FB-02A7-4827-B769-337D2E293828}" destId="{76EF4866-DF74-4AEE-AAEB-4DDA134715C4}" srcOrd="0" destOrd="0" presId="urn:microsoft.com/office/officeart/2005/8/layout/hProcess9"/>
    <dgm:cxn modelId="{DB6B4EE1-715D-4F12-8D8F-91B9EBDF01F9}" type="presParOf" srcId="{032086FB-02A7-4827-B769-337D2E293828}" destId="{5E8024EF-F407-457C-BDB0-7B0DBBC7411B}" srcOrd="1" destOrd="0" presId="urn:microsoft.com/office/officeart/2005/8/layout/hProcess9"/>
    <dgm:cxn modelId="{875947DA-9BAD-49F2-A0DE-61A7F61D8F40}" type="presParOf" srcId="{5E8024EF-F407-457C-BDB0-7B0DBBC7411B}" destId="{D14FC0C4-FFDA-41E2-A4DD-4ADD6B17E291}" srcOrd="0"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B19C879A-A1CC-4DA8-9BF0-682ADA10D0E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45973A7-F2A0-4196-B48E-4D3DF608C703}">
      <dgm:prSet custT="1"/>
      <dgm:spPr/>
      <dgm:t>
        <a:bodyPr/>
        <a:lstStyle/>
        <a:p>
          <a:pPr rtl="0"/>
          <a:r>
            <a:rPr lang="en-US" sz="1400" dirty="0" smtClean="0"/>
            <a:t>Indicator for tour completion</a:t>
          </a:r>
          <a:endParaRPr lang="en-US" sz="1400" dirty="0"/>
        </a:p>
      </dgm:t>
    </dgm:pt>
    <dgm:pt modelId="{1247E4AE-4F33-4E91-B125-B88C598FF49D}" type="parTrans" cxnId="{6C26052B-584F-4C01-8F3B-B0325A078E95}">
      <dgm:prSet/>
      <dgm:spPr/>
      <dgm:t>
        <a:bodyPr/>
        <a:lstStyle/>
        <a:p>
          <a:endParaRPr lang="en-US" sz="1400"/>
        </a:p>
      </dgm:t>
    </dgm:pt>
    <dgm:pt modelId="{A2403AD9-4C06-4A15-87D7-5C5549FC23AB}" type="sibTrans" cxnId="{6C26052B-584F-4C01-8F3B-B0325A078E95}">
      <dgm:prSet/>
      <dgm:spPr/>
      <dgm:t>
        <a:bodyPr/>
        <a:lstStyle/>
        <a:p>
          <a:endParaRPr lang="en-US" sz="1400"/>
        </a:p>
      </dgm:t>
    </dgm:pt>
    <dgm:pt modelId="{250CD8C9-4DD0-4B65-BE37-2E52CE25A18B}">
      <dgm:prSet custT="1"/>
      <dgm:spPr/>
      <dgm:t>
        <a:bodyPr/>
        <a:lstStyle/>
        <a:p>
          <a:pPr rtl="0"/>
          <a:r>
            <a:rPr lang="en-US" sz="1400" dirty="0" smtClean="0"/>
            <a:t>Travel time between stops</a:t>
          </a:r>
          <a:endParaRPr lang="en-US" sz="1400" dirty="0"/>
        </a:p>
      </dgm:t>
    </dgm:pt>
    <dgm:pt modelId="{F9C888E4-057E-4FDC-9005-CA0DE63A0E76}" type="parTrans" cxnId="{2912410F-1913-4479-9545-6C201917E7EA}">
      <dgm:prSet/>
      <dgm:spPr/>
      <dgm:t>
        <a:bodyPr/>
        <a:lstStyle/>
        <a:p>
          <a:endParaRPr lang="en-US" sz="1400"/>
        </a:p>
      </dgm:t>
    </dgm:pt>
    <dgm:pt modelId="{7E4BAA04-7BF6-4445-BF84-1FD684861957}" type="sibTrans" cxnId="{2912410F-1913-4479-9545-6C201917E7EA}">
      <dgm:prSet/>
      <dgm:spPr/>
      <dgm:t>
        <a:bodyPr/>
        <a:lstStyle/>
        <a:p>
          <a:endParaRPr lang="en-US" sz="1400"/>
        </a:p>
      </dgm:t>
    </dgm:pt>
    <dgm:pt modelId="{91DA9734-9A75-4BAE-B9E8-11EE27555E5F}">
      <dgm:prSet custT="1"/>
      <dgm:spPr/>
      <dgm:t>
        <a:bodyPr/>
        <a:lstStyle/>
        <a:p>
          <a:pPr rtl="0"/>
          <a:r>
            <a:rPr lang="en-US" sz="1400" dirty="0" smtClean="0"/>
            <a:t>No of stops on tour</a:t>
          </a:r>
          <a:endParaRPr lang="en-US" sz="1400" dirty="0"/>
        </a:p>
      </dgm:t>
    </dgm:pt>
    <dgm:pt modelId="{338FE1FC-75A9-4FD4-873A-2E71775AF286}" type="parTrans" cxnId="{091B1836-3618-4C5D-9725-9D06DF5D040A}">
      <dgm:prSet/>
      <dgm:spPr/>
      <dgm:t>
        <a:bodyPr/>
        <a:lstStyle/>
        <a:p>
          <a:endParaRPr lang="en-US"/>
        </a:p>
      </dgm:t>
    </dgm:pt>
    <dgm:pt modelId="{F75DB689-78CD-412E-BC0D-1AE1C0DD3E05}" type="sibTrans" cxnId="{091B1836-3618-4C5D-9725-9D06DF5D040A}">
      <dgm:prSet/>
      <dgm:spPr/>
      <dgm:t>
        <a:bodyPr/>
        <a:lstStyle/>
        <a:p>
          <a:endParaRPr lang="en-US"/>
        </a:p>
      </dgm:t>
    </dgm:pt>
    <dgm:pt modelId="{89F4C8F9-B6C1-4C83-B73B-1AE4505D1D52}">
      <dgm:prSet custT="1"/>
      <dgm:spPr/>
      <dgm:t>
        <a:bodyPr/>
        <a:lstStyle/>
        <a:p>
          <a:pPr rtl="0"/>
          <a:r>
            <a:rPr lang="en-US" sz="1400" dirty="0" smtClean="0"/>
            <a:t>Departure shift variable</a:t>
          </a:r>
          <a:endParaRPr lang="en-US" sz="1400" dirty="0"/>
        </a:p>
      </dgm:t>
    </dgm:pt>
    <dgm:pt modelId="{A1DBC49F-44A8-475D-ACF1-F93759AEEB43}" type="parTrans" cxnId="{E7D7104B-AEA1-4952-B269-A0D2A601C998}">
      <dgm:prSet/>
      <dgm:spPr/>
      <dgm:t>
        <a:bodyPr/>
        <a:lstStyle/>
        <a:p>
          <a:endParaRPr lang="en-US"/>
        </a:p>
      </dgm:t>
    </dgm:pt>
    <dgm:pt modelId="{FD313CD1-29B9-450B-9FF5-7B89A1A530E5}" type="sibTrans" cxnId="{E7D7104B-AEA1-4952-B269-A0D2A601C998}">
      <dgm:prSet/>
      <dgm:spPr/>
      <dgm:t>
        <a:bodyPr/>
        <a:lstStyle/>
        <a:p>
          <a:endParaRPr lang="en-US"/>
        </a:p>
      </dgm:t>
    </dgm:pt>
    <dgm:pt modelId="{FF6C32E7-D314-424C-A7B0-ED6BD6ABC7B9}">
      <dgm:prSet custT="1"/>
      <dgm:spPr/>
      <dgm:t>
        <a:bodyPr/>
        <a:lstStyle/>
        <a:p>
          <a:pPr rtl="0"/>
          <a:r>
            <a:rPr lang="en-US" sz="1400" dirty="0" smtClean="0"/>
            <a:t>Time / No of stops remaining</a:t>
          </a:r>
          <a:endParaRPr lang="en-US" sz="1400" dirty="0"/>
        </a:p>
      </dgm:t>
    </dgm:pt>
    <dgm:pt modelId="{C44EA7E4-D7D4-4D77-8C3E-8C2B5C9AAE29}" type="parTrans" cxnId="{267CEF80-1D1E-4462-93C4-0D2121D4E73A}">
      <dgm:prSet/>
      <dgm:spPr/>
      <dgm:t>
        <a:bodyPr/>
        <a:lstStyle/>
        <a:p>
          <a:endParaRPr lang="en-US"/>
        </a:p>
      </dgm:t>
    </dgm:pt>
    <dgm:pt modelId="{EF067A89-E8B2-409D-BAFA-0181E22137B8}" type="sibTrans" cxnId="{267CEF80-1D1E-4462-93C4-0D2121D4E73A}">
      <dgm:prSet/>
      <dgm:spPr/>
      <dgm:t>
        <a:bodyPr/>
        <a:lstStyle/>
        <a:p>
          <a:endParaRPr lang="en-US"/>
        </a:p>
      </dgm:t>
    </dgm:pt>
    <dgm:pt modelId="{C2A298DD-2EE4-47CC-A8A8-577E02A7B937}" type="pres">
      <dgm:prSet presAssocID="{B19C879A-A1CC-4DA8-9BF0-682ADA10D0E7}" presName="linear" presStyleCnt="0">
        <dgm:presLayoutVars>
          <dgm:dir/>
          <dgm:animLvl val="lvl"/>
          <dgm:resizeHandles val="exact"/>
        </dgm:presLayoutVars>
      </dgm:prSet>
      <dgm:spPr/>
      <dgm:t>
        <a:bodyPr/>
        <a:lstStyle/>
        <a:p>
          <a:endParaRPr lang="en-US"/>
        </a:p>
      </dgm:t>
    </dgm:pt>
    <dgm:pt modelId="{E28721AE-8524-4987-B195-2CF43E7D6ED9}" type="pres">
      <dgm:prSet presAssocID="{945973A7-F2A0-4196-B48E-4D3DF608C703}" presName="parentLin" presStyleCnt="0"/>
      <dgm:spPr/>
    </dgm:pt>
    <dgm:pt modelId="{93DEAC76-1B7D-4211-879E-1AB064DBDE6A}" type="pres">
      <dgm:prSet presAssocID="{945973A7-F2A0-4196-B48E-4D3DF608C703}" presName="parentLeftMargin" presStyleLbl="node1" presStyleIdx="0" presStyleCnt="5"/>
      <dgm:spPr/>
      <dgm:t>
        <a:bodyPr/>
        <a:lstStyle/>
        <a:p>
          <a:endParaRPr lang="en-US"/>
        </a:p>
      </dgm:t>
    </dgm:pt>
    <dgm:pt modelId="{F346FFF8-2FA5-42F9-ACAD-072AB00A13CA}" type="pres">
      <dgm:prSet presAssocID="{945973A7-F2A0-4196-B48E-4D3DF608C703}" presName="parentText" presStyleLbl="node1" presStyleIdx="0" presStyleCnt="5">
        <dgm:presLayoutVars>
          <dgm:chMax val="0"/>
          <dgm:bulletEnabled val="1"/>
        </dgm:presLayoutVars>
      </dgm:prSet>
      <dgm:spPr/>
      <dgm:t>
        <a:bodyPr/>
        <a:lstStyle/>
        <a:p>
          <a:endParaRPr lang="en-US"/>
        </a:p>
      </dgm:t>
    </dgm:pt>
    <dgm:pt modelId="{672DF888-5DAE-4063-9B20-3DE79822BB3D}" type="pres">
      <dgm:prSet presAssocID="{945973A7-F2A0-4196-B48E-4D3DF608C703}" presName="negativeSpace" presStyleCnt="0"/>
      <dgm:spPr/>
    </dgm:pt>
    <dgm:pt modelId="{C8B9575D-6FEB-4F12-9E0B-612E1AF89EE6}" type="pres">
      <dgm:prSet presAssocID="{945973A7-F2A0-4196-B48E-4D3DF608C703}" presName="childText" presStyleLbl="conFgAcc1" presStyleIdx="0" presStyleCnt="5">
        <dgm:presLayoutVars>
          <dgm:bulletEnabled val="1"/>
        </dgm:presLayoutVars>
      </dgm:prSet>
      <dgm:spPr/>
    </dgm:pt>
    <dgm:pt modelId="{9AA09110-A35E-4235-BF09-6339D1E68995}" type="pres">
      <dgm:prSet presAssocID="{A2403AD9-4C06-4A15-87D7-5C5549FC23AB}" presName="spaceBetweenRectangles" presStyleCnt="0"/>
      <dgm:spPr/>
    </dgm:pt>
    <dgm:pt modelId="{FD388A4C-CB8A-45FA-AD19-D8A49F24C233}" type="pres">
      <dgm:prSet presAssocID="{250CD8C9-4DD0-4B65-BE37-2E52CE25A18B}" presName="parentLin" presStyleCnt="0"/>
      <dgm:spPr/>
    </dgm:pt>
    <dgm:pt modelId="{43BA4D8B-C37B-461C-86AC-7215F82FAFB6}" type="pres">
      <dgm:prSet presAssocID="{250CD8C9-4DD0-4B65-BE37-2E52CE25A18B}" presName="parentLeftMargin" presStyleLbl="node1" presStyleIdx="0" presStyleCnt="5"/>
      <dgm:spPr/>
      <dgm:t>
        <a:bodyPr/>
        <a:lstStyle/>
        <a:p>
          <a:endParaRPr lang="en-US"/>
        </a:p>
      </dgm:t>
    </dgm:pt>
    <dgm:pt modelId="{3EF0BCB5-9EE0-4B99-AFA1-C44068FF8C4F}" type="pres">
      <dgm:prSet presAssocID="{250CD8C9-4DD0-4B65-BE37-2E52CE25A18B}" presName="parentText" presStyleLbl="node1" presStyleIdx="1" presStyleCnt="5">
        <dgm:presLayoutVars>
          <dgm:chMax val="0"/>
          <dgm:bulletEnabled val="1"/>
        </dgm:presLayoutVars>
      </dgm:prSet>
      <dgm:spPr/>
      <dgm:t>
        <a:bodyPr/>
        <a:lstStyle/>
        <a:p>
          <a:endParaRPr lang="en-US"/>
        </a:p>
      </dgm:t>
    </dgm:pt>
    <dgm:pt modelId="{EEE2F000-D983-4DF4-B829-E8A34364F7F8}" type="pres">
      <dgm:prSet presAssocID="{250CD8C9-4DD0-4B65-BE37-2E52CE25A18B}" presName="negativeSpace" presStyleCnt="0"/>
      <dgm:spPr/>
    </dgm:pt>
    <dgm:pt modelId="{5035BBCE-73C6-4103-ACC5-05D7B7F38EAC}" type="pres">
      <dgm:prSet presAssocID="{250CD8C9-4DD0-4B65-BE37-2E52CE25A18B}" presName="childText" presStyleLbl="conFgAcc1" presStyleIdx="1" presStyleCnt="5">
        <dgm:presLayoutVars>
          <dgm:bulletEnabled val="1"/>
        </dgm:presLayoutVars>
      </dgm:prSet>
      <dgm:spPr/>
    </dgm:pt>
    <dgm:pt modelId="{28FB4C14-A14A-406E-A5EB-7E0AC2359395}" type="pres">
      <dgm:prSet presAssocID="{7E4BAA04-7BF6-4445-BF84-1FD684861957}" presName="spaceBetweenRectangles" presStyleCnt="0"/>
      <dgm:spPr/>
    </dgm:pt>
    <dgm:pt modelId="{DB323A42-B7D4-4CF3-B7FB-9D34AF589BF4}" type="pres">
      <dgm:prSet presAssocID="{91DA9734-9A75-4BAE-B9E8-11EE27555E5F}" presName="parentLin" presStyleCnt="0"/>
      <dgm:spPr/>
    </dgm:pt>
    <dgm:pt modelId="{EFF7781C-42B2-4726-B258-321869B34B2A}" type="pres">
      <dgm:prSet presAssocID="{91DA9734-9A75-4BAE-B9E8-11EE27555E5F}" presName="parentLeftMargin" presStyleLbl="node1" presStyleIdx="1" presStyleCnt="5"/>
      <dgm:spPr/>
      <dgm:t>
        <a:bodyPr/>
        <a:lstStyle/>
        <a:p>
          <a:endParaRPr lang="en-US"/>
        </a:p>
      </dgm:t>
    </dgm:pt>
    <dgm:pt modelId="{07C35F03-04C7-4954-AAAD-68C887621FDE}" type="pres">
      <dgm:prSet presAssocID="{91DA9734-9A75-4BAE-B9E8-11EE27555E5F}" presName="parentText" presStyleLbl="node1" presStyleIdx="2" presStyleCnt="5">
        <dgm:presLayoutVars>
          <dgm:chMax val="0"/>
          <dgm:bulletEnabled val="1"/>
        </dgm:presLayoutVars>
      </dgm:prSet>
      <dgm:spPr/>
      <dgm:t>
        <a:bodyPr/>
        <a:lstStyle/>
        <a:p>
          <a:endParaRPr lang="en-US"/>
        </a:p>
      </dgm:t>
    </dgm:pt>
    <dgm:pt modelId="{BD311413-1BD5-491C-938A-A6DE7BE38C8C}" type="pres">
      <dgm:prSet presAssocID="{91DA9734-9A75-4BAE-B9E8-11EE27555E5F}" presName="negativeSpace" presStyleCnt="0"/>
      <dgm:spPr/>
    </dgm:pt>
    <dgm:pt modelId="{ECC4ED08-CD36-465F-8C1A-82EA5DC80A55}" type="pres">
      <dgm:prSet presAssocID="{91DA9734-9A75-4BAE-B9E8-11EE27555E5F}" presName="childText" presStyleLbl="conFgAcc1" presStyleIdx="2" presStyleCnt="5">
        <dgm:presLayoutVars>
          <dgm:bulletEnabled val="1"/>
        </dgm:presLayoutVars>
      </dgm:prSet>
      <dgm:spPr/>
    </dgm:pt>
    <dgm:pt modelId="{0BD709A9-48D3-4881-949B-116E7033EBCC}" type="pres">
      <dgm:prSet presAssocID="{F75DB689-78CD-412E-BC0D-1AE1C0DD3E05}" presName="spaceBetweenRectangles" presStyleCnt="0"/>
      <dgm:spPr/>
    </dgm:pt>
    <dgm:pt modelId="{0AA3B14F-C1EA-4553-A9E7-500226AE6963}" type="pres">
      <dgm:prSet presAssocID="{89F4C8F9-B6C1-4C83-B73B-1AE4505D1D52}" presName="parentLin" presStyleCnt="0"/>
      <dgm:spPr/>
    </dgm:pt>
    <dgm:pt modelId="{8D25C1EA-CDBF-49AD-9389-31A5879466A7}" type="pres">
      <dgm:prSet presAssocID="{89F4C8F9-B6C1-4C83-B73B-1AE4505D1D52}" presName="parentLeftMargin" presStyleLbl="node1" presStyleIdx="2" presStyleCnt="5"/>
      <dgm:spPr/>
      <dgm:t>
        <a:bodyPr/>
        <a:lstStyle/>
        <a:p>
          <a:endParaRPr lang="en-US"/>
        </a:p>
      </dgm:t>
    </dgm:pt>
    <dgm:pt modelId="{A2DC811B-1AEB-4995-BD3C-37E214F29162}" type="pres">
      <dgm:prSet presAssocID="{89F4C8F9-B6C1-4C83-B73B-1AE4505D1D52}" presName="parentText" presStyleLbl="node1" presStyleIdx="3" presStyleCnt="5">
        <dgm:presLayoutVars>
          <dgm:chMax val="0"/>
          <dgm:bulletEnabled val="1"/>
        </dgm:presLayoutVars>
      </dgm:prSet>
      <dgm:spPr/>
      <dgm:t>
        <a:bodyPr/>
        <a:lstStyle/>
        <a:p>
          <a:endParaRPr lang="en-US"/>
        </a:p>
      </dgm:t>
    </dgm:pt>
    <dgm:pt modelId="{AA6629E4-3EFF-40C4-A615-1614141465E7}" type="pres">
      <dgm:prSet presAssocID="{89F4C8F9-B6C1-4C83-B73B-1AE4505D1D52}" presName="negativeSpace" presStyleCnt="0"/>
      <dgm:spPr/>
    </dgm:pt>
    <dgm:pt modelId="{DF8804A5-5060-4556-8A98-CB54F19E8594}" type="pres">
      <dgm:prSet presAssocID="{89F4C8F9-B6C1-4C83-B73B-1AE4505D1D52}" presName="childText" presStyleLbl="conFgAcc1" presStyleIdx="3" presStyleCnt="5">
        <dgm:presLayoutVars>
          <dgm:bulletEnabled val="1"/>
        </dgm:presLayoutVars>
      </dgm:prSet>
      <dgm:spPr/>
    </dgm:pt>
    <dgm:pt modelId="{36BBE22B-FB66-4F1B-956D-867E179F585B}" type="pres">
      <dgm:prSet presAssocID="{FD313CD1-29B9-450B-9FF5-7B89A1A530E5}" presName="spaceBetweenRectangles" presStyleCnt="0"/>
      <dgm:spPr/>
    </dgm:pt>
    <dgm:pt modelId="{D1560BB1-7FCD-4E4B-8445-1F0FFB57A26B}" type="pres">
      <dgm:prSet presAssocID="{FF6C32E7-D314-424C-A7B0-ED6BD6ABC7B9}" presName="parentLin" presStyleCnt="0"/>
      <dgm:spPr/>
    </dgm:pt>
    <dgm:pt modelId="{A86B8ADC-57ED-4846-9C3D-105E67D30AB9}" type="pres">
      <dgm:prSet presAssocID="{FF6C32E7-D314-424C-A7B0-ED6BD6ABC7B9}" presName="parentLeftMargin" presStyleLbl="node1" presStyleIdx="3" presStyleCnt="5"/>
      <dgm:spPr/>
      <dgm:t>
        <a:bodyPr/>
        <a:lstStyle/>
        <a:p>
          <a:endParaRPr lang="en-US"/>
        </a:p>
      </dgm:t>
    </dgm:pt>
    <dgm:pt modelId="{34E01AD5-DA70-4AB6-92CF-61871F4D05E0}" type="pres">
      <dgm:prSet presAssocID="{FF6C32E7-D314-424C-A7B0-ED6BD6ABC7B9}" presName="parentText" presStyleLbl="node1" presStyleIdx="4" presStyleCnt="5">
        <dgm:presLayoutVars>
          <dgm:chMax val="0"/>
          <dgm:bulletEnabled val="1"/>
        </dgm:presLayoutVars>
      </dgm:prSet>
      <dgm:spPr/>
      <dgm:t>
        <a:bodyPr/>
        <a:lstStyle/>
        <a:p>
          <a:endParaRPr lang="en-US"/>
        </a:p>
      </dgm:t>
    </dgm:pt>
    <dgm:pt modelId="{039D935E-8825-4FBC-945A-06F4775D39E7}" type="pres">
      <dgm:prSet presAssocID="{FF6C32E7-D314-424C-A7B0-ED6BD6ABC7B9}" presName="negativeSpace" presStyleCnt="0"/>
      <dgm:spPr/>
    </dgm:pt>
    <dgm:pt modelId="{6B6091FF-B871-4EA8-A9B4-A6AE128A82B9}" type="pres">
      <dgm:prSet presAssocID="{FF6C32E7-D314-424C-A7B0-ED6BD6ABC7B9}" presName="childText" presStyleLbl="conFgAcc1" presStyleIdx="4" presStyleCnt="5">
        <dgm:presLayoutVars>
          <dgm:bulletEnabled val="1"/>
        </dgm:presLayoutVars>
      </dgm:prSet>
      <dgm:spPr/>
    </dgm:pt>
  </dgm:ptLst>
  <dgm:cxnLst>
    <dgm:cxn modelId="{E7D7104B-AEA1-4952-B269-A0D2A601C998}" srcId="{B19C879A-A1CC-4DA8-9BF0-682ADA10D0E7}" destId="{89F4C8F9-B6C1-4C83-B73B-1AE4505D1D52}" srcOrd="3" destOrd="0" parTransId="{A1DBC49F-44A8-475D-ACF1-F93759AEEB43}" sibTransId="{FD313CD1-29B9-450B-9FF5-7B89A1A530E5}"/>
    <dgm:cxn modelId="{944A4F66-316D-4AA2-97AC-F002A53DB5B8}" type="presOf" srcId="{89F4C8F9-B6C1-4C83-B73B-1AE4505D1D52}" destId="{8D25C1EA-CDBF-49AD-9389-31A5879466A7}" srcOrd="0" destOrd="0" presId="urn:microsoft.com/office/officeart/2005/8/layout/list1"/>
    <dgm:cxn modelId="{9B006F5D-353E-46F6-A1A7-B26B46EAC1AD}" type="presOf" srcId="{945973A7-F2A0-4196-B48E-4D3DF608C703}" destId="{93DEAC76-1B7D-4211-879E-1AB064DBDE6A}" srcOrd="0" destOrd="0" presId="urn:microsoft.com/office/officeart/2005/8/layout/list1"/>
    <dgm:cxn modelId="{2908F264-1131-4FCB-B5F1-7B29D98128D5}" type="presOf" srcId="{250CD8C9-4DD0-4B65-BE37-2E52CE25A18B}" destId="{43BA4D8B-C37B-461C-86AC-7215F82FAFB6}" srcOrd="0" destOrd="0" presId="urn:microsoft.com/office/officeart/2005/8/layout/list1"/>
    <dgm:cxn modelId="{6C26052B-584F-4C01-8F3B-B0325A078E95}" srcId="{B19C879A-A1CC-4DA8-9BF0-682ADA10D0E7}" destId="{945973A7-F2A0-4196-B48E-4D3DF608C703}" srcOrd="0" destOrd="0" parTransId="{1247E4AE-4F33-4E91-B125-B88C598FF49D}" sibTransId="{A2403AD9-4C06-4A15-87D7-5C5549FC23AB}"/>
    <dgm:cxn modelId="{A551046F-32DE-4CB1-A995-3A3A4DA65365}" type="presOf" srcId="{FF6C32E7-D314-424C-A7B0-ED6BD6ABC7B9}" destId="{A86B8ADC-57ED-4846-9C3D-105E67D30AB9}" srcOrd="0" destOrd="0" presId="urn:microsoft.com/office/officeart/2005/8/layout/list1"/>
    <dgm:cxn modelId="{615174B5-D5C0-4C22-96E0-A02301E78132}" type="presOf" srcId="{FF6C32E7-D314-424C-A7B0-ED6BD6ABC7B9}" destId="{34E01AD5-DA70-4AB6-92CF-61871F4D05E0}" srcOrd="1" destOrd="0" presId="urn:microsoft.com/office/officeart/2005/8/layout/list1"/>
    <dgm:cxn modelId="{267CEF80-1D1E-4462-93C4-0D2121D4E73A}" srcId="{B19C879A-A1CC-4DA8-9BF0-682ADA10D0E7}" destId="{FF6C32E7-D314-424C-A7B0-ED6BD6ABC7B9}" srcOrd="4" destOrd="0" parTransId="{C44EA7E4-D7D4-4D77-8C3E-8C2B5C9AAE29}" sibTransId="{EF067A89-E8B2-409D-BAFA-0181E22137B8}"/>
    <dgm:cxn modelId="{2912410F-1913-4479-9545-6C201917E7EA}" srcId="{B19C879A-A1CC-4DA8-9BF0-682ADA10D0E7}" destId="{250CD8C9-4DD0-4B65-BE37-2E52CE25A18B}" srcOrd="1" destOrd="0" parTransId="{F9C888E4-057E-4FDC-9005-CA0DE63A0E76}" sibTransId="{7E4BAA04-7BF6-4445-BF84-1FD684861957}"/>
    <dgm:cxn modelId="{496D15A5-7046-48C4-9EA9-BE6845E08815}" type="presOf" srcId="{91DA9734-9A75-4BAE-B9E8-11EE27555E5F}" destId="{EFF7781C-42B2-4726-B258-321869B34B2A}" srcOrd="0" destOrd="0" presId="urn:microsoft.com/office/officeart/2005/8/layout/list1"/>
    <dgm:cxn modelId="{B71AE29A-CD01-4F08-826A-4F19548AD4BE}" type="presOf" srcId="{91DA9734-9A75-4BAE-B9E8-11EE27555E5F}" destId="{07C35F03-04C7-4954-AAAD-68C887621FDE}" srcOrd="1" destOrd="0" presId="urn:microsoft.com/office/officeart/2005/8/layout/list1"/>
    <dgm:cxn modelId="{8C52B00B-5C69-4B87-BBC5-BF7F8FA3D012}" type="presOf" srcId="{250CD8C9-4DD0-4B65-BE37-2E52CE25A18B}" destId="{3EF0BCB5-9EE0-4B99-AFA1-C44068FF8C4F}" srcOrd="1" destOrd="0" presId="urn:microsoft.com/office/officeart/2005/8/layout/list1"/>
    <dgm:cxn modelId="{B65EC986-7CD5-4E03-8890-18C6C39DC06E}" type="presOf" srcId="{945973A7-F2A0-4196-B48E-4D3DF608C703}" destId="{F346FFF8-2FA5-42F9-ACAD-072AB00A13CA}" srcOrd="1" destOrd="0" presId="urn:microsoft.com/office/officeart/2005/8/layout/list1"/>
    <dgm:cxn modelId="{4C9C9B17-F7C7-4131-A744-6E9E7A900D7D}" type="presOf" srcId="{B19C879A-A1CC-4DA8-9BF0-682ADA10D0E7}" destId="{C2A298DD-2EE4-47CC-A8A8-577E02A7B937}" srcOrd="0" destOrd="0" presId="urn:microsoft.com/office/officeart/2005/8/layout/list1"/>
    <dgm:cxn modelId="{4AEFFC01-6C94-4CAC-A2CD-2F916CA24E0E}" type="presOf" srcId="{89F4C8F9-B6C1-4C83-B73B-1AE4505D1D52}" destId="{A2DC811B-1AEB-4995-BD3C-37E214F29162}" srcOrd="1" destOrd="0" presId="urn:microsoft.com/office/officeart/2005/8/layout/list1"/>
    <dgm:cxn modelId="{091B1836-3618-4C5D-9725-9D06DF5D040A}" srcId="{B19C879A-A1CC-4DA8-9BF0-682ADA10D0E7}" destId="{91DA9734-9A75-4BAE-B9E8-11EE27555E5F}" srcOrd="2" destOrd="0" parTransId="{338FE1FC-75A9-4FD4-873A-2E71775AF286}" sibTransId="{F75DB689-78CD-412E-BC0D-1AE1C0DD3E05}"/>
    <dgm:cxn modelId="{5F0B383B-9AE2-4654-A979-54046853EA40}" type="presParOf" srcId="{C2A298DD-2EE4-47CC-A8A8-577E02A7B937}" destId="{E28721AE-8524-4987-B195-2CF43E7D6ED9}" srcOrd="0" destOrd="0" presId="urn:microsoft.com/office/officeart/2005/8/layout/list1"/>
    <dgm:cxn modelId="{3FF59BE0-E0C7-4BF5-8E97-756343F35137}" type="presParOf" srcId="{E28721AE-8524-4987-B195-2CF43E7D6ED9}" destId="{93DEAC76-1B7D-4211-879E-1AB064DBDE6A}" srcOrd="0" destOrd="0" presId="urn:microsoft.com/office/officeart/2005/8/layout/list1"/>
    <dgm:cxn modelId="{E6E68E55-BED0-4660-BF2D-8CB555A043B9}" type="presParOf" srcId="{E28721AE-8524-4987-B195-2CF43E7D6ED9}" destId="{F346FFF8-2FA5-42F9-ACAD-072AB00A13CA}" srcOrd="1" destOrd="0" presId="urn:microsoft.com/office/officeart/2005/8/layout/list1"/>
    <dgm:cxn modelId="{03BA7E12-B51B-4C05-BFF5-05DF88DD2BBD}" type="presParOf" srcId="{C2A298DD-2EE4-47CC-A8A8-577E02A7B937}" destId="{672DF888-5DAE-4063-9B20-3DE79822BB3D}" srcOrd="1" destOrd="0" presId="urn:microsoft.com/office/officeart/2005/8/layout/list1"/>
    <dgm:cxn modelId="{8E7937F3-FBC9-48CA-B5C6-B47E97F20296}" type="presParOf" srcId="{C2A298DD-2EE4-47CC-A8A8-577E02A7B937}" destId="{C8B9575D-6FEB-4F12-9E0B-612E1AF89EE6}" srcOrd="2" destOrd="0" presId="urn:microsoft.com/office/officeart/2005/8/layout/list1"/>
    <dgm:cxn modelId="{E4FAA8A7-D73F-4AEB-BE17-984E73EDAB5A}" type="presParOf" srcId="{C2A298DD-2EE4-47CC-A8A8-577E02A7B937}" destId="{9AA09110-A35E-4235-BF09-6339D1E68995}" srcOrd="3" destOrd="0" presId="urn:microsoft.com/office/officeart/2005/8/layout/list1"/>
    <dgm:cxn modelId="{3748AA09-336E-4001-ACCB-701A558407F5}" type="presParOf" srcId="{C2A298DD-2EE4-47CC-A8A8-577E02A7B937}" destId="{FD388A4C-CB8A-45FA-AD19-D8A49F24C233}" srcOrd="4" destOrd="0" presId="urn:microsoft.com/office/officeart/2005/8/layout/list1"/>
    <dgm:cxn modelId="{48B9CDEC-7C73-476C-AC06-00E5D047254B}" type="presParOf" srcId="{FD388A4C-CB8A-45FA-AD19-D8A49F24C233}" destId="{43BA4D8B-C37B-461C-86AC-7215F82FAFB6}" srcOrd="0" destOrd="0" presId="urn:microsoft.com/office/officeart/2005/8/layout/list1"/>
    <dgm:cxn modelId="{52CF4096-CBCA-415D-AFC9-D013892E84BE}" type="presParOf" srcId="{FD388A4C-CB8A-45FA-AD19-D8A49F24C233}" destId="{3EF0BCB5-9EE0-4B99-AFA1-C44068FF8C4F}" srcOrd="1" destOrd="0" presId="urn:microsoft.com/office/officeart/2005/8/layout/list1"/>
    <dgm:cxn modelId="{4A79951F-FA7C-406F-B6B6-7209AF5BDEF9}" type="presParOf" srcId="{C2A298DD-2EE4-47CC-A8A8-577E02A7B937}" destId="{EEE2F000-D983-4DF4-B829-E8A34364F7F8}" srcOrd="5" destOrd="0" presId="urn:microsoft.com/office/officeart/2005/8/layout/list1"/>
    <dgm:cxn modelId="{0AB16253-1EEE-4903-8FDE-466569D56144}" type="presParOf" srcId="{C2A298DD-2EE4-47CC-A8A8-577E02A7B937}" destId="{5035BBCE-73C6-4103-ACC5-05D7B7F38EAC}" srcOrd="6" destOrd="0" presId="urn:microsoft.com/office/officeart/2005/8/layout/list1"/>
    <dgm:cxn modelId="{391DAC83-3D3A-4F6A-A2A4-33B54E0655BF}" type="presParOf" srcId="{C2A298DD-2EE4-47CC-A8A8-577E02A7B937}" destId="{28FB4C14-A14A-406E-A5EB-7E0AC2359395}" srcOrd="7" destOrd="0" presId="urn:microsoft.com/office/officeart/2005/8/layout/list1"/>
    <dgm:cxn modelId="{6D459486-EA7F-4E8A-8028-D3C8E786928C}" type="presParOf" srcId="{C2A298DD-2EE4-47CC-A8A8-577E02A7B937}" destId="{DB323A42-B7D4-4CF3-B7FB-9D34AF589BF4}" srcOrd="8" destOrd="0" presId="urn:microsoft.com/office/officeart/2005/8/layout/list1"/>
    <dgm:cxn modelId="{29DF02B5-D95F-45AB-AC60-6D474D73AF50}" type="presParOf" srcId="{DB323A42-B7D4-4CF3-B7FB-9D34AF589BF4}" destId="{EFF7781C-42B2-4726-B258-321869B34B2A}" srcOrd="0" destOrd="0" presId="urn:microsoft.com/office/officeart/2005/8/layout/list1"/>
    <dgm:cxn modelId="{8B3655B8-816C-4CCE-86B9-768B3F2DF1D7}" type="presParOf" srcId="{DB323A42-B7D4-4CF3-B7FB-9D34AF589BF4}" destId="{07C35F03-04C7-4954-AAAD-68C887621FDE}" srcOrd="1" destOrd="0" presId="urn:microsoft.com/office/officeart/2005/8/layout/list1"/>
    <dgm:cxn modelId="{10C18003-492E-4866-A9F5-576BEF4088BA}" type="presParOf" srcId="{C2A298DD-2EE4-47CC-A8A8-577E02A7B937}" destId="{BD311413-1BD5-491C-938A-A6DE7BE38C8C}" srcOrd="9" destOrd="0" presId="urn:microsoft.com/office/officeart/2005/8/layout/list1"/>
    <dgm:cxn modelId="{FE9BCF7B-DE2D-4DFF-8674-C299F66AE18D}" type="presParOf" srcId="{C2A298DD-2EE4-47CC-A8A8-577E02A7B937}" destId="{ECC4ED08-CD36-465F-8C1A-82EA5DC80A55}" srcOrd="10" destOrd="0" presId="urn:microsoft.com/office/officeart/2005/8/layout/list1"/>
    <dgm:cxn modelId="{117CA564-F824-42BC-BE79-1AEC7246A1D6}" type="presParOf" srcId="{C2A298DD-2EE4-47CC-A8A8-577E02A7B937}" destId="{0BD709A9-48D3-4881-949B-116E7033EBCC}" srcOrd="11" destOrd="0" presId="urn:microsoft.com/office/officeart/2005/8/layout/list1"/>
    <dgm:cxn modelId="{A081534B-15B8-4B30-BF19-918EA41D450F}" type="presParOf" srcId="{C2A298DD-2EE4-47CC-A8A8-577E02A7B937}" destId="{0AA3B14F-C1EA-4553-A9E7-500226AE6963}" srcOrd="12" destOrd="0" presId="urn:microsoft.com/office/officeart/2005/8/layout/list1"/>
    <dgm:cxn modelId="{312241F4-4DC1-4498-AA2E-E6ADCA599E25}" type="presParOf" srcId="{0AA3B14F-C1EA-4553-A9E7-500226AE6963}" destId="{8D25C1EA-CDBF-49AD-9389-31A5879466A7}" srcOrd="0" destOrd="0" presId="urn:microsoft.com/office/officeart/2005/8/layout/list1"/>
    <dgm:cxn modelId="{2E9DAC82-33AA-400F-AC8B-FD46AD6D7A1A}" type="presParOf" srcId="{0AA3B14F-C1EA-4553-A9E7-500226AE6963}" destId="{A2DC811B-1AEB-4995-BD3C-37E214F29162}" srcOrd="1" destOrd="0" presId="urn:microsoft.com/office/officeart/2005/8/layout/list1"/>
    <dgm:cxn modelId="{821A1C22-7614-4E80-9774-A6B431DA8B9B}" type="presParOf" srcId="{C2A298DD-2EE4-47CC-A8A8-577E02A7B937}" destId="{AA6629E4-3EFF-40C4-A615-1614141465E7}" srcOrd="13" destOrd="0" presId="urn:microsoft.com/office/officeart/2005/8/layout/list1"/>
    <dgm:cxn modelId="{6F0AB6B3-D3DC-4E93-AB8B-E930B6F83FF2}" type="presParOf" srcId="{C2A298DD-2EE4-47CC-A8A8-577E02A7B937}" destId="{DF8804A5-5060-4556-8A98-CB54F19E8594}" srcOrd="14" destOrd="0" presId="urn:microsoft.com/office/officeart/2005/8/layout/list1"/>
    <dgm:cxn modelId="{306AA1CC-1F9D-4F5D-ACEA-7B6CB8F16B8C}" type="presParOf" srcId="{C2A298DD-2EE4-47CC-A8A8-577E02A7B937}" destId="{36BBE22B-FB66-4F1B-956D-867E179F585B}" srcOrd="15" destOrd="0" presId="urn:microsoft.com/office/officeart/2005/8/layout/list1"/>
    <dgm:cxn modelId="{CEB232D9-5931-48E0-B54F-49E0A1F5BA84}" type="presParOf" srcId="{C2A298DD-2EE4-47CC-A8A8-577E02A7B937}" destId="{D1560BB1-7FCD-4E4B-8445-1F0FFB57A26B}" srcOrd="16" destOrd="0" presId="urn:microsoft.com/office/officeart/2005/8/layout/list1"/>
    <dgm:cxn modelId="{3162EBFC-6D3A-439C-AC2B-4F7B35A0B52B}" type="presParOf" srcId="{D1560BB1-7FCD-4E4B-8445-1F0FFB57A26B}" destId="{A86B8ADC-57ED-4846-9C3D-105E67D30AB9}" srcOrd="0" destOrd="0" presId="urn:microsoft.com/office/officeart/2005/8/layout/list1"/>
    <dgm:cxn modelId="{217290B6-185A-4AD1-86CC-BAEC3AFCC330}" type="presParOf" srcId="{D1560BB1-7FCD-4E4B-8445-1F0FFB57A26B}" destId="{34E01AD5-DA70-4AB6-92CF-61871F4D05E0}" srcOrd="1" destOrd="0" presId="urn:microsoft.com/office/officeart/2005/8/layout/list1"/>
    <dgm:cxn modelId="{A0828EF7-A817-477B-9AC8-57DA2DC72073}" type="presParOf" srcId="{C2A298DD-2EE4-47CC-A8A8-577E02A7B937}" destId="{039D935E-8825-4FBC-945A-06F4775D39E7}" srcOrd="17" destOrd="0" presId="urn:microsoft.com/office/officeart/2005/8/layout/list1"/>
    <dgm:cxn modelId="{EAA053F8-296A-4FE2-BB1C-5529E085D5B1}" type="presParOf" srcId="{C2A298DD-2EE4-47CC-A8A8-577E02A7B937}" destId="{6B6091FF-B871-4EA8-A9B4-A6AE128A82B9}" srcOrd="18" destOrd="0" presId="urn:microsoft.com/office/officeart/2005/8/layout/list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EE5025E0-EC71-4B07-875E-2A6C8AAD90BB}" type="doc">
      <dgm:prSet loTypeId="urn:microsoft.com/office/officeart/2005/8/layout/vProcess5" loCatId="process" qsTypeId="urn:microsoft.com/office/officeart/2005/8/quickstyle/3d2" qsCatId="3D" csTypeId="urn:microsoft.com/office/officeart/2005/8/colors/accent6_2" csCatId="accent6" phldr="1"/>
      <dgm:spPr/>
      <dgm:t>
        <a:bodyPr/>
        <a:lstStyle/>
        <a:p>
          <a:endParaRPr lang="en-US"/>
        </a:p>
      </dgm:t>
    </dgm:pt>
    <dgm:pt modelId="{ACF7AF55-5147-4813-AF7A-CDB209F2BB61}">
      <dgm:prSet custT="1"/>
      <dgm:spPr/>
      <dgm:t>
        <a:bodyPr/>
        <a:lstStyle/>
        <a:p>
          <a:pPr rtl="0"/>
          <a:r>
            <a:rPr lang="en-US" sz="2000" b="1" dirty="0" smtClean="0"/>
            <a:t>Perform more rigorous model calibration and validation</a:t>
          </a:r>
        </a:p>
      </dgm:t>
    </dgm:pt>
    <dgm:pt modelId="{A5029B8E-13F6-49A8-AF2F-AB6A59884701}" type="parTrans" cxnId="{0ECB1A42-137D-47AB-9C3A-E9E15E0915B7}">
      <dgm:prSet/>
      <dgm:spPr/>
      <dgm:t>
        <a:bodyPr/>
        <a:lstStyle/>
        <a:p>
          <a:endParaRPr lang="en-US" sz="2000" b="1"/>
        </a:p>
      </dgm:t>
    </dgm:pt>
    <dgm:pt modelId="{1C8B443F-69FE-4233-8864-1C60B112E239}" type="sibTrans" cxnId="{0ECB1A42-137D-47AB-9C3A-E9E15E0915B7}">
      <dgm:prSet custT="1"/>
      <dgm:spPr/>
      <dgm:t>
        <a:bodyPr/>
        <a:lstStyle/>
        <a:p>
          <a:endParaRPr lang="en-US" sz="2000" b="1" dirty="0"/>
        </a:p>
      </dgm:t>
    </dgm:pt>
    <dgm:pt modelId="{03317739-2652-44CF-916E-5B40BAED3A49}">
      <dgm:prSet custT="1"/>
      <dgm:spPr/>
      <dgm:t>
        <a:bodyPr/>
        <a:lstStyle/>
        <a:p>
          <a:pPr rtl="0"/>
          <a:r>
            <a:rPr lang="en-US" sz="2000" b="1" dirty="0" smtClean="0"/>
            <a:t>Determine adequacy of GPS data both in terms of sample sizes and biases</a:t>
          </a:r>
          <a:endParaRPr lang="en-US" sz="2000" b="1" dirty="0"/>
        </a:p>
      </dgm:t>
    </dgm:pt>
    <dgm:pt modelId="{1171B792-5370-43EB-8F51-230890E2AD00}" type="parTrans" cxnId="{E6FE5E5E-DE63-48EC-9805-15AD83D154F4}">
      <dgm:prSet/>
      <dgm:spPr/>
      <dgm:t>
        <a:bodyPr/>
        <a:lstStyle/>
        <a:p>
          <a:endParaRPr lang="en-US" sz="2000" b="1"/>
        </a:p>
      </dgm:t>
    </dgm:pt>
    <dgm:pt modelId="{02B0668C-C2AE-47B2-943E-2FA628B52FC2}" type="sibTrans" cxnId="{E6FE5E5E-DE63-48EC-9805-15AD83D154F4}">
      <dgm:prSet custT="1"/>
      <dgm:spPr/>
      <dgm:t>
        <a:bodyPr/>
        <a:lstStyle/>
        <a:p>
          <a:endParaRPr lang="en-US" sz="2000" b="1" dirty="0"/>
        </a:p>
      </dgm:t>
    </dgm:pt>
    <dgm:pt modelId="{94ECFC52-07C7-4BCE-A97B-4090EC0E8930}">
      <dgm:prSet custT="1"/>
      <dgm:spPr/>
      <dgm:t>
        <a:bodyPr/>
        <a:lstStyle/>
        <a:p>
          <a:pPr rtl="0"/>
          <a:r>
            <a:rPr lang="en-US" sz="2000" b="1" dirty="0" smtClean="0"/>
            <a:t>Implement truck tour model and compare with trip-based model applications</a:t>
          </a:r>
          <a:endParaRPr lang="en-US" sz="2000" b="1" dirty="0"/>
        </a:p>
      </dgm:t>
    </dgm:pt>
    <dgm:pt modelId="{0B938166-15EA-484B-8EC1-EC1E36C18D63}" type="parTrans" cxnId="{32025832-6661-4F0C-BEB7-5E99B054227B}">
      <dgm:prSet/>
      <dgm:spPr/>
      <dgm:t>
        <a:bodyPr/>
        <a:lstStyle/>
        <a:p>
          <a:endParaRPr lang="en-US" sz="2000" b="1"/>
        </a:p>
      </dgm:t>
    </dgm:pt>
    <dgm:pt modelId="{6874834F-7788-4CF1-B0EF-BB3E34152703}" type="sibTrans" cxnId="{32025832-6661-4F0C-BEB7-5E99B054227B}">
      <dgm:prSet custT="1"/>
      <dgm:spPr/>
      <dgm:t>
        <a:bodyPr/>
        <a:lstStyle/>
        <a:p>
          <a:endParaRPr lang="en-US" sz="2000" b="1" dirty="0"/>
        </a:p>
      </dgm:t>
    </dgm:pt>
    <dgm:pt modelId="{C748DE81-C858-4EA2-A2F5-BBB5C37F6949}">
      <dgm:prSet custT="1"/>
      <dgm:spPr/>
      <dgm:t>
        <a:bodyPr/>
        <a:lstStyle/>
        <a:p>
          <a:pPr rtl="0"/>
          <a:r>
            <a:rPr lang="en-US" sz="2000" b="1" dirty="0" smtClean="0"/>
            <a:t>Acquire GPS data for medium trucks and develop a medium truck tour model</a:t>
          </a:r>
          <a:endParaRPr lang="en-US" sz="2000" b="1" dirty="0"/>
        </a:p>
      </dgm:t>
    </dgm:pt>
    <dgm:pt modelId="{4A545567-075A-4E53-AD89-3E14F627A7C6}" type="parTrans" cxnId="{573E50A7-3D7F-46C7-8FE3-2D0CC108C406}">
      <dgm:prSet/>
      <dgm:spPr/>
      <dgm:t>
        <a:bodyPr/>
        <a:lstStyle/>
        <a:p>
          <a:endParaRPr lang="en-US" sz="2000" b="1"/>
        </a:p>
      </dgm:t>
    </dgm:pt>
    <dgm:pt modelId="{853C8266-116B-40BE-8EB0-F4AE262C4DD7}" type="sibTrans" cxnId="{573E50A7-3D7F-46C7-8FE3-2D0CC108C406}">
      <dgm:prSet/>
      <dgm:spPr/>
      <dgm:t>
        <a:bodyPr/>
        <a:lstStyle/>
        <a:p>
          <a:endParaRPr lang="en-US" sz="2000" b="1"/>
        </a:p>
      </dgm:t>
    </dgm:pt>
    <dgm:pt modelId="{331C464F-3BA5-4BB9-9966-2294C9C31E61}" type="pres">
      <dgm:prSet presAssocID="{EE5025E0-EC71-4B07-875E-2A6C8AAD90BB}" presName="outerComposite" presStyleCnt="0">
        <dgm:presLayoutVars>
          <dgm:chMax val="5"/>
          <dgm:dir/>
          <dgm:resizeHandles val="exact"/>
        </dgm:presLayoutVars>
      </dgm:prSet>
      <dgm:spPr/>
      <dgm:t>
        <a:bodyPr/>
        <a:lstStyle/>
        <a:p>
          <a:endParaRPr lang="en-US"/>
        </a:p>
      </dgm:t>
    </dgm:pt>
    <dgm:pt modelId="{6CCA553F-2FDD-4285-90E2-6E9D3AB3D21E}" type="pres">
      <dgm:prSet presAssocID="{EE5025E0-EC71-4B07-875E-2A6C8AAD90BB}" presName="dummyMaxCanvas" presStyleCnt="0">
        <dgm:presLayoutVars/>
      </dgm:prSet>
      <dgm:spPr/>
    </dgm:pt>
    <dgm:pt modelId="{A583EA8D-A03E-47BD-8829-8E8929FA1A23}" type="pres">
      <dgm:prSet presAssocID="{EE5025E0-EC71-4B07-875E-2A6C8AAD90BB}" presName="FourNodes_1" presStyleLbl="node1" presStyleIdx="0" presStyleCnt="4">
        <dgm:presLayoutVars>
          <dgm:bulletEnabled val="1"/>
        </dgm:presLayoutVars>
      </dgm:prSet>
      <dgm:spPr/>
      <dgm:t>
        <a:bodyPr/>
        <a:lstStyle/>
        <a:p>
          <a:endParaRPr lang="en-US"/>
        </a:p>
      </dgm:t>
    </dgm:pt>
    <dgm:pt modelId="{5FCBFEE5-1DC9-4B27-A9DA-ED0CAFC48ACB}" type="pres">
      <dgm:prSet presAssocID="{EE5025E0-EC71-4B07-875E-2A6C8AAD90BB}" presName="FourNodes_2" presStyleLbl="node1" presStyleIdx="1" presStyleCnt="4">
        <dgm:presLayoutVars>
          <dgm:bulletEnabled val="1"/>
        </dgm:presLayoutVars>
      </dgm:prSet>
      <dgm:spPr/>
      <dgm:t>
        <a:bodyPr/>
        <a:lstStyle/>
        <a:p>
          <a:endParaRPr lang="en-US"/>
        </a:p>
      </dgm:t>
    </dgm:pt>
    <dgm:pt modelId="{DA952EFC-E3A7-49EE-A912-0FBAC10973EA}" type="pres">
      <dgm:prSet presAssocID="{EE5025E0-EC71-4B07-875E-2A6C8AAD90BB}" presName="FourNodes_3" presStyleLbl="node1" presStyleIdx="2" presStyleCnt="4">
        <dgm:presLayoutVars>
          <dgm:bulletEnabled val="1"/>
        </dgm:presLayoutVars>
      </dgm:prSet>
      <dgm:spPr/>
      <dgm:t>
        <a:bodyPr/>
        <a:lstStyle/>
        <a:p>
          <a:endParaRPr lang="en-US"/>
        </a:p>
      </dgm:t>
    </dgm:pt>
    <dgm:pt modelId="{EF65AEEE-D5FD-4244-BD81-3390963F2A09}" type="pres">
      <dgm:prSet presAssocID="{EE5025E0-EC71-4B07-875E-2A6C8AAD90BB}" presName="FourNodes_4" presStyleLbl="node1" presStyleIdx="3" presStyleCnt="4">
        <dgm:presLayoutVars>
          <dgm:bulletEnabled val="1"/>
        </dgm:presLayoutVars>
      </dgm:prSet>
      <dgm:spPr/>
      <dgm:t>
        <a:bodyPr/>
        <a:lstStyle/>
        <a:p>
          <a:endParaRPr lang="en-US"/>
        </a:p>
      </dgm:t>
    </dgm:pt>
    <dgm:pt modelId="{42CF971A-9059-4C6F-92F0-D34F00CD4AAA}" type="pres">
      <dgm:prSet presAssocID="{EE5025E0-EC71-4B07-875E-2A6C8AAD90BB}" presName="FourConn_1-2" presStyleLbl="fgAccFollowNode1" presStyleIdx="0" presStyleCnt="3">
        <dgm:presLayoutVars>
          <dgm:bulletEnabled val="1"/>
        </dgm:presLayoutVars>
      </dgm:prSet>
      <dgm:spPr/>
      <dgm:t>
        <a:bodyPr/>
        <a:lstStyle/>
        <a:p>
          <a:endParaRPr lang="en-US"/>
        </a:p>
      </dgm:t>
    </dgm:pt>
    <dgm:pt modelId="{71C736F4-CDF6-469F-B5AE-AA359E95FADB}" type="pres">
      <dgm:prSet presAssocID="{EE5025E0-EC71-4B07-875E-2A6C8AAD90BB}" presName="FourConn_2-3" presStyleLbl="fgAccFollowNode1" presStyleIdx="1" presStyleCnt="3">
        <dgm:presLayoutVars>
          <dgm:bulletEnabled val="1"/>
        </dgm:presLayoutVars>
      </dgm:prSet>
      <dgm:spPr/>
      <dgm:t>
        <a:bodyPr/>
        <a:lstStyle/>
        <a:p>
          <a:endParaRPr lang="en-US"/>
        </a:p>
      </dgm:t>
    </dgm:pt>
    <dgm:pt modelId="{5D16F99B-A42D-4E47-B0CB-44805EAC180B}" type="pres">
      <dgm:prSet presAssocID="{EE5025E0-EC71-4B07-875E-2A6C8AAD90BB}" presName="FourConn_3-4" presStyleLbl="fgAccFollowNode1" presStyleIdx="2" presStyleCnt="3">
        <dgm:presLayoutVars>
          <dgm:bulletEnabled val="1"/>
        </dgm:presLayoutVars>
      </dgm:prSet>
      <dgm:spPr/>
      <dgm:t>
        <a:bodyPr/>
        <a:lstStyle/>
        <a:p>
          <a:endParaRPr lang="en-US"/>
        </a:p>
      </dgm:t>
    </dgm:pt>
    <dgm:pt modelId="{2E342D60-819E-4DC0-99B7-55635D5770B0}" type="pres">
      <dgm:prSet presAssocID="{EE5025E0-EC71-4B07-875E-2A6C8AAD90BB}" presName="FourNodes_1_text" presStyleLbl="node1" presStyleIdx="3" presStyleCnt="4">
        <dgm:presLayoutVars>
          <dgm:bulletEnabled val="1"/>
        </dgm:presLayoutVars>
      </dgm:prSet>
      <dgm:spPr/>
      <dgm:t>
        <a:bodyPr/>
        <a:lstStyle/>
        <a:p>
          <a:endParaRPr lang="en-US"/>
        </a:p>
      </dgm:t>
    </dgm:pt>
    <dgm:pt modelId="{5889AC21-579F-441C-8163-C64FC1D41C77}" type="pres">
      <dgm:prSet presAssocID="{EE5025E0-EC71-4B07-875E-2A6C8AAD90BB}" presName="FourNodes_2_text" presStyleLbl="node1" presStyleIdx="3" presStyleCnt="4">
        <dgm:presLayoutVars>
          <dgm:bulletEnabled val="1"/>
        </dgm:presLayoutVars>
      </dgm:prSet>
      <dgm:spPr/>
      <dgm:t>
        <a:bodyPr/>
        <a:lstStyle/>
        <a:p>
          <a:endParaRPr lang="en-US"/>
        </a:p>
      </dgm:t>
    </dgm:pt>
    <dgm:pt modelId="{10EA95D9-DD3A-42C1-A3ED-A30A4D1D0BE8}" type="pres">
      <dgm:prSet presAssocID="{EE5025E0-EC71-4B07-875E-2A6C8AAD90BB}" presName="FourNodes_3_text" presStyleLbl="node1" presStyleIdx="3" presStyleCnt="4">
        <dgm:presLayoutVars>
          <dgm:bulletEnabled val="1"/>
        </dgm:presLayoutVars>
      </dgm:prSet>
      <dgm:spPr/>
      <dgm:t>
        <a:bodyPr/>
        <a:lstStyle/>
        <a:p>
          <a:endParaRPr lang="en-US"/>
        </a:p>
      </dgm:t>
    </dgm:pt>
    <dgm:pt modelId="{0FCEAD50-387B-4A7F-8322-F8F0AFE0E7D6}" type="pres">
      <dgm:prSet presAssocID="{EE5025E0-EC71-4B07-875E-2A6C8AAD90BB}" presName="FourNodes_4_text" presStyleLbl="node1" presStyleIdx="3" presStyleCnt="4">
        <dgm:presLayoutVars>
          <dgm:bulletEnabled val="1"/>
        </dgm:presLayoutVars>
      </dgm:prSet>
      <dgm:spPr/>
      <dgm:t>
        <a:bodyPr/>
        <a:lstStyle/>
        <a:p>
          <a:endParaRPr lang="en-US"/>
        </a:p>
      </dgm:t>
    </dgm:pt>
  </dgm:ptLst>
  <dgm:cxnLst>
    <dgm:cxn modelId="{A4587E8A-9250-4EF9-938E-713EE684BD28}" type="presOf" srcId="{02B0668C-C2AE-47B2-943E-2FA628B52FC2}" destId="{71C736F4-CDF6-469F-B5AE-AA359E95FADB}" srcOrd="0" destOrd="0" presId="urn:microsoft.com/office/officeart/2005/8/layout/vProcess5"/>
    <dgm:cxn modelId="{AED6E387-FC99-4C60-B2DE-1A3C84DF88F3}" type="presOf" srcId="{03317739-2652-44CF-916E-5B40BAED3A49}" destId="{5FCBFEE5-1DC9-4B27-A9DA-ED0CAFC48ACB}" srcOrd="0" destOrd="0" presId="urn:microsoft.com/office/officeart/2005/8/layout/vProcess5"/>
    <dgm:cxn modelId="{09116655-E81B-431D-8730-3927CF64DE0F}" type="presOf" srcId="{EE5025E0-EC71-4B07-875E-2A6C8AAD90BB}" destId="{331C464F-3BA5-4BB9-9966-2294C9C31E61}" srcOrd="0" destOrd="0" presId="urn:microsoft.com/office/officeart/2005/8/layout/vProcess5"/>
    <dgm:cxn modelId="{C78AA3A9-A53A-4D17-ACB3-B157BFF9D183}" type="presOf" srcId="{6874834F-7788-4CF1-B0EF-BB3E34152703}" destId="{5D16F99B-A42D-4E47-B0CB-44805EAC180B}" srcOrd="0" destOrd="0" presId="urn:microsoft.com/office/officeart/2005/8/layout/vProcess5"/>
    <dgm:cxn modelId="{785CA74F-472A-494B-B51E-C5CEAF6432FD}" type="presOf" srcId="{94ECFC52-07C7-4BCE-A97B-4090EC0E8930}" destId="{DA952EFC-E3A7-49EE-A912-0FBAC10973EA}" srcOrd="0" destOrd="0" presId="urn:microsoft.com/office/officeart/2005/8/layout/vProcess5"/>
    <dgm:cxn modelId="{CD7E177E-4113-4B99-84A4-F25DE252C647}" type="presOf" srcId="{ACF7AF55-5147-4813-AF7A-CDB209F2BB61}" destId="{A583EA8D-A03E-47BD-8829-8E8929FA1A23}" srcOrd="0" destOrd="0" presId="urn:microsoft.com/office/officeart/2005/8/layout/vProcess5"/>
    <dgm:cxn modelId="{24A15E1A-9626-468A-B48B-B7D15F924240}" type="presOf" srcId="{ACF7AF55-5147-4813-AF7A-CDB209F2BB61}" destId="{2E342D60-819E-4DC0-99B7-55635D5770B0}" srcOrd="1" destOrd="0" presId="urn:microsoft.com/office/officeart/2005/8/layout/vProcess5"/>
    <dgm:cxn modelId="{0ECB1A42-137D-47AB-9C3A-E9E15E0915B7}" srcId="{EE5025E0-EC71-4B07-875E-2A6C8AAD90BB}" destId="{ACF7AF55-5147-4813-AF7A-CDB209F2BB61}" srcOrd="0" destOrd="0" parTransId="{A5029B8E-13F6-49A8-AF2F-AB6A59884701}" sibTransId="{1C8B443F-69FE-4233-8864-1C60B112E239}"/>
    <dgm:cxn modelId="{73E30F44-2B4A-4C17-94DB-5E2D0112309E}" type="presOf" srcId="{94ECFC52-07C7-4BCE-A97B-4090EC0E8930}" destId="{10EA95D9-DD3A-42C1-A3ED-A30A4D1D0BE8}" srcOrd="1" destOrd="0" presId="urn:microsoft.com/office/officeart/2005/8/layout/vProcess5"/>
    <dgm:cxn modelId="{E6FE5E5E-DE63-48EC-9805-15AD83D154F4}" srcId="{EE5025E0-EC71-4B07-875E-2A6C8AAD90BB}" destId="{03317739-2652-44CF-916E-5B40BAED3A49}" srcOrd="1" destOrd="0" parTransId="{1171B792-5370-43EB-8F51-230890E2AD00}" sibTransId="{02B0668C-C2AE-47B2-943E-2FA628B52FC2}"/>
    <dgm:cxn modelId="{9F92230C-D1CB-45C2-9AFA-73EE30D8C78A}" type="presOf" srcId="{C748DE81-C858-4EA2-A2F5-BBB5C37F6949}" destId="{0FCEAD50-387B-4A7F-8322-F8F0AFE0E7D6}" srcOrd="1" destOrd="0" presId="urn:microsoft.com/office/officeart/2005/8/layout/vProcess5"/>
    <dgm:cxn modelId="{F34D1371-67EA-4D9A-8591-9F5A93CC672C}" type="presOf" srcId="{03317739-2652-44CF-916E-5B40BAED3A49}" destId="{5889AC21-579F-441C-8163-C64FC1D41C77}" srcOrd="1" destOrd="0" presId="urn:microsoft.com/office/officeart/2005/8/layout/vProcess5"/>
    <dgm:cxn modelId="{573E50A7-3D7F-46C7-8FE3-2D0CC108C406}" srcId="{EE5025E0-EC71-4B07-875E-2A6C8AAD90BB}" destId="{C748DE81-C858-4EA2-A2F5-BBB5C37F6949}" srcOrd="3" destOrd="0" parTransId="{4A545567-075A-4E53-AD89-3E14F627A7C6}" sibTransId="{853C8266-116B-40BE-8EB0-F4AE262C4DD7}"/>
    <dgm:cxn modelId="{48E4D322-0156-4C5D-A7E6-67B766156727}" type="presOf" srcId="{C748DE81-C858-4EA2-A2F5-BBB5C37F6949}" destId="{EF65AEEE-D5FD-4244-BD81-3390963F2A09}" srcOrd="0" destOrd="0" presId="urn:microsoft.com/office/officeart/2005/8/layout/vProcess5"/>
    <dgm:cxn modelId="{32025832-6661-4F0C-BEB7-5E99B054227B}" srcId="{EE5025E0-EC71-4B07-875E-2A6C8AAD90BB}" destId="{94ECFC52-07C7-4BCE-A97B-4090EC0E8930}" srcOrd="2" destOrd="0" parTransId="{0B938166-15EA-484B-8EC1-EC1E36C18D63}" sibTransId="{6874834F-7788-4CF1-B0EF-BB3E34152703}"/>
    <dgm:cxn modelId="{330E5E6C-C802-4CB4-92E8-3A02DC29364C}" type="presOf" srcId="{1C8B443F-69FE-4233-8864-1C60B112E239}" destId="{42CF971A-9059-4C6F-92F0-D34F00CD4AAA}" srcOrd="0" destOrd="0" presId="urn:microsoft.com/office/officeart/2005/8/layout/vProcess5"/>
    <dgm:cxn modelId="{E2660EFB-FA2C-4EEF-8A96-4D3388B18834}" type="presParOf" srcId="{331C464F-3BA5-4BB9-9966-2294C9C31E61}" destId="{6CCA553F-2FDD-4285-90E2-6E9D3AB3D21E}" srcOrd="0" destOrd="0" presId="urn:microsoft.com/office/officeart/2005/8/layout/vProcess5"/>
    <dgm:cxn modelId="{C4BF1F95-8DFB-44A1-BC22-F4F346B22F61}" type="presParOf" srcId="{331C464F-3BA5-4BB9-9966-2294C9C31E61}" destId="{A583EA8D-A03E-47BD-8829-8E8929FA1A23}" srcOrd="1" destOrd="0" presId="urn:microsoft.com/office/officeart/2005/8/layout/vProcess5"/>
    <dgm:cxn modelId="{4C3F7821-4FB7-467E-88B9-E4F9E80F26BD}" type="presParOf" srcId="{331C464F-3BA5-4BB9-9966-2294C9C31E61}" destId="{5FCBFEE5-1DC9-4B27-A9DA-ED0CAFC48ACB}" srcOrd="2" destOrd="0" presId="urn:microsoft.com/office/officeart/2005/8/layout/vProcess5"/>
    <dgm:cxn modelId="{5206CB5D-C77B-439D-91D6-DCB629554B84}" type="presParOf" srcId="{331C464F-3BA5-4BB9-9966-2294C9C31E61}" destId="{DA952EFC-E3A7-49EE-A912-0FBAC10973EA}" srcOrd="3" destOrd="0" presId="urn:microsoft.com/office/officeart/2005/8/layout/vProcess5"/>
    <dgm:cxn modelId="{1633A945-647C-4534-A753-51A60DDA1B4F}" type="presParOf" srcId="{331C464F-3BA5-4BB9-9966-2294C9C31E61}" destId="{EF65AEEE-D5FD-4244-BD81-3390963F2A09}" srcOrd="4" destOrd="0" presId="urn:microsoft.com/office/officeart/2005/8/layout/vProcess5"/>
    <dgm:cxn modelId="{90690830-6CAC-41CF-8AA0-969518C58471}" type="presParOf" srcId="{331C464F-3BA5-4BB9-9966-2294C9C31E61}" destId="{42CF971A-9059-4C6F-92F0-D34F00CD4AAA}" srcOrd="5" destOrd="0" presId="urn:microsoft.com/office/officeart/2005/8/layout/vProcess5"/>
    <dgm:cxn modelId="{DA2149A3-3BA0-40FE-9E16-8239CB199E6C}" type="presParOf" srcId="{331C464F-3BA5-4BB9-9966-2294C9C31E61}" destId="{71C736F4-CDF6-469F-B5AE-AA359E95FADB}" srcOrd="6" destOrd="0" presId="urn:microsoft.com/office/officeart/2005/8/layout/vProcess5"/>
    <dgm:cxn modelId="{DBDB9FEA-94BB-4C06-9E67-EEC6414D1968}" type="presParOf" srcId="{331C464F-3BA5-4BB9-9966-2294C9C31E61}" destId="{5D16F99B-A42D-4E47-B0CB-44805EAC180B}" srcOrd="7" destOrd="0" presId="urn:microsoft.com/office/officeart/2005/8/layout/vProcess5"/>
    <dgm:cxn modelId="{1221B75B-97EC-493D-8FE3-0FA1EA791154}" type="presParOf" srcId="{331C464F-3BA5-4BB9-9966-2294C9C31E61}" destId="{2E342D60-819E-4DC0-99B7-55635D5770B0}" srcOrd="8" destOrd="0" presId="urn:microsoft.com/office/officeart/2005/8/layout/vProcess5"/>
    <dgm:cxn modelId="{DF761475-077F-423C-969A-B28253F0D75B}" type="presParOf" srcId="{331C464F-3BA5-4BB9-9966-2294C9C31E61}" destId="{5889AC21-579F-441C-8163-C64FC1D41C77}" srcOrd="9" destOrd="0" presId="urn:microsoft.com/office/officeart/2005/8/layout/vProcess5"/>
    <dgm:cxn modelId="{C65073A1-6BBB-4B7E-88EE-789ED1D58A85}" type="presParOf" srcId="{331C464F-3BA5-4BB9-9966-2294C9C31E61}" destId="{10EA95D9-DD3A-42C1-A3ED-A30A4D1D0BE8}" srcOrd="10" destOrd="0" presId="urn:microsoft.com/office/officeart/2005/8/layout/vProcess5"/>
    <dgm:cxn modelId="{8EAA937F-1B03-41F2-B8BC-903172ABC6A1}" type="presParOf" srcId="{331C464F-3BA5-4BB9-9966-2294C9C31E61}" destId="{0FCEAD50-387B-4A7F-8322-F8F0AFE0E7D6}"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EE5025E0-EC71-4B07-875E-2A6C8AAD90BB}" type="doc">
      <dgm:prSet loTypeId="urn:microsoft.com/office/officeart/2005/8/layout/hProcess11" loCatId="process" qsTypeId="urn:microsoft.com/office/officeart/2005/8/quickstyle/3d2" qsCatId="3D" csTypeId="urn:microsoft.com/office/officeart/2005/8/colors/accent6_2" csCatId="accent6" phldr="1"/>
      <dgm:spPr/>
      <dgm:t>
        <a:bodyPr/>
        <a:lstStyle/>
        <a:p>
          <a:endParaRPr lang="en-US"/>
        </a:p>
      </dgm:t>
    </dgm:pt>
    <dgm:pt modelId="{ACF7AF55-5147-4813-AF7A-CDB209F2BB61}">
      <dgm:prSet custT="1"/>
      <dgm:spPr/>
      <dgm:t>
        <a:bodyPr/>
        <a:lstStyle/>
        <a:p>
          <a:pPr rtl="0"/>
          <a:r>
            <a:rPr lang="en-US" sz="1600" b="1" dirty="0" smtClean="0"/>
            <a:t>Truck model parameters are difficult and expensive to obtain by surveys</a:t>
          </a:r>
          <a:endParaRPr lang="en-US" sz="1600" dirty="0"/>
        </a:p>
      </dgm:t>
    </dgm:pt>
    <dgm:pt modelId="{A5029B8E-13F6-49A8-AF2F-AB6A59884701}" type="parTrans" cxnId="{0ECB1A42-137D-47AB-9C3A-E9E15E0915B7}">
      <dgm:prSet/>
      <dgm:spPr/>
      <dgm:t>
        <a:bodyPr/>
        <a:lstStyle/>
        <a:p>
          <a:endParaRPr lang="en-US" sz="1600"/>
        </a:p>
      </dgm:t>
    </dgm:pt>
    <dgm:pt modelId="{1C8B443F-69FE-4233-8864-1C60B112E239}" type="sibTrans" cxnId="{0ECB1A42-137D-47AB-9C3A-E9E15E0915B7}">
      <dgm:prSet/>
      <dgm:spPr/>
      <dgm:t>
        <a:bodyPr/>
        <a:lstStyle/>
        <a:p>
          <a:endParaRPr lang="en-US" sz="1600"/>
        </a:p>
      </dgm:t>
    </dgm:pt>
    <dgm:pt modelId="{03317739-2652-44CF-916E-5B40BAED3A49}">
      <dgm:prSet custT="1"/>
      <dgm:spPr/>
      <dgm:t>
        <a:bodyPr/>
        <a:lstStyle/>
        <a:p>
          <a:pPr rtl="0"/>
          <a:r>
            <a:rPr lang="en-US" sz="1600" b="1" dirty="0" smtClean="0"/>
            <a:t>Truck GPS data is </a:t>
          </a:r>
          <a:br>
            <a:rPr lang="en-US" sz="1600" b="1" dirty="0" smtClean="0"/>
          </a:br>
          <a:r>
            <a:rPr lang="en-US" sz="1600" b="1" dirty="0" smtClean="0"/>
            <a:t>cost-effective to obtain large volume of information from trucks</a:t>
          </a:r>
          <a:endParaRPr lang="en-US" sz="1600" dirty="0"/>
        </a:p>
      </dgm:t>
    </dgm:pt>
    <dgm:pt modelId="{1171B792-5370-43EB-8F51-230890E2AD00}" type="parTrans" cxnId="{E6FE5E5E-DE63-48EC-9805-15AD83D154F4}">
      <dgm:prSet/>
      <dgm:spPr/>
      <dgm:t>
        <a:bodyPr/>
        <a:lstStyle/>
        <a:p>
          <a:endParaRPr lang="en-US" sz="1600"/>
        </a:p>
      </dgm:t>
    </dgm:pt>
    <dgm:pt modelId="{02B0668C-C2AE-47B2-943E-2FA628B52FC2}" type="sibTrans" cxnId="{E6FE5E5E-DE63-48EC-9805-15AD83D154F4}">
      <dgm:prSet/>
      <dgm:spPr/>
      <dgm:t>
        <a:bodyPr/>
        <a:lstStyle/>
        <a:p>
          <a:endParaRPr lang="en-US" sz="1600"/>
        </a:p>
      </dgm:t>
    </dgm:pt>
    <dgm:pt modelId="{63973A52-F20A-404F-AD0B-6B8A6795FFF4}">
      <dgm:prSet custT="1"/>
      <dgm:spPr/>
      <dgm:t>
        <a:bodyPr/>
        <a:lstStyle/>
        <a:p>
          <a:pPr rtl="0"/>
          <a:r>
            <a:rPr lang="en-US" sz="1600" b="1" dirty="0" smtClean="0"/>
            <a:t>Truck tour-based models require large samples by industry type</a:t>
          </a:r>
          <a:endParaRPr lang="en-US" sz="1600" b="1" dirty="0"/>
        </a:p>
      </dgm:t>
    </dgm:pt>
    <dgm:pt modelId="{FB74F026-7CB4-4D29-B591-B8DA0C0FCA43}" type="parTrans" cxnId="{F9EC2FF8-649B-4CEC-8777-0E69C01A8927}">
      <dgm:prSet/>
      <dgm:spPr/>
      <dgm:t>
        <a:bodyPr/>
        <a:lstStyle/>
        <a:p>
          <a:endParaRPr lang="en-US" sz="1600"/>
        </a:p>
      </dgm:t>
    </dgm:pt>
    <dgm:pt modelId="{0AE1EBA2-26E0-4B8D-8B3F-8C54D65AA58F}" type="sibTrans" cxnId="{F9EC2FF8-649B-4CEC-8777-0E69C01A8927}">
      <dgm:prSet/>
      <dgm:spPr/>
      <dgm:t>
        <a:bodyPr/>
        <a:lstStyle/>
        <a:p>
          <a:endParaRPr lang="en-US" sz="1600"/>
        </a:p>
      </dgm:t>
    </dgm:pt>
    <dgm:pt modelId="{C6A1EABC-2D46-43CB-BEE5-6416F5ED69DA}">
      <dgm:prSet custT="1"/>
      <dgm:spPr/>
      <dgm:t>
        <a:bodyPr/>
        <a:lstStyle/>
        <a:p>
          <a:pPr rtl="0"/>
          <a:r>
            <a:rPr lang="en-US" sz="1600" b="1" dirty="0" smtClean="0"/>
            <a:t>Tour-based models capture trip chaining patterns of trucks by type</a:t>
          </a:r>
          <a:endParaRPr lang="en-US" sz="1600" b="1" dirty="0"/>
        </a:p>
      </dgm:t>
    </dgm:pt>
    <dgm:pt modelId="{CCA9948C-F1CD-481D-A858-DC8486B570AF}" type="parTrans" cxnId="{E0BBF9DE-9395-4097-9952-50BA3527F3F8}">
      <dgm:prSet/>
      <dgm:spPr/>
      <dgm:t>
        <a:bodyPr/>
        <a:lstStyle/>
        <a:p>
          <a:endParaRPr lang="en-US"/>
        </a:p>
      </dgm:t>
    </dgm:pt>
    <dgm:pt modelId="{C9ECB409-D11A-4633-84AA-2DDE9E124410}" type="sibTrans" cxnId="{E0BBF9DE-9395-4097-9952-50BA3527F3F8}">
      <dgm:prSet/>
      <dgm:spPr/>
      <dgm:t>
        <a:bodyPr/>
        <a:lstStyle/>
        <a:p>
          <a:endParaRPr lang="en-US"/>
        </a:p>
      </dgm:t>
    </dgm:pt>
    <dgm:pt modelId="{34A7FC26-9FAF-4D28-9470-E28CCD52D6CB}" type="pres">
      <dgm:prSet presAssocID="{EE5025E0-EC71-4B07-875E-2A6C8AAD90BB}" presName="Name0" presStyleCnt="0">
        <dgm:presLayoutVars>
          <dgm:dir/>
          <dgm:resizeHandles val="exact"/>
        </dgm:presLayoutVars>
      </dgm:prSet>
      <dgm:spPr/>
      <dgm:t>
        <a:bodyPr/>
        <a:lstStyle/>
        <a:p>
          <a:endParaRPr lang="en-US"/>
        </a:p>
      </dgm:t>
    </dgm:pt>
    <dgm:pt modelId="{AAD66807-CC27-42CC-8CBA-5C30C5DBBE22}" type="pres">
      <dgm:prSet presAssocID="{EE5025E0-EC71-4B07-875E-2A6C8AAD90BB}" presName="arrow" presStyleLbl="bgShp" presStyleIdx="0" presStyleCnt="1"/>
      <dgm:spPr/>
      <dgm:t>
        <a:bodyPr/>
        <a:lstStyle/>
        <a:p>
          <a:endParaRPr lang="en-US"/>
        </a:p>
      </dgm:t>
    </dgm:pt>
    <dgm:pt modelId="{7A3C0B07-BDFC-42B1-BFB8-A57DC1027105}" type="pres">
      <dgm:prSet presAssocID="{EE5025E0-EC71-4B07-875E-2A6C8AAD90BB}" presName="points" presStyleCnt="0"/>
      <dgm:spPr/>
      <dgm:t>
        <a:bodyPr/>
        <a:lstStyle/>
        <a:p>
          <a:endParaRPr lang="en-US"/>
        </a:p>
      </dgm:t>
    </dgm:pt>
    <dgm:pt modelId="{FF690A56-135A-455B-8C1B-028B747C547C}" type="pres">
      <dgm:prSet presAssocID="{ACF7AF55-5147-4813-AF7A-CDB209F2BB61}" presName="compositeA" presStyleCnt="0"/>
      <dgm:spPr/>
      <dgm:t>
        <a:bodyPr/>
        <a:lstStyle/>
        <a:p>
          <a:endParaRPr lang="en-US"/>
        </a:p>
      </dgm:t>
    </dgm:pt>
    <dgm:pt modelId="{2E03ABB8-A2F0-44F0-BD29-ACB8402CFE8B}" type="pres">
      <dgm:prSet presAssocID="{ACF7AF55-5147-4813-AF7A-CDB209F2BB61}" presName="textA" presStyleLbl="revTx" presStyleIdx="0" presStyleCnt="4">
        <dgm:presLayoutVars>
          <dgm:bulletEnabled val="1"/>
        </dgm:presLayoutVars>
      </dgm:prSet>
      <dgm:spPr/>
      <dgm:t>
        <a:bodyPr/>
        <a:lstStyle/>
        <a:p>
          <a:endParaRPr lang="en-US"/>
        </a:p>
      </dgm:t>
    </dgm:pt>
    <dgm:pt modelId="{A3E7AC4E-0ACB-4AB0-A7BA-45B57FF6396D}" type="pres">
      <dgm:prSet presAssocID="{ACF7AF55-5147-4813-AF7A-CDB209F2BB61}" presName="circleA" presStyleLbl="node1" presStyleIdx="0" presStyleCnt="4"/>
      <dgm:spPr/>
      <dgm:t>
        <a:bodyPr/>
        <a:lstStyle/>
        <a:p>
          <a:endParaRPr lang="en-US"/>
        </a:p>
      </dgm:t>
    </dgm:pt>
    <dgm:pt modelId="{0BF7E15B-35F2-4CFE-BBDB-C65C087FD499}" type="pres">
      <dgm:prSet presAssocID="{ACF7AF55-5147-4813-AF7A-CDB209F2BB61}" presName="spaceA" presStyleCnt="0"/>
      <dgm:spPr/>
      <dgm:t>
        <a:bodyPr/>
        <a:lstStyle/>
        <a:p>
          <a:endParaRPr lang="en-US"/>
        </a:p>
      </dgm:t>
    </dgm:pt>
    <dgm:pt modelId="{58F6F823-5721-443F-B023-9B0A833537F1}" type="pres">
      <dgm:prSet presAssocID="{1C8B443F-69FE-4233-8864-1C60B112E239}" presName="space" presStyleCnt="0"/>
      <dgm:spPr/>
      <dgm:t>
        <a:bodyPr/>
        <a:lstStyle/>
        <a:p>
          <a:endParaRPr lang="en-US"/>
        </a:p>
      </dgm:t>
    </dgm:pt>
    <dgm:pt modelId="{C2FB945E-C094-4CAD-8948-FEC1C3E38B92}" type="pres">
      <dgm:prSet presAssocID="{03317739-2652-44CF-916E-5B40BAED3A49}" presName="compositeB" presStyleCnt="0"/>
      <dgm:spPr/>
    </dgm:pt>
    <dgm:pt modelId="{21E89263-C913-45E3-9077-A80FF2A747C8}" type="pres">
      <dgm:prSet presAssocID="{03317739-2652-44CF-916E-5B40BAED3A49}" presName="textB" presStyleLbl="revTx" presStyleIdx="1" presStyleCnt="4">
        <dgm:presLayoutVars>
          <dgm:bulletEnabled val="1"/>
        </dgm:presLayoutVars>
      </dgm:prSet>
      <dgm:spPr/>
      <dgm:t>
        <a:bodyPr/>
        <a:lstStyle/>
        <a:p>
          <a:endParaRPr lang="en-US"/>
        </a:p>
      </dgm:t>
    </dgm:pt>
    <dgm:pt modelId="{BCB3F4D3-72FA-4E01-9BDB-D335C1AE8991}" type="pres">
      <dgm:prSet presAssocID="{03317739-2652-44CF-916E-5B40BAED3A49}" presName="circleB" presStyleLbl="node1" presStyleIdx="1" presStyleCnt="4"/>
      <dgm:spPr/>
    </dgm:pt>
    <dgm:pt modelId="{88D0CAFC-D60F-41ED-BBDC-275E66908FD7}" type="pres">
      <dgm:prSet presAssocID="{03317739-2652-44CF-916E-5B40BAED3A49}" presName="spaceB" presStyleCnt="0"/>
      <dgm:spPr/>
    </dgm:pt>
    <dgm:pt modelId="{B82446B2-C115-4289-BBAB-49352E0596F0}" type="pres">
      <dgm:prSet presAssocID="{02B0668C-C2AE-47B2-943E-2FA628B52FC2}" presName="space" presStyleCnt="0"/>
      <dgm:spPr/>
      <dgm:t>
        <a:bodyPr/>
        <a:lstStyle/>
        <a:p>
          <a:endParaRPr lang="en-US"/>
        </a:p>
      </dgm:t>
    </dgm:pt>
    <dgm:pt modelId="{7A5A3B30-59D3-4AF3-B772-BA2DF0D4CF04}" type="pres">
      <dgm:prSet presAssocID="{63973A52-F20A-404F-AD0B-6B8A6795FFF4}" presName="compositeA" presStyleCnt="0"/>
      <dgm:spPr/>
    </dgm:pt>
    <dgm:pt modelId="{10A3699C-74DF-4DF2-A864-3210705403C9}" type="pres">
      <dgm:prSet presAssocID="{63973A52-F20A-404F-AD0B-6B8A6795FFF4}" presName="textA" presStyleLbl="revTx" presStyleIdx="2" presStyleCnt="4">
        <dgm:presLayoutVars>
          <dgm:bulletEnabled val="1"/>
        </dgm:presLayoutVars>
      </dgm:prSet>
      <dgm:spPr/>
      <dgm:t>
        <a:bodyPr/>
        <a:lstStyle/>
        <a:p>
          <a:endParaRPr lang="en-US"/>
        </a:p>
      </dgm:t>
    </dgm:pt>
    <dgm:pt modelId="{E85125BF-250D-4A0F-9397-D12704DD81B2}" type="pres">
      <dgm:prSet presAssocID="{63973A52-F20A-404F-AD0B-6B8A6795FFF4}" presName="circleA" presStyleLbl="node1" presStyleIdx="2" presStyleCnt="4"/>
      <dgm:spPr/>
    </dgm:pt>
    <dgm:pt modelId="{105DEA88-DE59-4AA7-A9A8-F78BEE9204FE}" type="pres">
      <dgm:prSet presAssocID="{63973A52-F20A-404F-AD0B-6B8A6795FFF4}" presName="spaceA" presStyleCnt="0"/>
      <dgm:spPr/>
    </dgm:pt>
    <dgm:pt modelId="{8E64E54E-18A8-47DE-94FB-B1D620686E90}" type="pres">
      <dgm:prSet presAssocID="{0AE1EBA2-26E0-4B8D-8B3F-8C54D65AA58F}" presName="space" presStyleCnt="0"/>
      <dgm:spPr/>
    </dgm:pt>
    <dgm:pt modelId="{A00F4005-1246-4A2E-855F-7DA1D4B9379E}" type="pres">
      <dgm:prSet presAssocID="{C6A1EABC-2D46-43CB-BEE5-6416F5ED69DA}" presName="compositeB" presStyleCnt="0"/>
      <dgm:spPr/>
    </dgm:pt>
    <dgm:pt modelId="{4BD69037-4986-4A88-9E7C-9D97057AFDBC}" type="pres">
      <dgm:prSet presAssocID="{C6A1EABC-2D46-43CB-BEE5-6416F5ED69DA}" presName="textB" presStyleLbl="revTx" presStyleIdx="3" presStyleCnt="4">
        <dgm:presLayoutVars>
          <dgm:bulletEnabled val="1"/>
        </dgm:presLayoutVars>
      </dgm:prSet>
      <dgm:spPr/>
      <dgm:t>
        <a:bodyPr/>
        <a:lstStyle/>
        <a:p>
          <a:endParaRPr lang="en-US"/>
        </a:p>
      </dgm:t>
    </dgm:pt>
    <dgm:pt modelId="{A3D3A10D-60A0-4405-B840-8F1930536D6A}" type="pres">
      <dgm:prSet presAssocID="{C6A1EABC-2D46-43CB-BEE5-6416F5ED69DA}" presName="circleB" presStyleLbl="node1" presStyleIdx="3" presStyleCnt="4"/>
      <dgm:spPr/>
    </dgm:pt>
    <dgm:pt modelId="{19D5AB7A-B037-4A53-B02A-A592519FEE2A}" type="pres">
      <dgm:prSet presAssocID="{C6A1EABC-2D46-43CB-BEE5-6416F5ED69DA}" presName="spaceB" presStyleCnt="0"/>
      <dgm:spPr/>
    </dgm:pt>
  </dgm:ptLst>
  <dgm:cxnLst>
    <dgm:cxn modelId="{E6FE5E5E-DE63-48EC-9805-15AD83D154F4}" srcId="{EE5025E0-EC71-4B07-875E-2A6C8AAD90BB}" destId="{03317739-2652-44CF-916E-5B40BAED3A49}" srcOrd="1" destOrd="0" parTransId="{1171B792-5370-43EB-8F51-230890E2AD00}" sibTransId="{02B0668C-C2AE-47B2-943E-2FA628B52FC2}"/>
    <dgm:cxn modelId="{F9EC2FF8-649B-4CEC-8777-0E69C01A8927}" srcId="{EE5025E0-EC71-4B07-875E-2A6C8AAD90BB}" destId="{63973A52-F20A-404F-AD0B-6B8A6795FFF4}" srcOrd="2" destOrd="0" parTransId="{FB74F026-7CB4-4D29-B591-B8DA0C0FCA43}" sibTransId="{0AE1EBA2-26E0-4B8D-8B3F-8C54D65AA58F}"/>
    <dgm:cxn modelId="{0ECB1A42-137D-47AB-9C3A-E9E15E0915B7}" srcId="{EE5025E0-EC71-4B07-875E-2A6C8AAD90BB}" destId="{ACF7AF55-5147-4813-AF7A-CDB209F2BB61}" srcOrd="0" destOrd="0" parTransId="{A5029B8E-13F6-49A8-AF2F-AB6A59884701}" sibTransId="{1C8B443F-69FE-4233-8864-1C60B112E239}"/>
    <dgm:cxn modelId="{DADDC9B7-CD15-4607-9360-FBD35DABE680}" type="presOf" srcId="{C6A1EABC-2D46-43CB-BEE5-6416F5ED69DA}" destId="{4BD69037-4986-4A88-9E7C-9D97057AFDBC}" srcOrd="0" destOrd="0" presId="urn:microsoft.com/office/officeart/2005/8/layout/hProcess11"/>
    <dgm:cxn modelId="{A1A49139-EFC2-4D5A-A8E2-5BE47BD7BA0D}" type="presOf" srcId="{ACF7AF55-5147-4813-AF7A-CDB209F2BB61}" destId="{2E03ABB8-A2F0-44F0-BD29-ACB8402CFE8B}" srcOrd="0" destOrd="0" presId="urn:microsoft.com/office/officeart/2005/8/layout/hProcess11"/>
    <dgm:cxn modelId="{E0BBF9DE-9395-4097-9952-50BA3527F3F8}" srcId="{EE5025E0-EC71-4B07-875E-2A6C8AAD90BB}" destId="{C6A1EABC-2D46-43CB-BEE5-6416F5ED69DA}" srcOrd="3" destOrd="0" parTransId="{CCA9948C-F1CD-481D-A858-DC8486B570AF}" sibTransId="{C9ECB409-D11A-4633-84AA-2DDE9E124410}"/>
    <dgm:cxn modelId="{3702F4BF-93DE-42C4-B30B-2278E435BD7D}" type="presOf" srcId="{03317739-2652-44CF-916E-5B40BAED3A49}" destId="{21E89263-C913-45E3-9077-A80FF2A747C8}" srcOrd="0" destOrd="0" presId="urn:microsoft.com/office/officeart/2005/8/layout/hProcess11"/>
    <dgm:cxn modelId="{4ABECEB2-62FA-47B0-A7C4-8E78C2246C79}" type="presOf" srcId="{63973A52-F20A-404F-AD0B-6B8A6795FFF4}" destId="{10A3699C-74DF-4DF2-A864-3210705403C9}" srcOrd="0" destOrd="0" presId="urn:microsoft.com/office/officeart/2005/8/layout/hProcess11"/>
    <dgm:cxn modelId="{95741097-9325-426C-AA5C-E72A8DC49008}" type="presOf" srcId="{EE5025E0-EC71-4B07-875E-2A6C8AAD90BB}" destId="{34A7FC26-9FAF-4D28-9470-E28CCD52D6CB}" srcOrd="0" destOrd="0" presId="urn:microsoft.com/office/officeart/2005/8/layout/hProcess11"/>
    <dgm:cxn modelId="{82E9F1AE-8075-420F-82E8-B62CC8B9F31F}" type="presParOf" srcId="{34A7FC26-9FAF-4D28-9470-E28CCD52D6CB}" destId="{AAD66807-CC27-42CC-8CBA-5C30C5DBBE22}" srcOrd="0" destOrd="0" presId="urn:microsoft.com/office/officeart/2005/8/layout/hProcess11"/>
    <dgm:cxn modelId="{828C573C-DB7D-438C-BB4E-C8D7965416D9}" type="presParOf" srcId="{34A7FC26-9FAF-4D28-9470-E28CCD52D6CB}" destId="{7A3C0B07-BDFC-42B1-BFB8-A57DC1027105}" srcOrd="1" destOrd="0" presId="urn:microsoft.com/office/officeart/2005/8/layout/hProcess11"/>
    <dgm:cxn modelId="{879CFA8F-DA5D-4932-B317-1F465001F266}" type="presParOf" srcId="{7A3C0B07-BDFC-42B1-BFB8-A57DC1027105}" destId="{FF690A56-135A-455B-8C1B-028B747C547C}" srcOrd="0" destOrd="0" presId="urn:microsoft.com/office/officeart/2005/8/layout/hProcess11"/>
    <dgm:cxn modelId="{3F1911CF-4FC8-4CE4-A1F4-B1EF2102F0E8}" type="presParOf" srcId="{FF690A56-135A-455B-8C1B-028B747C547C}" destId="{2E03ABB8-A2F0-44F0-BD29-ACB8402CFE8B}" srcOrd="0" destOrd="0" presId="urn:microsoft.com/office/officeart/2005/8/layout/hProcess11"/>
    <dgm:cxn modelId="{5E0714B5-0717-428A-9664-8FEBA47E0EF8}" type="presParOf" srcId="{FF690A56-135A-455B-8C1B-028B747C547C}" destId="{A3E7AC4E-0ACB-4AB0-A7BA-45B57FF6396D}" srcOrd="1" destOrd="0" presId="urn:microsoft.com/office/officeart/2005/8/layout/hProcess11"/>
    <dgm:cxn modelId="{B5DAE333-2AFC-413A-8B02-CD051CBD2902}" type="presParOf" srcId="{FF690A56-135A-455B-8C1B-028B747C547C}" destId="{0BF7E15B-35F2-4CFE-BBDB-C65C087FD499}" srcOrd="2" destOrd="0" presId="urn:microsoft.com/office/officeart/2005/8/layout/hProcess11"/>
    <dgm:cxn modelId="{E7411974-E1AD-464A-B317-8AEF62B62D8B}" type="presParOf" srcId="{7A3C0B07-BDFC-42B1-BFB8-A57DC1027105}" destId="{58F6F823-5721-443F-B023-9B0A833537F1}" srcOrd="1" destOrd="0" presId="urn:microsoft.com/office/officeart/2005/8/layout/hProcess11"/>
    <dgm:cxn modelId="{49E09C1B-2DB6-48C5-8C4D-E04A616A603B}" type="presParOf" srcId="{7A3C0B07-BDFC-42B1-BFB8-A57DC1027105}" destId="{C2FB945E-C094-4CAD-8948-FEC1C3E38B92}" srcOrd="2" destOrd="0" presId="urn:microsoft.com/office/officeart/2005/8/layout/hProcess11"/>
    <dgm:cxn modelId="{47EC413B-A518-4085-9DF3-CD45FD3D54FD}" type="presParOf" srcId="{C2FB945E-C094-4CAD-8948-FEC1C3E38B92}" destId="{21E89263-C913-45E3-9077-A80FF2A747C8}" srcOrd="0" destOrd="0" presId="urn:microsoft.com/office/officeart/2005/8/layout/hProcess11"/>
    <dgm:cxn modelId="{C583628B-4D1E-44DE-96AD-AD61625E0FCC}" type="presParOf" srcId="{C2FB945E-C094-4CAD-8948-FEC1C3E38B92}" destId="{BCB3F4D3-72FA-4E01-9BDB-D335C1AE8991}" srcOrd="1" destOrd="0" presId="urn:microsoft.com/office/officeart/2005/8/layout/hProcess11"/>
    <dgm:cxn modelId="{A96EA85F-1C55-4CC6-ABC9-78139362264D}" type="presParOf" srcId="{C2FB945E-C094-4CAD-8948-FEC1C3E38B92}" destId="{88D0CAFC-D60F-41ED-BBDC-275E66908FD7}" srcOrd="2" destOrd="0" presId="urn:microsoft.com/office/officeart/2005/8/layout/hProcess11"/>
    <dgm:cxn modelId="{E552C1AA-5D37-4811-81B0-0C0E28329CC4}" type="presParOf" srcId="{7A3C0B07-BDFC-42B1-BFB8-A57DC1027105}" destId="{B82446B2-C115-4289-BBAB-49352E0596F0}" srcOrd="3" destOrd="0" presId="urn:microsoft.com/office/officeart/2005/8/layout/hProcess11"/>
    <dgm:cxn modelId="{712B5FD9-BA7A-47AC-B83D-0852BE0409AF}" type="presParOf" srcId="{7A3C0B07-BDFC-42B1-BFB8-A57DC1027105}" destId="{7A5A3B30-59D3-4AF3-B772-BA2DF0D4CF04}" srcOrd="4" destOrd="0" presId="urn:microsoft.com/office/officeart/2005/8/layout/hProcess11"/>
    <dgm:cxn modelId="{2608B0B9-BCC8-4ACC-BE6E-E24536750D62}" type="presParOf" srcId="{7A5A3B30-59D3-4AF3-B772-BA2DF0D4CF04}" destId="{10A3699C-74DF-4DF2-A864-3210705403C9}" srcOrd="0" destOrd="0" presId="urn:microsoft.com/office/officeart/2005/8/layout/hProcess11"/>
    <dgm:cxn modelId="{57B3D703-C277-4CA5-A32E-F171D26BB6AA}" type="presParOf" srcId="{7A5A3B30-59D3-4AF3-B772-BA2DF0D4CF04}" destId="{E85125BF-250D-4A0F-9397-D12704DD81B2}" srcOrd="1" destOrd="0" presId="urn:microsoft.com/office/officeart/2005/8/layout/hProcess11"/>
    <dgm:cxn modelId="{E8329E1D-855E-416A-A27B-D66BDE414D1B}" type="presParOf" srcId="{7A5A3B30-59D3-4AF3-B772-BA2DF0D4CF04}" destId="{105DEA88-DE59-4AA7-A9A8-F78BEE9204FE}" srcOrd="2" destOrd="0" presId="urn:microsoft.com/office/officeart/2005/8/layout/hProcess11"/>
    <dgm:cxn modelId="{9CDEEFCA-DA3D-4D9E-BD52-7AA8E4AC9DF7}" type="presParOf" srcId="{7A3C0B07-BDFC-42B1-BFB8-A57DC1027105}" destId="{8E64E54E-18A8-47DE-94FB-B1D620686E90}" srcOrd="5" destOrd="0" presId="urn:microsoft.com/office/officeart/2005/8/layout/hProcess11"/>
    <dgm:cxn modelId="{2BDE3AAC-492F-4806-ABF1-ADCCD3146A95}" type="presParOf" srcId="{7A3C0B07-BDFC-42B1-BFB8-A57DC1027105}" destId="{A00F4005-1246-4A2E-855F-7DA1D4B9379E}" srcOrd="6" destOrd="0" presId="urn:microsoft.com/office/officeart/2005/8/layout/hProcess11"/>
    <dgm:cxn modelId="{D269205D-5919-4355-8606-898E3BAC7AFA}" type="presParOf" srcId="{A00F4005-1246-4A2E-855F-7DA1D4B9379E}" destId="{4BD69037-4986-4A88-9E7C-9D97057AFDBC}" srcOrd="0" destOrd="0" presId="urn:microsoft.com/office/officeart/2005/8/layout/hProcess11"/>
    <dgm:cxn modelId="{F364F8EE-D7B2-4EDE-B935-CE64F8A6671A}" type="presParOf" srcId="{A00F4005-1246-4A2E-855F-7DA1D4B9379E}" destId="{A3D3A10D-60A0-4405-B840-8F1930536D6A}" srcOrd="1" destOrd="0" presId="urn:microsoft.com/office/officeart/2005/8/layout/hProcess11"/>
    <dgm:cxn modelId="{856303C4-3013-41BD-A29A-4C953FBFE0C1}" type="presParOf" srcId="{A00F4005-1246-4A2E-855F-7DA1D4B9379E}" destId="{19D5AB7A-B037-4A53-B02A-A592519FEE2A}"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C0F3C40-8C66-4B89-92DE-4E8C91601B69}" type="doc">
      <dgm:prSet loTypeId="urn:microsoft.com/office/officeart/2005/8/layout/vProcess5" loCatId="process" qsTypeId="urn:microsoft.com/office/officeart/2005/8/quickstyle/3d1" qsCatId="3D" csTypeId="urn:microsoft.com/office/officeart/2005/8/colors/accent1_2" csCatId="accent1" phldr="1"/>
      <dgm:spPr/>
      <dgm:t>
        <a:bodyPr/>
        <a:lstStyle/>
        <a:p>
          <a:endParaRPr lang="en-US"/>
        </a:p>
      </dgm:t>
    </dgm:pt>
    <dgm:pt modelId="{3A560522-5132-4FD0-BDE1-CB2539C4AC7C}">
      <dgm:prSet custT="1"/>
      <dgm:spPr/>
      <dgm:t>
        <a:bodyPr/>
        <a:lstStyle/>
        <a:p>
          <a:pPr rtl="0"/>
          <a:r>
            <a:rPr lang="en-US" sz="1600" b="1" dirty="0" smtClean="0">
              <a:effectLst>
                <a:outerShdw blurRad="38100" dist="38100" dir="2700000" algn="tl">
                  <a:srgbClr val="000000">
                    <a:alpha val="43137"/>
                  </a:srgbClr>
                </a:outerShdw>
              </a:effectLst>
            </a:rPr>
            <a:t>Cost for one month of data – $10K</a:t>
          </a:r>
          <a:endParaRPr lang="en-US" sz="1600" b="1" dirty="0">
            <a:effectLst>
              <a:outerShdw blurRad="38100" dist="38100" dir="2700000" algn="tl">
                <a:srgbClr val="000000">
                  <a:alpha val="43137"/>
                </a:srgbClr>
              </a:outerShdw>
            </a:effectLst>
          </a:endParaRPr>
        </a:p>
      </dgm:t>
    </dgm:pt>
    <dgm:pt modelId="{11E00B58-D838-4A69-8369-5E8B97691A86}" type="parTrans" cxnId="{21028474-1474-472A-87F8-08A4E75B3684}">
      <dgm:prSet/>
      <dgm:spPr/>
      <dgm:t>
        <a:bodyPr/>
        <a:lstStyle/>
        <a:p>
          <a:endParaRPr lang="en-US" sz="1600" b="1">
            <a:effectLst>
              <a:outerShdw blurRad="38100" dist="38100" dir="2700000" algn="tl">
                <a:srgbClr val="000000">
                  <a:alpha val="43137"/>
                </a:srgbClr>
              </a:outerShdw>
            </a:effectLst>
          </a:endParaRPr>
        </a:p>
      </dgm:t>
    </dgm:pt>
    <dgm:pt modelId="{0F3AF62E-80A3-4B27-9652-985A31342AA1}" type="sibTrans" cxnId="{21028474-1474-472A-87F8-08A4E75B3684}">
      <dgm:prSet custT="1"/>
      <dgm:spPr/>
      <dgm:t>
        <a:bodyPr/>
        <a:lstStyle/>
        <a:p>
          <a:endParaRPr lang="en-US" sz="1600" b="1" dirty="0">
            <a:effectLst>
              <a:outerShdw blurRad="38100" dist="38100" dir="2700000" algn="tl">
                <a:srgbClr val="000000">
                  <a:alpha val="43137"/>
                </a:srgbClr>
              </a:outerShdw>
            </a:effectLst>
          </a:endParaRPr>
        </a:p>
      </dgm:t>
    </dgm:pt>
    <dgm:pt modelId="{838B250A-D690-4665-A182-27F917EDC68D}">
      <dgm:prSet custT="1"/>
      <dgm:spPr/>
      <dgm:t>
        <a:bodyPr/>
        <a:lstStyle/>
        <a:p>
          <a:pPr rtl="0"/>
          <a:r>
            <a:rPr lang="en-US" sz="1600" b="1" dirty="0" smtClean="0">
              <a:effectLst>
                <a:outerShdw blurRad="38100" dist="38100" dir="2700000" algn="tl">
                  <a:srgbClr val="000000">
                    <a:alpha val="43137"/>
                  </a:srgbClr>
                </a:outerShdw>
              </a:effectLst>
            </a:rPr>
            <a:t>ATRI was purchased to supplement heavy truck (FHWA Classes 8-13) trip diary surveys</a:t>
          </a:r>
          <a:endParaRPr lang="en-US" sz="1600" b="1" dirty="0">
            <a:effectLst>
              <a:outerShdw blurRad="38100" dist="38100" dir="2700000" algn="tl">
                <a:srgbClr val="000000">
                  <a:alpha val="43137"/>
                </a:srgbClr>
              </a:outerShdw>
            </a:effectLst>
          </a:endParaRPr>
        </a:p>
      </dgm:t>
    </dgm:pt>
    <dgm:pt modelId="{05DCCA32-194A-43C8-9EDD-3CC4BD44D023}" type="parTrans" cxnId="{41586F0C-618F-4B40-B530-0570E6FA65F8}">
      <dgm:prSet/>
      <dgm:spPr/>
      <dgm:t>
        <a:bodyPr/>
        <a:lstStyle/>
        <a:p>
          <a:endParaRPr lang="en-US" sz="1600" b="1">
            <a:effectLst>
              <a:outerShdw blurRad="38100" dist="38100" dir="2700000" algn="tl">
                <a:srgbClr val="000000">
                  <a:alpha val="43137"/>
                </a:srgbClr>
              </a:outerShdw>
            </a:effectLst>
          </a:endParaRPr>
        </a:p>
      </dgm:t>
    </dgm:pt>
    <dgm:pt modelId="{C25F8117-091C-4D1C-9550-47377C76CDAC}" type="sibTrans" cxnId="{41586F0C-618F-4B40-B530-0570E6FA65F8}">
      <dgm:prSet custT="1"/>
      <dgm:spPr/>
      <dgm:t>
        <a:bodyPr/>
        <a:lstStyle/>
        <a:p>
          <a:endParaRPr lang="en-US" sz="1600" b="1" dirty="0">
            <a:effectLst>
              <a:outerShdw blurRad="38100" dist="38100" dir="2700000" algn="tl">
                <a:srgbClr val="000000">
                  <a:alpha val="43137"/>
                </a:srgbClr>
              </a:outerShdw>
            </a:effectLst>
          </a:endParaRPr>
        </a:p>
      </dgm:t>
    </dgm:pt>
    <dgm:pt modelId="{753CAC13-E085-4BE2-8CF1-9469DE1C893C}">
      <dgm:prSet custT="1"/>
      <dgm:spPr/>
      <dgm:t>
        <a:bodyPr/>
        <a:lstStyle/>
        <a:p>
          <a:pPr rtl="0"/>
          <a:r>
            <a:rPr lang="en-US" sz="1600" b="1" dirty="0" smtClean="0">
              <a:effectLst>
                <a:outerShdw blurRad="38100" dist="38100" dir="2700000" algn="tl">
                  <a:srgbClr val="000000">
                    <a:alpha val="43137"/>
                  </a:srgbClr>
                </a:outerShdw>
              </a:effectLst>
            </a:rPr>
            <a:t>3.5 million positional records from </a:t>
          </a:r>
          <a:br>
            <a:rPr lang="en-US" sz="1600" b="1" dirty="0" smtClean="0">
              <a:effectLst>
                <a:outerShdw blurRad="38100" dist="38100" dir="2700000" algn="tl">
                  <a:srgbClr val="000000">
                    <a:alpha val="43137"/>
                  </a:srgbClr>
                </a:outerShdw>
              </a:effectLst>
            </a:rPr>
          </a:br>
          <a:r>
            <a:rPr lang="en-US" sz="1600" b="1" dirty="0" smtClean="0">
              <a:effectLst>
                <a:outerShdw blurRad="38100" dist="38100" dir="2700000" algn="tl">
                  <a:srgbClr val="000000">
                    <a:alpha val="43137"/>
                  </a:srgbClr>
                </a:outerShdw>
              </a:effectLst>
            </a:rPr>
            <a:t>22,000 trucks</a:t>
          </a:r>
          <a:endParaRPr lang="en-US" sz="1600" b="1" dirty="0">
            <a:effectLst>
              <a:outerShdw blurRad="38100" dist="38100" dir="2700000" algn="tl">
                <a:srgbClr val="000000">
                  <a:alpha val="43137"/>
                </a:srgbClr>
              </a:outerShdw>
            </a:effectLst>
          </a:endParaRPr>
        </a:p>
      </dgm:t>
    </dgm:pt>
    <dgm:pt modelId="{33B625B3-6309-4CC5-86A9-675EBA86B618}" type="parTrans" cxnId="{4B38B2EC-F9A0-48BF-9DCE-8B151E75607E}">
      <dgm:prSet/>
      <dgm:spPr/>
      <dgm:t>
        <a:bodyPr/>
        <a:lstStyle/>
        <a:p>
          <a:endParaRPr lang="en-US" sz="1600" b="1">
            <a:effectLst>
              <a:outerShdw blurRad="38100" dist="38100" dir="2700000" algn="tl">
                <a:srgbClr val="000000">
                  <a:alpha val="43137"/>
                </a:srgbClr>
              </a:outerShdw>
            </a:effectLst>
          </a:endParaRPr>
        </a:p>
      </dgm:t>
    </dgm:pt>
    <dgm:pt modelId="{554E6931-F04A-4B46-94F5-F83E60F33C67}" type="sibTrans" cxnId="{4B38B2EC-F9A0-48BF-9DCE-8B151E75607E}">
      <dgm:prSet custT="1"/>
      <dgm:spPr/>
      <dgm:t>
        <a:bodyPr/>
        <a:lstStyle/>
        <a:p>
          <a:endParaRPr lang="en-US" sz="1600" b="1" dirty="0">
            <a:effectLst>
              <a:outerShdw blurRad="38100" dist="38100" dir="2700000" algn="tl">
                <a:srgbClr val="000000">
                  <a:alpha val="43137"/>
                </a:srgbClr>
              </a:outerShdw>
            </a:effectLst>
          </a:endParaRPr>
        </a:p>
      </dgm:t>
    </dgm:pt>
    <dgm:pt modelId="{A089D90C-0B6F-4529-8442-E443F2C8B5A1}">
      <dgm:prSet custT="1"/>
      <dgm:spPr/>
      <dgm:t>
        <a:bodyPr/>
        <a:lstStyle/>
        <a:p>
          <a:pPr rtl="0"/>
          <a:r>
            <a:rPr lang="en-US" sz="1600" b="1" dirty="0" smtClean="0">
              <a:effectLst>
                <a:outerShdw blurRad="38100" dist="38100" dir="2700000" algn="tl">
                  <a:srgbClr val="000000">
                    <a:alpha val="43137"/>
                  </a:srgbClr>
                </a:outerShdw>
              </a:effectLst>
            </a:rPr>
            <a:t>Close to 60,000 truck tours</a:t>
          </a:r>
          <a:endParaRPr lang="en-US" sz="1600" b="1" dirty="0">
            <a:effectLst>
              <a:outerShdw blurRad="38100" dist="38100" dir="2700000" algn="tl">
                <a:srgbClr val="000000">
                  <a:alpha val="43137"/>
                </a:srgbClr>
              </a:outerShdw>
            </a:effectLst>
          </a:endParaRPr>
        </a:p>
      </dgm:t>
    </dgm:pt>
    <dgm:pt modelId="{4A88FB34-8901-406E-88B0-0C50EF0B4A37}" type="parTrans" cxnId="{275E1572-4200-4054-9D5E-9B137DD8A6BA}">
      <dgm:prSet/>
      <dgm:spPr/>
      <dgm:t>
        <a:bodyPr/>
        <a:lstStyle/>
        <a:p>
          <a:endParaRPr lang="en-US" sz="1600" b="1">
            <a:effectLst>
              <a:outerShdw blurRad="38100" dist="38100" dir="2700000" algn="tl">
                <a:srgbClr val="000000">
                  <a:alpha val="43137"/>
                </a:srgbClr>
              </a:outerShdw>
            </a:effectLst>
          </a:endParaRPr>
        </a:p>
      </dgm:t>
    </dgm:pt>
    <dgm:pt modelId="{9BC0006C-1671-437D-A83B-AC220FAE4B31}" type="sibTrans" cxnId="{275E1572-4200-4054-9D5E-9B137DD8A6BA}">
      <dgm:prSet/>
      <dgm:spPr/>
      <dgm:t>
        <a:bodyPr/>
        <a:lstStyle/>
        <a:p>
          <a:endParaRPr lang="en-US" sz="1600" b="1">
            <a:effectLst>
              <a:outerShdw blurRad="38100" dist="38100" dir="2700000" algn="tl">
                <a:srgbClr val="000000">
                  <a:alpha val="43137"/>
                </a:srgbClr>
              </a:outerShdw>
            </a:effectLst>
          </a:endParaRPr>
        </a:p>
      </dgm:t>
    </dgm:pt>
    <dgm:pt modelId="{FB4CDB4F-4ED9-44C0-9B2B-8E05F80A5D3F}" type="pres">
      <dgm:prSet presAssocID="{5C0F3C40-8C66-4B89-92DE-4E8C91601B69}" presName="outerComposite" presStyleCnt="0">
        <dgm:presLayoutVars>
          <dgm:chMax val="5"/>
          <dgm:dir/>
          <dgm:resizeHandles val="exact"/>
        </dgm:presLayoutVars>
      </dgm:prSet>
      <dgm:spPr/>
      <dgm:t>
        <a:bodyPr/>
        <a:lstStyle/>
        <a:p>
          <a:endParaRPr lang="en-US"/>
        </a:p>
      </dgm:t>
    </dgm:pt>
    <dgm:pt modelId="{3F8FD928-F35D-40A3-9FB1-0224BCFF55B9}" type="pres">
      <dgm:prSet presAssocID="{5C0F3C40-8C66-4B89-92DE-4E8C91601B69}" presName="dummyMaxCanvas" presStyleCnt="0">
        <dgm:presLayoutVars/>
      </dgm:prSet>
      <dgm:spPr/>
      <dgm:t>
        <a:bodyPr/>
        <a:lstStyle/>
        <a:p>
          <a:endParaRPr lang="en-US"/>
        </a:p>
      </dgm:t>
    </dgm:pt>
    <dgm:pt modelId="{B6E1EE31-FBCF-4D05-B6E6-F0CE0608E1A0}" type="pres">
      <dgm:prSet presAssocID="{5C0F3C40-8C66-4B89-92DE-4E8C91601B69}" presName="FourNodes_1" presStyleLbl="node1" presStyleIdx="0" presStyleCnt="4">
        <dgm:presLayoutVars>
          <dgm:bulletEnabled val="1"/>
        </dgm:presLayoutVars>
      </dgm:prSet>
      <dgm:spPr/>
      <dgm:t>
        <a:bodyPr/>
        <a:lstStyle/>
        <a:p>
          <a:endParaRPr lang="en-US"/>
        </a:p>
      </dgm:t>
    </dgm:pt>
    <dgm:pt modelId="{DBF39245-8789-4964-90DC-ACDDBD33DDE2}" type="pres">
      <dgm:prSet presAssocID="{5C0F3C40-8C66-4B89-92DE-4E8C91601B69}" presName="FourNodes_2" presStyleLbl="node1" presStyleIdx="1" presStyleCnt="4">
        <dgm:presLayoutVars>
          <dgm:bulletEnabled val="1"/>
        </dgm:presLayoutVars>
      </dgm:prSet>
      <dgm:spPr/>
      <dgm:t>
        <a:bodyPr/>
        <a:lstStyle/>
        <a:p>
          <a:endParaRPr lang="en-US"/>
        </a:p>
      </dgm:t>
    </dgm:pt>
    <dgm:pt modelId="{2DDD8F31-FA0B-4C7A-82CA-A1C86E565A07}" type="pres">
      <dgm:prSet presAssocID="{5C0F3C40-8C66-4B89-92DE-4E8C91601B69}" presName="FourNodes_3" presStyleLbl="node1" presStyleIdx="2" presStyleCnt="4">
        <dgm:presLayoutVars>
          <dgm:bulletEnabled val="1"/>
        </dgm:presLayoutVars>
      </dgm:prSet>
      <dgm:spPr/>
      <dgm:t>
        <a:bodyPr/>
        <a:lstStyle/>
        <a:p>
          <a:endParaRPr lang="en-US"/>
        </a:p>
      </dgm:t>
    </dgm:pt>
    <dgm:pt modelId="{E659AB14-669A-42A5-B896-181066A9504C}" type="pres">
      <dgm:prSet presAssocID="{5C0F3C40-8C66-4B89-92DE-4E8C91601B69}" presName="FourNodes_4" presStyleLbl="node1" presStyleIdx="3" presStyleCnt="4">
        <dgm:presLayoutVars>
          <dgm:bulletEnabled val="1"/>
        </dgm:presLayoutVars>
      </dgm:prSet>
      <dgm:spPr/>
      <dgm:t>
        <a:bodyPr/>
        <a:lstStyle/>
        <a:p>
          <a:endParaRPr lang="en-US"/>
        </a:p>
      </dgm:t>
    </dgm:pt>
    <dgm:pt modelId="{3BB59F82-9073-40C0-BDBF-ACFF4F26B9AD}" type="pres">
      <dgm:prSet presAssocID="{5C0F3C40-8C66-4B89-92DE-4E8C91601B69}" presName="FourConn_1-2" presStyleLbl="fgAccFollowNode1" presStyleIdx="0" presStyleCnt="3">
        <dgm:presLayoutVars>
          <dgm:bulletEnabled val="1"/>
        </dgm:presLayoutVars>
      </dgm:prSet>
      <dgm:spPr/>
      <dgm:t>
        <a:bodyPr/>
        <a:lstStyle/>
        <a:p>
          <a:endParaRPr lang="en-US"/>
        </a:p>
      </dgm:t>
    </dgm:pt>
    <dgm:pt modelId="{2ADB185D-EE2B-4D19-96D3-E2DF72574F67}" type="pres">
      <dgm:prSet presAssocID="{5C0F3C40-8C66-4B89-92DE-4E8C91601B69}" presName="FourConn_2-3" presStyleLbl="fgAccFollowNode1" presStyleIdx="1" presStyleCnt="3">
        <dgm:presLayoutVars>
          <dgm:bulletEnabled val="1"/>
        </dgm:presLayoutVars>
      </dgm:prSet>
      <dgm:spPr/>
      <dgm:t>
        <a:bodyPr/>
        <a:lstStyle/>
        <a:p>
          <a:endParaRPr lang="en-US"/>
        </a:p>
      </dgm:t>
    </dgm:pt>
    <dgm:pt modelId="{54514F45-2082-42AE-9ED3-FE231061490F}" type="pres">
      <dgm:prSet presAssocID="{5C0F3C40-8C66-4B89-92DE-4E8C91601B69}" presName="FourConn_3-4" presStyleLbl="fgAccFollowNode1" presStyleIdx="2" presStyleCnt="3">
        <dgm:presLayoutVars>
          <dgm:bulletEnabled val="1"/>
        </dgm:presLayoutVars>
      </dgm:prSet>
      <dgm:spPr/>
      <dgm:t>
        <a:bodyPr/>
        <a:lstStyle/>
        <a:p>
          <a:endParaRPr lang="en-US"/>
        </a:p>
      </dgm:t>
    </dgm:pt>
    <dgm:pt modelId="{09CB7A9A-1E38-456C-901F-A407E483FA4B}" type="pres">
      <dgm:prSet presAssocID="{5C0F3C40-8C66-4B89-92DE-4E8C91601B69}" presName="FourNodes_1_text" presStyleLbl="node1" presStyleIdx="3" presStyleCnt="4">
        <dgm:presLayoutVars>
          <dgm:bulletEnabled val="1"/>
        </dgm:presLayoutVars>
      </dgm:prSet>
      <dgm:spPr/>
      <dgm:t>
        <a:bodyPr/>
        <a:lstStyle/>
        <a:p>
          <a:endParaRPr lang="en-US"/>
        </a:p>
      </dgm:t>
    </dgm:pt>
    <dgm:pt modelId="{E21F6530-EF47-4EB5-85D8-1C7CCC5BF710}" type="pres">
      <dgm:prSet presAssocID="{5C0F3C40-8C66-4B89-92DE-4E8C91601B69}" presName="FourNodes_2_text" presStyleLbl="node1" presStyleIdx="3" presStyleCnt="4">
        <dgm:presLayoutVars>
          <dgm:bulletEnabled val="1"/>
        </dgm:presLayoutVars>
      </dgm:prSet>
      <dgm:spPr/>
      <dgm:t>
        <a:bodyPr/>
        <a:lstStyle/>
        <a:p>
          <a:endParaRPr lang="en-US"/>
        </a:p>
      </dgm:t>
    </dgm:pt>
    <dgm:pt modelId="{4FAC5717-D27A-4A92-98B8-1641BEE74092}" type="pres">
      <dgm:prSet presAssocID="{5C0F3C40-8C66-4B89-92DE-4E8C91601B69}" presName="FourNodes_3_text" presStyleLbl="node1" presStyleIdx="3" presStyleCnt="4">
        <dgm:presLayoutVars>
          <dgm:bulletEnabled val="1"/>
        </dgm:presLayoutVars>
      </dgm:prSet>
      <dgm:spPr/>
      <dgm:t>
        <a:bodyPr/>
        <a:lstStyle/>
        <a:p>
          <a:endParaRPr lang="en-US"/>
        </a:p>
      </dgm:t>
    </dgm:pt>
    <dgm:pt modelId="{7A2C4560-2F63-4019-B7A8-B60C3154F9EA}" type="pres">
      <dgm:prSet presAssocID="{5C0F3C40-8C66-4B89-92DE-4E8C91601B69}" presName="FourNodes_4_text" presStyleLbl="node1" presStyleIdx="3" presStyleCnt="4">
        <dgm:presLayoutVars>
          <dgm:bulletEnabled val="1"/>
        </dgm:presLayoutVars>
      </dgm:prSet>
      <dgm:spPr/>
      <dgm:t>
        <a:bodyPr/>
        <a:lstStyle/>
        <a:p>
          <a:endParaRPr lang="en-US"/>
        </a:p>
      </dgm:t>
    </dgm:pt>
  </dgm:ptLst>
  <dgm:cxnLst>
    <dgm:cxn modelId="{DD39F58B-796F-46E4-90AE-3D6F268981AF}" type="presOf" srcId="{3A560522-5132-4FD0-BDE1-CB2539C4AC7C}" destId="{09CB7A9A-1E38-456C-901F-A407E483FA4B}" srcOrd="1" destOrd="0" presId="urn:microsoft.com/office/officeart/2005/8/layout/vProcess5"/>
    <dgm:cxn modelId="{D1D080EE-8796-407E-8F1A-99448A42A3C2}" type="presOf" srcId="{A089D90C-0B6F-4529-8442-E443F2C8B5A1}" destId="{E659AB14-669A-42A5-B896-181066A9504C}" srcOrd="0" destOrd="0" presId="urn:microsoft.com/office/officeart/2005/8/layout/vProcess5"/>
    <dgm:cxn modelId="{92B58CD2-C6F1-48AC-AC3C-49AC272AC59F}" type="presOf" srcId="{753CAC13-E085-4BE2-8CF1-9469DE1C893C}" destId="{4FAC5717-D27A-4A92-98B8-1641BEE74092}" srcOrd="1" destOrd="0" presId="urn:microsoft.com/office/officeart/2005/8/layout/vProcess5"/>
    <dgm:cxn modelId="{06865DDC-1171-4680-A9DA-39CF3012B11D}" type="presOf" srcId="{753CAC13-E085-4BE2-8CF1-9469DE1C893C}" destId="{2DDD8F31-FA0B-4C7A-82CA-A1C86E565A07}" srcOrd="0" destOrd="0" presId="urn:microsoft.com/office/officeart/2005/8/layout/vProcess5"/>
    <dgm:cxn modelId="{8F846762-914B-4B85-BBCB-D8696A3E39F3}" type="presOf" srcId="{3A560522-5132-4FD0-BDE1-CB2539C4AC7C}" destId="{B6E1EE31-FBCF-4D05-B6E6-F0CE0608E1A0}" srcOrd="0" destOrd="0" presId="urn:microsoft.com/office/officeart/2005/8/layout/vProcess5"/>
    <dgm:cxn modelId="{57BC0FEF-18CB-4681-A40D-57FCB16BB773}" type="presOf" srcId="{0F3AF62E-80A3-4B27-9652-985A31342AA1}" destId="{3BB59F82-9073-40C0-BDBF-ACFF4F26B9AD}" srcOrd="0" destOrd="0" presId="urn:microsoft.com/office/officeart/2005/8/layout/vProcess5"/>
    <dgm:cxn modelId="{275E1572-4200-4054-9D5E-9B137DD8A6BA}" srcId="{5C0F3C40-8C66-4B89-92DE-4E8C91601B69}" destId="{A089D90C-0B6F-4529-8442-E443F2C8B5A1}" srcOrd="3" destOrd="0" parTransId="{4A88FB34-8901-406E-88B0-0C50EF0B4A37}" sibTransId="{9BC0006C-1671-437D-A83B-AC220FAE4B31}"/>
    <dgm:cxn modelId="{41586F0C-618F-4B40-B530-0570E6FA65F8}" srcId="{5C0F3C40-8C66-4B89-92DE-4E8C91601B69}" destId="{838B250A-D690-4665-A182-27F917EDC68D}" srcOrd="1" destOrd="0" parTransId="{05DCCA32-194A-43C8-9EDD-3CC4BD44D023}" sibTransId="{C25F8117-091C-4D1C-9550-47377C76CDAC}"/>
    <dgm:cxn modelId="{4B38B2EC-F9A0-48BF-9DCE-8B151E75607E}" srcId="{5C0F3C40-8C66-4B89-92DE-4E8C91601B69}" destId="{753CAC13-E085-4BE2-8CF1-9469DE1C893C}" srcOrd="2" destOrd="0" parTransId="{33B625B3-6309-4CC5-86A9-675EBA86B618}" sibTransId="{554E6931-F04A-4B46-94F5-F83E60F33C67}"/>
    <dgm:cxn modelId="{0637D568-6E1F-4C90-BC81-DDFAC83928A7}" type="presOf" srcId="{5C0F3C40-8C66-4B89-92DE-4E8C91601B69}" destId="{FB4CDB4F-4ED9-44C0-9B2B-8E05F80A5D3F}" srcOrd="0" destOrd="0" presId="urn:microsoft.com/office/officeart/2005/8/layout/vProcess5"/>
    <dgm:cxn modelId="{FE680EA5-45A7-410E-BC5D-0846099D1AB3}" type="presOf" srcId="{A089D90C-0B6F-4529-8442-E443F2C8B5A1}" destId="{7A2C4560-2F63-4019-B7A8-B60C3154F9EA}" srcOrd="1" destOrd="0" presId="urn:microsoft.com/office/officeart/2005/8/layout/vProcess5"/>
    <dgm:cxn modelId="{21028474-1474-472A-87F8-08A4E75B3684}" srcId="{5C0F3C40-8C66-4B89-92DE-4E8C91601B69}" destId="{3A560522-5132-4FD0-BDE1-CB2539C4AC7C}" srcOrd="0" destOrd="0" parTransId="{11E00B58-D838-4A69-8369-5E8B97691A86}" sibTransId="{0F3AF62E-80A3-4B27-9652-985A31342AA1}"/>
    <dgm:cxn modelId="{C833D4DB-9EAF-410D-B792-B0ACB29D5E42}" type="presOf" srcId="{838B250A-D690-4665-A182-27F917EDC68D}" destId="{E21F6530-EF47-4EB5-85D8-1C7CCC5BF710}" srcOrd="1" destOrd="0" presId="urn:microsoft.com/office/officeart/2005/8/layout/vProcess5"/>
    <dgm:cxn modelId="{129A274B-6A16-4ED3-A481-0A88534B8C9E}" type="presOf" srcId="{554E6931-F04A-4B46-94F5-F83E60F33C67}" destId="{54514F45-2082-42AE-9ED3-FE231061490F}" srcOrd="0" destOrd="0" presId="urn:microsoft.com/office/officeart/2005/8/layout/vProcess5"/>
    <dgm:cxn modelId="{EA48FABD-CA4C-4928-8F5B-C813801CB224}" type="presOf" srcId="{C25F8117-091C-4D1C-9550-47377C76CDAC}" destId="{2ADB185D-EE2B-4D19-96D3-E2DF72574F67}" srcOrd="0" destOrd="0" presId="urn:microsoft.com/office/officeart/2005/8/layout/vProcess5"/>
    <dgm:cxn modelId="{41282C66-E9E0-48AC-88F0-82204FCC4F92}" type="presOf" srcId="{838B250A-D690-4665-A182-27F917EDC68D}" destId="{DBF39245-8789-4964-90DC-ACDDBD33DDE2}" srcOrd="0" destOrd="0" presId="urn:microsoft.com/office/officeart/2005/8/layout/vProcess5"/>
    <dgm:cxn modelId="{42FEE4E7-B03B-4D30-BC61-30A53CE73115}" type="presParOf" srcId="{FB4CDB4F-4ED9-44C0-9B2B-8E05F80A5D3F}" destId="{3F8FD928-F35D-40A3-9FB1-0224BCFF55B9}" srcOrd="0" destOrd="0" presId="urn:microsoft.com/office/officeart/2005/8/layout/vProcess5"/>
    <dgm:cxn modelId="{A3E2DB5C-AF9E-4D2C-AE24-4596C011D994}" type="presParOf" srcId="{FB4CDB4F-4ED9-44C0-9B2B-8E05F80A5D3F}" destId="{B6E1EE31-FBCF-4D05-B6E6-F0CE0608E1A0}" srcOrd="1" destOrd="0" presId="urn:microsoft.com/office/officeart/2005/8/layout/vProcess5"/>
    <dgm:cxn modelId="{BB0F5A31-3853-42BA-83C3-50D678ABB11A}" type="presParOf" srcId="{FB4CDB4F-4ED9-44C0-9B2B-8E05F80A5D3F}" destId="{DBF39245-8789-4964-90DC-ACDDBD33DDE2}" srcOrd="2" destOrd="0" presId="urn:microsoft.com/office/officeart/2005/8/layout/vProcess5"/>
    <dgm:cxn modelId="{4F60940F-475D-4DF0-97EC-95D55912CEEB}" type="presParOf" srcId="{FB4CDB4F-4ED9-44C0-9B2B-8E05F80A5D3F}" destId="{2DDD8F31-FA0B-4C7A-82CA-A1C86E565A07}" srcOrd="3" destOrd="0" presId="urn:microsoft.com/office/officeart/2005/8/layout/vProcess5"/>
    <dgm:cxn modelId="{6E76B2CD-4B47-4D58-AF3F-B7D55D12D5CB}" type="presParOf" srcId="{FB4CDB4F-4ED9-44C0-9B2B-8E05F80A5D3F}" destId="{E659AB14-669A-42A5-B896-181066A9504C}" srcOrd="4" destOrd="0" presId="urn:microsoft.com/office/officeart/2005/8/layout/vProcess5"/>
    <dgm:cxn modelId="{2937A520-1FAE-40A6-A7D5-538E98461628}" type="presParOf" srcId="{FB4CDB4F-4ED9-44C0-9B2B-8E05F80A5D3F}" destId="{3BB59F82-9073-40C0-BDBF-ACFF4F26B9AD}" srcOrd="5" destOrd="0" presId="urn:microsoft.com/office/officeart/2005/8/layout/vProcess5"/>
    <dgm:cxn modelId="{AED6D108-B465-41B4-B881-3A45AFB9C979}" type="presParOf" srcId="{FB4CDB4F-4ED9-44C0-9B2B-8E05F80A5D3F}" destId="{2ADB185D-EE2B-4D19-96D3-E2DF72574F67}" srcOrd="6" destOrd="0" presId="urn:microsoft.com/office/officeart/2005/8/layout/vProcess5"/>
    <dgm:cxn modelId="{EA490E6D-0086-42D5-8970-B2ACBFCE475F}" type="presParOf" srcId="{FB4CDB4F-4ED9-44C0-9B2B-8E05F80A5D3F}" destId="{54514F45-2082-42AE-9ED3-FE231061490F}" srcOrd="7" destOrd="0" presId="urn:microsoft.com/office/officeart/2005/8/layout/vProcess5"/>
    <dgm:cxn modelId="{DF05F9FD-4A0F-4C1B-88F5-1D23070153A8}" type="presParOf" srcId="{FB4CDB4F-4ED9-44C0-9B2B-8E05F80A5D3F}" destId="{09CB7A9A-1E38-456C-901F-A407E483FA4B}" srcOrd="8" destOrd="0" presId="urn:microsoft.com/office/officeart/2005/8/layout/vProcess5"/>
    <dgm:cxn modelId="{BEFFB355-8E67-43F6-99DC-3D089D467EE3}" type="presParOf" srcId="{FB4CDB4F-4ED9-44C0-9B2B-8E05F80A5D3F}" destId="{E21F6530-EF47-4EB5-85D8-1C7CCC5BF710}" srcOrd="9" destOrd="0" presId="urn:microsoft.com/office/officeart/2005/8/layout/vProcess5"/>
    <dgm:cxn modelId="{92C1B602-5930-4ADD-8422-91DC714629A5}" type="presParOf" srcId="{FB4CDB4F-4ED9-44C0-9B2B-8E05F80A5D3F}" destId="{4FAC5717-D27A-4A92-98B8-1641BEE74092}" srcOrd="10" destOrd="0" presId="urn:microsoft.com/office/officeart/2005/8/layout/vProcess5"/>
    <dgm:cxn modelId="{BAE9FD20-3717-46CD-802C-BE2061BA45DE}" type="presParOf" srcId="{FB4CDB4F-4ED9-44C0-9B2B-8E05F80A5D3F}" destId="{7A2C4560-2F63-4019-B7A8-B60C3154F9EA}"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158FC48-993E-4760-8A38-DB9E6703899E}"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E789A28A-BD5F-46FD-B07D-A2644FB0B08D}">
      <dgm:prSet/>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path path="circle">
            <a:fillToRect t="100000" r="100000"/>
          </a:path>
          <a:tileRect l="-100000" b="-100000"/>
        </a:gradFill>
        <a:ln w="19050">
          <a:solidFill>
            <a:schemeClr val="accent1"/>
          </a:solidFill>
        </a:ln>
        <a:effectLst>
          <a:outerShdw blurRad="50800" dist="38100" dir="2700000" algn="tl" rotWithShape="0">
            <a:prstClr val="black">
              <a:alpha val="40000"/>
            </a:prstClr>
          </a:outerShdw>
        </a:effectLst>
      </dgm:spPr>
      <dgm:t>
        <a:bodyPr/>
        <a:lstStyle/>
        <a:p>
          <a:pPr rtl="0"/>
          <a:r>
            <a:rPr lang="en-US" b="1" dirty="0" smtClean="0">
              <a:effectLst>
                <a:outerShdw blurRad="38100" dist="38100" dir="2700000" algn="tl">
                  <a:srgbClr val="000000">
                    <a:alpha val="43137"/>
                  </a:srgbClr>
                </a:outerShdw>
              </a:effectLst>
            </a:rPr>
            <a:t>Stop 1 (Warehouse)</a:t>
          </a:r>
          <a:endParaRPr lang="en-US" dirty="0">
            <a:effectLst>
              <a:outerShdw blurRad="38100" dist="38100" dir="2700000" algn="tl">
                <a:srgbClr val="000000">
                  <a:alpha val="43137"/>
                </a:srgbClr>
              </a:outerShdw>
            </a:effectLst>
          </a:endParaRPr>
        </a:p>
      </dgm:t>
    </dgm:pt>
    <dgm:pt modelId="{D4752319-DCF4-472A-A0DC-4F529E4B7265}" type="parTrans" cxnId="{4506C7D9-4A99-4A57-BB2C-8B69A7501E7B}">
      <dgm:prSet/>
      <dgm:spPr/>
      <dgm:t>
        <a:bodyPr/>
        <a:lstStyle/>
        <a:p>
          <a:endParaRPr lang="en-US"/>
        </a:p>
      </dgm:t>
    </dgm:pt>
    <dgm:pt modelId="{5ECCE9FA-62AD-4F85-97C9-DE0EB4299D74}" type="sibTrans" cxnId="{4506C7D9-4A99-4A57-BB2C-8B69A7501E7B}">
      <dgm:prSet/>
      <dgm:spPr>
        <a:solidFill>
          <a:schemeClr val="tx1"/>
        </a:solidFill>
        <a:ln>
          <a:solidFill>
            <a:schemeClr val="bg2">
              <a:lumMod val="50000"/>
            </a:schemeClr>
          </a:solidFill>
        </a:ln>
        <a:effectLst>
          <a:outerShdw blurRad="50800" dist="38100" dir="2700000" algn="tl" rotWithShape="0">
            <a:prstClr val="black">
              <a:alpha val="40000"/>
            </a:prstClr>
          </a:outerShdw>
        </a:effectLst>
      </dgm:spPr>
      <dgm:t>
        <a:bodyPr/>
        <a:lstStyle/>
        <a:p>
          <a:endParaRPr lang="en-US" dirty="0"/>
        </a:p>
      </dgm:t>
    </dgm:pt>
    <dgm:pt modelId="{8A8266B6-559A-40E9-9420-15A56FDDC011}">
      <dgm:prSet/>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path path="circle">
            <a:fillToRect t="100000" r="100000"/>
          </a:path>
          <a:tileRect l="-100000" b="-100000"/>
        </a:gradFill>
        <a:ln w="19050">
          <a:solidFill>
            <a:schemeClr val="accent1"/>
          </a:solidFill>
        </a:ln>
        <a:effectLst>
          <a:outerShdw blurRad="50800" dist="38100" dir="2700000" algn="tl" rotWithShape="0">
            <a:prstClr val="black">
              <a:alpha val="40000"/>
            </a:prstClr>
          </a:outerShdw>
        </a:effectLst>
      </dgm:spPr>
      <dgm:t>
        <a:bodyPr/>
        <a:lstStyle/>
        <a:p>
          <a:pPr rtl="0"/>
          <a:r>
            <a:rPr lang="en-US" b="1" dirty="0" smtClean="0">
              <a:effectLst>
                <a:outerShdw blurRad="38100" dist="38100" dir="2700000" algn="tl">
                  <a:srgbClr val="000000">
                    <a:alpha val="43137"/>
                  </a:srgbClr>
                </a:outerShdw>
              </a:effectLst>
            </a:rPr>
            <a:t>Stop 2 (Retail)</a:t>
          </a:r>
          <a:endParaRPr lang="en-US" dirty="0">
            <a:effectLst>
              <a:outerShdw blurRad="38100" dist="38100" dir="2700000" algn="tl">
                <a:srgbClr val="000000">
                  <a:alpha val="43137"/>
                </a:srgbClr>
              </a:outerShdw>
            </a:effectLst>
          </a:endParaRPr>
        </a:p>
      </dgm:t>
    </dgm:pt>
    <dgm:pt modelId="{C6CDD028-F52F-4079-B4F4-C8FCBC27DBDB}" type="parTrans" cxnId="{B7878BBB-6D6B-4C26-8A88-901B85E26197}">
      <dgm:prSet/>
      <dgm:spPr/>
      <dgm:t>
        <a:bodyPr/>
        <a:lstStyle/>
        <a:p>
          <a:endParaRPr lang="en-US"/>
        </a:p>
      </dgm:t>
    </dgm:pt>
    <dgm:pt modelId="{248DBD2F-ECE6-45B2-A0E5-149D0B974CF6}" type="sibTrans" cxnId="{B7878BBB-6D6B-4C26-8A88-901B85E26197}">
      <dgm:prSet/>
      <dgm:spPr>
        <a:solidFill>
          <a:schemeClr val="tx1"/>
        </a:solidFill>
        <a:ln>
          <a:solidFill>
            <a:schemeClr val="bg2">
              <a:lumMod val="50000"/>
            </a:schemeClr>
          </a:solidFill>
        </a:ln>
        <a:effectLst>
          <a:outerShdw blurRad="50800" dist="38100" dir="2700000" algn="tl" rotWithShape="0">
            <a:prstClr val="black">
              <a:alpha val="40000"/>
            </a:prstClr>
          </a:outerShdw>
        </a:effectLst>
      </dgm:spPr>
      <dgm:t>
        <a:bodyPr/>
        <a:lstStyle/>
        <a:p>
          <a:endParaRPr lang="en-US" dirty="0"/>
        </a:p>
      </dgm:t>
    </dgm:pt>
    <dgm:pt modelId="{0229A6B2-EAEA-4B03-81A7-AF4B8024603A}">
      <dgm:prSet/>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path path="circle">
            <a:fillToRect t="100000" r="100000"/>
          </a:path>
          <a:tileRect l="-100000" b="-100000"/>
        </a:gradFill>
        <a:ln w="19050">
          <a:solidFill>
            <a:schemeClr val="accent1"/>
          </a:solidFill>
        </a:ln>
        <a:effectLst>
          <a:outerShdw blurRad="50800" dist="38100" dir="2700000" algn="tl" rotWithShape="0">
            <a:prstClr val="black">
              <a:alpha val="40000"/>
            </a:prstClr>
          </a:outerShdw>
        </a:effectLst>
      </dgm:spPr>
      <dgm:t>
        <a:bodyPr/>
        <a:lstStyle/>
        <a:p>
          <a:pPr rtl="0"/>
          <a:r>
            <a:rPr lang="en-US" b="1" dirty="0" smtClean="0">
              <a:effectLst>
                <a:outerShdw blurRad="38100" dist="38100" dir="2700000" algn="tl">
                  <a:srgbClr val="000000">
                    <a:alpha val="43137"/>
                  </a:srgbClr>
                </a:outerShdw>
              </a:effectLst>
            </a:rPr>
            <a:t>Stop 3 (Household)</a:t>
          </a:r>
          <a:endParaRPr lang="en-US" dirty="0">
            <a:effectLst>
              <a:outerShdw blurRad="38100" dist="38100" dir="2700000" algn="tl">
                <a:srgbClr val="000000">
                  <a:alpha val="43137"/>
                </a:srgbClr>
              </a:outerShdw>
            </a:effectLst>
          </a:endParaRPr>
        </a:p>
      </dgm:t>
    </dgm:pt>
    <dgm:pt modelId="{0627648E-70CE-4520-BF77-41C81E83DD5F}" type="parTrans" cxnId="{756A05C2-6483-4DAD-98CE-E6DE4EAF3B34}">
      <dgm:prSet/>
      <dgm:spPr/>
      <dgm:t>
        <a:bodyPr/>
        <a:lstStyle/>
        <a:p>
          <a:endParaRPr lang="en-US"/>
        </a:p>
      </dgm:t>
    </dgm:pt>
    <dgm:pt modelId="{18EE76BB-4FEB-4F70-9E55-722B894837C0}" type="sibTrans" cxnId="{756A05C2-6483-4DAD-98CE-E6DE4EAF3B34}">
      <dgm:prSet/>
      <dgm:spPr>
        <a:solidFill>
          <a:schemeClr val="tx1"/>
        </a:solidFill>
        <a:ln>
          <a:solidFill>
            <a:schemeClr val="bg2">
              <a:lumMod val="50000"/>
            </a:schemeClr>
          </a:solidFill>
        </a:ln>
        <a:effectLst>
          <a:outerShdw blurRad="50800" dist="38100" dir="2700000" algn="tl" rotWithShape="0">
            <a:prstClr val="black">
              <a:alpha val="40000"/>
            </a:prstClr>
          </a:outerShdw>
        </a:effectLst>
      </dgm:spPr>
      <dgm:t>
        <a:bodyPr/>
        <a:lstStyle/>
        <a:p>
          <a:endParaRPr lang="en-US" dirty="0"/>
        </a:p>
      </dgm:t>
    </dgm:pt>
    <dgm:pt modelId="{1F7CE9D4-AEE0-448C-9B96-BA5063A14465}">
      <dgm:prSet>
        <dgm:style>
          <a:lnRef idx="2">
            <a:schemeClr val="accent3"/>
          </a:lnRef>
          <a:fillRef idx="1">
            <a:schemeClr val="lt1"/>
          </a:fillRef>
          <a:effectRef idx="0">
            <a:schemeClr val="accent3"/>
          </a:effectRef>
          <a:fontRef idx="minor">
            <a:schemeClr val="dk1"/>
          </a:fontRef>
        </dgm:style>
      </dgm:prSet>
      <dgm:spPr>
        <a:gradFill flip="none" rotWithShape="0">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t="100000" r="100000"/>
          </a:path>
          <a:tileRect l="-100000" b="-100000"/>
        </a:gradFill>
        <a:ln w="19050">
          <a:solidFill>
            <a:schemeClr val="accent2"/>
          </a:solidFill>
        </a:ln>
        <a:effectLst>
          <a:outerShdw blurRad="50800" dist="38100" dir="2700000" algn="tl" rotWithShape="0">
            <a:prstClr val="black">
              <a:alpha val="40000"/>
            </a:prstClr>
          </a:outerShdw>
        </a:effectLst>
      </dgm:spPr>
      <dgm:t>
        <a:bodyPr/>
        <a:lstStyle/>
        <a:p>
          <a:pPr rtl="0"/>
          <a:r>
            <a:rPr lang="en-US" b="1" dirty="0" smtClean="0">
              <a:solidFill>
                <a:schemeClr val="tx1"/>
              </a:solidFill>
              <a:effectLst>
                <a:outerShdw blurRad="38100" dist="38100" dir="2700000" algn="tl">
                  <a:srgbClr val="000000">
                    <a:alpha val="43137"/>
                  </a:srgbClr>
                </a:outerShdw>
              </a:effectLst>
            </a:rPr>
            <a:t>Stop 4 (Home Base)</a:t>
          </a:r>
          <a:endParaRPr lang="en-US" dirty="0">
            <a:solidFill>
              <a:schemeClr val="tx1"/>
            </a:solidFill>
            <a:effectLst>
              <a:outerShdw blurRad="38100" dist="38100" dir="2700000" algn="tl">
                <a:srgbClr val="000000">
                  <a:alpha val="43137"/>
                </a:srgbClr>
              </a:outerShdw>
            </a:effectLst>
          </a:endParaRPr>
        </a:p>
      </dgm:t>
    </dgm:pt>
    <dgm:pt modelId="{33AABC38-B78A-48E6-BF8E-DFD22E4B8D8D}" type="parTrans" cxnId="{B5220811-1096-4EAF-9E7F-80B4F2DEAA0B}">
      <dgm:prSet/>
      <dgm:spPr/>
      <dgm:t>
        <a:bodyPr/>
        <a:lstStyle/>
        <a:p>
          <a:endParaRPr lang="en-US"/>
        </a:p>
      </dgm:t>
    </dgm:pt>
    <dgm:pt modelId="{2EE8F49C-A6B1-431F-A514-1911D59B9C9F}" type="sibTrans" cxnId="{B5220811-1096-4EAF-9E7F-80B4F2DEAA0B}">
      <dgm:prSet/>
      <dgm:spPr>
        <a:solidFill>
          <a:schemeClr val="tx1"/>
        </a:solidFill>
        <a:ln>
          <a:solidFill>
            <a:schemeClr val="bg2">
              <a:lumMod val="50000"/>
            </a:schemeClr>
          </a:solidFill>
        </a:ln>
        <a:effectLst>
          <a:outerShdw blurRad="50800" dist="38100" dir="2700000" algn="tl" rotWithShape="0">
            <a:prstClr val="black">
              <a:alpha val="40000"/>
            </a:prstClr>
          </a:outerShdw>
        </a:effectLst>
      </dgm:spPr>
      <dgm:t>
        <a:bodyPr/>
        <a:lstStyle/>
        <a:p>
          <a:endParaRPr lang="en-US" dirty="0"/>
        </a:p>
      </dgm:t>
    </dgm:pt>
    <dgm:pt modelId="{3662536F-FB8E-4B59-8D3A-753EC6F28052}">
      <dgm:prSet/>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path path="circle">
            <a:fillToRect t="100000" r="100000"/>
          </a:path>
          <a:tileRect l="-100000" b="-100000"/>
        </a:gradFill>
        <a:ln w="19050">
          <a:solidFill>
            <a:schemeClr val="accent1"/>
          </a:solidFill>
        </a:ln>
        <a:effectLst>
          <a:outerShdw blurRad="50800" dist="38100" dir="2700000" algn="tl" rotWithShape="0">
            <a:prstClr val="black">
              <a:alpha val="40000"/>
            </a:prstClr>
          </a:outerShdw>
        </a:effectLst>
      </dgm:spPr>
      <dgm:t>
        <a:bodyPr/>
        <a:lstStyle/>
        <a:p>
          <a:pPr rtl="0"/>
          <a:r>
            <a:rPr lang="en-US" b="1" dirty="0" smtClean="0">
              <a:effectLst>
                <a:outerShdw blurRad="38100" dist="38100" dir="2700000" algn="tl">
                  <a:srgbClr val="000000">
                    <a:alpha val="43137"/>
                  </a:srgbClr>
                </a:outerShdw>
              </a:effectLst>
            </a:rPr>
            <a:t>Stop 5 (Retail)</a:t>
          </a:r>
          <a:endParaRPr lang="en-US" dirty="0">
            <a:effectLst>
              <a:outerShdw blurRad="38100" dist="38100" dir="2700000" algn="tl">
                <a:srgbClr val="000000">
                  <a:alpha val="43137"/>
                </a:srgbClr>
              </a:outerShdw>
            </a:effectLst>
          </a:endParaRPr>
        </a:p>
      </dgm:t>
    </dgm:pt>
    <dgm:pt modelId="{A28701C5-4E18-46FC-9809-31B7DD0846DE}" type="parTrans" cxnId="{81A86464-1847-4FAE-9F1C-5B7B4B547F76}">
      <dgm:prSet/>
      <dgm:spPr/>
      <dgm:t>
        <a:bodyPr/>
        <a:lstStyle/>
        <a:p>
          <a:endParaRPr lang="en-US"/>
        </a:p>
      </dgm:t>
    </dgm:pt>
    <dgm:pt modelId="{5A3F5F58-F77F-4BA7-8E95-B5859627A915}" type="sibTrans" cxnId="{81A86464-1847-4FAE-9F1C-5B7B4B547F76}">
      <dgm:prSet/>
      <dgm:spPr>
        <a:solidFill>
          <a:schemeClr val="tx1"/>
        </a:solidFill>
        <a:ln>
          <a:solidFill>
            <a:schemeClr val="bg2">
              <a:lumMod val="50000"/>
            </a:schemeClr>
          </a:solidFill>
        </a:ln>
        <a:effectLst>
          <a:outerShdw blurRad="50800" dist="38100" dir="2700000" algn="tl" rotWithShape="0">
            <a:prstClr val="black">
              <a:alpha val="40000"/>
            </a:prstClr>
          </a:outerShdw>
        </a:effectLst>
      </dgm:spPr>
      <dgm:t>
        <a:bodyPr/>
        <a:lstStyle/>
        <a:p>
          <a:endParaRPr lang="en-US" dirty="0"/>
        </a:p>
      </dgm:t>
    </dgm:pt>
    <dgm:pt modelId="{5D3923EB-E030-41D4-9486-BCA8EB811E4B}">
      <dgm:prSet/>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path path="circle">
            <a:fillToRect t="100000" r="100000"/>
          </a:path>
          <a:tileRect l="-100000" b="-100000"/>
        </a:gradFill>
        <a:ln w="19050">
          <a:solidFill>
            <a:schemeClr val="accent1"/>
          </a:solidFill>
        </a:ln>
        <a:effectLst>
          <a:outerShdw blurRad="50800" dist="38100" dir="2700000" algn="tl" rotWithShape="0">
            <a:prstClr val="black">
              <a:alpha val="40000"/>
            </a:prstClr>
          </a:outerShdw>
        </a:effectLst>
      </dgm:spPr>
      <dgm:t>
        <a:bodyPr/>
        <a:lstStyle/>
        <a:p>
          <a:pPr rtl="0"/>
          <a:r>
            <a:rPr lang="en-US" b="1" dirty="0" smtClean="0">
              <a:effectLst>
                <a:outerShdw blurRad="38100" dist="38100" dir="2700000" algn="tl">
                  <a:srgbClr val="000000">
                    <a:alpha val="43137"/>
                  </a:srgbClr>
                </a:outerShdw>
              </a:effectLst>
            </a:rPr>
            <a:t>Stop 6 (Retail)</a:t>
          </a:r>
          <a:endParaRPr lang="en-US" b="1" dirty="0">
            <a:effectLst>
              <a:outerShdw blurRad="38100" dist="38100" dir="2700000" algn="tl">
                <a:srgbClr val="000000">
                  <a:alpha val="43137"/>
                </a:srgbClr>
              </a:outerShdw>
            </a:effectLst>
          </a:endParaRPr>
        </a:p>
      </dgm:t>
    </dgm:pt>
    <dgm:pt modelId="{D1198585-6A17-4F03-81D7-55B56009558E}" type="parTrans" cxnId="{515E2B44-1F1D-4D16-8DB1-49369A9EC8B1}">
      <dgm:prSet/>
      <dgm:spPr/>
      <dgm:t>
        <a:bodyPr/>
        <a:lstStyle/>
        <a:p>
          <a:endParaRPr lang="en-US"/>
        </a:p>
      </dgm:t>
    </dgm:pt>
    <dgm:pt modelId="{64D9A09F-4EFF-4807-8DCB-4B554CC7FA37}" type="sibTrans" cxnId="{515E2B44-1F1D-4D16-8DB1-49369A9EC8B1}">
      <dgm:prSet/>
      <dgm:spPr>
        <a:solidFill>
          <a:schemeClr val="tx1"/>
        </a:solidFill>
        <a:ln>
          <a:solidFill>
            <a:schemeClr val="bg2">
              <a:lumMod val="50000"/>
            </a:schemeClr>
          </a:solidFill>
        </a:ln>
        <a:effectLst>
          <a:outerShdw blurRad="50800" dist="38100" dir="2700000" algn="tl" rotWithShape="0">
            <a:prstClr val="black">
              <a:alpha val="40000"/>
            </a:prstClr>
          </a:outerShdw>
        </a:effectLst>
      </dgm:spPr>
      <dgm:t>
        <a:bodyPr/>
        <a:lstStyle/>
        <a:p>
          <a:endParaRPr lang="en-US" dirty="0"/>
        </a:p>
      </dgm:t>
    </dgm:pt>
    <dgm:pt modelId="{996EBC02-4DCF-499A-BAF1-C64A3E771F94}">
      <dgm:prSet>
        <dgm:style>
          <a:lnRef idx="2">
            <a:schemeClr val="accent3"/>
          </a:lnRef>
          <a:fillRef idx="1">
            <a:schemeClr val="lt1"/>
          </a:fillRef>
          <a:effectRef idx="0">
            <a:schemeClr val="accent3"/>
          </a:effectRef>
          <a:fontRef idx="minor">
            <a:schemeClr val="dk1"/>
          </a:fontRef>
        </dgm:style>
      </dgm:prSet>
      <dgm:spPr>
        <a:gradFill flip="none" rotWithShape="0">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t="100000" r="100000"/>
          </a:path>
          <a:tileRect l="-100000" b="-100000"/>
        </a:gradFill>
        <a:ln w="19050">
          <a:solidFill>
            <a:schemeClr val="accent2"/>
          </a:solidFill>
        </a:ln>
        <a:effectLst>
          <a:outerShdw blurRad="50800" dist="38100" dir="2700000" algn="tl" rotWithShape="0">
            <a:prstClr val="black">
              <a:alpha val="40000"/>
            </a:prstClr>
          </a:outerShdw>
        </a:effectLst>
      </dgm:spPr>
      <dgm:t>
        <a:bodyPr/>
        <a:lstStyle/>
        <a:p>
          <a:pPr rtl="0"/>
          <a:r>
            <a:rPr lang="en-US" b="1" dirty="0" smtClean="0">
              <a:solidFill>
                <a:schemeClr val="tx1"/>
              </a:solidFill>
              <a:effectLst>
                <a:outerShdw blurRad="38100" dist="38100" dir="2700000" algn="tl">
                  <a:srgbClr val="000000">
                    <a:alpha val="43137"/>
                  </a:srgbClr>
                </a:outerShdw>
              </a:effectLst>
            </a:rPr>
            <a:t>Destination (Home Base)</a:t>
          </a:r>
          <a:endParaRPr lang="en-US" b="1" dirty="0">
            <a:solidFill>
              <a:schemeClr val="tx1"/>
            </a:solidFill>
            <a:effectLst>
              <a:outerShdw blurRad="38100" dist="38100" dir="2700000" algn="tl">
                <a:srgbClr val="000000">
                  <a:alpha val="43137"/>
                </a:srgbClr>
              </a:outerShdw>
            </a:effectLst>
          </a:endParaRPr>
        </a:p>
      </dgm:t>
    </dgm:pt>
    <dgm:pt modelId="{D9F1B9E6-28F0-4936-BB42-F4E7ECC84A05}" type="parTrans" cxnId="{640670A0-8646-43E4-9FC7-0899018C6597}">
      <dgm:prSet/>
      <dgm:spPr/>
      <dgm:t>
        <a:bodyPr/>
        <a:lstStyle/>
        <a:p>
          <a:endParaRPr lang="en-US"/>
        </a:p>
      </dgm:t>
    </dgm:pt>
    <dgm:pt modelId="{C41AA95A-D21E-43E9-8D3F-E342EBCCC407}" type="sibTrans" cxnId="{640670A0-8646-43E4-9FC7-0899018C6597}">
      <dgm:prSet/>
      <dgm:spPr/>
      <dgm:t>
        <a:bodyPr/>
        <a:lstStyle/>
        <a:p>
          <a:endParaRPr lang="en-US"/>
        </a:p>
      </dgm:t>
    </dgm:pt>
    <dgm:pt modelId="{C0F6B597-BD76-479B-8F4B-CB7A21DB90CA}">
      <dgm:prSet>
        <dgm:style>
          <a:lnRef idx="2">
            <a:schemeClr val="accent3"/>
          </a:lnRef>
          <a:fillRef idx="1">
            <a:schemeClr val="lt1"/>
          </a:fillRef>
          <a:effectRef idx="0">
            <a:schemeClr val="accent3"/>
          </a:effectRef>
          <a:fontRef idx="minor">
            <a:schemeClr val="dk1"/>
          </a:fontRef>
        </dgm:style>
      </dgm:prSet>
      <dgm:spPr>
        <a:gradFill flip="none" rotWithShape="0">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t="100000" r="100000"/>
          </a:path>
          <a:tileRect l="-100000" b="-100000"/>
        </a:gradFill>
        <a:ln w="19050">
          <a:solidFill>
            <a:schemeClr val="accent2"/>
          </a:solidFill>
        </a:ln>
        <a:effectLst>
          <a:outerShdw blurRad="50800" dist="38100" dir="2700000" algn="tl" rotWithShape="0">
            <a:prstClr val="black">
              <a:alpha val="40000"/>
            </a:prstClr>
          </a:outerShdw>
        </a:effectLst>
      </dgm:spPr>
      <dgm:t>
        <a:bodyPr/>
        <a:lstStyle/>
        <a:p>
          <a:pPr rtl="0"/>
          <a:r>
            <a:rPr lang="en-US" b="1" dirty="0" smtClean="0">
              <a:solidFill>
                <a:schemeClr val="tx1"/>
              </a:solidFill>
              <a:effectLst>
                <a:outerShdw blurRad="38100" dist="38100" dir="2700000" algn="tl">
                  <a:srgbClr val="000000">
                    <a:alpha val="43137"/>
                  </a:srgbClr>
                </a:outerShdw>
              </a:effectLst>
            </a:rPr>
            <a:t>Origin (Truck </a:t>
          </a:r>
          <a:br>
            <a:rPr lang="en-US" b="1" dirty="0" smtClean="0">
              <a:solidFill>
                <a:schemeClr val="tx1"/>
              </a:solidFill>
              <a:effectLst>
                <a:outerShdw blurRad="38100" dist="38100" dir="2700000" algn="tl">
                  <a:srgbClr val="000000">
                    <a:alpha val="43137"/>
                  </a:srgbClr>
                </a:outerShdw>
              </a:effectLst>
            </a:rPr>
          </a:br>
          <a:r>
            <a:rPr lang="en-US" b="1" dirty="0" smtClean="0">
              <a:solidFill>
                <a:schemeClr val="tx1"/>
              </a:solidFill>
              <a:effectLst>
                <a:outerShdw blurRad="38100" dist="38100" dir="2700000" algn="tl">
                  <a:srgbClr val="000000">
                    <a:alpha val="43137"/>
                  </a:srgbClr>
                </a:outerShdw>
              </a:effectLst>
            </a:rPr>
            <a:t>Home Base)</a:t>
          </a:r>
          <a:endParaRPr lang="en-US" dirty="0">
            <a:solidFill>
              <a:schemeClr val="tx1"/>
            </a:solidFill>
            <a:effectLst>
              <a:outerShdw blurRad="38100" dist="38100" dir="2700000" algn="tl">
                <a:srgbClr val="000000">
                  <a:alpha val="43137"/>
                </a:srgbClr>
              </a:outerShdw>
            </a:effectLst>
          </a:endParaRPr>
        </a:p>
      </dgm:t>
    </dgm:pt>
    <dgm:pt modelId="{AFFCA24D-DAF8-46F8-997A-BA5F08BAB3AD}" type="sibTrans" cxnId="{000A31C9-D26A-4652-BDA9-3743655CC11C}">
      <dgm:prSet/>
      <dgm:spPr>
        <a:solidFill>
          <a:schemeClr val="tx1"/>
        </a:solidFill>
        <a:ln>
          <a:solidFill>
            <a:schemeClr val="bg2">
              <a:lumMod val="50000"/>
            </a:schemeClr>
          </a:solidFill>
        </a:ln>
        <a:effectLst>
          <a:outerShdw blurRad="50800" dist="38100" dir="2700000" algn="tl" rotWithShape="0">
            <a:prstClr val="black">
              <a:alpha val="40000"/>
            </a:prstClr>
          </a:outerShdw>
        </a:effectLst>
      </dgm:spPr>
      <dgm:t>
        <a:bodyPr/>
        <a:lstStyle/>
        <a:p>
          <a:endParaRPr lang="en-US" dirty="0"/>
        </a:p>
      </dgm:t>
    </dgm:pt>
    <dgm:pt modelId="{FFDD4FE4-C75A-46B6-99B9-1C9DBE349862}" type="parTrans" cxnId="{000A31C9-D26A-4652-BDA9-3743655CC11C}">
      <dgm:prSet/>
      <dgm:spPr/>
      <dgm:t>
        <a:bodyPr/>
        <a:lstStyle/>
        <a:p>
          <a:endParaRPr lang="en-US"/>
        </a:p>
      </dgm:t>
    </dgm:pt>
    <dgm:pt modelId="{D0FBC970-B0BC-4CB0-8B4B-4DC937E5B962}" type="pres">
      <dgm:prSet presAssocID="{B158FC48-993E-4760-8A38-DB9E6703899E}" presName="diagram" presStyleCnt="0">
        <dgm:presLayoutVars>
          <dgm:dir/>
          <dgm:resizeHandles val="exact"/>
        </dgm:presLayoutVars>
      </dgm:prSet>
      <dgm:spPr/>
      <dgm:t>
        <a:bodyPr/>
        <a:lstStyle/>
        <a:p>
          <a:endParaRPr lang="en-US"/>
        </a:p>
      </dgm:t>
    </dgm:pt>
    <dgm:pt modelId="{21871C84-79FD-4120-B8EA-A168AC98E27E}" type="pres">
      <dgm:prSet presAssocID="{C0F6B597-BD76-479B-8F4B-CB7A21DB90CA}" presName="node" presStyleLbl="node1" presStyleIdx="0" presStyleCnt="8">
        <dgm:presLayoutVars>
          <dgm:bulletEnabled val="1"/>
        </dgm:presLayoutVars>
      </dgm:prSet>
      <dgm:spPr/>
      <dgm:t>
        <a:bodyPr/>
        <a:lstStyle/>
        <a:p>
          <a:endParaRPr lang="en-US"/>
        </a:p>
      </dgm:t>
    </dgm:pt>
    <dgm:pt modelId="{3F6E16F0-D792-4A4A-9555-19864B5AB0FE}" type="pres">
      <dgm:prSet presAssocID="{AFFCA24D-DAF8-46F8-997A-BA5F08BAB3AD}" presName="sibTrans" presStyleLbl="sibTrans2D1" presStyleIdx="0" presStyleCnt="7"/>
      <dgm:spPr/>
      <dgm:t>
        <a:bodyPr/>
        <a:lstStyle/>
        <a:p>
          <a:endParaRPr lang="en-US"/>
        </a:p>
      </dgm:t>
    </dgm:pt>
    <dgm:pt modelId="{84917F8D-CE97-48A6-975E-CA1F5667C680}" type="pres">
      <dgm:prSet presAssocID="{AFFCA24D-DAF8-46F8-997A-BA5F08BAB3AD}" presName="connectorText" presStyleLbl="sibTrans2D1" presStyleIdx="0" presStyleCnt="7"/>
      <dgm:spPr/>
      <dgm:t>
        <a:bodyPr/>
        <a:lstStyle/>
        <a:p>
          <a:endParaRPr lang="en-US"/>
        </a:p>
      </dgm:t>
    </dgm:pt>
    <dgm:pt modelId="{FFC10B36-5995-4515-B30E-8499B908A41D}" type="pres">
      <dgm:prSet presAssocID="{E789A28A-BD5F-46FD-B07D-A2644FB0B08D}" presName="node" presStyleLbl="node1" presStyleIdx="1" presStyleCnt="8">
        <dgm:presLayoutVars>
          <dgm:bulletEnabled val="1"/>
        </dgm:presLayoutVars>
      </dgm:prSet>
      <dgm:spPr/>
      <dgm:t>
        <a:bodyPr/>
        <a:lstStyle/>
        <a:p>
          <a:endParaRPr lang="en-US"/>
        </a:p>
      </dgm:t>
    </dgm:pt>
    <dgm:pt modelId="{BA3D979D-B6C8-42A0-9F40-E39B5513D03B}" type="pres">
      <dgm:prSet presAssocID="{5ECCE9FA-62AD-4F85-97C9-DE0EB4299D74}" presName="sibTrans" presStyleLbl="sibTrans2D1" presStyleIdx="1" presStyleCnt="7"/>
      <dgm:spPr/>
      <dgm:t>
        <a:bodyPr/>
        <a:lstStyle/>
        <a:p>
          <a:endParaRPr lang="en-US"/>
        </a:p>
      </dgm:t>
    </dgm:pt>
    <dgm:pt modelId="{5163503E-4A10-4A7A-BC70-03561186C5F2}" type="pres">
      <dgm:prSet presAssocID="{5ECCE9FA-62AD-4F85-97C9-DE0EB4299D74}" presName="connectorText" presStyleLbl="sibTrans2D1" presStyleIdx="1" presStyleCnt="7"/>
      <dgm:spPr/>
      <dgm:t>
        <a:bodyPr/>
        <a:lstStyle/>
        <a:p>
          <a:endParaRPr lang="en-US"/>
        </a:p>
      </dgm:t>
    </dgm:pt>
    <dgm:pt modelId="{F63CAAA7-DA36-4D0A-A7D7-F49583993E0B}" type="pres">
      <dgm:prSet presAssocID="{8A8266B6-559A-40E9-9420-15A56FDDC011}" presName="node" presStyleLbl="node1" presStyleIdx="2" presStyleCnt="8">
        <dgm:presLayoutVars>
          <dgm:bulletEnabled val="1"/>
        </dgm:presLayoutVars>
      </dgm:prSet>
      <dgm:spPr/>
      <dgm:t>
        <a:bodyPr/>
        <a:lstStyle/>
        <a:p>
          <a:endParaRPr lang="en-US"/>
        </a:p>
      </dgm:t>
    </dgm:pt>
    <dgm:pt modelId="{D9E8653B-2FB1-48CC-8318-8BEC8719EFE6}" type="pres">
      <dgm:prSet presAssocID="{248DBD2F-ECE6-45B2-A0E5-149D0B974CF6}" presName="sibTrans" presStyleLbl="sibTrans2D1" presStyleIdx="2" presStyleCnt="7"/>
      <dgm:spPr/>
      <dgm:t>
        <a:bodyPr/>
        <a:lstStyle/>
        <a:p>
          <a:endParaRPr lang="en-US"/>
        </a:p>
      </dgm:t>
    </dgm:pt>
    <dgm:pt modelId="{5B9A5475-AD3C-4129-84B8-7947CF7C6B87}" type="pres">
      <dgm:prSet presAssocID="{248DBD2F-ECE6-45B2-A0E5-149D0B974CF6}" presName="connectorText" presStyleLbl="sibTrans2D1" presStyleIdx="2" presStyleCnt="7"/>
      <dgm:spPr/>
      <dgm:t>
        <a:bodyPr/>
        <a:lstStyle/>
        <a:p>
          <a:endParaRPr lang="en-US"/>
        </a:p>
      </dgm:t>
    </dgm:pt>
    <dgm:pt modelId="{FE72D600-2FAA-4EC6-8FF2-C7AD8297C085}" type="pres">
      <dgm:prSet presAssocID="{0229A6B2-EAEA-4B03-81A7-AF4B8024603A}" presName="node" presStyleLbl="node1" presStyleIdx="3" presStyleCnt="8">
        <dgm:presLayoutVars>
          <dgm:bulletEnabled val="1"/>
        </dgm:presLayoutVars>
      </dgm:prSet>
      <dgm:spPr/>
      <dgm:t>
        <a:bodyPr/>
        <a:lstStyle/>
        <a:p>
          <a:endParaRPr lang="en-US"/>
        </a:p>
      </dgm:t>
    </dgm:pt>
    <dgm:pt modelId="{A92E86BA-81BA-4CF6-8DC3-69302CA68B91}" type="pres">
      <dgm:prSet presAssocID="{18EE76BB-4FEB-4F70-9E55-722B894837C0}" presName="sibTrans" presStyleLbl="sibTrans2D1" presStyleIdx="3" presStyleCnt="7"/>
      <dgm:spPr/>
      <dgm:t>
        <a:bodyPr/>
        <a:lstStyle/>
        <a:p>
          <a:endParaRPr lang="en-US"/>
        </a:p>
      </dgm:t>
    </dgm:pt>
    <dgm:pt modelId="{59F13299-4E0C-47A9-A98F-7ED89C3FF133}" type="pres">
      <dgm:prSet presAssocID="{18EE76BB-4FEB-4F70-9E55-722B894837C0}" presName="connectorText" presStyleLbl="sibTrans2D1" presStyleIdx="3" presStyleCnt="7"/>
      <dgm:spPr/>
      <dgm:t>
        <a:bodyPr/>
        <a:lstStyle/>
        <a:p>
          <a:endParaRPr lang="en-US"/>
        </a:p>
      </dgm:t>
    </dgm:pt>
    <dgm:pt modelId="{7C057E96-6F3F-41CB-89EC-A658C80E06E2}" type="pres">
      <dgm:prSet presAssocID="{1F7CE9D4-AEE0-448C-9B96-BA5063A14465}" presName="node" presStyleLbl="node1" presStyleIdx="4" presStyleCnt="8">
        <dgm:presLayoutVars>
          <dgm:bulletEnabled val="1"/>
        </dgm:presLayoutVars>
      </dgm:prSet>
      <dgm:spPr/>
      <dgm:t>
        <a:bodyPr/>
        <a:lstStyle/>
        <a:p>
          <a:endParaRPr lang="en-US"/>
        </a:p>
      </dgm:t>
    </dgm:pt>
    <dgm:pt modelId="{6BD0A84C-95B1-4031-B2D0-E48AF97DA964}" type="pres">
      <dgm:prSet presAssocID="{2EE8F49C-A6B1-431F-A514-1911D59B9C9F}" presName="sibTrans" presStyleLbl="sibTrans2D1" presStyleIdx="4" presStyleCnt="7"/>
      <dgm:spPr/>
      <dgm:t>
        <a:bodyPr/>
        <a:lstStyle/>
        <a:p>
          <a:endParaRPr lang="en-US"/>
        </a:p>
      </dgm:t>
    </dgm:pt>
    <dgm:pt modelId="{A1557881-C7BF-4CEB-AF4D-186DD4DF5114}" type="pres">
      <dgm:prSet presAssocID="{2EE8F49C-A6B1-431F-A514-1911D59B9C9F}" presName="connectorText" presStyleLbl="sibTrans2D1" presStyleIdx="4" presStyleCnt="7"/>
      <dgm:spPr/>
      <dgm:t>
        <a:bodyPr/>
        <a:lstStyle/>
        <a:p>
          <a:endParaRPr lang="en-US"/>
        </a:p>
      </dgm:t>
    </dgm:pt>
    <dgm:pt modelId="{E112485F-3985-414D-B363-24F76B0565A9}" type="pres">
      <dgm:prSet presAssocID="{3662536F-FB8E-4B59-8D3A-753EC6F28052}" presName="node" presStyleLbl="node1" presStyleIdx="5" presStyleCnt="8">
        <dgm:presLayoutVars>
          <dgm:bulletEnabled val="1"/>
        </dgm:presLayoutVars>
      </dgm:prSet>
      <dgm:spPr/>
      <dgm:t>
        <a:bodyPr/>
        <a:lstStyle/>
        <a:p>
          <a:endParaRPr lang="en-US"/>
        </a:p>
      </dgm:t>
    </dgm:pt>
    <dgm:pt modelId="{BE6E1AE5-5D59-4354-BB0E-C2CA4CC721A1}" type="pres">
      <dgm:prSet presAssocID="{5A3F5F58-F77F-4BA7-8E95-B5859627A915}" presName="sibTrans" presStyleLbl="sibTrans2D1" presStyleIdx="5" presStyleCnt="7"/>
      <dgm:spPr/>
      <dgm:t>
        <a:bodyPr/>
        <a:lstStyle/>
        <a:p>
          <a:endParaRPr lang="en-US"/>
        </a:p>
      </dgm:t>
    </dgm:pt>
    <dgm:pt modelId="{DC82085D-5676-4929-8D4F-9D73E2BB75EB}" type="pres">
      <dgm:prSet presAssocID="{5A3F5F58-F77F-4BA7-8E95-B5859627A915}" presName="connectorText" presStyleLbl="sibTrans2D1" presStyleIdx="5" presStyleCnt="7"/>
      <dgm:spPr/>
      <dgm:t>
        <a:bodyPr/>
        <a:lstStyle/>
        <a:p>
          <a:endParaRPr lang="en-US"/>
        </a:p>
      </dgm:t>
    </dgm:pt>
    <dgm:pt modelId="{F033D2FA-575B-4C2E-8FF4-CA97E0700D4E}" type="pres">
      <dgm:prSet presAssocID="{5D3923EB-E030-41D4-9486-BCA8EB811E4B}" presName="node" presStyleLbl="node1" presStyleIdx="6" presStyleCnt="8">
        <dgm:presLayoutVars>
          <dgm:bulletEnabled val="1"/>
        </dgm:presLayoutVars>
      </dgm:prSet>
      <dgm:spPr/>
      <dgm:t>
        <a:bodyPr/>
        <a:lstStyle/>
        <a:p>
          <a:endParaRPr lang="en-US"/>
        </a:p>
      </dgm:t>
    </dgm:pt>
    <dgm:pt modelId="{738606DF-90D1-45F1-9DA1-E52120F1D89D}" type="pres">
      <dgm:prSet presAssocID="{64D9A09F-4EFF-4807-8DCB-4B554CC7FA37}" presName="sibTrans" presStyleLbl="sibTrans2D1" presStyleIdx="6" presStyleCnt="7"/>
      <dgm:spPr/>
      <dgm:t>
        <a:bodyPr/>
        <a:lstStyle/>
        <a:p>
          <a:endParaRPr lang="en-US"/>
        </a:p>
      </dgm:t>
    </dgm:pt>
    <dgm:pt modelId="{38E78074-77A5-441A-A3ED-EA6CFD86FC14}" type="pres">
      <dgm:prSet presAssocID="{64D9A09F-4EFF-4807-8DCB-4B554CC7FA37}" presName="connectorText" presStyleLbl="sibTrans2D1" presStyleIdx="6" presStyleCnt="7"/>
      <dgm:spPr/>
      <dgm:t>
        <a:bodyPr/>
        <a:lstStyle/>
        <a:p>
          <a:endParaRPr lang="en-US"/>
        </a:p>
      </dgm:t>
    </dgm:pt>
    <dgm:pt modelId="{CA3966DD-4D56-4AAD-A11D-70558257E244}" type="pres">
      <dgm:prSet presAssocID="{996EBC02-4DCF-499A-BAF1-C64A3E771F94}" presName="node" presStyleLbl="node1" presStyleIdx="7" presStyleCnt="8">
        <dgm:presLayoutVars>
          <dgm:bulletEnabled val="1"/>
        </dgm:presLayoutVars>
      </dgm:prSet>
      <dgm:spPr/>
      <dgm:t>
        <a:bodyPr/>
        <a:lstStyle/>
        <a:p>
          <a:endParaRPr lang="en-US"/>
        </a:p>
      </dgm:t>
    </dgm:pt>
  </dgm:ptLst>
  <dgm:cxnLst>
    <dgm:cxn modelId="{B7878BBB-6D6B-4C26-8A88-901B85E26197}" srcId="{B158FC48-993E-4760-8A38-DB9E6703899E}" destId="{8A8266B6-559A-40E9-9420-15A56FDDC011}" srcOrd="2" destOrd="0" parTransId="{C6CDD028-F52F-4079-B4F4-C8FCBC27DBDB}" sibTransId="{248DBD2F-ECE6-45B2-A0E5-149D0B974CF6}"/>
    <dgm:cxn modelId="{B314D809-A729-4393-A200-AC3C18BCEBC7}" type="presOf" srcId="{5ECCE9FA-62AD-4F85-97C9-DE0EB4299D74}" destId="{5163503E-4A10-4A7A-BC70-03561186C5F2}" srcOrd="1" destOrd="0" presId="urn:microsoft.com/office/officeart/2005/8/layout/process5"/>
    <dgm:cxn modelId="{640670A0-8646-43E4-9FC7-0899018C6597}" srcId="{B158FC48-993E-4760-8A38-DB9E6703899E}" destId="{996EBC02-4DCF-499A-BAF1-C64A3E771F94}" srcOrd="7" destOrd="0" parTransId="{D9F1B9E6-28F0-4936-BB42-F4E7ECC84A05}" sibTransId="{C41AA95A-D21E-43E9-8D3F-E342EBCCC407}"/>
    <dgm:cxn modelId="{A9FAFCC6-0114-4095-AF81-C0F4260D39F7}" type="presOf" srcId="{C0F6B597-BD76-479B-8F4B-CB7A21DB90CA}" destId="{21871C84-79FD-4120-B8EA-A168AC98E27E}" srcOrd="0" destOrd="0" presId="urn:microsoft.com/office/officeart/2005/8/layout/process5"/>
    <dgm:cxn modelId="{E5E98F72-A9A2-41AC-8889-4C90F27999FD}" type="presOf" srcId="{996EBC02-4DCF-499A-BAF1-C64A3E771F94}" destId="{CA3966DD-4D56-4AAD-A11D-70558257E244}" srcOrd="0" destOrd="0" presId="urn:microsoft.com/office/officeart/2005/8/layout/process5"/>
    <dgm:cxn modelId="{D5FEDCE0-F187-4CE2-BD67-E6EBC8DEE574}" type="presOf" srcId="{AFFCA24D-DAF8-46F8-997A-BA5F08BAB3AD}" destId="{84917F8D-CE97-48A6-975E-CA1F5667C680}" srcOrd="1" destOrd="0" presId="urn:microsoft.com/office/officeart/2005/8/layout/process5"/>
    <dgm:cxn modelId="{515E2B44-1F1D-4D16-8DB1-49369A9EC8B1}" srcId="{B158FC48-993E-4760-8A38-DB9E6703899E}" destId="{5D3923EB-E030-41D4-9486-BCA8EB811E4B}" srcOrd="6" destOrd="0" parTransId="{D1198585-6A17-4F03-81D7-55B56009558E}" sibTransId="{64D9A09F-4EFF-4807-8DCB-4B554CC7FA37}"/>
    <dgm:cxn modelId="{4506C7D9-4A99-4A57-BB2C-8B69A7501E7B}" srcId="{B158FC48-993E-4760-8A38-DB9E6703899E}" destId="{E789A28A-BD5F-46FD-B07D-A2644FB0B08D}" srcOrd="1" destOrd="0" parTransId="{D4752319-DCF4-472A-A0DC-4F529E4B7265}" sibTransId="{5ECCE9FA-62AD-4F85-97C9-DE0EB4299D74}"/>
    <dgm:cxn modelId="{6E23D732-06B6-4B7B-BA32-9C0D8B89CDA0}" type="presOf" srcId="{5A3F5F58-F77F-4BA7-8E95-B5859627A915}" destId="{BE6E1AE5-5D59-4354-BB0E-C2CA4CC721A1}" srcOrd="0" destOrd="0" presId="urn:microsoft.com/office/officeart/2005/8/layout/process5"/>
    <dgm:cxn modelId="{780D4733-1DD5-48E3-971B-7157A6360260}" type="presOf" srcId="{B158FC48-993E-4760-8A38-DB9E6703899E}" destId="{D0FBC970-B0BC-4CB0-8B4B-4DC937E5B962}" srcOrd="0" destOrd="0" presId="urn:microsoft.com/office/officeart/2005/8/layout/process5"/>
    <dgm:cxn modelId="{26D35DD9-4F0E-4A3B-9397-581C1A1B3B97}" type="presOf" srcId="{8A8266B6-559A-40E9-9420-15A56FDDC011}" destId="{F63CAAA7-DA36-4D0A-A7D7-F49583993E0B}" srcOrd="0" destOrd="0" presId="urn:microsoft.com/office/officeart/2005/8/layout/process5"/>
    <dgm:cxn modelId="{FE86194B-2F81-4976-9F0F-F7E862DBF9C5}" type="presOf" srcId="{18EE76BB-4FEB-4F70-9E55-722B894837C0}" destId="{59F13299-4E0C-47A9-A98F-7ED89C3FF133}" srcOrd="1" destOrd="0" presId="urn:microsoft.com/office/officeart/2005/8/layout/process5"/>
    <dgm:cxn modelId="{FAEF4205-F4E2-4468-8BDD-D85861541B53}" type="presOf" srcId="{0229A6B2-EAEA-4B03-81A7-AF4B8024603A}" destId="{FE72D600-2FAA-4EC6-8FF2-C7AD8297C085}" srcOrd="0" destOrd="0" presId="urn:microsoft.com/office/officeart/2005/8/layout/process5"/>
    <dgm:cxn modelId="{B5220811-1096-4EAF-9E7F-80B4F2DEAA0B}" srcId="{B158FC48-993E-4760-8A38-DB9E6703899E}" destId="{1F7CE9D4-AEE0-448C-9B96-BA5063A14465}" srcOrd="4" destOrd="0" parTransId="{33AABC38-B78A-48E6-BF8E-DFD22E4B8D8D}" sibTransId="{2EE8F49C-A6B1-431F-A514-1911D59B9C9F}"/>
    <dgm:cxn modelId="{81A86464-1847-4FAE-9F1C-5B7B4B547F76}" srcId="{B158FC48-993E-4760-8A38-DB9E6703899E}" destId="{3662536F-FB8E-4B59-8D3A-753EC6F28052}" srcOrd="5" destOrd="0" parTransId="{A28701C5-4E18-46FC-9809-31B7DD0846DE}" sibTransId="{5A3F5F58-F77F-4BA7-8E95-B5859627A915}"/>
    <dgm:cxn modelId="{0DBC5C18-F2E9-43B3-8A26-744A57367A0D}" type="presOf" srcId="{3662536F-FB8E-4B59-8D3A-753EC6F28052}" destId="{E112485F-3985-414D-B363-24F76B0565A9}" srcOrd="0" destOrd="0" presId="urn:microsoft.com/office/officeart/2005/8/layout/process5"/>
    <dgm:cxn modelId="{7AF6BEF9-8350-4CEE-931B-B5386A69233A}" type="presOf" srcId="{248DBD2F-ECE6-45B2-A0E5-149D0B974CF6}" destId="{5B9A5475-AD3C-4129-84B8-7947CF7C6B87}" srcOrd="1" destOrd="0" presId="urn:microsoft.com/office/officeart/2005/8/layout/process5"/>
    <dgm:cxn modelId="{F2D97C30-66CB-4778-A734-2A406B15BA1B}" type="presOf" srcId="{AFFCA24D-DAF8-46F8-997A-BA5F08BAB3AD}" destId="{3F6E16F0-D792-4A4A-9555-19864B5AB0FE}" srcOrd="0" destOrd="0" presId="urn:microsoft.com/office/officeart/2005/8/layout/process5"/>
    <dgm:cxn modelId="{B76F6018-525D-4362-9640-6D940405E1B3}" type="presOf" srcId="{248DBD2F-ECE6-45B2-A0E5-149D0B974CF6}" destId="{D9E8653B-2FB1-48CC-8318-8BEC8719EFE6}" srcOrd="0" destOrd="0" presId="urn:microsoft.com/office/officeart/2005/8/layout/process5"/>
    <dgm:cxn modelId="{A12FEC58-3CEE-4B3D-8D70-45E56103D9F9}" type="presOf" srcId="{5A3F5F58-F77F-4BA7-8E95-B5859627A915}" destId="{DC82085D-5676-4929-8D4F-9D73E2BB75EB}" srcOrd="1" destOrd="0" presId="urn:microsoft.com/office/officeart/2005/8/layout/process5"/>
    <dgm:cxn modelId="{D3B461D5-2615-4B8F-8CF7-D744F4E8CF39}" type="presOf" srcId="{5D3923EB-E030-41D4-9486-BCA8EB811E4B}" destId="{F033D2FA-575B-4C2E-8FF4-CA97E0700D4E}" srcOrd="0" destOrd="0" presId="urn:microsoft.com/office/officeart/2005/8/layout/process5"/>
    <dgm:cxn modelId="{839B883B-6A5F-4631-891C-77935A9FDBC6}" type="presOf" srcId="{E789A28A-BD5F-46FD-B07D-A2644FB0B08D}" destId="{FFC10B36-5995-4515-B30E-8499B908A41D}" srcOrd="0" destOrd="0" presId="urn:microsoft.com/office/officeart/2005/8/layout/process5"/>
    <dgm:cxn modelId="{8A4C93C6-B300-4262-A25A-754A2D3B5E5B}" type="presOf" srcId="{5ECCE9FA-62AD-4F85-97C9-DE0EB4299D74}" destId="{BA3D979D-B6C8-42A0-9F40-E39B5513D03B}" srcOrd="0" destOrd="0" presId="urn:microsoft.com/office/officeart/2005/8/layout/process5"/>
    <dgm:cxn modelId="{B2504364-6F24-4CE3-871B-9A90BF211D6C}" type="presOf" srcId="{64D9A09F-4EFF-4807-8DCB-4B554CC7FA37}" destId="{38E78074-77A5-441A-A3ED-EA6CFD86FC14}" srcOrd="1" destOrd="0" presId="urn:microsoft.com/office/officeart/2005/8/layout/process5"/>
    <dgm:cxn modelId="{756A05C2-6483-4DAD-98CE-E6DE4EAF3B34}" srcId="{B158FC48-993E-4760-8A38-DB9E6703899E}" destId="{0229A6B2-EAEA-4B03-81A7-AF4B8024603A}" srcOrd="3" destOrd="0" parTransId="{0627648E-70CE-4520-BF77-41C81E83DD5F}" sibTransId="{18EE76BB-4FEB-4F70-9E55-722B894837C0}"/>
    <dgm:cxn modelId="{76CB08D6-D8C8-4923-8422-34B447EAF283}" type="presOf" srcId="{18EE76BB-4FEB-4F70-9E55-722B894837C0}" destId="{A92E86BA-81BA-4CF6-8DC3-69302CA68B91}" srcOrd="0" destOrd="0" presId="urn:microsoft.com/office/officeart/2005/8/layout/process5"/>
    <dgm:cxn modelId="{AEC6277C-B15C-4A92-BB74-3B1A73F4C82B}" type="presOf" srcId="{2EE8F49C-A6B1-431F-A514-1911D59B9C9F}" destId="{A1557881-C7BF-4CEB-AF4D-186DD4DF5114}" srcOrd="1" destOrd="0" presId="urn:microsoft.com/office/officeart/2005/8/layout/process5"/>
    <dgm:cxn modelId="{C81FE87A-F0C7-4658-94B1-75F64689BF5E}" type="presOf" srcId="{64D9A09F-4EFF-4807-8DCB-4B554CC7FA37}" destId="{738606DF-90D1-45F1-9DA1-E52120F1D89D}" srcOrd="0" destOrd="0" presId="urn:microsoft.com/office/officeart/2005/8/layout/process5"/>
    <dgm:cxn modelId="{000A31C9-D26A-4652-BDA9-3743655CC11C}" srcId="{B158FC48-993E-4760-8A38-DB9E6703899E}" destId="{C0F6B597-BD76-479B-8F4B-CB7A21DB90CA}" srcOrd="0" destOrd="0" parTransId="{FFDD4FE4-C75A-46B6-99B9-1C9DBE349862}" sibTransId="{AFFCA24D-DAF8-46F8-997A-BA5F08BAB3AD}"/>
    <dgm:cxn modelId="{4085E139-614A-4582-939D-2721B6C58D30}" type="presOf" srcId="{2EE8F49C-A6B1-431F-A514-1911D59B9C9F}" destId="{6BD0A84C-95B1-4031-B2D0-E48AF97DA964}" srcOrd="0" destOrd="0" presId="urn:microsoft.com/office/officeart/2005/8/layout/process5"/>
    <dgm:cxn modelId="{F29C3F6E-F57F-4AE8-9375-FA295EC6D67F}" type="presOf" srcId="{1F7CE9D4-AEE0-448C-9B96-BA5063A14465}" destId="{7C057E96-6F3F-41CB-89EC-A658C80E06E2}" srcOrd="0" destOrd="0" presId="urn:microsoft.com/office/officeart/2005/8/layout/process5"/>
    <dgm:cxn modelId="{C991D0F8-54B4-404C-B246-8CE5AE3DB789}" type="presParOf" srcId="{D0FBC970-B0BC-4CB0-8B4B-4DC937E5B962}" destId="{21871C84-79FD-4120-B8EA-A168AC98E27E}" srcOrd="0" destOrd="0" presId="urn:microsoft.com/office/officeart/2005/8/layout/process5"/>
    <dgm:cxn modelId="{2CBFB064-EC19-4067-9638-97E4D594E1FB}" type="presParOf" srcId="{D0FBC970-B0BC-4CB0-8B4B-4DC937E5B962}" destId="{3F6E16F0-D792-4A4A-9555-19864B5AB0FE}" srcOrd="1" destOrd="0" presId="urn:microsoft.com/office/officeart/2005/8/layout/process5"/>
    <dgm:cxn modelId="{05039E3F-4C6A-4503-8A3A-4EF38150787C}" type="presParOf" srcId="{3F6E16F0-D792-4A4A-9555-19864B5AB0FE}" destId="{84917F8D-CE97-48A6-975E-CA1F5667C680}" srcOrd="0" destOrd="0" presId="urn:microsoft.com/office/officeart/2005/8/layout/process5"/>
    <dgm:cxn modelId="{0CE863C6-230C-452A-A914-5E1FF9CDC349}" type="presParOf" srcId="{D0FBC970-B0BC-4CB0-8B4B-4DC937E5B962}" destId="{FFC10B36-5995-4515-B30E-8499B908A41D}" srcOrd="2" destOrd="0" presId="urn:microsoft.com/office/officeart/2005/8/layout/process5"/>
    <dgm:cxn modelId="{CC763DEA-D809-4EC9-A611-B2E43DF7DB22}" type="presParOf" srcId="{D0FBC970-B0BC-4CB0-8B4B-4DC937E5B962}" destId="{BA3D979D-B6C8-42A0-9F40-E39B5513D03B}" srcOrd="3" destOrd="0" presId="urn:microsoft.com/office/officeart/2005/8/layout/process5"/>
    <dgm:cxn modelId="{B5E70821-3490-4610-AE0B-D791DE103196}" type="presParOf" srcId="{BA3D979D-B6C8-42A0-9F40-E39B5513D03B}" destId="{5163503E-4A10-4A7A-BC70-03561186C5F2}" srcOrd="0" destOrd="0" presId="urn:microsoft.com/office/officeart/2005/8/layout/process5"/>
    <dgm:cxn modelId="{4FEF746F-DF9F-43EF-BF8F-AAF25D629440}" type="presParOf" srcId="{D0FBC970-B0BC-4CB0-8B4B-4DC937E5B962}" destId="{F63CAAA7-DA36-4D0A-A7D7-F49583993E0B}" srcOrd="4" destOrd="0" presId="urn:microsoft.com/office/officeart/2005/8/layout/process5"/>
    <dgm:cxn modelId="{4106FB02-E379-4CEA-9479-0D329FFE2795}" type="presParOf" srcId="{D0FBC970-B0BC-4CB0-8B4B-4DC937E5B962}" destId="{D9E8653B-2FB1-48CC-8318-8BEC8719EFE6}" srcOrd="5" destOrd="0" presId="urn:microsoft.com/office/officeart/2005/8/layout/process5"/>
    <dgm:cxn modelId="{5595CB01-6DF5-4332-A8FE-8A6239053944}" type="presParOf" srcId="{D9E8653B-2FB1-48CC-8318-8BEC8719EFE6}" destId="{5B9A5475-AD3C-4129-84B8-7947CF7C6B87}" srcOrd="0" destOrd="0" presId="urn:microsoft.com/office/officeart/2005/8/layout/process5"/>
    <dgm:cxn modelId="{8A76F053-898D-4F35-B4C7-BA160EBFECF5}" type="presParOf" srcId="{D0FBC970-B0BC-4CB0-8B4B-4DC937E5B962}" destId="{FE72D600-2FAA-4EC6-8FF2-C7AD8297C085}" srcOrd="6" destOrd="0" presId="urn:microsoft.com/office/officeart/2005/8/layout/process5"/>
    <dgm:cxn modelId="{43BDA4DD-9D6A-4FC4-A597-06AC4FA2BCD1}" type="presParOf" srcId="{D0FBC970-B0BC-4CB0-8B4B-4DC937E5B962}" destId="{A92E86BA-81BA-4CF6-8DC3-69302CA68B91}" srcOrd="7" destOrd="0" presId="urn:microsoft.com/office/officeart/2005/8/layout/process5"/>
    <dgm:cxn modelId="{EFDF93E1-7DC5-4A7B-8788-C6E9F72CF923}" type="presParOf" srcId="{A92E86BA-81BA-4CF6-8DC3-69302CA68B91}" destId="{59F13299-4E0C-47A9-A98F-7ED89C3FF133}" srcOrd="0" destOrd="0" presId="urn:microsoft.com/office/officeart/2005/8/layout/process5"/>
    <dgm:cxn modelId="{802B3863-8B94-4FC1-8676-EAB95BAFA835}" type="presParOf" srcId="{D0FBC970-B0BC-4CB0-8B4B-4DC937E5B962}" destId="{7C057E96-6F3F-41CB-89EC-A658C80E06E2}" srcOrd="8" destOrd="0" presId="urn:microsoft.com/office/officeart/2005/8/layout/process5"/>
    <dgm:cxn modelId="{8B3D5862-E772-4A21-908E-4CC9484A8C60}" type="presParOf" srcId="{D0FBC970-B0BC-4CB0-8B4B-4DC937E5B962}" destId="{6BD0A84C-95B1-4031-B2D0-E48AF97DA964}" srcOrd="9" destOrd="0" presId="urn:microsoft.com/office/officeart/2005/8/layout/process5"/>
    <dgm:cxn modelId="{088BB0A7-6FD7-4D54-962F-2B4A93B9227B}" type="presParOf" srcId="{6BD0A84C-95B1-4031-B2D0-E48AF97DA964}" destId="{A1557881-C7BF-4CEB-AF4D-186DD4DF5114}" srcOrd="0" destOrd="0" presId="urn:microsoft.com/office/officeart/2005/8/layout/process5"/>
    <dgm:cxn modelId="{228D6354-F250-4B30-BB69-818029C49D7A}" type="presParOf" srcId="{D0FBC970-B0BC-4CB0-8B4B-4DC937E5B962}" destId="{E112485F-3985-414D-B363-24F76B0565A9}" srcOrd="10" destOrd="0" presId="urn:microsoft.com/office/officeart/2005/8/layout/process5"/>
    <dgm:cxn modelId="{0BBB24FB-0758-49E8-BC94-BB2D3F80CDF5}" type="presParOf" srcId="{D0FBC970-B0BC-4CB0-8B4B-4DC937E5B962}" destId="{BE6E1AE5-5D59-4354-BB0E-C2CA4CC721A1}" srcOrd="11" destOrd="0" presId="urn:microsoft.com/office/officeart/2005/8/layout/process5"/>
    <dgm:cxn modelId="{9288D470-8A49-4146-8D77-19353017CE25}" type="presParOf" srcId="{BE6E1AE5-5D59-4354-BB0E-C2CA4CC721A1}" destId="{DC82085D-5676-4929-8D4F-9D73E2BB75EB}" srcOrd="0" destOrd="0" presId="urn:microsoft.com/office/officeart/2005/8/layout/process5"/>
    <dgm:cxn modelId="{4D1B68DB-863F-4400-994C-E2468EA088D3}" type="presParOf" srcId="{D0FBC970-B0BC-4CB0-8B4B-4DC937E5B962}" destId="{F033D2FA-575B-4C2E-8FF4-CA97E0700D4E}" srcOrd="12" destOrd="0" presId="urn:microsoft.com/office/officeart/2005/8/layout/process5"/>
    <dgm:cxn modelId="{5058B9B5-3771-4C58-A9E9-DC5A6DE94863}" type="presParOf" srcId="{D0FBC970-B0BC-4CB0-8B4B-4DC937E5B962}" destId="{738606DF-90D1-45F1-9DA1-E52120F1D89D}" srcOrd="13" destOrd="0" presId="urn:microsoft.com/office/officeart/2005/8/layout/process5"/>
    <dgm:cxn modelId="{916E61A1-BB0F-463D-A116-A09F7A45E4A9}" type="presParOf" srcId="{738606DF-90D1-45F1-9DA1-E52120F1D89D}" destId="{38E78074-77A5-441A-A3ED-EA6CFD86FC14}" srcOrd="0" destOrd="0" presId="urn:microsoft.com/office/officeart/2005/8/layout/process5"/>
    <dgm:cxn modelId="{7CAE516A-5F06-4983-9B0C-748BB2476F2C}" type="presParOf" srcId="{D0FBC970-B0BC-4CB0-8B4B-4DC937E5B962}" destId="{CA3966DD-4D56-4AAD-A11D-70558257E244}" srcOrd="14" destOrd="0" presId="urn:microsoft.com/office/officeart/2005/8/layout/process5"/>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530FB6F-1E71-4539-87F6-173ABF70C2E2}" type="doc">
      <dgm:prSet loTypeId="urn:microsoft.com/office/officeart/2005/8/layout/cycle3" loCatId="cycle" qsTypeId="urn:microsoft.com/office/officeart/2005/8/quickstyle/simple1" qsCatId="simple" csTypeId="urn:microsoft.com/office/officeart/2005/8/colors/accent3_2" csCatId="accent3" phldr="1"/>
      <dgm:spPr/>
      <dgm:t>
        <a:bodyPr/>
        <a:lstStyle/>
        <a:p>
          <a:endParaRPr lang="en-US"/>
        </a:p>
      </dgm:t>
    </dgm:pt>
    <dgm:pt modelId="{527156B0-D888-40C7-BE1C-19DB0EE13010}">
      <dgm:prSet custT="1">
        <dgm:style>
          <a:lnRef idx="2">
            <a:schemeClr val="accent3"/>
          </a:lnRef>
          <a:fillRef idx="1">
            <a:schemeClr val="lt1"/>
          </a:fillRef>
          <a:effectRef idx="0">
            <a:schemeClr val="accent3"/>
          </a:effectRef>
          <a:fontRef idx="minor">
            <a:schemeClr val="dk1"/>
          </a:fontRef>
        </dgm:style>
      </dgm:prSet>
      <dgm:spPr/>
      <dgm:t>
        <a:bodyPr/>
        <a:lstStyle/>
        <a:p>
          <a:pPr rtl="0"/>
          <a:r>
            <a:rPr lang="en-US" sz="1400" b="1" dirty="0" smtClean="0">
              <a:effectLst>
                <a:outerShdw blurRad="38100" dist="38100" dir="2700000" algn="tl">
                  <a:srgbClr val="000000">
                    <a:alpha val="43137"/>
                  </a:srgbClr>
                </a:outerShdw>
              </a:effectLst>
            </a:rPr>
            <a:t>Origin/ Destination</a:t>
          </a:r>
          <a:endParaRPr lang="en-US" sz="1400" b="1" dirty="0">
            <a:effectLst>
              <a:outerShdw blurRad="38100" dist="38100" dir="2700000" algn="tl">
                <a:srgbClr val="000000">
                  <a:alpha val="43137"/>
                </a:srgbClr>
              </a:outerShdw>
            </a:effectLst>
          </a:endParaRPr>
        </a:p>
      </dgm:t>
    </dgm:pt>
    <dgm:pt modelId="{3E2F581D-5C9F-4D16-82B4-254DEF25968D}" type="parTrans" cxnId="{6DEEE956-F5EB-49EA-953B-189476F6B02A}">
      <dgm:prSet/>
      <dgm:spPr/>
      <dgm:t>
        <a:bodyPr/>
        <a:lstStyle/>
        <a:p>
          <a:endParaRPr lang="en-US" sz="1200">
            <a:effectLst/>
          </a:endParaRPr>
        </a:p>
      </dgm:t>
    </dgm:pt>
    <dgm:pt modelId="{4A2D6F13-5486-4A1E-88FD-24725E945218}" type="sibTrans" cxnId="{6DEEE956-F5EB-49EA-953B-189476F6B02A}">
      <dgm:prSet custT="1"/>
      <dgm:spPr/>
      <dgm:t>
        <a:bodyPr/>
        <a:lstStyle/>
        <a:p>
          <a:endParaRPr lang="en-US" sz="1200" dirty="0">
            <a:effectLst/>
          </a:endParaRPr>
        </a:p>
      </dgm:t>
    </dgm:pt>
    <dgm:pt modelId="{FFF7E5E0-424B-4272-AB20-37D8908CC837}">
      <dgm:prSet custT="1"/>
      <dgm:spPr/>
      <dgm:t>
        <a:bodyPr/>
        <a:lstStyle/>
        <a:p>
          <a:pPr rtl="0"/>
          <a:r>
            <a:rPr lang="en-US" sz="1200" b="1" dirty="0" smtClean="0">
              <a:effectLst>
                <a:outerShdw blurRad="38100" dist="38100" dir="2700000" algn="tl">
                  <a:srgbClr val="000000">
                    <a:alpha val="43137"/>
                  </a:srgbClr>
                </a:outerShdw>
              </a:effectLst>
            </a:rPr>
            <a:t>Stop 1 (Warehouse)</a:t>
          </a:r>
          <a:endParaRPr lang="en-US" sz="1200" dirty="0">
            <a:effectLst>
              <a:outerShdw blurRad="38100" dist="38100" dir="2700000" algn="tl">
                <a:srgbClr val="000000">
                  <a:alpha val="43137"/>
                </a:srgbClr>
              </a:outerShdw>
            </a:effectLst>
          </a:endParaRPr>
        </a:p>
      </dgm:t>
    </dgm:pt>
    <dgm:pt modelId="{E4041BF6-D9A5-4D93-95B0-C757D89AAC17}" type="parTrans" cxnId="{74FD868D-6F1F-42BF-9B6F-BEC5F7177DEE}">
      <dgm:prSet/>
      <dgm:spPr/>
      <dgm:t>
        <a:bodyPr/>
        <a:lstStyle/>
        <a:p>
          <a:endParaRPr lang="en-US" sz="1200">
            <a:effectLst/>
          </a:endParaRPr>
        </a:p>
      </dgm:t>
    </dgm:pt>
    <dgm:pt modelId="{C8C12C88-8FAE-4039-A6B1-CAA637F60CA0}" type="sibTrans" cxnId="{74FD868D-6F1F-42BF-9B6F-BEC5F7177DEE}">
      <dgm:prSet custT="1"/>
      <dgm:spPr/>
      <dgm:t>
        <a:bodyPr/>
        <a:lstStyle/>
        <a:p>
          <a:endParaRPr lang="en-US" sz="1200">
            <a:effectLst/>
          </a:endParaRPr>
        </a:p>
      </dgm:t>
    </dgm:pt>
    <dgm:pt modelId="{74A53547-71CB-4EB0-9474-7C6851B60F04}">
      <dgm:prSet custT="1"/>
      <dgm:spPr/>
      <dgm:t>
        <a:bodyPr/>
        <a:lstStyle/>
        <a:p>
          <a:pPr rtl="0"/>
          <a:r>
            <a:rPr lang="en-US" sz="1400" b="1" dirty="0" smtClean="0">
              <a:effectLst>
                <a:outerShdw blurRad="38100" dist="38100" dir="2700000" algn="tl">
                  <a:srgbClr val="000000">
                    <a:alpha val="43137"/>
                  </a:srgbClr>
                </a:outerShdw>
              </a:effectLst>
            </a:rPr>
            <a:t>Stop 2 </a:t>
          </a:r>
          <a:br>
            <a:rPr lang="en-US" sz="1400" b="1" dirty="0" smtClean="0">
              <a:effectLst>
                <a:outerShdw blurRad="38100" dist="38100" dir="2700000" algn="tl">
                  <a:srgbClr val="000000">
                    <a:alpha val="43137"/>
                  </a:srgbClr>
                </a:outerShdw>
              </a:effectLst>
            </a:rPr>
          </a:br>
          <a:r>
            <a:rPr lang="en-US" sz="1400" b="1" dirty="0" smtClean="0">
              <a:effectLst>
                <a:outerShdw blurRad="38100" dist="38100" dir="2700000" algn="tl">
                  <a:srgbClr val="000000">
                    <a:alpha val="43137"/>
                  </a:srgbClr>
                </a:outerShdw>
              </a:effectLst>
            </a:rPr>
            <a:t>(Retail)</a:t>
          </a:r>
          <a:endParaRPr lang="en-US" sz="1400" dirty="0">
            <a:effectLst>
              <a:outerShdw blurRad="38100" dist="38100" dir="2700000" algn="tl">
                <a:srgbClr val="000000">
                  <a:alpha val="43137"/>
                </a:srgbClr>
              </a:outerShdw>
            </a:effectLst>
          </a:endParaRPr>
        </a:p>
      </dgm:t>
    </dgm:pt>
    <dgm:pt modelId="{CD20333A-9570-4318-8CCC-0DC22CD11994}" type="parTrans" cxnId="{3943D2A7-73E4-41B2-8C5A-D32AD9C37455}">
      <dgm:prSet/>
      <dgm:spPr/>
      <dgm:t>
        <a:bodyPr/>
        <a:lstStyle/>
        <a:p>
          <a:endParaRPr lang="en-US" sz="1200">
            <a:effectLst/>
          </a:endParaRPr>
        </a:p>
      </dgm:t>
    </dgm:pt>
    <dgm:pt modelId="{BC2E0972-0E3A-4809-B471-B04C257C574D}" type="sibTrans" cxnId="{3943D2A7-73E4-41B2-8C5A-D32AD9C37455}">
      <dgm:prSet custT="1"/>
      <dgm:spPr/>
      <dgm:t>
        <a:bodyPr/>
        <a:lstStyle/>
        <a:p>
          <a:endParaRPr lang="en-US" sz="1200">
            <a:effectLst/>
          </a:endParaRPr>
        </a:p>
      </dgm:t>
    </dgm:pt>
    <dgm:pt modelId="{8620585C-AECB-4146-B9E2-5D6BA57CE178}">
      <dgm:prSet custT="1"/>
      <dgm:spPr/>
      <dgm:t>
        <a:bodyPr/>
        <a:lstStyle/>
        <a:p>
          <a:pPr rtl="0"/>
          <a:r>
            <a:rPr lang="en-US" sz="1200" b="1" dirty="0" smtClean="0">
              <a:effectLst>
                <a:outerShdw blurRad="38100" dist="38100" dir="2700000" algn="tl">
                  <a:srgbClr val="000000">
                    <a:alpha val="43137"/>
                  </a:srgbClr>
                </a:outerShdw>
              </a:effectLst>
            </a:rPr>
            <a:t>Stop 3 (Household)</a:t>
          </a:r>
          <a:endParaRPr lang="en-US" sz="1200" dirty="0">
            <a:effectLst>
              <a:outerShdw blurRad="38100" dist="38100" dir="2700000" algn="tl">
                <a:srgbClr val="000000">
                  <a:alpha val="43137"/>
                </a:srgbClr>
              </a:outerShdw>
            </a:effectLst>
          </a:endParaRPr>
        </a:p>
      </dgm:t>
    </dgm:pt>
    <dgm:pt modelId="{026D32DB-0142-4D51-B8D4-F29028F99DB2}" type="parTrans" cxnId="{28CF8BD4-3843-4C02-B13A-2618D7A491CA}">
      <dgm:prSet/>
      <dgm:spPr/>
      <dgm:t>
        <a:bodyPr/>
        <a:lstStyle/>
        <a:p>
          <a:endParaRPr lang="en-US" sz="1200">
            <a:effectLst/>
          </a:endParaRPr>
        </a:p>
      </dgm:t>
    </dgm:pt>
    <dgm:pt modelId="{FDC64396-DEFA-47CD-8132-5EF2B4A36748}" type="sibTrans" cxnId="{28CF8BD4-3843-4C02-B13A-2618D7A491CA}">
      <dgm:prSet custT="1"/>
      <dgm:spPr/>
      <dgm:t>
        <a:bodyPr/>
        <a:lstStyle/>
        <a:p>
          <a:endParaRPr lang="en-US" sz="1200">
            <a:effectLst/>
          </a:endParaRPr>
        </a:p>
      </dgm:t>
    </dgm:pt>
    <dgm:pt modelId="{D4DB71E2-9009-499F-A3D6-BF99F5BDFBB2}" type="pres">
      <dgm:prSet presAssocID="{8530FB6F-1E71-4539-87F6-173ABF70C2E2}" presName="Name0" presStyleCnt="0">
        <dgm:presLayoutVars>
          <dgm:dir/>
          <dgm:resizeHandles val="exact"/>
        </dgm:presLayoutVars>
      </dgm:prSet>
      <dgm:spPr/>
      <dgm:t>
        <a:bodyPr/>
        <a:lstStyle/>
        <a:p>
          <a:endParaRPr lang="en-US"/>
        </a:p>
      </dgm:t>
    </dgm:pt>
    <dgm:pt modelId="{A791660B-0DFE-4E78-A617-E468F7163793}" type="pres">
      <dgm:prSet presAssocID="{8530FB6F-1E71-4539-87F6-173ABF70C2E2}" presName="cycle" presStyleCnt="0"/>
      <dgm:spPr/>
      <dgm:t>
        <a:bodyPr/>
        <a:lstStyle/>
        <a:p>
          <a:endParaRPr lang="en-US"/>
        </a:p>
      </dgm:t>
    </dgm:pt>
    <dgm:pt modelId="{D8217EDF-2828-457B-93C6-86E3321ADB16}" type="pres">
      <dgm:prSet presAssocID="{527156B0-D888-40C7-BE1C-19DB0EE13010}" presName="nodeFirstNode" presStyleLbl="node1" presStyleIdx="0" presStyleCnt="4" custScaleY="136242">
        <dgm:presLayoutVars>
          <dgm:bulletEnabled val="1"/>
        </dgm:presLayoutVars>
      </dgm:prSet>
      <dgm:spPr/>
      <dgm:t>
        <a:bodyPr/>
        <a:lstStyle/>
        <a:p>
          <a:endParaRPr lang="en-US"/>
        </a:p>
      </dgm:t>
    </dgm:pt>
    <dgm:pt modelId="{EE9E735C-AA7B-426F-8B09-A9591744A87F}" type="pres">
      <dgm:prSet presAssocID="{4A2D6F13-5486-4A1E-88FD-24725E945218}" presName="sibTransFirstNode" presStyleLbl="bgShp" presStyleIdx="0" presStyleCnt="1"/>
      <dgm:spPr/>
      <dgm:t>
        <a:bodyPr/>
        <a:lstStyle/>
        <a:p>
          <a:endParaRPr lang="en-US"/>
        </a:p>
      </dgm:t>
    </dgm:pt>
    <dgm:pt modelId="{782E1D62-9C19-4A0D-A7A4-91FA85800DFC}" type="pres">
      <dgm:prSet presAssocID="{FFF7E5E0-424B-4272-AB20-37D8908CC837}" presName="nodeFollowingNodes" presStyleLbl="node1" presStyleIdx="1" presStyleCnt="4" custScaleY="71136" custRadScaleRad="100284" custRadScaleInc="5987">
        <dgm:presLayoutVars>
          <dgm:bulletEnabled val="1"/>
        </dgm:presLayoutVars>
      </dgm:prSet>
      <dgm:spPr/>
      <dgm:t>
        <a:bodyPr/>
        <a:lstStyle/>
        <a:p>
          <a:endParaRPr lang="en-US"/>
        </a:p>
      </dgm:t>
    </dgm:pt>
    <dgm:pt modelId="{010083C9-2F69-4A86-B9EB-34FB0704371B}" type="pres">
      <dgm:prSet presAssocID="{74A53547-71CB-4EB0-9474-7C6851B60F04}" presName="nodeFollowingNodes" presStyleLbl="node1" presStyleIdx="2" presStyleCnt="4" custScaleY="69203">
        <dgm:presLayoutVars>
          <dgm:bulletEnabled val="1"/>
        </dgm:presLayoutVars>
      </dgm:prSet>
      <dgm:spPr/>
      <dgm:t>
        <a:bodyPr/>
        <a:lstStyle/>
        <a:p>
          <a:endParaRPr lang="en-US"/>
        </a:p>
      </dgm:t>
    </dgm:pt>
    <dgm:pt modelId="{38B3BD53-C239-439A-AFF3-9D2FC413FB4F}" type="pres">
      <dgm:prSet presAssocID="{8620585C-AECB-4146-B9E2-5D6BA57CE178}" presName="nodeFollowingNodes" presStyleLbl="node1" presStyleIdx="3" presStyleCnt="4" custScaleY="71136" custRadScaleRad="100284" custRadScaleInc="-5987">
        <dgm:presLayoutVars>
          <dgm:bulletEnabled val="1"/>
        </dgm:presLayoutVars>
      </dgm:prSet>
      <dgm:spPr/>
      <dgm:t>
        <a:bodyPr/>
        <a:lstStyle/>
        <a:p>
          <a:endParaRPr lang="en-US"/>
        </a:p>
      </dgm:t>
    </dgm:pt>
  </dgm:ptLst>
  <dgm:cxnLst>
    <dgm:cxn modelId="{6DEEE956-F5EB-49EA-953B-189476F6B02A}" srcId="{8530FB6F-1E71-4539-87F6-173ABF70C2E2}" destId="{527156B0-D888-40C7-BE1C-19DB0EE13010}" srcOrd="0" destOrd="0" parTransId="{3E2F581D-5C9F-4D16-82B4-254DEF25968D}" sibTransId="{4A2D6F13-5486-4A1E-88FD-24725E945218}"/>
    <dgm:cxn modelId="{A0E86062-07A3-4260-B265-4721FA2B6AFA}" type="presOf" srcId="{527156B0-D888-40C7-BE1C-19DB0EE13010}" destId="{D8217EDF-2828-457B-93C6-86E3321ADB16}" srcOrd="0" destOrd="0" presId="urn:microsoft.com/office/officeart/2005/8/layout/cycle3"/>
    <dgm:cxn modelId="{7FF9E50C-47FF-4C02-8CB1-9CBFDF9B4AF0}" type="presOf" srcId="{FFF7E5E0-424B-4272-AB20-37D8908CC837}" destId="{782E1D62-9C19-4A0D-A7A4-91FA85800DFC}" srcOrd="0" destOrd="0" presId="urn:microsoft.com/office/officeart/2005/8/layout/cycle3"/>
    <dgm:cxn modelId="{9E5F7FF0-3595-4F77-AD71-18079A32E6F5}" type="presOf" srcId="{8530FB6F-1E71-4539-87F6-173ABF70C2E2}" destId="{D4DB71E2-9009-499F-A3D6-BF99F5BDFBB2}" srcOrd="0" destOrd="0" presId="urn:microsoft.com/office/officeart/2005/8/layout/cycle3"/>
    <dgm:cxn modelId="{F2A93E0C-F815-446F-A25B-32683DB078E0}" type="presOf" srcId="{4A2D6F13-5486-4A1E-88FD-24725E945218}" destId="{EE9E735C-AA7B-426F-8B09-A9591744A87F}" srcOrd="0" destOrd="0" presId="urn:microsoft.com/office/officeart/2005/8/layout/cycle3"/>
    <dgm:cxn modelId="{28CF8BD4-3843-4C02-B13A-2618D7A491CA}" srcId="{8530FB6F-1E71-4539-87F6-173ABF70C2E2}" destId="{8620585C-AECB-4146-B9E2-5D6BA57CE178}" srcOrd="3" destOrd="0" parTransId="{026D32DB-0142-4D51-B8D4-F29028F99DB2}" sibTransId="{FDC64396-DEFA-47CD-8132-5EF2B4A36748}"/>
    <dgm:cxn modelId="{675CA7AC-083A-4F49-AF2A-D882EA5A611F}" type="presOf" srcId="{74A53547-71CB-4EB0-9474-7C6851B60F04}" destId="{010083C9-2F69-4A86-B9EB-34FB0704371B}" srcOrd="0" destOrd="0" presId="urn:microsoft.com/office/officeart/2005/8/layout/cycle3"/>
    <dgm:cxn modelId="{3943D2A7-73E4-41B2-8C5A-D32AD9C37455}" srcId="{8530FB6F-1E71-4539-87F6-173ABF70C2E2}" destId="{74A53547-71CB-4EB0-9474-7C6851B60F04}" srcOrd="2" destOrd="0" parTransId="{CD20333A-9570-4318-8CCC-0DC22CD11994}" sibTransId="{BC2E0972-0E3A-4809-B471-B04C257C574D}"/>
    <dgm:cxn modelId="{13D1C09E-F903-4557-B2AB-C82CCA65B240}" type="presOf" srcId="{8620585C-AECB-4146-B9E2-5D6BA57CE178}" destId="{38B3BD53-C239-439A-AFF3-9D2FC413FB4F}" srcOrd="0" destOrd="0" presId="urn:microsoft.com/office/officeart/2005/8/layout/cycle3"/>
    <dgm:cxn modelId="{74FD868D-6F1F-42BF-9B6F-BEC5F7177DEE}" srcId="{8530FB6F-1E71-4539-87F6-173ABF70C2E2}" destId="{FFF7E5E0-424B-4272-AB20-37D8908CC837}" srcOrd="1" destOrd="0" parTransId="{E4041BF6-D9A5-4D93-95B0-C757D89AAC17}" sibTransId="{C8C12C88-8FAE-4039-A6B1-CAA637F60CA0}"/>
    <dgm:cxn modelId="{7FC8197C-8DA0-41A8-9147-EABB97771627}" type="presParOf" srcId="{D4DB71E2-9009-499F-A3D6-BF99F5BDFBB2}" destId="{A791660B-0DFE-4E78-A617-E468F7163793}" srcOrd="0" destOrd="0" presId="urn:microsoft.com/office/officeart/2005/8/layout/cycle3"/>
    <dgm:cxn modelId="{12EE5A49-D980-46E3-9198-DA76FB4DA703}" type="presParOf" srcId="{A791660B-0DFE-4E78-A617-E468F7163793}" destId="{D8217EDF-2828-457B-93C6-86E3321ADB16}" srcOrd="0" destOrd="0" presId="urn:microsoft.com/office/officeart/2005/8/layout/cycle3"/>
    <dgm:cxn modelId="{6EF6BAF2-EEA4-47AD-A8A1-FAFDFAFC6151}" type="presParOf" srcId="{A791660B-0DFE-4E78-A617-E468F7163793}" destId="{EE9E735C-AA7B-426F-8B09-A9591744A87F}" srcOrd="1" destOrd="0" presId="urn:microsoft.com/office/officeart/2005/8/layout/cycle3"/>
    <dgm:cxn modelId="{2B030C84-8F66-4BA5-8A64-2525EBC4D7BE}" type="presParOf" srcId="{A791660B-0DFE-4E78-A617-E468F7163793}" destId="{782E1D62-9C19-4A0D-A7A4-91FA85800DFC}" srcOrd="2" destOrd="0" presId="urn:microsoft.com/office/officeart/2005/8/layout/cycle3"/>
    <dgm:cxn modelId="{75C93BCA-0B7D-4EF5-9CA8-4CAFFB983E76}" type="presParOf" srcId="{A791660B-0DFE-4E78-A617-E468F7163793}" destId="{010083C9-2F69-4A86-B9EB-34FB0704371B}" srcOrd="3" destOrd="0" presId="urn:microsoft.com/office/officeart/2005/8/layout/cycle3"/>
    <dgm:cxn modelId="{4BA97E8D-02F7-4F86-B455-A5356E606E45}" type="presParOf" srcId="{A791660B-0DFE-4E78-A617-E468F7163793}" destId="{38B3BD53-C239-439A-AFF3-9D2FC413FB4F}" srcOrd="4" destOrd="0" presId="urn:microsoft.com/office/officeart/2005/8/layout/cycle3"/>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85388A7-5CF0-4790-B26F-A4A4E8732743}"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A33518FE-0476-445E-9FFD-AA4801D122B4}">
      <dgm:prSet custT="1">
        <dgm:style>
          <a:lnRef idx="2">
            <a:schemeClr val="accent3"/>
          </a:lnRef>
          <a:fillRef idx="1">
            <a:schemeClr val="lt1"/>
          </a:fillRef>
          <a:effectRef idx="0">
            <a:schemeClr val="accent3"/>
          </a:effectRef>
          <a:fontRef idx="minor">
            <a:schemeClr val="dk1"/>
          </a:fontRef>
        </dgm:style>
      </dgm:prSet>
      <dgm:spPr/>
      <dgm:t>
        <a:bodyPr/>
        <a:lstStyle/>
        <a:p>
          <a:pPr rtl="0"/>
          <a:r>
            <a:rPr lang="en-US" sz="1400" b="1" i="0" baseline="0" dirty="0" smtClean="0">
              <a:effectLst>
                <a:outerShdw blurRad="38100" dist="38100" dir="2700000" algn="tl">
                  <a:srgbClr val="000000">
                    <a:alpha val="43137"/>
                  </a:srgbClr>
                </a:outerShdw>
              </a:effectLst>
            </a:rPr>
            <a:t>Origin/ Destination</a:t>
          </a:r>
          <a:endParaRPr lang="en-US" sz="1400" dirty="0">
            <a:effectLst>
              <a:outerShdw blurRad="38100" dist="38100" dir="2700000" algn="tl">
                <a:srgbClr val="000000">
                  <a:alpha val="43137"/>
                </a:srgbClr>
              </a:outerShdw>
            </a:effectLst>
          </a:endParaRPr>
        </a:p>
      </dgm:t>
    </dgm:pt>
    <dgm:pt modelId="{DDBB8BB9-6FE4-4D7F-AE65-C9CD8DF59C3F}" type="parTrans" cxnId="{3CA42381-9B51-46E5-B2B8-B5909581A9B0}">
      <dgm:prSet/>
      <dgm:spPr/>
      <dgm:t>
        <a:bodyPr/>
        <a:lstStyle/>
        <a:p>
          <a:endParaRPr lang="en-US" sz="1200"/>
        </a:p>
      </dgm:t>
    </dgm:pt>
    <dgm:pt modelId="{03A80251-00E2-4F15-8F33-F3FE8BA450E1}" type="sibTrans" cxnId="{3CA42381-9B51-46E5-B2B8-B5909581A9B0}">
      <dgm:prSet custT="1"/>
      <dgm:spPr/>
      <dgm:t>
        <a:bodyPr/>
        <a:lstStyle/>
        <a:p>
          <a:endParaRPr lang="en-US" sz="1200" dirty="0"/>
        </a:p>
      </dgm:t>
    </dgm:pt>
    <dgm:pt modelId="{9526ED31-A55B-424D-A1CC-C70BE7E33337}">
      <dgm:prSet custT="1"/>
      <dgm:spPr/>
      <dgm:t>
        <a:bodyPr/>
        <a:lstStyle/>
        <a:p>
          <a:pPr rtl="0"/>
          <a:r>
            <a:rPr lang="en-US" sz="1400" b="1" i="0" baseline="0" dirty="0" smtClean="0">
              <a:effectLst>
                <a:outerShdw blurRad="38100" dist="38100" dir="2700000" algn="tl">
                  <a:srgbClr val="000000">
                    <a:alpha val="43137"/>
                  </a:srgbClr>
                </a:outerShdw>
              </a:effectLst>
            </a:rPr>
            <a:t>Stop 5 </a:t>
          </a:r>
          <a:br>
            <a:rPr lang="en-US" sz="1400" b="1" i="0" baseline="0" dirty="0" smtClean="0">
              <a:effectLst>
                <a:outerShdw blurRad="38100" dist="38100" dir="2700000" algn="tl">
                  <a:srgbClr val="000000">
                    <a:alpha val="43137"/>
                  </a:srgbClr>
                </a:outerShdw>
              </a:effectLst>
            </a:rPr>
          </a:br>
          <a:r>
            <a:rPr lang="en-US" sz="1400" b="1" i="0" baseline="0" dirty="0" smtClean="0">
              <a:effectLst>
                <a:outerShdw blurRad="38100" dist="38100" dir="2700000" algn="tl">
                  <a:srgbClr val="000000">
                    <a:alpha val="43137"/>
                  </a:srgbClr>
                </a:outerShdw>
              </a:effectLst>
            </a:rPr>
            <a:t>(Retail)</a:t>
          </a:r>
          <a:endParaRPr lang="en-US" sz="1400" dirty="0">
            <a:effectLst>
              <a:outerShdw blurRad="38100" dist="38100" dir="2700000" algn="tl">
                <a:srgbClr val="000000">
                  <a:alpha val="43137"/>
                </a:srgbClr>
              </a:outerShdw>
            </a:effectLst>
          </a:endParaRPr>
        </a:p>
      </dgm:t>
    </dgm:pt>
    <dgm:pt modelId="{A8409351-FCA1-44E6-8D15-4856648B4827}" type="parTrans" cxnId="{3192FBB8-F9F4-4CC8-892E-09CD69E0998F}">
      <dgm:prSet/>
      <dgm:spPr/>
      <dgm:t>
        <a:bodyPr/>
        <a:lstStyle/>
        <a:p>
          <a:endParaRPr lang="en-US" sz="1200"/>
        </a:p>
      </dgm:t>
    </dgm:pt>
    <dgm:pt modelId="{798F40CF-3C6C-4F26-AFC5-1820B5EEAC72}" type="sibTrans" cxnId="{3192FBB8-F9F4-4CC8-892E-09CD69E0998F}">
      <dgm:prSet custT="1"/>
      <dgm:spPr/>
      <dgm:t>
        <a:bodyPr/>
        <a:lstStyle/>
        <a:p>
          <a:endParaRPr lang="en-US" sz="1200"/>
        </a:p>
      </dgm:t>
    </dgm:pt>
    <dgm:pt modelId="{B20EDF5B-9F22-4A71-80CD-CDCCABDC0ABF}">
      <dgm:prSet custT="1"/>
      <dgm:spPr/>
      <dgm:t>
        <a:bodyPr/>
        <a:lstStyle/>
        <a:p>
          <a:pPr rtl="0"/>
          <a:r>
            <a:rPr lang="en-US" sz="1400" b="1" dirty="0" smtClean="0">
              <a:effectLst>
                <a:outerShdw blurRad="38100" dist="38100" dir="2700000" algn="tl">
                  <a:srgbClr val="000000">
                    <a:alpha val="43137"/>
                  </a:srgbClr>
                </a:outerShdw>
              </a:effectLst>
            </a:rPr>
            <a:t>Stop 6</a:t>
          </a:r>
          <a:br>
            <a:rPr lang="en-US" sz="1400" b="1" dirty="0" smtClean="0">
              <a:effectLst>
                <a:outerShdw blurRad="38100" dist="38100" dir="2700000" algn="tl">
                  <a:srgbClr val="000000">
                    <a:alpha val="43137"/>
                  </a:srgbClr>
                </a:outerShdw>
              </a:effectLst>
            </a:rPr>
          </a:br>
          <a:r>
            <a:rPr lang="en-US" sz="1400" b="1" dirty="0" smtClean="0">
              <a:effectLst>
                <a:outerShdw blurRad="38100" dist="38100" dir="2700000" algn="tl">
                  <a:srgbClr val="000000">
                    <a:alpha val="43137"/>
                  </a:srgbClr>
                </a:outerShdw>
              </a:effectLst>
            </a:rPr>
            <a:t>(Retail)</a:t>
          </a:r>
          <a:endParaRPr lang="en-US" sz="1400" b="1" i="0" baseline="0" dirty="0">
            <a:effectLst>
              <a:outerShdw blurRad="38100" dist="38100" dir="2700000" algn="tl">
                <a:srgbClr val="000000">
                  <a:alpha val="43137"/>
                </a:srgbClr>
              </a:outerShdw>
            </a:effectLst>
          </a:endParaRPr>
        </a:p>
      </dgm:t>
    </dgm:pt>
    <dgm:pt modelId="{B7E1029A-2CA7-42FB-9D74-D6780F9710A0}" type="parTrans" cxnId="{A79EE71B-1EA3-404D-B9E3-CDD309212AD4}">
      <dgm:prSet/>
      <dgm:spPr/>
      <dgm:t>
        <a:bodyPr/>
        <a:lstStyle/>
        <a:p>
          <a:endParaRPr lang="en-US" sz="1200"/>
        </a:p>
      </dgm:t>
    </dgm:pt>
    <dgm:pt modelId="{1E034523-CBDC-4945-AE93-52D3F638410B}" type="sibTrans" cxnId="{A79EE71B-1EA3-404D-B9E3-CDD309212AD4}">
      <dgm:prSet custT="1"/>
      <dgm:spPr/>
      <dgm:t>
        <a:bodyPr/>
        <a:lstStyle/>
        <a:p>
          <a:endParaRPr lang="en-US" sz="1200"/>
        </a:p>
      </dgm:t>
    </dgm:pt>
    <dgm:pt modelId="{B8358DFF-48C2-48F3-BC88-964237D2E3EF}" type="pres">
      <dgm:prSet presAssocID="{C85388A7-5CF0-4790-B26F-A4A4E8732743}" presName="Name0" presStyleCnt="0">
        <dgm:presLayoutVars>
          <dgm:dir/>
          <dgm:resizeHandles val="exact"/>
        </dgm:presLayoutVars>
      </dgm:prSet>
      <dgm:spPr/>
      <dgm:t>
        <a:bodyPr/>
        <a:lstStyle/>
        <a:p>
          <a:endParaRPr lang="en-US"/>
        </a:p>
      </dgm:t>
    </dgm:pt>
    <dgm:pt modelId="{DF9B54E8-246D-47E8-A159-BF371CAA8AC5}" type="pres">
      <dgm:prSet presAssocID="{C85388A7-5CF0-4790-B26F-A4A4E8732743}" presName="cycle" presStyleCnt="0"/>
      <dgm:spPr/>
      <dgm:t>
        <a:bodyPr/>
        <a:lstStyle/>
        <a:p>
          <a:endParaRPr lang="en-US"/>
        </a:p>
      </dgm:t>
    </dgm:pt>
    <dgm:pt modelId="{9F77D34B-6DA6-4C66-9865-86ED2BFA8F19}" type="pres">
      <dgm:prSet presAssocID="{A33518FE-0476-445E-9FFD-AA4801D122B4}" presName="nodeFirstNode" presStyleLbl="node1" presStyleIdx="0" presStyleCnt="3" custScaleY="125959">
        <dgm:presLayoutVars>
          <dgm:bulletEnabled val="1"/>
        </dgm:presLayoutVars>
      </dgm:prSet>
      <dgm:spPr/>
      <dgm:t>
        <a:bodyPr/>
        <a:lstStyle/>
        <a:p>
          <a:endParaRPr lang="en-US"/>
        </a:p>
      </dgm:t>
    </dgm:pt>
    <dgm:pt modelId="{D68D0EC5-CC08-4554-A069-3208D6533C62}" type="pres">
      <dgm:prSet presAssocID="{03A80251-00E2-4F15-8F33-F3FE8BA450E1}" presName="sibTransFirstNode" presStyleLbl="bgShp" presStyleIdx="0" presStyleCnt="1"/>
      <dgm:spPr/>
      <dgm:t>
        <a:bodyPr/>
        <a:lstStyle/>
        <a:p>
          <a:endParaRPr lang="en-US"/>
        </a:p>
      </dgm:t>
    </dgm:pt>
    <dgm:pt modelId="{9580A129-CBEA-49FB-8245-0C856E1F3B6B}" type="pres">
      <dgm:prSet presAssocID="{9526ED31-A55B-424D-A1CC-C70BE7E33337}" presName="nodeFollowingNodes" presStyleLbl="node1" presStyleIdx="1" presStyleCnt="3" custScaleY="72793" custRadScaleRad="95231" custRadScaleInc="-6025">
        <dgm:presLayoutVars>
          <dgm:bulletEnabled val="1"/>
        </dgm:presLayoutVars>
      </dgm:prSet>
      <dgm:spPr/>
      <dgm:t>
        <a:bodyPr/>
        <a:lstStyle/>
        <a:p>
          <a:endParaRPr lang="en-US"/>
        </a:p>
      </dgm:t>
    </dgm:pt>
    <dgm:pt modelId="{BC175923-18E9-400B-9913-B0EAD9AE2E0F}" type="pres">
      <dgm:prSet presAssocID="{B20EDF5B-9F22-4A71-80CD-CDCCABDC0ABF}" presName="nodeFollowingNodes" presStyleLbl="node1" presStyleIdx="2" presStyleCnt="3" custScaleY="72793" custRadScaleRad="95231" custRadScaleInc="6025">
        <dgm:presLayoutVars>
          <dgm:bulletEnabled val="1"/>
        </dgm:presLayoutVars>
      </dgm:prSet>
      <dgm:spPr/>
      <dgm:t>
        <a:bodyPr/>
        <a:lstStyle/>
        <a:p>
          <a:endParaRPr lang="en-US"/>
        </a:p>
      </dgm:t>
    </dgm:pt>
  </dgm:ptLst>
  <dgm:cxnLst>
    <dgm:cxn modelId="{3192FBB8-F9F4-4CC8-892E-09CD69E0998F}" srcId="{C85388A7-5CF0-4790-B26F-A4A4E8732743}" destId="{9526ED31-A55B-424D-A1CC-C70BE7E33337}" srcOrd="1" destOrd="0" parTransId="{A8409351-FCA1-44E6-8D15-4856648B4827}" sibTransId="{798F40CF-3C6C-4F26-AFC5-1820B5EEAC72}"/>
    <dgm:cxn modelId="{9529B369-38BF-4680-ADC5-04EB70670CF9}" type="presOf" srcId="{A33518FE-0476-445E-9FFD-AA4801D122B4}" destId="{9F77D34B-6DA6-4C66-9865-86ED2BFA8F19}" srcOrd="0" destOrd="0" presId="urn:microsoft.com/office/officeart/2005/8/layout/cycle3"/>
    <dgm:cxn modelId="{407C2239-EF99-486C-8342-8D7F8C06D14C}" type="presOf" srcId="{9526ED31-A55B-424D-A1CC-C70BE7E33337}" destId="{9580A129-CBEA-49FB-8245-0C856E1F3B6B}" srcOrd="0" destOrd="0" presId="urn:microsoft.com/office/officeart/2005/8/layout/cycle3"/>
    <dgm:cxn modelId="{6C937D1A-83BD-4904-81A8-C40FA84A9A9B}" type="presOf" srcId="{B20EDF5B-9F22-4A71-80CD-CDCCABDC0ABF}" destId="{BC175923-18E9-400B-9913-B0EAD9AE2E0F}" srcOrd="0" destOrd="0" presId="urn:microsoft.com/office/officeart/2005/8/layout/cycle3"/>
    <dgm:cxn modelId="{3CA42381-9B51-46E5-B2B8-B5909581A9B0}" srcId="{C85388A7-5CF0-4790-B26F-A4A4E8732743}" destId="{A33518FE-0476-445E-9FFD-AA4801D122B4}" srcOrd="0" destOrd="0" parTransId="{DDBB8BB9-6FE4-4D7F-AE65-C9CD8DF59C3F}" sibTransId="{03A80251-00E2-4F15-8F33-F3FE8BA450E1}"/>
    <dgm:cxn modelId="{A79EE71B-1EA3-404D-B9E3-CDD309212AD4}" srcId="{C85388A7-5CF0-4790-B26F-A4A4E8732743}" destId="{B20EDF5B-9F22-4A71-80CD-CDCCABDC0ABF}" srcOrd="2" destOrd="0" parTransId="{B7E1029A-2CA7-42FB-9D74-D6780F9710A0}" sibTransId="{1E034523-CBDC-4945-AE93-52D3F638410B}"/>
    <dgm:cxn modelId="{3A49EC4C-2B33-4CFC-A383-8D9B869DBD33}" type="presOf" srcId="{C85388A7-5CF0-4790-B26F-A4A4E8732743}" destId="{B8358DFF-48C2-48F3-BC88-964237D2E3EF}" srcOrd="0" destOrd="0" presId="urn:microsoft.com/office/officeart/2005/8/layout/cycle3"/>
    <dgm:cxn modelId="{7F02A9E1-C13E-4F03-BE95-3CF6416E45AC}" type="presOf" srcId="{03A80251-00E2-4F15-8F33-F3FE8BA450E1}" destId="{D68D0EC5-CC08-4554-A069-3208D6533C62}" srcOrd="0" destOrd="0" presId="urn:microsoft.com/office/officeart/2005/8/layout/cycle3"/>
    <dgm:cxn modelId="{FC27FB62-D58D-4540-8703-6C7F17A388E4}" type="presParOf" srcId="{B8358DFF-48C2-48F3-BC88-964237D2E3EF}" destId="{DF9B54E8-246D-47E8-A159-BF371CAA8AC5}" srcOrd="0" destOrd="0" presId="urn:microsoft.com/office/officeart/2005/8/layout/cycle3"/>
    <dgm:cxn modelId="{9EF55F8F-5E57-49B7-8928-52C567AE533C}" type="presParOf" srcId="{DF9B54E8-246D-47E8-A159-BF371CAA8AC5}" destId="{9F77D34B-6DA6-4C66-9865-86ED2BFA8F19}" srcOrd="0" destOrd="0" presId="urn:microsoft.com/office/officeart/2005/8/layout/cycle3"/>
    <dgm:cxn modelId="{6DD82948-2F30-4AF3-9887-E6641975392B}" type="presParOf" srcId="{DF9B54E8-246D-47E8-A159-BF371CAA8AC5}" destId="{D68D0EC5-CC08-4554-A069-3208D6533C62}" srcOrd="1" destOrd="0" presId="urn:microsoft.com/office/officeart/2005/8/layout/cycle3"/>
    <dgm:cxn modelId="{D8A4AB36-217A-47AD-9F49-6E945EA25D7F}" type="presParOf" srcId="{DF9B54E8-246D-47E8-A159-BF371CAA8AC5}" destId="{9580A129-CBEA-49FB-8245-0C856E1F3B6B}" srcOrd="2" destOrd="0" presId="urn:microsoft.com/office/officeart/2005/8/layout/cycle3"/>
    <dgm:cxn modelId="{47332732-6399-4FBE-9263-227E699B2D53}" type="presParOf" srcId="{DF9B54E8-246D-47E8-A159-BF371CAA8AC5}" destId="{BC175923-18E9-400B-9913-B0EAD9AE2E0F}" srcOrd="3" destOrd="0" presId="urn:microsoft.com/office/officeart/2005/8/layout/cycle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2EE5A37-F67A-47F6-AFC9-8B40B7B65BDD}"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55406F01-8C24-494B-9348-4702B3EC020E}">
      <dgm:prSet custT="1"/>
      <dgm:spPr/>
      <dgm:t>
        <a:bodyPr/>
        <a:lstStyle/>
        <a:p>
          <a:pPr rtl="0"/>
          <a:r>
            <a:rPr lang="en-US" sz="1400" b="1" dirty="0" smtClean="0">
              <a:solidFill>
                <a:srgbClr val="FFFF00"/>
              </a:solidFill>
            </a:rPr>
            <a:t>Tour Generation</a:t>
          </a:r>
          <a:endParaRPr lang="en-US" sz="1200" dirty="0"/>
        </a:p>
      </dgm:t>
    </dgm:pt>
    <dgm:pt modelId="{7A00807B-7C79-4659-8E07-2F51DF96B25D}" type="parTrans" cxnId="{D728C75E-17AB-4726-95EA-29AAD00BE463}">
      <dgm:prSet/>
      <dgm:spPr/>
      <dgm:t>
        <a:bodyPr/>
        <a:lstStyle/>
        <a:p>
          <a:endParaRPr lang="en-US" sz="1200"/>
        </a:p>
      </dgm:t>
    </dgm:pt>
    <dgm:pt modelId="{B5441968-2122-4C35-B07C-358FB639CDE1}" type="sibTrans" cxnId="{D728C75E-17AB-4726-95EA-29AAD00BE463}">
      <dgm:prSet/>
      <dgm:spPr/>
      <dgm:t>
        <a:bodyPr/>
        <a:lstStyle/>
        <a:p>
          <a:endParaRPr lang="en-US" sz="1200"/>
        </a:p>
      </dgm:t>
    </dgm:pt>
    <dgm:pt modelId="{95153C77-D02E-46DF-9BD6-1DD8591099DF}">
      <dgm:prSet custT="1"/>
      <dgm:spPr/>
      <dgm:t>
        <a:bodyPr/>
        <a:lstStyle/>
        <a:p>
          <a:pPr rtl="0"/>
          <a:r>
            <a:rPr lang="en-US" sz="1400" b="1" dirty="0" smtClean="0">
              <a:solidFill>
                <a:srgbClr val="FFFF00"/>
              </a:solidFill>
            </a:rPr>
            <a:t>Stop Generation</a:t>
          </a:r>
          <a:endParaRPr lang="en-US" sz="1200" dirty="0"/>
        </a:p>
      </dgm:t>
    </dgm:pt>
    <dgm:pt modelId="{8297CFC9-C401-4F41-B33A-7E5CB217A14D}" type="parTrans" cxnId="{2FACAB98-8ED8-4D26-9FF4-92F9B030A74D}">
      <dgm:prSet/>
      <dgm:spPr/>
      <dgm:t>
        <a:bodyPr/>
        <a:lstStyle/>
        <a:p>
          <a:endParaRPr lang="en-US" sz="1200"/>
        </a:p>
      </dgm:t>
    </dgm:pt>
    <dgm:pt modelId="{4826AD3E-CF08-4BAA-B662-8D7539EB4B60}" type="sibTrans" cxnId="{2FACAB98-8ED8-4D26-9FF4-92F9B030A74D}">
      <dgm:prSet/>
      <dgm:spPr/>
      <dgm:t>
        <a:bodyPr/>
        <a:lstStyle/>
        <a:p>
          <a:endParaRPr lang="en-US" sz="1200"/>
        </a:p>
      </dgm:t>
    </dgm:pt>
    <dgm:pt modelId="{3813CF18-A4E6-4349-B447-9A2D266E8DE1}">
      <dgm:prSet custT="1"/>
      <dgm:spPr/>
      <dgm:t>
        <a:bodyPr/>
        <a:lstStyle/>
        <a:p>
          <a:pPr rtl="0"/>
          <a:r>
            <a:rPr lang="en-US" sz="1200" b="1" dirty="0" smtClean="0"/>
            <a:t>One of 10 stop types</a:t>
          </a:r>
          <a:endParaRPr lang="en-US" sz="1200" b="1" dirty="0"/>
        </a:p>
      </dgm:t>
    </dgm:pt>
    <dgm:pt modelId="{F9F1E7D7-5C19-411A-94DB-B3F4EB696862}" type="parTrans" cxnId="{3EEA13D7-5505-400B-8283-4EEC5AC098B0}">
      <dgm:prSet/>
      <dgm:spPr/>
      <dgm:t>
        <a:bodyPr/>
        <a:lstStyle/>
        <a:p>
          <a:endParaRPr lang="en-US" sz="1200" dirty="0"/>
        </a:p>
      </dgm:t>
    </dgm:pt>
    <dgm:pt modelId="{BFD4DFC8-D660-4305-A410-359BEDA0B3F1}" type="sibTrans" cxnId="{3EEA13D7-5505-400B-8283-4EEC5AC098B0}">
      <dgm:prSet/>
      <dgm:spPr/>
      <dgm:t>
        <a:bodyPr/>
        <a:lstStyle/>
        <a:p>
          <a:endParaRPr lang="en-US" sz="1200"/>
        </a:p>
      </dgm:t>
    </dgm:pt>
    <dgm:pt modelId="{18C9EAE6-7B04-4217-9C50-A7E9B5BECF05}">
      <dgm:prSet custT="1"/>
      <dgm:spPr/>
      <dgm:t>
        <a:bodyPr/>
        <a:lstStyle/>
        <a:p>
          <a:pPr rtl="0"/>
          <a:r>
            <a:rPr lang="en-US" sz="1400" b="1" dirty="0" smtClean="0">
              <a:solidFill>
                <a:srgbClr val="FFFF00"/>
              </a:solidFill>
            </a:rPr>
            <a:t>Stop Location</a:t>
          </a:r>
          <a:endParaRPr lang="en-US" sz="1200" b="1" dirty="0"/>
        </a:p>
      </dgm:t>
    </dgm:pt>
    <dgm:pt modelId="{EC751927-5F83-41D1-AAF3-ADB511AFA5A7}" type="parTrans" cxnId="{D9B51105-3D0A-416D-B347-4A258DE89824}">
      <dgm:prSet/>
      <dgm:spPr/>
      <dgm:t>
        <a:bodyPr/>
        <a:lstStyle/>
        <a:p>
          <a:endParaRPr lang="en-US" sz="1200"/>
        </a:p>
      </dgm:t>
    </dgm:pt>
    <dgm:pt modelId="{3717FBD2-C0DA-40BB-9F1D-823D2CE85307}" type="sibTrans" cxnId="{D9B51105-3D0A-416D-B347-4A258DE89824}">
      <dgm:prSet/>
      <dgm:spPr/>
      <dgm:t>
        <a:bodyPr/>
        <a:lstStyle/>
        <a:p>
          <a:endParaRPr lang="en-US" sz="1200"/>
        </a:p>
      </dgm:t>
    </dgm:pt>
    <dgm:pt modelId="{1B2F2E79-4D93-46D3-80EE-2390407A2215}">
      <dgm:prSet custT="1"/>
      <dgm:spPr/>
      <dgm:t>
        <a:bodyPr/>
        <a:lstStyle/>
        <a:p>
          <a:pPr rtl="0"/>
          <a:r>
            <a:rPr lang="en-US" sz="1200" b="1" dirty="0" smtClean="0"/>
            <a:t>Heavy truck tour rates by industry type</a:t>
          </a:r>
          <a:endParaRPr lang="en-US" sz="1200" b="1" dirty="0"/>
        </a:p>
      </dgm:t>
    </dgm:pt>
    <dgm:pt modelId="{30E68F51-32F5-4A59-A171-B1E8764B2E03}" type="parTrans" cxnId="{4F8AF31A-EBAA-44E5-8E28-611EE5C62BC8}">
      <dgm:prSet/>
      <dgm:spPr/>
      <dgm:t>
        <a:bodyPr/>
        <a:lstStyle/>
        <a:p>
          <a:endParaRPr lang="en-US" sz="1200" dirty="0"/>
        </a:p>
      </dgm:t>
    </dgm:pt>
    <dgm:pt modelId="{F1D9BA8A-ED40-4D46-8DFF-AECD9495A01F}" type="sibTrans" cxnId="{4F8AF31A-EBAA-44E5-8E28-611EE5C62BC8}">
      <dgm:prSet/>
      <dgm:spPr/>
      <dgm:t>
        <a:bodyPr/>
        <a:lstStyle/>
        <a:p>
          <a:endParaRPr lang="en-US" sz="1200"/>
        </a:p>
      </dgm:t>
    </dgm:pt>
    <dgm:pt modelId="{FDB98658-C467-4AAF-8205-81C6AC1B0109}">
      <dgm:prSet custT="1"/>
      <dgm:spPr/>
      <dgm:t>
        <a:bodyPr/>
        <a:lstStyle/>
        <a:p>
          <a:pPr rtl="0"/>
          <a:r>
            <a:rPr lang="en-US" sz="1400" b="1" dirty="0" smtClean="0">
              <a:solidFill>
                <a:srgbClr val="FFFF00"/>
              </a:solidFill>
            </a:rPr>
            <a:t>Stop Purpose</a:t>
          </a:r>
          <a:endParaRPr lang="en-US" sz="1200" dirty="0"/>
        </a:p>
      </dgm:t>
    </dgm:pt>
    <dgm:pt modelId="{6368B450-33EE-4F51-88E4-9ABEDFDC085A}" type="parTrans" cxnId="{F0AD1A03-D30E-4A1E-944C-F70CE4A7AF0F}">
      <dgm:prSet/>
      <dgm:spPr/>
      <dgm:t>
        <a:bodyPr/>
        <a:lstStyle/>
        <a:p>
          <a:endParaRPr lang="en-US"/>
        </a:p>
      </dgm:t>
    </dgm:pt>
    <dgm:pt modelId="{863C4ABA-F70D-4CAD-9833-9A931A71C7DA}" type="sibTrans" cxnId="{F0AD1A03-D30E-4A1E-944C-F70CE4A7AF0F}">
      <dgm:prSet/>
      <dgm:spPr/>
      <dgm:t>
        <a:bodyPr/>
        <a:lstStyle/>
        <a:p>
          <a:endParaRPr lang="en-US"/>
        </a:p>
      </dgm:t>
    </dgm:pt>
    <dgm:pt modelId="{5CFDE533-CFB2-4A06-A208-97D4C74ECBAF}">
      <dgm:prSet custT="1"/>
      <dgm:spPr/>
      <dgm:t>
        <a:bodyPr/>
        <a:lstStyle/>
        <a:p>
          <a:pPr rtl="0"/>
          <a:r>
            <a:rPr lang="en-US" sz="1200" b="1" dirty="0" smtClean="0"/>
            <a:t>1 stop</a:t>
          </a:r>
          <a:endParaRPr lang="en-US" sz="1200" b="1" dirty="0"/>
        </a:p>
      </dgm:t>
    </dgm:pt>
    <dgm:pt modelId="{3B295549-23D1-471F-816C-FAEF8666C227}" type="parTrans" cxnId="{E5D8F7CE-BA5B-49CF-A07B-7B03630593CA}">
      <dgm:prSet/>
      <dgm:spPr/>
      <dgm:t>
        <a:bodyPr/>
        <a:lstStyle/>
        <a:p>
          <a:endParaRPr lang="en-US"/>
        </a:p>
      </dgm:t>
    </dgm:pt>
    <dgm:pt modelId="{CC0EF931-4B56-4202-B817-4CC46678BDED}" type="sibTrans" cxnId="{E5D8F7CE-BA5B-49CF-A07B-7B03630593CA}">
      <dgm:prSet/>
      <dgm:spPr/>
      <dgm:t>
        <a:bodyPr/>
        <a:lstStyle/>
        <a:p>
          <a:endParaRPr lang="en-US"/>
        </a:p>
      </dgm:t>
    </dgm:pt>
    <dgm:pt modelId="{6BE62C75-C75F-4421-A9BF-FA48CBF2F7C2}">
      <dgm:prSet custT="1"/>
      <dgm:spPr/>
      <dgm:t>
        <a:bodyPr/>
        <a:lstStyle/>
        <a:p>
          <a:pPr rtl="0"/>
          <a:r>
            <a:rPr lang="en-US" sz="1400" b="1" dirty="0" smtClean="0">
              <a:solidFill>
                <a:srgbClr val="FFFF00"/>
              </a:solidFill>
            </a:rPr>
            <a:t>Tour Completion </a:t>
          </a:r>
          <a:endParaRPr lang="en-US" sz="1400" b="1" dirty="0">
            <a:solidFill>
              <a:srgbClr val="FFFF00"/>
            </a:solidFill>
          </a:endParaRPr>
        </a:p>
      </dgm:t>
    </dgm:pt>
    <dgm:pt modelId="{4355EEBD-B795-444B-82A4-626820C04DFD}" type="parTrans" cxnId="{99A2A58A-EBD6-4541-B9C5-232819784212}">
      <dgm:prSet/>
      <dgm:spPr/>
      <dgm:t>
        <a:bodyPr/>
        <a:lstStyle/>
        <a:p>
          <a:endParaRPr lang="en-US"/>
        </a:p>
      </dgm:t>
    </dgm:pt>
    <dgm:pt modelId="{CF3A1B60-96B5-4832-A029-6C9BBDC013D5}" type="sibTrans" cxnId="{99A2A58A-EBD6-4541-B9C5-232819784212}">
      <dgm:prSet/>
      <dgm:spPr/>
      <dgm:t>
        <a:bodyPr/>
        <a:lstStyle/>
        <a:p>
          <a:endParaRPr lang="en-US"/>
        </a:p>
      </dgm:t>
    </dgm:pt>
    <dgm:pt modelId="{F695DF92-6F22-43CB-B259-8649D6CCBA86}">
      <dgm:prSet custT="1"/>
      <dgm:spPr/>
      <dgm:t>
        <a:bodyPr/>
        <a:lstStyle/>
        <a:p>
          <a:pPr rtl="0"/>
          <a:r>
            <a:rPr lang="en-US" sz="1200" b="1" dirty="0" smtClean="0"/>
            <a:t>Yes – return to home base</a:t>
          </a:r>
          <a:endParaRPr lang="en-US" sz="1200" b="1" dirty="0"/>
        </a:p>
      </dgm:t>
    </dgm:pt>
    <dgm:pt modelId="{7F7DC784-2A08-4030-8580-336CCB299B2C}" type="parTrans" cxnId="{F14688F5-D308-4462-9DB9-CE50A0210B2E}">
      <dgm:prSet/>
      <dgm:spPr/>
      <dgm:t>
        <a:bodyPr/>
        <a:lstStyle/>
        <a:p>
          <a:endParaRPr lang="en-US"/>
        </a:p>
      </dgm:t>
    </dgm:pt>
    <dgm:pt modelId="{903F131B-C14A-4292-B780-50459BF78CD4}" type="sibTrans" cxnId="{F14688F5-D308-4462-9DB9-CE50A0210B2E}">
      <dgm:prSet/>
      <dgm:spPr/>
      <dgm:t>
        <a:bodyPr/>
        <a:lstStyle/>
        <a:p>
          <a:endParaRPr lang="en-US"/>
        </a:p>
      </dgm:t>
    </dgm:pt>
    <dgm:pt modelId="{28979643-4660-49E4-8E53-3A96707153E4}">
      <dgm:prSet custT="1"/>
      <dgm:spPr/>
      <dgm:t>
        <a:bodyPr/>
        <a:lstStyle/>
        <a:p>
          <a:pPr rtl="0"/>
          <a:r>
            <a:rPr lang="en-US" sz="1200" b="1" dirty="0" smtClean="0"/>
            <a:t>No – does not return</a:t>
          </a:r>
          <a:endParaRPr lang="en-US" sz="1200" b="1" dirty="0"/>
        </a:p>
      </dgm:t>
    </dgm:pt>
    <dgm:pt modelId="{B6CF77A2-3924-43EE-9621-CBF51AEE8A6D}" type="parTrans" cxnId="{45DCE7C3-4823-48AB-AD4C-989EFE01CE8E}">
      <dgm:prSet/>
      <dgm:spPr/>
      <dgm:t>
        <a:bodyPr/>
        <a:lstStyle/>
        <a:p>
          <a:endParaRPr lang="en-US"/>
        </a:p>
      </dgm:t>
    </dgm:pt>
    <dgm:pt modelId="{8906BC50-534C-4F05-8938-E0AA93B7D4CC}" type="sibTrans" cxnId="{45DCE7C3-4823-48AB-AD4C-989EFE01CE8E}">
      <dgm:prSet/>
      <dgm:spPr/>
      <dgm:t>
        <a:bodyPr/>
        <a:lstStyle/>
        <a:p>
          <a:endParaRPr lang="en-US"/>
        </a:p>
      </dgm:t>
    </dgm:pt>
    <dgm:pt modelId="{A8B61A8D-7A02-4135-AA30-FDD9DC6F0E02}">
      <dgm:prSet custT="1"/>
      <dgm:spPr/>
      <dgm:t>
        <a:bodyPr/>
        <a:lstStyle/>
        <a:p>
          <a:pPr rtl="0"/>
          <a:r>
            <a:rPr lang="en-US" sz="1400" b="1" dirty="0" smtClean="0">
              <a:solidFill>
                <a:srgbClr val="FFFF00"/>
              </a:solidFill>
            </a:rPr>
            <a:t>Stop TOD Choice</a:t>
          </a:r>
          <a:endParaRPr lang="en-US" sz="1400" b="1" dirty="0">
            <a:solidFill>
              <a:srgbClr val="FFFF00"/>
            </a:solidFill>
          </a:endParaRPr>
        </a:p>
      </dgm:t>
    </dgm:pt>
    <dgm:pt modelId="{02FB7483-1412-421E-BD0D-4D7183919162}" type="parTrans" cxnId="{49A28590-B4CC-4705-99CA-FF25FFF169A7}">
      <dgm:prSet/>
      <dgm:spPr/>
      <dgm:t>
        <a:bodyPr/>
        <a:lstStyle/>
        <a:p>
          <a:endParaRPr lang="en-US"/>
        </a:p>
      </dgm:t>
    </dgm:pt>
    <dgm:pt modelId="{FAD11B22-18C2-4254-8190-A195479E11CE}" type="sibTrans" cxnId="{49A28590-B4CC-4705-99CA-FF25FFF169A7}">
      <dgm:prSet/>
      <dgm:spPr/>
      <dgm:t>
        <a:bodyPr/>
        <a:lstStyle/>
        <a:p>
          <a:endParaRPr lang="en-US"/>
        </a:p>
      </dgm:t>
    </dgm:pt>
    <dgm:pt modelId="{FFD09DA7-7079-4766-B7CF-16334DF30514}">
      <dgm:prSet custT="1"/>
      <dgm:spPr/>
      <dgm:t>
        <a:bodyPr/>
        <a:lstStyle/>
        <a:p>
          <a:pPr rtl="0"/>
          <a:r>
            <a:rPr lang="en-US" sz="1200" b="1" dirty="0" smtClean="0"/>
            <a:t>2 stops</a:t>
          </a:r>
          <a:endParaRPr lang="en-US" sz="1200" b="1" dirty="0"/>
        </a:p>
      </dgm:t>
    </dgm:pt>
    <dgm:pt modelId="{D9368556-1F19-463B-9867-BF41699EEB3C}" type="parTrans" cxnId="{D66B4FAE-0E63-4FE8-8051-2DF49A6303BD}">
      <dgm:prSet/>
      <dgm:spPr/>
      <dgm:t>
        <a:bodyPr/>
        <a:lstStyle/>
        <a:p>
          <a:endParaRPr lang="en-US"/>
        </a:p>
      </dgm:t>
    </dgm:pt>
    <dgm:pt modelId="{D7D03D95-20DC-4D54-B5C2-9AB67D8CF566}" type="sibTrans" cxnId="{D66B4FAE-0E63-4FE8-8051-2DF49A6303BD}">
      <dgm:prSet/>
      <dgm:spPr/>
      <dgm:t>
        <a:bodyPr/>
        <a:lstStyle/>
        <a:p>
          <a:endParaRPr lang="en-US"/>
        </a:p>
      </dgm:t>
    </dgm:pt>
    <dgm:pt modelId="{FDB7B7FF-8011-4964-995A-B805B3A90555}">
      <dgm:prSet custT="1"/>
      <dgm:spPr/>
      <dgm:t>
        <a:bodyPr/>
        <a:lstStyle/>
        <a:p>
          <a:pPr rtl="0"/>
          <a:r>
            <a:rPr lang="en-US" sz="1200" b="1" dirty="0" smtClean="0"/>
            <a:t>……..</a:t>
          </a:r>
          <a:endParaRPr lang="en-US" sz="1200" b="1" dirty="0"/>
        </a:p>
      </dgm:t>
    </dgm:pt>
    <dgm:pt modelId="{44E3CE26-4E30-437D-BD90-F64447091CC1}" type="parTrans" cxnId="{706256A9-EB2F-4AFE-9865-33CFE4827462}">
      <dgm:prSet/>
      <dgm:spPr/>
      <dgm:t>
        <a:bodyPr/>
        <a:lstStyle/>
        <a:p>
          <a:endParaRPr lang="en-US"/>
        </a:p>
      </dgm:t>
    </dgm:pt>
    <dgm:pt modelId="{6D1F6EFB-BEDB-411A-9D21-02BF2452FAE0}" type="sibTrans" cxnId="{706256A9-EB2F-4AFE-9865-33CFE4827462}">
      <dgm:prSet/>
      <dgm:spPr/>
      <dgm:t>
        <a:bodyPr/>
        <a:lstStyle/>
        <a:p>
          <a:endParaRPr lang="en-US"/>
        </a:p>
      </dgm:t>
    </dgm:pt>
    <dgm:pt modelId="{EF34493A-82E7-405C-97F7-DFF2F8B0B3C8}">
      <dgm:prSet custT="1"/>
      <dgm:spPr/>
      <dgm:t>
        <a:bodyPr/>
        <a:lstStyle/>
        <a:p>
          <a:pPr rtl="0"/>
          <a:r>
            <a:rPr lang="en-US" sz="1200" b="1" dirty="0" smtClean="0"/>
            <a:t>11 stops</a:t>
          </a:r>
          <a:endParaRPr lang="en-US" sz="1200" b="1" dirty="0"/>
        </a:p>
      </dgm:t>
    </dgm:pt>
    <dgm:pt modelId="{8183E4A4-E4C4-4690-93C1-A638728A6D32}" type="parTrans" cxnId="{E0418DB1-89E6-4D1C-9829-587377FCC7AF}">
      <dgm:prSet/>
      <dgm:spPr/>
      <dgm:t>
        <a:bodyPr/>
        <a:lstStyle/>
        <a:p>
          <a:endParaRPr lang="en-US"/>
        </a:p>
      </dgm:t>
    </dgm:pt>
    <dgm:pt modelId="{F7A87590-16FE-4EB7-BFB8-1F628CCF59C4}" type="sibTrans" cxnId="{E0418DB1-89E6-4D1C-9829-587377FCC7AF}">
      <dgm:prSet/>
      <dgm:spPr/>
      <dgm:t>
        <a:bodyPr/>
        <a:lstStyle/>
        <a:p>
          <a:endParaRPr lang="en-US"/>
        </a:p>
      </dgm:t>
    </dgm:pt>
    <dgm:pt modelId="{D9CCF3B5-816C-41A2-B3DB-D565A6B52763}">
      <dgm:prSet custT="1"/>
      <dgm:spPr/>
      <dgm:t>
        <a:bodyPr/>
        <a:lstStyle/>
        <a:p>
          <a:pPr rtl="0"/>
          <a:r>
            <a:rPr lang="en-US" sz="1200" b="1" dirty="0" smtClean="0"/>
            <a:t>One of 3,000 TAZs</a:t>
          </a:r>
          <a:endParaRPr lang="en-US" sz="1200" b="1" dirty="0"/>
        </a:p>
      </dgm:t>
    </dgm:pt>
    <dgm:pt modelId="{16F48F02-547C-4B24-8B50-E5AC8CFF6C03}" type="parTrans" cxnId="{26A092F4-313D-4F3A-A5B6-FF844D757E7A}">
      <dgm:prSet/>
      <dgm:spPr/>
      <dgm:t>
        <a:bodyPr/>
        <a:lstStyle/>
        <a:p>
          <a:endParaRPr lang="en-US"/>
        </a:p>
      </dgm:t>
    </dgm:pt>
    <dgm:pt modelId="{3AA8FDBF-3ED4-4B5C-8652-E79E264AE6C4}" type="sibTrans" cxnId="{26A092F4-313D-4F3A-A5B6-FF844D757E7A}">
      <dgm:prSet/>
      <dgm:spPr/>
      <dgm:t>
        <a:bodyPr/>
        <a:lstStyle/>
        <a:p>
          <a:endParaRPr lang="en-US"/>
        </a:p>
      </dgm:t>
    </dgm:pt>
    <dgm:pt modelId="{F645B5AD-6A51-4722-B504-8F30AB070D87}">
      <dgm:prSet custT="1"/>
      <dgm:spPr/>
      <dgm:t>
        <a:bodyPr/>
        <a:lstStyle/>
        <a:p>
          <a:pPr rtl="0"/>
          <a:r>
            <a:rPr lang="en-US" sz="1200" b="1" dirty="0" smtClean="0">
              <a:solidFill>
                <a:schemeClr val="bg1"/>
              </a:solidFill>
            </a:rPr>
            <a:t>1</a:t>
          </a:r>
          <a:r>
            <a:rPr lang="en-US" sz="1200" b="1" baseline="30000" dirty="0" smtClean="0">
              <a:solidFill>
                <a:schemeClr val="bg1"/>
              </a:solidFill>
            </a:rPr>
            <a:t>st</a:t>
          </a:r>
          <a:r>
            <a:rPr lang="en-US" sz="1200" b="1" dirty="0" smtClean="0">
              <a:solidFill>
                <a:schemeClr val="bg1"/>
              </a:solidFill>
            </a:rPr>
            <a:t> Stop TOD (24 1-hr periods)</a:t>
          </a:r>
          <a:endParaRPr lang="en-US" sz="1200" b="1" dirty="0">
            <a:solidFill>
              <a:schemeClr val="bg1"/>
            </a:solidFill>
          </a:endParaRPr>
        </a:p>
      </dgm:t>
    </dgm:pt>
    <dgm:pt modelId="{BC528290-BEEC-4E4B-9B39-FB1A7D787905}" type="parTrans" cxnId="{44E1AEE4-9151-4CEE-8710-C78E9E02FECE}">
      <dgm:prSet/>
      <dgm:spPr/>
      <dgm:t>
        <a:bodyPr/>
        <a:lstStyle/>
        <a:p>
          <a:endParaRPr lang="en-US"/>
        </a:p>
      </dgm:t>
    </dgm:pt>
    <dgm:pt modelId="{254ECAE1-3431-43A0-94E8-055D20DF7CA7}" type="sibTrans" cxnId="{44E1AEE4-9151-4CEE-8710-C78E9E02FECE}">
      <dgm:prSet/>
      <dgm:spPr/>
      <dgm:t>
        <a:bodyPr/>
        <a:lstStyle/>
        <a:p>
          <a:endParaRPr lang="en-US"/>
        </a:p>
      </dgm:t>
    </dgm:pt>
    <dgm:pt modelId="{7C42ABAF-1FA1-4BE3-8E27-DC37926407AB}">
      <dgm:prSet custT="1"/>
      <dgm:spPr/>
      <dgm:t>
        <a:bodyPr/>
        <a:lstStyle/>
        <a:p>
          <a:pPr rtl="0"/>
          <a:r>
            <a:rPr lang="en-US" sz="1200" b="1" dirty="0" smtClean="0">
              <a:solidFill>
                <a:schemeClr val="bg1"/>
              </a:solidFill>
            </a:rPr>
            <a:t>Next Stop TOD (24 1-hr periods)</a:t>
          </a:r>
          <a:endParaRPr lang="en-US" sz="1200" b="1" dirty="0">
            <a:solidFill>
              <a:schemeClr val="bg1"/>
            </a:solidFill>
          </a:endParaRPr>
        </a:p>
      </dgm:t>
    </dgm:pt>
    <dgm:pt modelId="{6BED1FE9-30DB-4C73-A0FF-A309CB25D8D6}" type="parTrans" cxnId="{1989824B-EC77-4BF1-9D1F-42461672B05D}">
      <dgm:prSet/>
      <dgm:spPr/>
      <dgm:t>
        <a:bodyPr/>
        <a:lstStyle/>
        <a:p>
          <a:endParaRPr lang="en-US"/>
        </a:p>
      </dgm:t>
    </dgm:pt>
    <dgm:pt modelId="{335E3DFE-C58C-475A-B37A-DF88F97CEE5B}" type="sibTrans" cxnId="{1989824B-EC77-4BF1-9D1F-42461672B05D}">
      <dgm:prSet/>
      <dgm:spPr/>
      <dgm:t>
        <a:bodyPr/>
        <a:lstStyle/>
        <a:p>
          <a:endParaRPr lang="en-US"/>
        </a:p>
      </dgm:t>
    </dgm:pt>
    <dgm:pt modelId="{330E3554-C84E-4E60-8E8B-96378DAF9AC0}">
      <dgm:prSet/>
      <dgm:spPr/>
      <dgm:t>
        <a:bodyPr/>
        <a:lstStyle/>
        <a:p>
          <a:pPr rtl="0"/>
          <a:r>
            <a:rPr lang="en-US" sz="1200" b="1" dirty="0" smtClean="0"/>
            <a:t>Retail</a:t>
          </a:r>
          <a:endParaRPr lang="en-US" sz="1200" b="1" dirty="0"/>
        </a:p>
      </dgm:t>
    </dgm:pt>
    <dgm:pt modelId="{DCEB6F1D-383D-47D2-9EFF-662B16AA71A1}" type="parTrans" cxnId="{EB2E30AA-FA9D-44F4-975E-FF03BE9B2CB5}">
      <dgm:prSet/>
      <dgm:spPr/>
      <dgm:t>
        <a:bodyPr/>
        <a:lstStyle/>
        <a:p>
          <a:endParaRPr lang="en-US"/>
        </a:p>
      </dgm:t>
    </dgm:pt>
    <dgm:pt modelId="{1252C465-AFBC-4272-859A-10B405F7747E}" type="sibTrans" cxnId="{EB2E30AA-FA9D-44F4-975E-FF03BE9B2CB5}">
      <dgm:prSet/>
      <dgm:spPr/>
      <dgm:t>
        <a:bodyPr/>
        <a:lstStyle/>
        <a:p>
          <a:endParaRPr lang="en-US"/>
        </a:p>
      </dgm:t>
    </dgm:pt>
    <dgm:pt modelId="{A9DCFA0D-7B82-4044-9D7F-D251875C01B6}">
      <dgm:prSet/>
      <dgm:spPr/>
      <dgm:t>
        <a:bodyPr/>
        <a:lstStyle/>
        <a:p>
          <a:pPr rtl="0"/>
          <a:r>
            <a:rPr lang="en-US" sz="1200" b="1" dirty="0" smtClean="0"/>
            <a:t>Constr.</a:t>
          </a:r>
          <a:endParaRPr lang="en-US" sz="1200" b="1" dirty="0"/>
        </a:p>
      </dgm:t>
    </dgm:pt>
    <dgm:pt modelId="{0C2529C4-5810-4D8D-8092-9CEB1AF58867}" type="parTrans" cxnId="{47908BC5-CC5C-40AF-9023-7A2F4EA13E21}">
      <dgm:prSet/>
      <dgm:spPr/>
      <dgm:t>
        <a:bodyPr/>
        <a:lstStyle/>
        <a:p>
          <a:endParaRPr lang="en-US"/>
        </a:p>
      </dgm:t>
    </dgm:pt>
    <dgm:pt modelId="{E5531964-E841-4848-9337-2F647EBF5C7C}" type="sibTrans" cxnId="{47908BC5-CC5C-40AF-9023-7A2F4EA13E21}">
      <dgm:prSet/>
      <dgm:spPr/>
      <dgm:t>
        <a:bodyPr/>
        <a:lstStyle/>
        <a:p>
          <a:endParaRPr lang="en-US"/>
        </a:p>
      </dgm:t>
    </dgm:pt>
    <dgm:pt modelId="{DF27F663-19B5-49C3-AA51-349EAE4E3694}">
      <dgm:prSet/>
      <dgm:spPr/>
      <dgm:t>
        <a:bodyPr/>
        <a:lstStyle/>
        <a:p>
          <a:pPr rtl="0"/>
          <a:r>
            <a:rPr lang="en-US" sz="1200" b="1" dirty="0" smtClean="0"/>
            <a:t>Farming</a:t>
          </a:r>
          <a:endParaRPr lang="en-US" sz="1200" b="1" dirty="0"/>
        </a:p>
      </dgm:t>
    </dgm:pt>
    <dgm:pt modelId="{8310071E-CB0D-419C-853A-FB44EF6CF459}" type="parTrans" cxnId="{D066335A-D253-41A0-BEEA-250350E12ADC}">
      <dgm:prSet/>
      <dgm:spPr/>
      <dgm:t>
        <a:bodyPr/>
        <a:lstStyle/>
        <a:p>
          <a:endParaRPr lang="en-US"/>
        </a:p>
      </dgm:t>
    </dgm:pt>
    <dgm:pt modelId="{751089D6-C5AE-443F-B0AB-E0EFEB637877}" type="sibTrans" cxnId="{D066335A-D253-41A0-BEEA-250350E12ADC}">
      <dgm:prSet/>
      <dgm:spPr/>
      <dgm:t>
        <a:bodyPr/>
        <a:lstStyle/>
        <a:p>
          <a:endParaRPr lang="en-US"/>
        </a:p>
      </dgm:t>
    </dgm:pt>
    <dgm:pt modelId="{55F5F7D8-8560-42DC-9E98-BA9B8D2CF693}">
      <dgm:prSet/>
      <dgm:spPr/>
      <dgm:t>
        <a:bodyPr/>
        <a:lstStyle/>
        <a:p>
          <a:pPr rtl="0"/>
          <a:r>
            <a:rPr lang="en-US" sz="1200" b="1" dirty="0" smtClean="0"/>
            <a:t>Resid.</a:t>
          </a:r>
          <a:endParaRPr lang="en-US" sz="1200" b="1" dirty="0"/>
        </a:p>
      </dgm:t>
    </dgm:pt>
    <dgm:pt modelId="{D3CAE39B-D012-4A44-9D8D-355F77FDBF0F}" type="parTrans" cxnId="{4DF76F18-18A6-4DEA-9FD2-550206FAEB65}">
      <dgm:prSet/>
      <dgm:spPr/>
      <dgm:t>
        <a:bodyPr/>
        <a:lstStyle/>
        <a:p>
          <a:endParaRPr lang="en-US"/>
        </a:p>
      </dgm:t>
    </dgm:pt>
    <dgm:pt modelId="{07A1A54A-C40A-4C18-B6EC-B26513EA9AFA}" type="sibTrans" cxnId="{4DF76F18-18A6-4DEA-9FD2-550206FAEB65}">
      <dgm:prSet/>
      <dgm:spPr/>
      <dgm:t>
        <a:bodyPr/>
        <a:lstStyle/>
        <a:p>
          <a:endParaRPr lang="en-US"/>
        </a:p>
      </dgm:t>
    </dgm:pt>
    <dgm:pt modelId="{7C50AB61-6134-4033-B2B2-B82E116DCFBC}">
      <dgm:prSet/>
      <dgm:spPr/>
      <dgm:t>
        <a:bodyPr/>
        <a:lstStyle/>
        <a:p>
          <a:pPr rtl="0"/>
          <a:r>
            <a:rPr lang="en-US" sz="1200" b="1" dirty="0" smtClean="0"/>
            <a:t>Govt.</a:t>
          </a:r>
          <a:endParaRPr lang="en-US" sz="1200" b="1" dirty="0"/>
        </a:p>
      </dgm:t>
    </dgm:pt>
    <dgm:pt modelId="{0D6BAE55-814A-4022-AA60-6A0AD112E1AA}" type="parTrans" cxnId="{D364B59E-6280-49C9-A2FD-6B6379278AD1}">
      <dgm:prSet/>
      <dgm:spPr/>
      <dgm:t>
        <a:bodyPr/>
        <a:lstStyle/>
        <a:p>
          <a:endParaRPr lang="en-US"/>
        </a:p>
      </dgm:t>
    </dgm:pt>
    <dgm:pt modelId="{013A6869-84AA-4A36-B052-F7E2F779743F}" type="sibTrans" cxnId="{D364B59E-6280-49C9-A2FD-6B6379278AD1}">
      <dgm:prSet/>
      <dgm:spPr/>
      <dgm:t>
        <a:bodyPr/>
        <a:lstStyle/>
        <a:p>
          <a:endParaRPr lang="en-US"/>
        </a:p>
      </dgm:t>
    </dgm:pt>
    <dgm:pt modelId="{70B50BC5-6AB1-4332-8FDB-1E1BEC49715D}">
      <dgm:prSet/>
      <dgm:spPr/>
      <dgm:t>
        <a:bodyPr/>
        <a:lstStyle/>
        <a:p>
          <a:pPr rtl="0"/>
          <a:r>
            <a:rPr lang="en-US" sz="1200" b="1" dirty="0" smtClean="0"/>
            <a:t>Warehs.</a:t>
          </a:r>
          <a:endParaRPr lang="en-US" sz="1200" b="1" dirty="0"/>
        </a:p>
      </dgm:t>
    </dgm:pt>
    <dgm:pt modelId="{CCE8DD43-D560-4B75-9614-F1ABA04703D1}" type="parTrans" cxnId="{E0305EA6-4064-4A32-80AB-3BE65EB38D19}">
      <dgm:prSet/>
      <dgm:spPr/>
      <dgm:t>
        <a:bodyPr/>
        <a:lstStyle/>
        <a:p>
          <a:endParaRPr lang="en-US"/>
        </a:p>
      </dgm:t>
    </dgm:pt>
    <dgm:pt modelId="{EE7D51F5-3DEE-4883-9464-861FED91C983}" type="sibTrans" cxnId="{E0305EA6-4064-4A32-80AB-3BE65EB38D19}">
      <dgm:prSet/>
      <dgm:spPr/>
      <dgm:t>
        <a:bodyPr/>
        <a:lstStyle/>
        <a:p>
          <a:endParaRPr lang="en-US"/>
        </a:p>
      </dgm:t>
    </dgm:pt>
    <dgm:pt modelId="{0C34DAFE-3AA5-4972-9F4B-B7B60B1291C5}">
      <dgm:prSet/>
      <dgm:spPr/>
      <dgm:t>
        <a:bodyPr/>
        <a:lstStyle/>
        <a:p>
          <a:pPr rtl="0"/>
          <a:r>
            <a:rPr lang="en-US" sz="1200" b="1" dirty="0" smtClean="0"/>
            <a:t>Transp.</a:t>
          </a:r>
          <a:endParaRPr lang="en-US" sz="1200" b="1" dirty="0"/>
        </a:p>
      </dgm:t>
    </dgm:pt>
    <dgm:pt modelId="{4964E95F-0BE1-4AB8-B010-EF5ED940F5F4}" type="parTrans" cxnId="{D0C267DB-0EDD-4AFA-956E-6B01A2D8D841}">
      <dgm:prSet/>
      <dgm:spPr/>
      <dgm:t>
        <a:bodyPr/>
        <a:lstStyle/>
        <a:p>
          <a:endParaRPr lang="en-US"/>
        </a:p>
      </dgm:t>
    </dgm:pt>
    <dgm:pt modelId="{AF958A64-688C-4EEA-9409-4EFFD1C71924}" type="sibTrans" cxnId="{D0C267DB-0EDD-4AFA-956E-6B01A2D8D841}">
      <dgm:prSet/>
      <dgm:spPr/>
      <dgm:t>
        <a:bodyPr/>
        <a:lstStyle/>
        <a:p>
          <a:endParaRPr lang="en-US"/>
        </a:p>
      </dgm:t>
    </dgm:pt>
    <dgm:pt modelId="{1E24E29B-928A-40DD-B872-BE8B6F5EB5C5}">
      <dgm:prSet/>
      <dgm:spPr/>
      <dgm:t>
        <a:bodyPr/>
        <a:lstStyle/>
        <a:p>
          <a:pPr rtl="0"/>
          <a:r>
            <a:rPr lang="en-US" sz="1200" b="1" dirty="0" smtClean="0"/>
            <a:t>Office</a:t>
          </a:r>
          <a:endParaRPr lang="en-US" sz="1200" b="1" dirty="0"/>
        </a:p>
      </dgm:t>
    </dgm:pt>
    <dgm:pt modelId="{04DC92C3-AF0D-4CDF-A020-18F4EFCB1FFC}" type="parTrans" cxnId="{23F76D87-4E4A-4592-9056-0C09A0FE4497}">
      <dgm:prSet/>
      <dgm:spPr/>
      <dgm:t>
        <a:bodyPr/>
        <a:lstStyle/>
        <a:p>
          <a:endParaRPr lang="en-US"/>
        </a:p>
      </dgm:t>
    </dgm:pt>
    <dgm:pt modelId="{C3C6ACF7-DF2C-49E7-9EF8-D7154DA0E420}" type="sibTrans" cxnId="{23F76D87-4E4A-4592-9056-0C09A0FE4497}">
      <dgm:prSet/>
      <dgm:spPr/>
      <dgm:t>
        <a:bodyPr/>
        <a:lstStyle/>
        <a:p>
          <a:endParaRPr lang="en-US"/>
        </a:p>
      </dgm:t>
    </dgm:pt>
    <dgm:pt modelId="{F20FF755-C679-4A40-A2F5-B00D0E563BDA}">
      <dgm:prSet/>
      <dgm:spPr/>
      <dgm:t>
        <a:bodyPr/>
        <a:lstStyle/>
        <a:p>
          <a:pPr rtl="0"/>
          <a:r>
            <a:rPr lang="en-US" sz="1200" b="1" dirty="0" smtClean="0"/>
            <a:t>Industrial</a:t>
          </a:r>
          <a:endParaRPr lang="en-US" sz="1200" b="1" dirty="0"/>
        </a:p>
      </dgm:t>
    </dgm:pt>
    <dgm:pt modelId="{8F5CBCD1-4EE3-4F88-A984-D4DF1720A6BE}" type="parTrans" cxnId="{FB8793C1-6B39-4E0A-A506-5F6D6F9D60EF}">
      <dgm:prSet/>
      <dgm:spPr/>
      <dgm:t>
        <a:bodyPr/>
        <a:lstStyle/>
        <a:p>
          <a:endParaRPr lang="en-US"/>
        </a:p>
      </dgm:t>
    </dgm:pt>
    <dgm:pt modelId="{C211F967-9B45-4B92-B7F3-52D8DCA190C5}" type="sibTrans" cxnId="{FB8793C1-6B39-4E0A-A506-5F6D6F9D60EF}">
      <dgm:prSet/>
      <dgm:spPr/>
      <dgm:t>
        <a:bodyPr/>
        <a:lstStyle/>
        <a:p>
          <a:endParaRPr lang="en-US"/>
        </a:p>
      </dgm:t>
    </dgm:pt>
    <dgm:pt modelId="{5D327F56-DB7C-467F-AD21-EB78BD3A17B2}">
      <dgm:prSet/>
      <dgm:spPr/>
      <dgm:t>
        <a:bodyPr/>
        <a:lstStyle/>
        <a:p>
          <a:pPr rtl="0"/>
          <a:r>
            <a:rPr lang="en-US" sz="1200" b="1" dirty="0" smtClean="0"/>
            <a:t>Service</a:t>
          </a:r>
          <a:endParaRPr lang="en-US" sz="1200" b="1" dirty="0"/>
        </a:p>
      </dgm:t>
    </dgm:pt>
    <dgm:pt modelId="{EB7D5402-921B-40BF-B90D-D33C237377C8}" type="parTrans" cxnId="{A0543829-0FF6-4C29-8DE2-2449552A067B}">
      <dgm:prSet/>
      <dgm:spPr/>
      <dgm:t>
        <a:bodyPr/>
        <a:lstStyle/>
        <a:p>
          <a:endParaRPr lang="en-US"/>
        </a:p>
      </dgm:t>
    </dgm:pt>
    <dgm:pt modelId="{A14F46E1-28E8-4FFD-85D5-FE637F7B28B3}" type="sibTrans" cxnId="{A0543829-0FF6-4C29-8DE2-2449552A067B}">
      <dgm:prSet/>
      <dgm:spPr/>
      <dgm:t>
        <a:bodyPr/>
        <a:lstStyle/>
        <a:p>
          <a:endParaRPr lang="en-US"/>
        </a:p>
      </dgm:t>
    </dgm:pt>
    <dgm:pt modelId="{FC9AA739-9315-4BC5-91AA-7297DA3F2921}" type="pres">
      <dgm:prSet presAssocID="{22EE5A37-F67A-47F6-AFC9-8B40B7B65BDD}" presName="diagram" presStyleCnt="0">
        <dgm:presLayoutVars>
          <dgm:chPref val="1"/>
          <dgm:dir/>
          <dgm:animOne val="branch"/>
          <dgm:animLvl val="lvl"/>
          <dgm:resizeHandles/>
        </dgm:presLayoutVars>
      </dgm:prSet>
      <dgm:spPr/>
      <dgm:t>
        <a:bodyPr/>
        <a:lstStyle/>
        <a:p>
          <a:endParaRPr lang="en-US"/>
        </a:p>
      </dgm:t>
    </dgm:pt>
    <dgm:pt modelId="{04EEFB03-0DD4-4AEE-9924-BE89E721776E}" type="pres">
      <dgm:prSet presAssocID="{55406F01-8C24-494B-9348-4702B3EC020E}" presName="root" presStyleCnt="0"/>
      <dgm:spPr/>
    </dgm:pt>
    <dgm:pt modelId="{ED2439DC-BB68-4C01-BCB4-AD16E2EC095B}" type="pres">
      <dgm:prSet presAssocID="{55406F01-8C24-494B-9348-4702B3EC020E}" presName="rootComposite" presStyleCnt="0"/>
      <dgm:spPr/>
    </dgm:pt>
    <dgm:pt modelId="{BE617AAD-6E31-4EE2-80E6-A8793E8BF671}" type="pres">
      <dgm:prSet presAssocID="{55406F01-8C24-494B-9348-4702B3EC020E}" presName="rootText" presStyleLbl="node1" presStyleIdx="0" presStyleCnt="6"/>
      <dgm:spPr/>
      <dgm:t>
        <a:bodyPr/>
        <a:lstStyle/>
        <a:p>
          <a:endParaRPr lang="en-US"/>
        </a:p>
      </dgm:t>
    </dgm:pt>
    <dgm:pt modelId="{BB96D9BC-EE8D-42AC-861C-B9154F713439}" type="pres">
      <dgm:prSet presAssocID="{55406F01-8C24-494B-9348-4702B3EC020E}" presName="rootConnector" presStyleLbl="node1" presStyleIdx="0" presStyleCnt="6"/>
      <dgm:spPr/>
      <dgm:t>
        <a:bodyPr/>
        <a:lstStyle/>
        <a:p>
          <a:endParaRPr lang="en-US"/>
        </a:p>
      </dgm:t>
    </dgm:pt>
    <dgm:pt modelId="{B0ADCF12-F589-4621-9916-EC3D43F6DBB0}" type="pres">
      <dgm:prSet presAssocID="{55406F01-8C24-494B-9348-4702B3EC020E}" presName="childShape" presStyleCnt="0"/>
      <dgm:spPr/>
    </dgm:pt>
    <dgm:pt modelId="{6C0F86C4-F311-41D9-A48F-96A2D55BCEDE}" type="pres">
      <dgm:prSet presAssocID="{30E68F51-32F5-4A59-A171-B1E8764B2E03}" presName="Name13" presStyleLbl="parChTrans1D2" presStyleIdx="0" presStyleCnt="11"/>
      <dgm:spPr/>
      <dgm:t>
        <a:bodyPr/>
        <a:lstStyle/>
        <a:p>
          <a:endParaRPr lang="en-US"/>
        </a:p>
      </dgm:t>
    </dgm:pt>
    <dgm:pt modelId="{9877E817-267B-424A-BAA5-C1829319A465}" type="pres">
      <dgm:prSet presAssocID="{1B2F2E79-4D93-46D3-80EE-2390407A2215}" presName="childText" presStyleLbl="bgAcc1" presStyleIdx="0" presStyleCnt="11" custScaleY="186200">
        <dgm:presLayoutVars>
          <dgm:bulletEnabled val="1"/>
        </dgm:presLayoutVars>
      </dgm:prSet>
      <dgm:spPr/>
      <dgm:t>
        <a:bodyPr/>
        <a:lstStyle/>
        <a:p>
          <a:endParaRPr lang="en-US"/>
        </a:p>
      </dgm:t>
    </dgm:pt>
    <dgm:pt modelId="{4389543E-6D58-4179-B382-14789C57C87E}" type="pres">
      <dgm:prSet presAssocID="{95153C77-D02E-46DF-9BD6-1DD8591099DF}" presName="root" presStyleCnt="0"/>
      <dgm:spPr/>
    </dgm:pt>
    <dgm:pt modelId="{F7F315A8-DB16-4AE3-AECA-8A60C8B8B50E}" type="pres">
      <dgm:prSet presAssocID="{95153C77-D02E-46DF-9BD6-1DD8591099DF}" presName="rootComposite" presStyleCnt="0"/>
      <dgm:spPr/>
    </dgm:pt>
    <dgm:pt modelId="{09EA5558-BC14-4960-B43C-2A8476A4A1EE}" type="pres">
      <dgm:prSet presAssocID="{95153C77-D02E-46DF-9BD6-1DD8591099DF}" presName="rootText" presStyleLbl="node1" presStyleIdx="1" presStyleCnt="6"/>
      <dgm:spPr/>
      <dgm:t>
        <a:bodyPr/>
        <a:lstStyle/>
        <a:p>
          <a:endParaRPr lang="en-US"/>
        </a:p>
      </dgm:t>
    </dgm:pt>
    <dgm:pt modelId="{B886AA91-A845-4762-9C8D-0A057E9D165F}" type="pres">
      <dgm:prSet presAssocID="{95153C77-D02E-46DF-9BD6-1DD8591099DF}" presName="rootConnector" presStyleLbl="node1" presStyleIdx="1" presStyleCnt="6"/>
      <dgm:spPr/>
      <dgm:t>
        <a:bodyPr/>
        <a:lstStyle/>
        <a:p>
          <a:endParaRPr lang="en-US"/>
        </a:p>
      </dgm:t>
    </dgm:pt>
    <dgm:pt modelId="{6214282C-1795-4EB5-9C9C-CBE323D1713F}" type="pres">
      <dgm:prSet presAssocID="{95153C77-D02E-46DF-9BD6-1DD8591099DF}" presName="childShape" presStyleCnt="0"/>
      <dgm:spPr/>
    </dgm:pt>
    <dgm:pt modelId="{04BF1223-C0BE-44F1-B143-0E56F63DC8F5}" type="pres">
      <dgm:prSet presAssocID="{3B295549-23D1-471F-816C-FAEF8666C227}" presName="Name13" presStyleLbl="parChTrans1D2" presStyleIdx="1" presStyleCnt="11"/>
      <dgm:spPr/>
      <dgm:t>
        <a:bodyPr/>
        <a:lstStyle/>
        <a:p>
          <a:endParaRPr lang="en-US"/>
        </a:p>
      </dgm:t>
    </dgm:pt>
    <dgm:pt modelId="{5A28E3FC-DC4F-4BEF-B459-4E2CBC221BED}" type="pres">
      <dgm:prSet presAssocID="{5CFDE533-CFB2-4A06-A208-97D4C74ECBAF}" presName="childText" presStyleLbl="bgAcc1" presStyleIdx="1" presStyleCnt="11">
        <dgm:presLayoutVars>
          <dgm:bulletEnabled val="1"/>
        </dgm:presLayoutVars>
      </dgm:prSet>
      <dgm:spPr/>
      <dgm:t>
        <a:bodyPr/>
        <a:lstStyle/>
        <a:p>
          <a:endParaRPr lang="en-US"/>
        </a:p>
      </dgm:t>
    </dgm:pt>
    <dgm:pt modelId="{C3D3C3F4-C084-4D67-8606-059CCF273C57}" type="pres">
      <dgm:prSet presAssocID="{D9368556-1F19-463B-9867-BF41699EEB3C}" presName="Name13" presStyleLbl="parChTrans1D2" presStyleIdx="2" presStyleCnt="11"/>
      <dgm:spPr/>
      <dgm:t>
        <a:bodyPr/>
        <a:lstStyle/>
        <a:p>
          <a:endParaRPr lang="en-US"/>
        </a:p>
      </dgm:t>
    </dgm:pt>
    <dgm:pt modelId="{970C78E1-80B3-4DD0-A2C7-534291169ADA}" type="pres">
      <dgm:prSet presAssocID="{FFD09DA7-7079-4766-B7CF-16334DF30514}" presName="childText" presStyleLbl="bgAcc1" presStyleIdx="2" presStyleCnt="11">
        <dgm:presLayoutVars>
          <dgm:bulletEnabled val="1"/>
        </dgm:presLayoutVars>
      </dgm:prSet>
      <dgm:spPr/>
      <dgm:t>
        <a:bodyPr/>
        <a:lstStyle/>
        <a:p>
          <a:endParaRPr lang="en-US"/>
        </a:p>
      </dgm:t>
    </dgm:pt>
    <dgm:pt modelId="{BE903BCC-2478-4924-A1B8-1AEEEA035A56}" type="pres">
      <dgm:prSet presAssocID="{44E3CE26-4E30-437D-BD90-F64447091CC1}" presName="Name13" presStyleLbl="parChTrans1D2" presStyleIdx="3" presStyleCnt="11"/>
      <dgm:spPr/>
      <dgm:t>
        <a:bodyPr/>
        <a:lstStyle/>
        <a:p>
          <a:endParaRPr lang="en-US"/>
        </a:p>
      </dgm:t>
    </dgm:pt>
    <dgm:pt modelId="{7A4930DF-240D-43FE-A228-41B82A57AA50}" type="pres">
      <dgm:prSet presAssocID="{FDB7B7FF-8011-4964-995A-B805B3A90555}" presName="childText" presStyleLbl="bgAcc1" presStyleIdx="3" presStyleCnt="11">
        <dgm:presLayoutVars>
          <dgm:bulletEnabled val="1"/>
        </dgm:presLayoutVars>
      </dgm:prSet>
      <dgm:spPr/>
      <dgm:t>
        <a:bodyPr/>
        <a:lstStyle/>
        <a:p>
          <a:endParaRPr lang="en-US"/>
        </a:p>
      </dgm:t>
    </dgm:pt>
    <dgm:pt modelId="{FAB7E5D6-E170-4F55-8C0D-5534214C65B8}" type="pres">
      <dgm:prSet presAssocID="{8183E4A4-E4C4-4690-93C1-A638728A6D32}" presName="Name13" presStyleLbl="parChTrans1D2" presStyleIdx="4" presStyleCnt="11"/>
      <dgm:spPr/>
      <dgm:t>
        <a:bodyPr/>
        <a:lstStyle/>
        <a:p>
          <a:endParaRPr lang="en-US"/>
        </a:p>
      </dgm:t>
    </dgm:pt>
    <dgm:pt modelId="{998845D9-6BAC-42A7-8574-F498A66D0D01}" type="pres">
      <dgm:prSet presAssocID="{EF34493A-82E7-405C-97F7-DFF2F8B0B3C8}" presName="childText" presStyleLbl="bgAcc1" presStyleIdx="4" presStyleCnt="11">
        <dgm:presLayoutVars>
          <dgm:bulletEnabled val="1"/>
        </dgm:presLayoutVars>
      </dgm:prSet>
      <dgm:spPr/>
      <dgm:t>
        <a:bodyPr/>
        <a:lstStyle/>
        <a:p>
          <a:endParaRPr lang="en-US"/>
        </a:p>
      </dgm:t>
    </dgm:pt>
    <dgm:pt modelId="{54B07A86-E7DE-4200-BB38-C684CE4B9C80}" type="pres">
      <dgm:prSet presAssocID="{6BE62C75-C75F-4421-A9BF-FA48CBF2F7C2}" presName="root" presStyleCnt="0"/>
      <dgm:spPr/>
    </dgm:pt>
    <dgm:pt modelId="{BB7EAD0E-75EA-4FBF-B31B-1DFD94CADB89}" type="pres">
      <dgm:prSet presAssocID="{6BE62C75-C75F-4421-A9BF-FA48CBF2F7C2}" presName="rootComposite" presStyleCnt="0"/>
      <dgm:spPr/>
    </dgm:pt>
    <dgm:pt modelId="{FED2D569-DB74-49DB-A6C5-1EDF33C365DA}" type="pres">
      <dgm:prSet presAssocID="{6BE62C75-C75F-4421-A9BF-FA48CBF2F7C2}" presName="rootText" presStyleLbl="node1" presStyleIdx="2" presStyleCnt="6"/>
      <dgm:spPr/>
      <dgm:t>
        <a:bodyPr/>
        <a:lstStyle/>
        <a:p>
          <a:endParaRPr lang="en-US"/>
        </a:p>
      </dgm:t>
    </dgm:pt>
    <dgm:pt modelId="{D5F28D49-07B7-4047-8E77-E5E435A95FFE}" type="pres">
      <dgm:prSet presAssocID="{6BE62C75-C75F-4421-A9BF-FA48CBF2F7C2}" presName="rootConnector" presStyleLbl="node1" presStyleIdx="2" presStyleCnt="6"/>
      <dgm:spPr/>
      <dgm:t>
        <a:bodyPr/>
        <a:lstStyle/>
        <a:p>
          <a:endParaRPr lang="en-US"/>
        </a:p>
      </dgm:t>
    </dgm:pt>
    <dgm:pt modelId="{CD60C7BE-8451-48F6-B90B-ED832F6A6739}" type="pres">
      <dgm:prSet presAssocID="{6BE62C75-C75F-4421-A9BF-FA48CBF2F7C2}" presName="childShape" presStyleCnt="0"/>
      <dgm:spPr/>
    </dgm:pt>
    <dgm:pt modelId="{09C5F43A-2DD6-4B9B-B3AC-F95DF413AA09}" type="pres">
      <dgm:prSet presAssocID="{7F7DC784-2A08-4030-8580-336CCB299B2C}" presName="Name13" presStyleLbl="parChTrans1D2" presStyleIdx="5" presStyleCnt="11"/>
      <dgm:spPr/>
      <dgm:t>
        <a:bodyPr/>
        <a:lstStyle/>
        <a:p>
          <a:endParaRPr lang="en-US"/>
        </a:p>
      </dgm:t>
    </dgm:pt>
    <dgm:pt modelId="{B7D4FC2C-3CF0-4B77-92CA-FF4C3AC95C12}" type="pres">
      <dgm:prSet presAssocID="{F695DF92-6F22-43CB-B259-8649D6CCBA86}" presName="childText" presStyleLbl="bgAcc1" presStyleIdx="5" presStyleCnt="11">
        <dgm:presLayoutVars>
          <dgm:bulletEnabled val="1"/>
        </dgm:presLayoutVars>
      </dgm:prSet>
      <dgm:spPr/>
      <dgm:t>
        <a:bodyPr/>
        <a:lstStyle/>
        <a:p>
          <a:endParaRPr lang="en-US"/>
        </a:p>
      </dgm:t>
    </dgm:pt>
    <dgm:pt modelId="{4A6DCEAB-CDED-45A6-B1E3-BB2E794FA7D7}" type="pres">
      <dgm:prSet presAssocID="{B6CF77A2-3924-43EE-9621-CBF51AEE8A6D}" presName="Name13" presStyleLbl="parChTrans1D2" presStyleIdx="6" presStyleCnt="11"/>
      <dgm:spPr/>
      <dgm:t>
        <a:bodyPr/>
        <a:lstStyle/>
        <a:p>
          <a:endParaRPr lang="en-US"/>
        </a:p>
      </dgm:t>
    </dgm:pt>
    <dgm:pt modelId="{C464BD51-805D-4069-A521-C472D4E931B8}" type="pres">
      <dgm:prSet presAssocID="{28979643-4660-49E4-8E53-3A96707153E4}" presName="childText" presStyleLbl="bgAcc1" presStyleIdx="6" presStyleCnt="11">
        <dgm:presLayoutVars>
          <dgm:bulletEnabled val="1"/>
        </dgm:presLayoutVars>
      </dgm:prSet>
      <dgm:spPr/>
      <dgm:t>
        <a:bodyPr/>
        <a:lstStyle/>
        <a:p>
          <a:endParaRPr lang="en-US"/>
        </a:p>
      </dgm:t>
    </dgm:pt>
    <dgm:pt modelId="{93834190-447E-4D18-9999-9B41F68BA42A}" type="pres">
      <dgm:prSet presAssocID="{FDB98658-C467-4AAF-8205-81C6AC1B0109}" presName="root" presStyleCnt="0"/>
      <dgm:spPr/>
    </dgm:pt>
    <dgm:pt modelId="{62E33296-4BE3-477F-8016-01455E003CFF}" type="pres">
      <dgm:prSet presAssocID="{FDB98658-C467-4AAF-8205-81C6AC1B0109}" presName="rootComposite" presStyleCnt="0"/>
      <dgm:spPr/>
    </dgm:pt>
    <dgm:pt modelId="{A4A81B64-1F40-4B62-9651-33025EEAC4DF}" type="pres">
      <dgm:prSet presAssocID="{FDB98658-C467-4AAF-8205-81C6AC1B0109}" presName="rootText" presStyleLbl="node1" presStyleIdx="3" presStyleCnt="6"/>
      <dgm:spPr/>
      <dgm:t>
        <a:bodyPr/>
        <a:lstStyle/>
        <a:p>
          <a:endParaRPr lang="en-US"/>
        </a:p>
      </dgm:t>
    </dgm:pt>
    <dgm:pt modelId="{F93AC006-85AC-4A87-8BB0-A7254E8EEF94}" type="pres">
      <dgm:prSet presAssocID="{FDB98658-C467-4AAF-8205-81C6AC1B0109}" presName="rootConnector" presStyleLbl="node1" presStyleIdx="3" presStyleCnt="6"/>
      <dgm:spPr/>
      <dgm:t>
        <a:bodyPr/>
        <a:lstStyle/>
        <a:p>
          <a:endParaRPr lang="en-US"/>
        </a:p>
      </dgm:t>
    </dgm:pt>
    <dgm:pt modelId="{56A3D95A-03DE-4077-A458-6005A4F7A425}" type="pres">
      <dgm:prSet presAssocID="{FDB98658-C467-4AAF-8205-81C6AC1B0109}" presName="childShape" presStyleCnt="0"/>
      <dgm:spPr/>
    </dgm:pt>
    <dgm:pt modelId="{B14F13B8-679A-49D0-A33D-DEC3E3D19657}" type="pres">
      <dgm:prSet presAssocID="{F9F1E7D7-5C19-411A-94DB-B3F4EB696862}" presName="Name13" presStyleLbl="parChTrans1D2" presStyleIdx="7" presStyleCnt="11"/>
      <dgm:spPr/>
      <dgm:t>
        <a:bodyPr/>
        <a:lstStyle/>
        <a:p>
          <a:endParaRPr lang="en-US"/>
        </a:p>
      </dgm:t>
    </dgm:pt>
    <dgm:pt modelId="{0E7C94EB-3702-4431-AC19-3D6945CCAFEB}" type="pres">
      <dgm:prSet presAssocID="{3813CF18-A4E6-4349-B447-9A2D266E8DE1}" presName="childText" presStyleLbl="bgAcc1" presStyleIdx="7" presStyleCnt="11" custScaleY="399790">
        <dgm:presLayoutVars>
          <dgm:bulletEnabled val="1"/>
        </dgm:presLayoutVars>
      </dgm:prSet>
      <dgm:spPr/>
      <dgm:t>
        <a:bodyPr/>
        <a:lstStyle/>
        <a:p>
          <a:endParaRPr lang="en-US"/>
        </a:p>
      </dgm:t>
    </dgm:pt>
    <dgm:pt modelId="{CDA9C937-BE1A-48C9-B4DC-3F0246326EA0}" type="pres">
      <dgm:prSet presAssocID="{18C9EAE6-7B04-4217-9C50-A7E9B5BECF05}" presName="root" presStyleCnt="0"/>
      <dgm:spPr/>
    </dgm:pt>
    <dgm:pt modelId="{35576EF8-37CC-4BF4-93B1-BBF24FE0CAC9}" type="pres">
      <dgm:prSet presAssocID="{18C9EAE6-7B04-4217-9C50-A7E9B5BECF05}" presName="rootComposite" presStyleCnt="0"/>
      <dgm:spPr/>
    </dgm:pt>
    <dgm:pt modelId="{4E545629-4582-4231-9D08-69AD8FD1433B}" type="pres">
      <dgm:prSet presAssocID="{18C9EAE6-7B04-4217-9C50-A7E9B5BECF05}" presName="rootText" presStyleLbl="node1" presStyleIdx="4" presStyleCnt="6"/>
      <dgm:spPr/>
      <dgm:t>
        <a:bodyPr/>
        <a:lstStyle/>
        <a:p>
          <a:endParaRPr lang="en-US"/>
        </a:p>
      </dgm:t>
    </dgm:pt>
    <dgm:pt modelId="{45B28450-715F-472D-87A3-025F4CDC4C20}" type="pres">
      <dgm:prSet presAssocID="{18C9EAE6-7B04-4217-9C50-A7E9B5BECF05}" presName="rootConnector" presStyleLbl="node1" presStyleIdx="4" presStyleCnt="6"/>
      <dgm:spPr/>
      <dgm:t>
        <a:bodyPr/>
        <a:lstStyle/>
        <a:p>
          <a:endParaRPr lang="en-US"/>
        </a:p>
      </dgm:t>
    </dgm:pt>
    <dgm:pt modelId="{5FF6C690-4BE9-40D3-AF2F-44DCA97D5899}" type="pres">
      <dgm:prSet presAssocID="{18C9EAE6-7B04-4217-9C50-A7E9B5BECF05}" presName="childShape" presStyleCnt="0"/>
      <dgm:spPr/>
    </dgm:pt>
    <dgm:pt modelId="{200E457F-54CA-4FF3-92BF-D9A36BA08349}" type="pres">
      <dgm:prSet presAssocID="{16F48F02-547C-4B24-8B50-E5AC8CFF6C03}" presName="Name13" presStyleLbl="parChTrans1D2" presStyleIdx="8" presStyleCnt="11"/>
      <dgm:spPr/>
      <dgm:t>
        <a:bodyPr/>
        <a:lstStyle/>
        <a:p>
          <a:endParaRPr lang="en-US"/>
        </a:p>
      </dgm:t>
    </dgm:pt>
    <dgm:pt modelId="{589F29FB-1C16-49C3-A6D1-CAF6A8B90490}" type="pres">
      <dgm:prSet presAssocID="{D9CCF3B5-816C-41A2-B3DB-D565A6B52763}" presName="childText" presStyleLbl="bgAcc1" presStyleIdx="8" presStyleCnt="11">
        <dgm:presLayoutVars>
          <dgm:bulletEnabled val="1"/>
        </dgm:presLayoutVars>
      </dgm:prSet>
      <dgm:spPr/>
      <dgm:t>
        <a:bodyPr/>
        <a:lstStyle/>
        <a:p>
          <a:endParaRPr lang="en-US"/>
        </a:p>
      </dgm:t>
    </dgm:pt>
    <dgm:pt modelId="{D88ADEA6-BB87-4346-8E31-B61AADD003DD}" type="pres">
      <dgm:prSet presAssocID="{A8B61A8D-7A02-4135-AA30-FDD9DC6F0E02}" presName="root" presStyleCnt="0"/>
      <dgm:spPr/>
    </dgm:pt>
    <dgm:pt modelId="{1C9C96C1-97CA-4827-82EB-2585892ED41C}" type="pres">
      <dgm:prSet presAssocID="{A8B61A8D-7A02-4135-AA30-FDD9DC6F0E02}" presName="rootComposite" presStyleCnt="0"/>
      <dgm:spPr/>
    </dgm:pt>
    <dgm:pt modelId="{E44E94A3-786A-411E-83F1-4014177E2D60}" type="pres">
      <dgm:prSet presAssocID="{A8B61A8D-7A02-4135-AA30-FDD9DC6F0E02}" presName="rootText" presStyleLbl="node1" presStyleIdx="5" presStyleCnt="6"/>
      <dgm:spPr/>
      <dgm:t>
        <a:bodyPr/>
        <a:lstStyle/>
        <a:p>
          <a:endParaRPr lang="en-US"/>
        </a:p>
      </dgm:t>
    </dgm:pt>
    <dgm:pt modelId="{2213624E-E8B8-402E-9DCD-78775C2C9427}" type="pres">
      <dgm:prSet presAssocID="{A8B61A8D-7A02-4135-AA30-FDD9DC6F0E02}" presName="rootConnector" presStyleLbl="node1" presStyleIdx="5" presStyleCnt="6"/>
      <dgm:spPr/>
      <dgm:t>
        <a:bodyPr/>
        <a:lstStyle/>
        <a:p>
          <a:endParaRPr lang="en-US"/>
        </a:p>
      </dgm:t>
    </dgm:pt>
    <dgm:pt modelId="{AA654BB4-D041-4FD9-A28D-8DF018A06352}" type="pres">
      <dgm:prSet presAssocID="{A8B61A8D-7A02-4135-AA30-FDD9DC6F0E02}" presName="childShape" presStyleCnt="0"/>
      <dgm:spPr/>
    </dgm:pt>
    <dgm:pt modelId="{BB14D8E8-CA48-4C4C-9AB0-2C73A848B6CD}" type="pres">
      <dgm:prSet presAssocID="{BC528290-BEEC-4E4B-9B39-FB1A7D787905}" presName="Name13" presStyleLbl="parChTrans1D2" presStyleIdx="9" presStyleCnt="11"/>
      <dgm:spPr/>
      <dgm:t>
        <a:bodyPr/>
        <a:lstStyle/>
        <a:p>
          <a:endParaRPr lang="en-US"/>
        </a:p>
      </dgm:t>
    </dgm:pt>
    <dgm:pt modelId="{19771379-AF39-4906-B8AE-1C53CE325659}" type="pres">
      <dgm:prSet presAssocID="{F645B5AD-6A51-4722-B504-8F30AB070D87}" presName="childText" presStyleLbl="bgAcc1" presStyleIdx="9" presStyleCnt="11">
        <dgm:presLayoutVars>
          <dgm:bulletEnabled val="1"/>
        </dgm:presLayoutVars>
      </dgm:prSet>
      <dgm:spPr/>
      <dgm:t>
        <a:bodyPr/>
        <a:lstStyle/>
        <a:p>
          <a:endParaRPr lang="en-US"/>
        </a:p>
      </dgm:t>
    </dgm:pt>
    <dgm:pt modelId="{5471529D-AF1A-4E5B-A5A0-7B0F6D7474D4}" type="pres">
      <dgm:prSet presAssocID="{6BED1FE9-30DB-4C73-A0FF-A309CB25D8D6}" presName="Name13" presStyleLbl="parChTrans1D2" presStyleIdx="10" presStyleCnt="11"/>
      <dgm:spPr/>
      <dgm:t>
        <a:bodyPr/>
        <a:lstStyle/>
        <a:p>
          <a:endParaRPr lang="en-US"/>
        </a:p>
      </dgm:t>
    </dgm:pt>
    <dgm:pt modelId="{6CCD55DA-2801-41A0-B958-08A27A0105B0}" type="pres">
      <dgm:prSet presAssocID="{7C42ABAF-1FA1-4BE3-8E27-DC37926407AB}" presName="childText" presStyleLbl="bgAcc1" presStyleIdx="10" presStyleCnt="11">
        <dgm:presLayoutVars>
          <dgm:bulletEnabled val="1"/>
        </dgm:presLayoutVars>
      </dgm:prSet>
      <dgm:spPr/>
      <dgm:t>
        <a:bodyPr/>
        <a:lstStyle/>
        <a:p>
          <a:endParaRPr lang="en-US"/>
        </a:p>
      </dgm:t>
    </dgm:pt>
  </dgm:ptLst>
  <dgm:cxnLst>
    <dgm:cxn modelId="{96A9A66E-8CEA-4712-A8EB-7534A8A37A5C}" type="presOf" srcId="{0C34DAFE-3AA5-4972-9F4B-B7B60B1291C5}" destId="{0E7C94EB-3702-4431-AC19-3D6945CCAFEB}" srcOrd="0" destOrd="7" presId="urn:microsoft.com/office/officeart/2005/8/layout/hierarchy3"/>
    <dgm:cxn modelId="{A1BA58DC-7AD8-4148-A3A4-92A1F6253B57}" type="presOf" srcId="{22EE5A37-F67A-47F6-AFC9-8B40B7B65BDD}" destId="{FC9AA739-9315-4BC5-91AA-7297DA3F2921}" srcOrd="0" destOrd="0" presId="urn:microsoft.com/office/officeart/2005/8/layout/hierarchy3"/>
    <dgm:cxn modelId="{037D2BC5-F2D5-411B-8DC0-D3F04B14778E}" type="presOf" srcId="{18C9EAE6-7B04-4217-9C50-A7E9B5BECF05}" destId="{4E545629-4582-4231-9D08-69AD8FD1433B}" srcOrd="0" destOrd="0" presId="urn:microsoft.com/office/officeart/2005/8/layout/hierarchy3"/>
    <dgm:cxn modelId="{2EDC24A9-89A5-49B9-BBF6-4E46E5441F3C}" type="presOf" srcId="{55F5F7D8-8560-42DC-9E98-BA9B8D2CF693}" destId="{0E7C94EB-3702-4431-AC19-3D6945CCAFEB}" srcOrd="0" destOrd="4" presId="urn:microsoft.com/office/officeart/2005/8/layout/hierarchy3"/>
    <dgm:cxn modelId="{D9B51105-3D0A-416D-B347-4A258DE89824}" srcId="{22EE5A37-F67A-47F6-AFC9-8B40B7B65BDD}" destId="{18C9EAE6-7B04-4217-9C50-A7E9B5BECF05}" srcOrd="4" destOrd="0" parTransId="{EC751927-5F83-41D1-AAF3-ADB511AFA5A7}" sibTransId="{3717FBD2-C0DA-40BB-9F1D-823D2CE85307}"/>
    <dgm:cxn modelId="{31D85EFD-ECE2-4F97-8A77-9F66477093C8}" type="presOf" srcId="{EF34493A-82E7-405C-97F7-DFF2F8B0B3C8}" destId="{998845D9-6BAC-42A7-8574-F498A66D0D01}" srcOrd="0" destOrd="0" presId="urn:microsoft.com/office/officeart/2005/8/layout/hierarchy3"/>
    <dgm:cxn modelId="{44E1AEE4-9151-4CEE-8710-C78E9E02FECE}" srcId="{A8B61A8D-7A02-4135-AA30-FDD9DC6F0E02}" destId="{F645B5AD-6A51-4722-B504-8F30AB070D87}" srcOrd="0" destOrd="0" parTransId="{BC528290-BEEC-4E4B-9B39-FB1A7D787905}" sibTransId="{254ECAE1-3431-43A0-94E8-055D20DF7CA7}"/>
    <dgm:cxn modelId="{49A28590-B4CC-4705-99CA-FF25FFF169A7}" srcId="{22EE5A37-F67A-47F6-AFC9-8B40B7B65BDD}" destId="{A8B61A8D-7A02-4135-AA30-FDD9DC6F0E02}" srcOrd="5" destOrd="0" parTransId="{02FB7483-1412-421E-BD0D-4D7183919162}" sibTransId="{FAD11B22-18C2-4254-8190-A195479E11CE}"/>
    <dgm:cxn modelId="{26A092F4-313D-4F3A-A5B6-FF844D757E7A}" srcId="{18C9EAE6-7B04-4217-9C50-A7E9B5BECF05}" destId="{D9CCF3B5-816C-41A2-B3DB-D565A6B52763}" srcOrd="0" destOrd="0" parTransId="{16F48F02-547C-4B24-8B50-E5AC8CFF6C03}" sibTransId="{3AA8FDBF-3ED4-4B5C-8652-E79E264AE6C4}"/>
    <dgm:cxn modelId="{8F9C0DAA-2BE6-41F7-9DAF-C481B8C180C0}" type="presOf" srcId="{30E68F51-32F5-4A59-A171-B1E8764B2E03}" destId="{6C0F86C4-F311-41D9-A48F-96A2D55BCEDE}" srcOrd="0" destOrd="0" presId="urn:microsoft.com/office/officeart/2005/8/layout/hierarchy3"/>
    <dgm:cxn modelId="{D66B4FAE-0E63-4FE8-8051-2DF49A6303BD}" srcId="{95153C77-D02E-46DF-9BD6-1DD8591099DF}" destId="{FFD09DA7-7079-4766-B7CF-16334DF30514}" srcOrd="1" destOrd="0" parTransId="{D9368556-1F19-463B-9867-BF41699EEB3C}" sibTransId="{D7D03D95-20DC-4D54-B5C2-9AB67D8CF566}"/>
    <dgm:cxn modelId="{4FC1275A-8938-4D75-B941-331E8D214466}" type="presOf" srcId="{16F48F02-547C-4B24-8B50-E5AC8CFF6C03}" destId="{200E457F-54CA-4FF3-92BF-D9A36BA08349}" srcOrd="0" destOrd="0" presId="urn:microsoft.com/office/officeart/2005/8/layout/hierarchy3"/>
    <dgm:cxn modelId="{B58FA0C1-7094-4FC6-B7C7-D12535489C1E}" type="presOf" srcId="{7F7DC784-2A08-4030-8580-336CCB299B2C}" destId="{09C5F43A-2DD6-4B9B-B3AC-F95DF413AA09}" srcOrd="0" destOrd="0" presId="urn:microsoft.com/office/officeart/2005/8/layout/hierarchy3"/>
    <dgm:cxn modelId="{F0AD1A03-D30E-4A1E-944C-F70CE4A7AF0F}" srcId="{22EE5A37-F67A-47F6-AFC9-8B40B7B65BDD}" destId="{FDB98658-C467-4AAF-8205-81C6AC1B0109}" srcOrd="3" destOrd="0" parTransId="{6368B450-33EE-4F51-88E4-9ABEDFDC085A}" sibTransId="{863C4ABA-F70D-4CAD-9833-9A931A71C7DA}"/>
    <dgm:cxn modelId="{6174FCE5-C243-4519-BD81-F395BA0DEAB4}" type="presOf" srcId="{FDB98658-C467-4AAF-8205-81C6AC1B0109}" destId="{F93AC006-85AC-4A87-8BB0-A7254E8EEF94}" srcOrd="1" destOrd="0" presId="urn:microsoft.com/office/officeart/2005/8/layout/hierarchy3"/>
    <dgm:cxn modelId="{31DB6DD1-3253-4127-920B-F42F88C1F232}" type="presOf" srcId="{44E3CE26-4E30-437D-BD90-F64447091CC1}" destId="{BE903BCC-2478-4924-A1B8-1AEEEA035A56}" srcOrd="0" destOrd="0" presId="urn:microsoft.com/office/officeart/2005/8/layout/hierarchy3"/>
    <dgm:cxn modelId="{0FFDB93F-DB3F-4AB4-B7CE-D74611742BCA}" type="presOf" srcId="{B6CF77A2-3924-43EE-9621-CBF51AEE8A6D}" destId="{4A6DCEAB-CDED-45A6-B1E3-BB2E794FA7D7}" srcOrd="0" destOrd="0" presId="urn:microsoft.com/office/officeart/2005/8/layout/hierarchy3"/>
    <dgm:cxn modelId="{DE0C0F8E-2940-432F-8AE7-78A24EAA9DE2}" type="presOf" srcId="{6BE62C75-C75F-4421-A9BF-FA48CBF2F7C2}" destId="{FED2D569-DB74-49DB-A6C5-1EDF33C365DA}" srcOrd="0" destOrd="0" presId="urn:microsoft.com/office/officeart/2005/8/layout/hierarchy3"/>
    <dgm:cxn modelId="{DCA48F6B-FC3B-40C0-B6EB-21F6EBF86C23}" type="presOf" srcId="{5D327F56-DB7C-467F-AD21-EB78BD3A17B2}" destId="{0E7C94EB-3702-4431-AC19-3D6945CCAFEB}" srcOrd="0" destOrd="10" presId="urn:microsoft.com/office/officeart/2005/8/layout/hierarchy3"/>
    <dgm:cxn modelId="{F14688F5-D308-4462-9DB9-CE50A0210B2E}" srcId="{6BE62C75-C75F-4421-A9BF-FA48CBF2F7C2}" destId="{F695DF92-6F22-43CB-B259-8649D6CCBA86}" srcOrd="0" destOrd="0" parTransId="{7F7DC784-2A08-4030-8580-336CCB299B2C}" sibTransId="{903F131B-C14A-4292-B780-50459BF78CD4}"/>
    <dgm:cxn modelId="{BA8AA2AB-A866-46AF-AA3D-924EA2D6E6E9}" type="presOf" srcId="{95153C77-D02E-46DF-9BD6-1DD8591099DF}" destId="{B886AA91-A845-4762-9C8D-0A057E9D165F}" srcOrd="1" destOrd="0" presId="urn:microsoft.com/office/officeart/2005/8/layout/hierarchy3"/>
    <dgm:cxn modelId="{A0E68FC3-8041-40C6-8AE0-54A2D57A92C3}" type="presOf" srcId="{95153C77-D02E-46DF-9BD6-1DD8591099DF}" destId="{09EA5558-BC14-4960-B43C-2A8476A4A1EE}" srcOrd="0" destOrd="0" presId="urn:microsoft.com/office/officeart/2005/8/layout/hierarchy3"/>
    <dgm:cxn modelId="{EFB5B39E-EF1C-4E5F-AB27-8E5FAB3258C8}" type="presOf" srcId="{A8B61A8D-7A02-4135-AA30-FDD9DC6F0E02}" destId="{E44E94A3-786A-411E-83F1-4014177E2D60}" srcOrd="0" destOrd="0" presId="urn:microsoft.com/office/officeart/2005/8/layout/hierarchy3"/>
    <dgm:cxn modelId="{A0EE5CFB-5815-4AE2-B1B7-31D54094C88D}" type="presOf" srcId="{7C50AB61-6134-4033-B2B2-B82E116DCFBC}" destId="{0E7C94EB-3702-4431-AC19-3D6945CCAFEB}" srcOrd="0" destOrd="5" presId="urn:microsoft.com/office/officeart/2005/8/layout/hierarchy3"/>
    <dgm:cxn modelId="{BD38753A-876C-4170-BF20-FF969633DD73}" type="presOf" srcId="{D9368556-1F19-463B-9867-BF41699EEB3C}" destId="{C3D3C3F4-C084-4D67-8606-059CCF273C57}" srcOrd="0" destOrd="0" presId="urn:microsoft.com/office/officeart/2005/8/layout/hierarchy3"/>
    <dgm:cxn modelId="{6B93D08F-49B4-4EA9-B8FC-390A0787A3E2}" type="presOf" srcId="{8183E4A4-E4C4-4690-93C1-A638728A6D32}" destId="{FAB7E5D6-E170-4F55-8C0D-5534214C65B8}" srcOrd="0" destOrd="0" presId="urn:microsoft.com/office/officeart/2005/8/layout/hierarchy3"/>
    <dgm:cxn modelId="{D71F72FB-8210-43B6-AE23-EFD98D3B7761}" type="presOf" srcId="{3813CF18-A4E6-4349-B447-9A2D266E8DE1}" destId="{0E7C94EB-3702-4431-AC19-3D6945CCAFEB}" srcOrd="0" destOrd="0" presId="urn:microsoft.com/office/officeart/2005/8/layout/hierarchy3"/>
    <dgm:cxn modelId="{FB8793C1-6B39-4E0A-A506-5F6D6F9D60EF}" srcId="{3813CF18-A4E6-4349-B447-9A2D266E8DE1}" destId="{F20FF755-C679-4A40-A2F5-B00D0E563BDA}" srcOrd="8" destOrd="0" parTransId="{8F5CBCD1-4EE3-4F88-A984-D4DF1720A6BE}" sibTransId="{C211F967-9B45-4B92-B7F3-52D8DCA190C5}"/>
    <dgm:cxn modelId="{19EADA8A-E306-4B18-8258-D94E70CE645C}" type="presOf" srcId="{A9DCFA0D-7B82-4044-9D7F-D251875C01B6}" destId="{0E7C94EB-3702-4431-AC19-3D6945CCAFEB}" srcOrd="0" destOrd="2" presId="urn:microsoft.com/office/officeart/2005/8/layout/hierarchy3"/>
    <dgm:cxn modelId="{EE4B03C9-57B5-4D05-B05A-63A7870E2505}" type="presOf" srcId="{F20FF755-C679-4A40-A2F5-B00D0E563BDA}" destId="{0E7C94EB-3702-4431-AC19-3D6945CCAFEB}" srcOrd="0" destOrd="9" presId="urn:microsoft.com/office/officeart/2005/8/layout/hierarchy3"/>
    <dgm:cxn modelId="{5F5C1A96-CE0C-4C97-BD7F-0318B2EF153C}" type="presOf" srcId="{5CFDE533-CFB2-4A06-A208-97D4C74ECBAF}" destId="{5A28E3FC-DC4F-4BEF-B459-4E2CBC221BED}" srcOrd="0" destOrd="0" presId="urn:microsoft.com/office/officeart/2005/8/layout/hierarchy3"/>
    <dgm:cxn modelId="{544CF8B1-4959-42A0-A985-B6A610D8D705}" type="presOf" srcId="{330E3554-C84E-4E60-8E8B-96378DAF9AC0}" destId="{0E7C94EB-3702-4431-AC19-3D6945CCAFEB}" srcOrd="0" destOrd="1" presId="urn:microsoft.com/office/officeart/2005/8/layout/hierarchy3"/>
    <dgm:cxn modelId="{E5D8F7CE-BA5B-49CF-A07B-7B03630593CA}" srcId="{95153C77-D02E-46DF-9BD6-1DD8591099DF}" destId="{5CFDE533-CFB2-4A06-A208-97D4C74ECBAF}" srcOrd="0" destOrd="0" parTransId="{3B295549-23D1-471F-816C-FAEF8666C227}" sibTransId="{CC0EF931-4B56-4202-B817-4CC46678BDED}"/>
    <dgm:cxn modelId="{1989824B-EC77-4BF1-9D1F-42461672B05D}" srcId="{A8B61A8D-7A02-4135-AA30-FDD9DC6F0E02}" destId="{7C42ABAF-1FA1-4BE3-8E27-DC37926407AB}" srcOrd="1" destOrd="0" parTransId="{6BED1FE9-30DB-4C73-A0FF-A309CB25D8D6}" sibTransId="{335E3DFE-C58C-475A-B37A-DF88F97CEE5B}"/>
    <dgm:cxn modelId="{84CE88F9-C6B5-4754-9D09-CE8063781403}" type="presOf" srcId="{55406F01-8C24-494B-9348-4702B3EC020E}" destId="{BE617AAD-6E31-4EE2-80E6-A8793E8BF671}" srcOrd="0" destOrd="0" presId="urn:microsoft.com/office/officeart/2005/8/layout/hierarchy3"/>
    <dgm:cxn modelId="{69090C05-F46B-4EF7-91D8-A6276F02CFDF}" type="presOf" srcId="{55406F01-8C24-494B-9348-4702B3EC020E}" destId="{BB96D9BC-EE8D-42AC-861C-B9154F713439}" srcOrd="1" destOrd="0" presId="urn:microsoft.com/office/officeart/2005/8/layout/hierarchy3"/>
    <dgm:cxn modelId="{72CEE632-77F6-4F1F-9E3C-5D77729C1977}" type="presOf" srcId="{DF27F663-19B5-49C3-AA51-349EAE4E3694}" destId="{0E7C94EB-3702-4431-AC19-3D6945CCAFEB}" srcOrd="0" destOrd="3" presId="urn:microsoft.com/office/officeart/2005/8/layout/hierarchy3"/>
    <dgm:cxn modelId="{D728C75E-17AB-4726-95EA-29AAD00BE463}" srcId="{22EE5A37-F67A-47F6-AFC9-8B40B7B65BDD}" destId="{55406F01-8C24-494B-9348-4702B3EC020E}" srcOrd="0" destOrd="0" parTransId="{7A00807B-7C79-4659-8E07-2F51DF96B25D}" sibTransId="{B5441968-2122-4C35-B07C-358FB639CDE1}"/>
    <dgm:cxn modelId="{0EBC94FC-7085-47E9-A9EE-808C4833BDDB}" type="presOf" srcId="{70B50BC5-6AB1-4332-8FDB-1E1BEC49715D}" destId="{0E7C94EB-3702-4431-AC19-3D6945CCAFEB}" srcOrd="0" destOrd="6" presId="urn:microsoft.com/office/officeart/2005/8/layout/hierarchy3"/>
    <dgm:cxn modelId="{2112BB3A-77C5-4285-873E-CD10533A3995}" type="presOf" srcId="{18C9EAE6-7B04-4217-9C50-A7E9B5BECF05}" destId="{45B28450-715F-472D-87A3-025F4CDC4C20}" srcOrd="1" destOrd="0" presId="urn:microsoft.com/office/officeart/2005/8/layout/hierarchy3"/>
    <dgm:cxn modelId="{2FACAB98-8ED8-4D26-9FF4-92F9B030A74D}" srcId="{22EE5A37-F67A-47F6-AFC9-8B40B7B65BDD}" destId="{95153C77-D02E-46DF-9BD6-1DD8591099DF}" srcOrd="1" destOrd="0" parTransId="{8297CFC9-C401-4F41-B33A-7E5CB217A14D}" sibTransId="{4826AD3E-CF08-4BAA-B662-8D7539EB4B60}"/>
    <dgm:cxn modelId="{F1C05022-6200-4700-841B-F7B87C9A0C72}" type="presOf" srcId="{FDB98658-C467-4AAF-8205-81C6AC1B0109}" destId="{A4A81B64-1F40-4B62-9651-33025EEAC4DF}" srcOrd="0" destOrd="0" presId="urn:microsoft.com/office/officeart/2005/8/layout/hierarchy3"/>
    <dgm:cxn modelId="{AF2B1211-78E3-4302-8677-AEECA603BB06}" type="presOf" srcId="{F9F1E7D7-5C19-411A-94DB-B3F4EB696862}" destId="{B14F13B8-679A-49D0-A33D-DEC3E3D19657}" srcOrd="0" destOrd="0" presId="urn:microsoft.com/office/officeart/2005/8/layout/hierarchy3"/>
    <dgm:cxn modelId="{99A2A58A-EBD6-4541-B9C5-232819784212}" srcId="{22EE5A37-F67A-47F6-AFC9-8B40B7B65BDD}" destId="{6BE62C75-C75F-4421-A9BF-FA48CBF2F7C2}" srcOrd="2" destOrd="0" parTransId="{4355EEBD-B795-444B-82A4-626820C04DFD}" sibTransId="{CF3A1B60-96B5-4832-A029-6C9BBDC013D5}"/>
    <dgm:cxn modelId="{F7E74506-37A1-4EFA-8F68-2309803BF719}" type="presOf" srcId="{F695DF92-6F22-43CB-B259-8649D6CCBA86}" destId="{B7D4FC2C-3CF0-4B77-92CA-FF4C3AC95C12}" srcOrd="0" destOrd="0" presId="urn:microsoft.com/office/officeart/2005/8/layout/hierarchy3"/>
    <dgm:cxn modelId="{E0418DB1-89E6-4D1C-9829-587377FCC7AF}" srcId="{95153C77-D02E-46DF-9BD6-1DD8591099DF}" destId="{EF34493A-82E7-405C-97F7-DFF2F8B0B3C8}" srcOrd="3" destOrd="0" parTransId="{8183E4A4-E4C4-4690-93C1-A638728A6D32}" sibTransId="{F7A87590-16FE-4EB7-BFB8-1F628CCF59C4}"/>
    <dgm:cxn modelId="{E079D2DC-200E-4B19-83EC-295DAD87922D}" type="presOf" srcId="{FDB7B7FF-8011-4964-995A-B805B3A90555}" destId="{7A4930DF-240D-43FE-A228-41B82A57AA50}" srcOrd="0" destOrd="0" presId="urn:microsoft.com/office/officeart/2005/8/layout/hierarchy3"/>
    <dgm:cxn modelId="{47908BC5-CC5C-40AF-9023-7A2F4EA13E21}" srcId="{3813CF18-A4E6-4349-B447-9A2D266E8DE1}" destId="{A9DCFA0D-7B82-4044-9D7F-D251875C01B6}" srcOrd="1" destOrd="0" parTransId="{0C2529C4-5810-4D8D-8092-9CEB1AF58867}" sibTransId="{E5531964-E841-4848-9337-2F647EBF5C7C}"/>
    <dgm:cxn modelId="{9EA57827-9593-4690-818A-4F060B30C0A7}" type="presOf" srcId="{FFD09DA7-7079-4766-B7CF-16334DF30514}" destId="{970C78E1-80B3-4DD0-A2C7-534291169ADA}" srcOrd="0" destOrd="0" presId="urn:microsoft.com/office/officeart/2005/8/layout/hierarchy3"/>
    <dgm:cxn modelId="{E0305EA6-4064-4A32-80AB-3BE65EB38D19}" srcId="{3813CF18-A4E6-4349-B447-9A2D266E8DE1}" destId="{70B50BC5-6AB1-4332-8FDB-1E1BEC49715D}" srcOrd="5" destOrd="0" parTransId="{CCE8DD43-D560-4B75-9614-F1ABA04703D1}" sibTransId="{EE7D51F5-3DEE-4883-9464-861FED91C983}"/>
    <dgm:cxn modelId="{23F76D87-4E4A-4592-9056-0C09A0FE4497}" srcId="{3813CF18-A4E6-4349-B447-9A2D266E8DE1}" destId="{1E24E29B-928A-40DD-B872-BE8B6F5EB5C5}" srcOrd="7" destOrd="0" parTransId="{04DC92C3-AF0D-4CDF-A020-18F4EFCB1FFC}" sibTransId="{C3C6ACF7-DF2C-49E7-9EF8-D7154DA0E420}"/>
    <dgm:cxn modelId="{97300EC3-E24E-4568-A4DE-0A0125E06FD6}" type="presOf" srcId="{A8B61A8D-7A02-4135-AA30-FDD9DC6F0E02}" destId="{2213624E-E8B8-402E-9DCD-78775C2C9427}" srcOrd="1" destOrd="0" presId="urn:microsoft.com/office/officeart/2005/8/layout/hierarchy3"/>
    <dgm:cxn modelId="{11F012C9-01AE-469C-AC08-505E86B8CF44}" type="presOf" srcId="{1B2F2E79-4D93-46D3-80EE-2390407A2215}" destId="{9877E817-267B-424A-BAA5-C1829319A465}" srcOrd="0" destOrd="0" presId="urn:microsoft.com/office/officeart/2005/8/layout/hierarchy3"/>
    <dgm:cxn modelId="{D364B59E-6280-49C9-A2FD-6B6379278AD1}" srcId="{3813CF18-A4E6-4349-B447-9A2D266E8DE1}" destId="{7C50AB61-6134-4033-B2B2-B82E116DCFBC}" srcOrd="4" destOrd="0" parTransId="{0D6BAE55-814A-4022-AA60-6A0AD112E1AA}" sibTransId="{013A6869-84AA-4A36-B052-F7E2F779743F}"/>
    <dgm:cxn modelId="{D066335A-D253-41A0-BEEA-250350E12ADC}" srcId="{3813CF18-A4E6-4349-B447-9A2D266E8DE1}" destId="{DF27F663-19B5-49C3-AA51-349EAE4E3694}" srcOrd="2" destOrd="0" parTransId="{8310071E-CB0D-419C-853A-FB44EF6CF459}" sibTransId="{751089D6-C5AE-443F-B0AB-E0EFEB637877}"/>
    <dgm:cxn modelId="{4DF76F18-18A6-4DEA-9FD2-550206FAEB65}" srcId="{3813CF18-A4E6-4349-B447-9A2D266E8DE1}" destId="{55F5F7D8-8560-42DC-9E98-BA9B8D2CF693}" srcOrd="3" destOrd="0" parTransId="{D3CAE39B-D012-4A44-9D8D-355F77FDBF0F}" sibTransId="{07A1A54A-C40A-4C18-B6EC-B26513EA9AFA}"/>
    <dgm:cxn modelId="{45DCE7C3-4823-48AB-AD4C-989EFE01CE8E}" srcId="{6BE62C75-C75F-4421-A9BF-FA48CBF2F7C2}" destId="{28979643-4660-49E4-8E53-3A96707153E4}" srcOrd="1" destOrd="0" parTransId="{B6CF77A2-3924-43EE-9621-CBF51AEE8A6D}" sibTransId="{8906BC50-534C-4F05-8938-E0AA93B7D4CC}"/>
    <dgm:cxn modelId="{B72B9513-6708-4696-ABC2-60924431AE31}" type="presOf" srcId="{3B295549-23D1-471F-816C-FAEF8666C227}" destId="{04BF1223-C0BE-44F1-B143-0E56F63DC8F5}" srcOrd="0" destOrd="0" presId="urn:microsoft.com/office/officeart/2005/8/layout/hierarchy3"/>
    <dgm:cxn modelId="{1BBC81A3-AA03-404D-B33D-D716EF03BE61}" type="presOf" srcId="{7C42ABAF-1FA1-4BE3-8E27-DC37926407AB}" destId="{6CCD55DA-2801-41A0-B958-08A27A0105B0}" srcOrd="0" destOrd="0" presId="urn:microsoft.com/office/officeart/2005/8/layout/hierarchy3"/>
    <dgm:cxn modelId="{CEBB639A-1A54-43D0-9238-5624103C5F94}" type="presOf" srcId="{28979643-4660-49E4-8E53-3A96707153E4}" destId="{C464BD51-805D-4069-A521-C472D4E931B8}" srcOrd="0" destOrd="0" presId="urn:microsoft.com/office/officeart/2005/8/layout/hierarchy3"/>
    <dgm:cxn modelId="{4F8AF31A-EBAA-44E5-8E28-611EE5C62BC8}" srcId="{55406F01-8C24-494B-9348-4702B3EC020E}" destId="{1B2F2E79-4D93-46D3-80EE-2390407A2215}" srcOrd="0" destOrd="0" parTransId="{30E68F51-32F5-4A59-A171-B1E8764B2E03}" sibTransId="{F1D9BA8A-ED40-4D46-8DFF-AECD9495A01F}"/>
    <dgm:cxn modelId="{A0543829-0FF6-4C29-8DE2-2449552A067B}" srcId="{3813CF18-A4E6-4349-B447-9A2D266E8DE1}" destId="{5D327F56-DB7C-467F-AD21-EB78BD3A17B2}" srcOrd="9" destOrd="0" parTransId="{EB7D5402-921B-40BF-B90D-D33C237377C8}" sibTransId="{A14F46E1-28E8-4FFD-85D5-FE637F7B28B3}"/>
    <dgm:cxn modelId="{4A1F524B-3A41-45F4-BC8A-E91A573DAD9E}" type="presOf" srcId="{D9CCF3B5-816C-41A2-B3DB-D565A6B52763}" destId="{589F29FB-1C16-49C3-A6D1-CAF6A8B90490}" srcOrd="0" destOrd="0" presId="urn:microsoft.com/office/officeart/2005/8/layout/hierarchy3"/>
    <dgm:cxn modelId="{8F481C57-98FE-465E-BB77-DCAC7A5353FF}" type="presOf" srcId="{F645B5AD-6A51-4722-B504-8F30AB070D87}" destId="{19771379-AF39-4906-B8AE-1C53CE325659}" srcOrd="0" destOrd="0" presId="urn:microsoft.com/office/officeart/2005/8/layout/hierarchy3"/>
    <dgm:cxn modelId="{E8C0E675-954E-4150-8D93-B5FD11208405}" type="presOf" srcId="{6BE62C75-C75F-4421-A9BF-FA48CBF2F7C2}" destId="{D5F28D49-07B7-4047-8E77-E5E435A95FFE}" srcOrd="1" destOrd="0" presId="urn:microsoft.com/office/officeart/2005/8/layout/hierarchy3"/>
    <dgm:cxn modelId="{D0C267DB-0EDD-4AFA-956E-6B01A2D8D841}" srcId="{3813CF18-A4E6-4349-B447-9A2D266E8DE1}" destId="{0C34DAFE-3AA5-4972-9F4B-B7B60B1291C5}" srcOrd="6" destOrd="0" parTransId="{4964E95F-0BE1-4AB8-B010-EF5ED940F5F4}" sibTransId="{AF958A64-688C-4EEA-9409-4EFFD1C71924}"/>
    <dgm:cxn modelId="{185BE2B2-53D2-482C-962B-7A9CC58C5922}" type="presOf" srcId="{1E24E29B-928A-40DD-B872-BE8B6F5EB5C5}" destId="{0E7C94EB-3702-4431-AC19-3D6945CCAFEB}" srcOrd="0" destOrd="8" presId="urn:microsoft.com/office/officeart/2005/8/layout/hierarchy3"/>
    <dgm:cxn modelId="{EB2E30AA-FA9D-44F4-975E-FF03BE9B2CB5}" srcId="{3813CF18-A4E6-4349-B447-9A2D266E8DE1}" destId="{330E3554-C84E-4E60-8E8B-96378DAF9AC0}" srcOrd="0" destOrd="0" parTransId="{DCEB6F1D-383D-47D2-9EFF-662B16AA71A1}" sibTransId="{1252C465-AFBC-4272-859A-10B405F7747E}"/>
    <dgm:cxn modelId="{E4DFA229-43A1-46AC-9803-FB4E9B8DA921}" type="presOf" srcId="{BC528290-BEEC-4E4B-9B39-FB1A7D787905}" destId="{BB14D8E8-CA48-4C4C-9AB0-2C73A848B6CD}" srcOrd="0" destOrd="0" presId="urn:microsoft.com/office/officeart/2005/8/layout/hierarchy3"/>
    <dgm:cxn modelId="{3EEA13D7-5505-400B-8283-4EEC5AC098B0}" srcId="{FDB98658-C467-4AAF-8205-81C6AC1B0109}" destId="{3813CF18-A4E6-4349-B447-9A2D266E8DE1}" srcOrd="0" destOrd="0" parTransId="{F9F1E7D7-5C19-411A-94DB-B3F4EB696862}" sibTransId="{BFD4DFC8-D660-4305-A410-359BEDA0B3F1}"/>
    <dgm:cxn modelId="{706256A9-EB2F-4AFE-9865-33CFE4827462}" srcId="{95153C77-D02E-46DF-9BD6-1DD8591099DF}" destId="{FDB7B7FF-8011-4964-995A-B805B3A90555}" srcOrd="2" destOrd="0" parTransId="{44E3CE26-4E30-437D-BD90-F64447091CC1}" sibTransId="{6D1F6EFB-BEDB-411A-9D21-02BF2452FAE0}"/>
    <dgm:cxn modelId="{597EBDA8-4B92-43F5-98FA-F228D7A6E28A}" type="presOf" srcId="{6BED1FE9-30DB-4C73-A0FF-A309CB25D8D6}" destId="{5471529D-AF1A-4E5B-A5A0-7B0F6D7474D4}" srcOrd="0" destOrd="0" presId="urn:microsoft.com/office/officeart/2005/8/layout/hierarchy3"/>
    <dgm:cxn modelId="{3D0BEB95-0B01-4A66-95DF-865A86C656D3}" type="presParOf" srcId="{FC9AA739-9315-4BC5-91AA-7297DA3F2921}" destId="{04EEFB03-0DD4-4AEE-9924-BE89E721776E}" srcOrd="0" destOrd="0" presId="urn:microsoft.com/office/officeart/2005/8/layout/hierarchy3"/>
    <dgm:cxn modelId="{069DA48F-8C15-4049-AB9C-755B3C1E24F7}" type="presParOf" srcId="{04EEFB03-0DD4-4AEE-9924-BE89E721776E}" destId="{ED2439DC-BB68-4C01-BCB4-AD16E2EC095B}" srcOrd="0" destOrd="0" presId="urn:microsoft.com/office/officeart/2005/8/layout/hierarchy3"/>
    <dgm:cxn modelId="{0042217A-A42E-4003-8468-D32D1FDF576F}" type="presParOf" srcId="{ED2439DC-BB68-4C01-BCB4-AD16E2EC095B}" destId="{BE617AAD-6E31-4EE2-80E6-A8793E8BF671}" srcOrd="0" destOrd="0" presId="urn:microsoft.com/office/officeart/2005/8/layout/hierarchy3"/>
    <dgm:cxn modelId="{F7955452-6C7C-44F7-8239-92D1C1FF37EF}" type="presParOf" srcId="{ED2439DC-BB68-4C01-BCB4-AD16E2EC095B}" destId="{BB96D9BC-EE8D-42AC-861C-B9154F713439}" srcOrd="1" destOrd="0" presId="urn:microsoft.com/office/officeart/2005/8/layout/hierarchy3"/>
    <dgm:cxn modelId="{99272E37-8A88-4A30-B755-6896746FD921}" type="presParOf" srcId="{04EEFB03-0DD4-4AEE-9924-BE89E721776E}" destId="{B0ADCF12-F589-4621-9916-EC3D43F6DBB0}" srcOrd="1" destOrd="0" presId="urn:microsoft.com/office/officeart/2005/8/layout/hierarchy3"/>
    <dgm:cxn modelId="{BC106138-73DB-4CCA-B3C4-9F3F5D9CAD7B}" type="presParOf" srcId="{B0ADCF12-F589-4621-9916-EC3D43F6DBB0}" destId="{6C0F86C4-F311-41D9-A48F-96A2D55BCEDE}" srcOrd="0" destOrd="0" presId="urn:microsoft.com/office/officeart/2005/8/layout/hierarchy3"/>
    <dgm:cxn modelId="{47F862DC-6BED-4DF7-A18B-7C037E900755}" type="presParOf" srcId="{B0ADCF12-F589-4621-9916-EC3D43F6DBB0}" destId="{9877E817-267B-424A-BAA5-C1829319A465}" srcOrd="1" destOrd="0" presId="urn:microsoft.com/office/officeart/2005/8/layout/hierarchy3"/>
    <dgm:cxn modelId="{54CB6E44-6018-4A63-9E5E-8B8BE344D6D1}" type="presParOf" srcId="{FC9AA739-9315-4BC5-91AA-7297DA3F2921}" destId="{4389543E-6D58-4179-B382-14789C57C87E}" srcOrd="1" destOrd="0" presId="urn:microsoft.com/office/officeart/2005/8/layout/hierarchy3"/>
    <dgm:cxn modelId="{B47CE036-32A3-4FB9-B2A1-9E0F74BC7CB4}" type="presParOf" srcId="{4389543E-6D58-4179-B382-14789C57C87E}" destId="{F7F315A8-DB16-4AE3-AECA-8A60C8B8B50E}" srcOrd="0" destOrd="0" presId="urn:microsoft.com/office/officeart/2005/8/layout/hierarchy3"/>
    <dgm:cxn modelId="{D9D72A25-5655-41E4-8B29-4F95DA2833C2}" type="presParOf" srcId="{F7F315A8-DB16-4AE3-AECA-8A60C8B8B50E}" destId="{09EA5558-BC14-4960-B43C-2A8476A4A1EE}" srcOrd="0" destOrd="0" presId="urn:microsoft.com/office/officeart/2005/8/layout/hierarchy3"/>
    <dgm:cxn modelId="{0850A689-047F-47B0-8621-08671794DF0C}" type="presParOf" srcId="{F7F315A8-DB16-4AE3-AECA-8A60C8B8B50E}" destId="{B886AA91-A845-4762-9C8D-0A057E9D165F}" srcOrd="1" destOrd="0" presId="urn:microsoft.com/office/officeart/2005/8/layout/hierarchy3"/>
    <dgm:cxn modelId="{D89AE04A-503A-480A-9C5A-C9F5D868C996}" type="presParOf" srcId="{4389543E-6D58-4179-B382-14789C57C87E}" destId="{6214282C-1795-4EB5-9C9C-CBE323D1713F}" srcOrd="1" destOrd="0" presId="urn:microsoft.com/office/officeart/2005/8/layout/hierarchy3"/>
    <dgm:cxn modelId="{13315751-DBED-4CD5-B85E-2701E37816E8}" type="presParOf" srcId="{6214282C-1795-4EB5-9C9C-CBE323D1713F}" destId="{04BF1223-C0BE-44F1-B143-0E56F63DC8F5}" srcOrd="0" destOrd="0" presId="urn:microsoft.com/office/officeart/2005/8/layout/hierarchy3"/>
    <dgm:cxn modelId="{0C86276A-DAED-42DD-89D8-8E8234833EDC}" type="presParOf" srcId="{6214282C-1795-4EB5-9C9C-CBE323D1713F}" destId="{5A28E3FC-DC4F-4BEF-B459-4E2CBC221BED}" srcOrd="1" destOrd="0" presId="urn:microsoft.com/office/officeart/2005/8/layout/hierarchy3"/>
    <dgm:cxn modelId="{7203CEBE-C155-4940-8C25-D95898259933}" type="presParOf" srcId="{6214282C-1795-4EB5-9C9C-CBE323D1713F}" destId="{C3D3C3F4-C084-4D67-8606-059CCF273C57}" srcOrd="2" destOrd="0" presId="urn:microsoft.com/office/officeart/2005/8/layout/hierarchy3"/>
    <dgm:cxn modelId="{09B3C1D6-24B8-4DBB-B75E-D596C2D2F291}" type="presParOf" srcId="{6214282C-1795-4EB5-9C9C-CBE323D1713F}" destId="{970C78E1-80B3-4DD0-A2C7-534291169ADA}" srcOrd="3" destOrd="0" presId="urn:microsoft.com/office/officeart/2005/8/layout/hierarchy3"/>
    <dgm:cxn modelId="{15AE17C0-A0A7-4F6C-9C4E-4882514967DA}" type="presParOf" srcId="{6214282C-1795-4EB5-9C9C-CBE323D1713F}" destId="{BE903BCC-2478-4924-A1B8-1AEEEA035A56}" srcOrd="4" destOrd="0" presId="urn:microsoft.com/office/officeart/2005/8/layout/hierarchy3"/>
    <dgm:cxn modelId="{A1B429AB-F4E0-4585-8B40-B18EEB231783}" type="presParOf" srcId="{6214282C-1795-4EB5-9C9C-CBE323D1713F}" destId="{7A4930DF-240D-43FE-A228-41B82A57AA50}" srcOrd="5" destOrd="0" presId="urn:microsoft.com/office/officeart/2005/8/layout/hierarchy3"/>
    <dgm:cxn modelId="{13781640-9EEF-45EE-AE08-D83C57B52A21}" type="presParOf" srcId="{6214282C-1795-4EB5-9C9C-CBE323D1713F}" destId="{FAB7E5D6-E170-4F55-8C0D-5534214C65B8}" srcOrd="6" destOrd="0" presId="urn:microsoft.com/office/officeart/2005/8/layout/hierarchy3"/>
    <dgm:cxn modelId="{EDF60D51-3C40-4983-B333-68446346573E}" type="presParOf" srcId="{6214282C-1795-4EB5-9C9C-CBE323D1713F}" destId="{998845D9-6BAC-42A7-8574-F498A66D0D01}" srcOrd="7" destOrd="0" presId="urn:microsoft.com/office/officeart/2005/8/layout/hierarchy3"/>
    <dgm:cxn modelId="{FB811F35-4B67-4BCA-ADEF-7541D63C718B}" type="presParOf" srcId="{FC9AA739-9315-4BC5-91AA-7297DA3F2921}" destId="{54B07A86-E7DE-4200-BB38-C684CE4B9C80}" srcOrd="2" destOrd="0" presId="urn:microsoft.com/office/officeart/2005/8/layout/hierarchy3"/>
    <dgm:cxn modelId="{BB496658-CD56-4173-8A78-0964D66957C2}" type="presParOf" srcId="{54B07A86-E7DE-4200-BB38-C684CE4B9C80}" destId="{BB7EAD0E-75EA-4FBF-B31B-1DFD94CADB89}" srcOrd="0" destOrd="0" presId="urn:microsoft.com/office/officeart/2005/8/layout/hierarchy3"/>
    <dgm:cxn modelId="{6D70B703-34D9-4240-ACD6-FA803B0B2018}" type="presParOf" srcId="{BB7EAD0E-75EA-4FBF-B31B-1DFD94CADB89}" destId="{FED2D569-DB74-49DB-A6C5-1EDF33C365DA}" srcOrd="0" destOrd="0" presId="urn:microsoft.com/office/officeart/2005/8/layout/hierarchy3"/>
    <dgm:cxn modelId="{ED750DAD-695B-4F6E-A68E-048BA85761D4}" type="presParOf" srcId="{BB7EAD0E-75EA-4FBF-B31B-1DFD94CADB89}" destId="{D5F28D49-07B7-4047-8E77-E5E435A95FFE}" srcOrd="1" destOrd="0" presId="urn:microsoft.com/office/officeart/2005/8/layout/hierarchy3"/>
    <dgm:cxn modelId="{297FFD66-4CB8-4575-B3C3-AA203CAEE220}" type="presParOf" srcId="{54B07A86-E7DE-4200-BB38-C684CE4B9C80}" destId="{CD60C7BE-8451-48F6-B90B-ED832F6A6739}" srcOrd="1" destOrd="0" presId="urn:microsoft.com/office/officeart/2005/8/layout/hierarchy3"/>
    <dgm:cxn modelId="{EFAA4891-BBA6-4E9D-93DF-90B656D312F2}" type="presParOf" srcId="{CD60C7BE-8451-48F6-B90B-ED832F6A6739}" destId="{09C5F43A-2DD6-4B9B-B3AC-F95DF413AA09}" srcOrd="0" destOrd="0" presId="urn:microsoft.com/office/officeart/2005/8/layout/hierarchy3"/>
    <dgm:cxn modelId="{D873CF35-9982-409E-A382-83D69399C488}" type="presParOf" srcId="{CD60C7BE-8451-48F6-B90B-ED832F6A6739}" destId="{B7D4FC2C-3CF0-4B77-92CA-FF4C3AC95C12}" srcOrd="1" destOrd="0" presId="urn:microsoft.com/office/officeart/2005/8/layout/hierarchy3"/>
    <dgm:cxn modelId="{3A92E67B-8D0F-4C79-BDD6-65794D7A31B4}" type="presParOf" srcId="{CD60C7BE-8451-48F6-B90B-ED832F6A6739}" destId="{4A6DCEAB-CDED-45A6-B1E3-BB2E794FA7D7}" srcOrd="2" destOrd="0" presId="urn:microsoft.com/office/officeart/2005/8/layout/hierarchy3"/>
    <dgm:cxn modelId="{83C97F82-44C3-4835-953F-5D055B357A39}" type="presParOf" srcId="{CD60C7BE-8451-48F6-B90B-ED832F6A6739}" destId="{C464BD51-805D-4069-A521-C472D4E931B8}" srcOrd="3" destOrd="0" presId="urn:microsoft.com/office/officeart/2005/8/layout/hierarchy3"/>
    <dgm:cxn modelId="{80DEBB5C-64E0-4D8F-AF3D-BF5159810551}" type="presParOf" srcId="{FC9AA739-9315-4BC5-91AA-7297DA3F2921}" destId="{93834190-447E-4D18-9999-9B41F68BA42A}" srcOrd="3" destOrd="0" presId="urn:microsoft.com/office/officeart/2005/8/layout/hierarchy3"/>
    <dgm:cxn modelId="{9339CFF5-AD0A-4BF2-9592-F640B8E9BAD5}" type="presParOf" srcId="{93834190-447E-4D18-9999-9B41F68BA42A}" destId="{62E33296-4BE3-477F-8016-01455E003CFF}" srcOrd="0" destOrd="0" presId="urn:microsoft.com/office/officeart/2005/8/layout/hierarchy3"/>
    <dgm:cxn modelId="{DDA801F6-A8A9-4050-9D8B-3851ABEDA823}" type="presParOf" srcId="{62E33296-4BE3-477F-8016-01455E003CFF}" destId="{A4A81B64-1F40-4B62-9651-33025EEAC4DF}" srcOrd="0" destOrd="0" presId="urn:microsoft.com/office/officeart/2005/8/layout/hierarchy3"/>
    <dgm:cxn modelId="{CA0B0EBA-9108-49F5-BF24-740AE08FF2AD}" type="presParOf" srcId="{62E33296-4BE3-477F-8016-01455E003CFF}" destId="{F93AC006-85AC-4A87-8BB0-A7254E8EEF94}" srcOrd="1" destOrd="0" presId="urn:microsoft.com/office/officeart/2005/8/layout/hierarchy3"/>
    <dgm:cxn modelId="{FBFE0A78-B789-4340-BDF3-FC47A13063CC}" type="presParOf" srcId="{93834190-447E-4D18-9999-9B41F68BA42A}" destId="{56A3D95A-03DE-4077-A458-6005A4F7A425}" srcOrd="1" destOrd="0" presId="urn:microsoft.com/office/officeart/2005/8/layout/hierarchy3"/>
    <dgm:cxn modelId="{7E965C7A-DCAB-4AE1-803F-179FC92B0F4A}" type="presParOf" srcId="{56A3D95A-03DE-4077-A458-6005A4F7A425}" destId="{B14F13B8-679A-49D0-A33D-DEC3E3D19657}" srcOrd="0" destOrd="0" presId="urn:microsoft.com/office/officeart/2005/8/layout/hierarchy3"/>
    <dgm:cxn modelId="{CB4AC783-D921-4910-9450-8AF16E1A4EE1}" type="presParOf" srcId="{56A3D95A-03DE-4077-A458-6005A4F7A425}" destId="{0E7C94EB-3702-4431-AC19-3D6945CCAFEB}" srcOrd="1" destOrd="0" presId="urn:microsoft.com/office/officeart/2005/8/layout/hierarchy3"/>
    <dgm:cxn modelId="{09C59A8F-FD33-462F-9553-E16C3F3D9D01}" type="presParOf" srcId="{FC9AA739-9315-4BC5-91AA-7297DA3F2921}" destId="{CDA9C937-BE1A-48C9-B4DC-3F0246326EA0}" srcOrd="4" destOrd="0" presId="urn:microsoft.com/office/officeart/2005/8/layout/hierarchy3"/>
    <dgm:cxn modelId="{2EC0A5E1-265C-4668-98FA-05704E7C7EB2}" type="presParOf" srcId="{CDA9C937-BE1A-48C9-B4DC-3F0246326EA0}" destId="{35576EF8-37CC-4BF4-93B1-BBF24FE0CAC9}" srcOrd="0" destOrd="0" presId="urn:microsoft.com/office/officeart/2005/8/layout/hierarchy3"/>
    <dgm:cxn modelId="{B6B6F660-52D6-46EE-A555-AAA8CDDE0E2A}" type="presParOf" srcId="{35576EF8-37CC-4BF4-93B1-BBF24FE0CAC9}" destId="{4E545629-4582-4231-9D08-69AD8FD1433B}" srcOrd="0" destOrd="0" presId="urn:microsoft.com/office/officeart/2005/8/layout/hierarchy3"/>
    <dgm:cxn modelId="{A301021E-0DB6-4F27-9894-0B51241A51E5}" type="presParOf" srcId="{35576EF8-37CC-4BF4-93B1-BBF24FE0CAC9}" destId="{45B28450-715F-472D-87A3-025F4CDC4C20}" srcOrd="1" destOrd="0" presId="urn:microsoft.com/office/officeart/2005/8/layout/hierarchy3"/>
    <dgm:cxn modelId="{FF3EDE55-F7D8-4F90-BDAE-C54C2145D64F}" type="presParOf" srcId="{CDA9C937-BE1A-48C9-B4DC-3F0246326EA0}" destId="{5FF6C690-4BE9-40D3-AF2F-44DCA97D5899}" srcOrd="1" destOrd="0" presId="urn:microsoft.com/office/officeart/2005/8/layout/hierarchy3"/>
    <dgm:cxn modelId="{69D7F6F0-776B-43B4-AB34-851375F1E9E4}" type="presParOf" srcId="{5FF6C690-4BE9-40D3-AF2F-44DCA97D5899}" destId="{200E457F-54CA-4FF3-92BF-D9A36BA08349}" srcOrd="0" destOrd="0" presId="urn:microsoft.com/office/officeart/2005/8/layout/hierarchy3"/>
    <dgm:cxn modelId="{0E710A49-7E82-4E29-A5A0-561886624675}" type="presParOf" srcId="{5FF6C690-4BE9-40D3-AF2F-44DCA97D5899}" destId="{589F29FB-1C16-49C3-A6D1-CAF6A8B90490}" srcOrd="1" destOrd="0" presId="urn:microsoft.com/office/officeart/2005/8/layout/hierarchy3"/>
    <dgm:cxn modelId="{6F728CED-E09D-47DF-96DF-F7F506BB54B9}" type="presParOf" srcId="{FC9AA739-9315-4BC5-91AA-7297DA3F2921}" destId="{D88ADEA6-BB87-4346-8E31-B61AADD003DD}" srcOrd="5" destOrd="0" presId="urn:microsoft.com/office/officeart/2005/8/layout/hierarchy3"/>
    <dgm:cxn modelId="{4696FAB1-D759-493D-856B-DEBDE714FBE3}" type="presParOf" srcId="{D88ADEA6-BB87-4346-8E31-B61AADD003DD}" destId="{1C9C96C1-97CA-4827-82EB-2585892ED41C}" srcOrd="0" destOrd="0" presId="urn:microsoft.com/office/officeart/2005/8/layout/hierarchy3"/>
    <dgm:cxn modelId="{4912C496-DFE4-4416-A47D-AE70CA4B5C44}" type="presParOf" srcId="{1C9C96C1-97CA-4827-82EB-2585892ED41C}" destId="{E44E94A3-786A-411E-83F1-4014177E2D60}" srcOrd="0" destOrd="0" presId="urn:microsoft.com/office/officeart/2005/8/layout/hierarchy3"/>
    <dgm:cxn modelId="{627C00DF-53FF-4356-AAC6-2F01B9FCFA65}" type="presParOf" srcId="{1C9C96C1-97CA-4827-82EB-2585892ED41C}" destId="{2213624E-E8B8-402E-9DCD-78775C2C9427}" srcOrd="1" destOrd="0" presId="urn:microsoft.com/office/officeart/2005/8/layout/hierarchy3"/>
    <dgm:cxn modelId="{8E0DFE96-2937-4C9D-8701-358E0AF26DE5}" type="presParOf" srcId="{D88ADEA6-BB87-4346-8E31-B61AADD003DD}" destId="{AA654BB4-D041-4FD9-A28D-8DF018A06352}" srcOrd="1" destOrd="0" presId="urn:microsoft.com/office/officeart/2005/8/layout/hierarchy3"/>
    <dgm:cxn modelId="{1F285894-EA82-409C-94BD-32769C286661}" type="presParOf" srcId="{AA654BB4-D041-4FD9-A28D-8DF018A06352}" destId="{BB14D8E8-CA48-4C4C-9AB0-2C73A848B6CD}" srcOrd="0" destOrd="0" presId="urn:microsoft.com/office/officeart/2005/8/layout/hierarchy3"/>
    <dgm:cxn modelId="{89195210-65BD-4953-8D61-F25A5BC3AC49}" type="presParOf" srcId="{AA654BB4-D041-4FD9-A28D-8DF018A06352}" destId="{19771379-AF39-4906-B8AE-1C53CE325659}" srcOrd="1" destOrd="0" presId="urn:microsoft.com/office/officeart/2005/8/layout/hierarchy3"/>
    <dgm:cxn modelId="{8102FF06-C47B-42B8-9C1E-7557CE2EEBBC}" type="presParOf" srcId="{AA654BB4-D041-4FD9-A28D-8DF018A06352}" destId="{5471529D-AF1A-4E5B-A5A0-7B0F6D7474D4}" srcOrd="2" destOrd="0" presId="urn:microsoft.com/office/officeart/2005/8/layout/hierarchy3"/>
    <dgm:cxn modelId="{2747A021-B353-4900-8C17-25A0FDC59E0F}" type="presParOf" srcId="{AA654BB4-D041-4FD9-A28D-8DF018A06352}" destId="{6CCD55DA-2801-41A0-B958-08A27A0105B0}"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3339DF9-1CB2-43D8-8CBA-F3DD6B03FE2C}" type="doc">
      <dgm:prSet loTypeId="urn:microsoft.com/office/officeart/2005/8/layout/hierarchy6" loCatId="hierarchy" qsTypeId="urn:microsoft.com/office/officeart/2005/8/quickstyle/3d5" qsCatId="3D" csTypeId="urn:microsoft.com/office/officeart/2005/8/colors/accent1_2" csCatId="accent1" phldr="1"/>
      <dgm:spPr/>
      <dgm:t>
        <a:bodyPr/>
        <a:lstStyle/>
        <a:p>
          <a:endParaRPr lang="en-US"/>
        </a:p>
      </dgm:t>
    </dgm:pt>
    <dgm:pt modelId="{0170A282-909E-4AEA-804B-9FB0E14A4DF6}">
      <dgm:prSet/>
      <dgm:spPr/>
      <dgm:t>
        <a:bodyPr/>
        <a:lstStyle/>
        <a:p>
          <a:pPr rtl="0"/>
          <a:r>
            <a:rPr lang="en-US" dirty="0" smtClean="0">
              <a:solidFill>
                <a:schemeClr val="bg1"/>
              </a:solidFill>
            </a:rPr>
            <a:t>1 to 11 Stops</a:t>
          </a:r>
          <a:endParaRPr lang="en-US" dirty="0">
            <a:solidFill>
              <a:schemeClr val="bg1"/>
            </a:solidFill>
          </a:endParaRPr>
        </a:p>
      </dgm:t>
    </dgm:pt>
    <dgm:pt modelId="{1AB0CECD-10E8-4DDE-9586-E125824EB2F7}" type="parTrans" cxnId="{66244F6D-FF7F-4B70-BA92-83A89F0777D6}">
      <dgm:prSet/>
      <dgm:spPr/>
      <dgm:t>
        <a:bodyPr/>
        <a:lstStyle/>
        <a:p>
          <a:endParaRPr lang="en-US">
            <a:solidFill>
              <a:schemeClr val="tx1"/>
            </a:solidFill>
          </a:endParaRPr>
        </a:p>
      </dgm:t>
    </dgm:pt>
    <dgm:pt modelId="{6B1B4E0C-DC0F-4D7A-A0DE-C1524A38011A}" type="sibTrans" cxnId="{66244F6D-FF7F-4B70-BA92-83A89F0777D6}">
      <dgm:prSet/>
      <dgm:spPr/>
      <dgm:t>
        <a:bodyPr/>
        <a:lstStyle/>
        <a:p>
          <a:endParaRPr lang="en-US">
            <a:solidFill>
              <a:schemeClr val="tx1"/>
            </a:solidFill>
          </a:endParaRPr>
        </a:p>
      </dgm:t>
    </dgm:pt>
    <dgm:pt modelId="{8F539F60-74C9-4F04-9819-DFFF96247DB7}">
      <dgm:prSet/>
      <dgm:spPr/>
      <dgm:t>
        <a:bodyPr/>
        <a:lstStyle/>
        <a:p>
          <a:pPr rtl="0"/>
          <a:r>
            <a:rPr lang="en-US" dirty="0" smtClean="0">
              <a:solidFill>
                <a:schemeClr val="bg1"/>
              </a:solidFill>
            </a:rPr>
            <a:t>1 Stop</a:t>
          </a:r>
          <a:endParaRPr lang="en-US" dirty="0">
            <a:solidFill>
              <a:schemeClr val="bg1"/>
            </a:solidFill>
          </a:endParaRPr>
        </a:p>
      </dgm:t>
    </dgm:pt>
    <dgm:pt modelId="{2DF20122-D95F-47C2-9508-DA96135A9DE9}" type="parTrans" cxnId="{361DC5DA-D2F9-49B5-A584-17020879FEA8}">
      <dgm:prSet/>
      <dgm:spPr/>
      <dgm:t>
        <a:bodyPr/>
        <a:lstStyle/>
        <a:p>
          <a:endParaRPr lang="en-US">
            <a:solidFill>
              <a:schemeClr val="tx1"/>
            </a:solidFill>
          </a:endParaRPr>
        </a:p>
      </dgm:t>
    </dgm:pt>
    <dgm:pt modelId="{EE93B1E5-B8C1-46ED-8D33-003BF6A22C41}" type="sibTrans" cxnId="{361DC5DA-D2F9-49B5-A584-17020879FEA8}">
      <dgm:prSet/>
      <dgm:spPr/>
      <dgm:t>
        <a:bodyPr/>
        <a:lstStyle/>
        <a:p>
          <a:endParaRPr lang="en-US">
            <a:solidFill>
              <a:schemeClr val="tx1"/>
            </a:solidFill>
          </a:endParaRPr>
        </a:p>
      </dgm:t>
    </dgm:pt>
    <dgm:pt modelId="{648728B1-4E92-4674-ADB5-057B645B3EF6}">
      <dgm:prSet/>
      <dgm:spPr/>
      <dgm:t>
        <a:bodyPr/>
        <a:lstStyle/>
        <a:p>
          <a:pPr rtl="0"/>
          <a:r>
            <a:rPr lang="en-US" dirty="0" smtClean="0">
              <a:solidFill>
                <a:schemeClr val="bg1"/>
              </a:solidFill>
            </a:rPr>
            <a:t>2 Stops</a:t>
          </a:r>
          <a:endParaRPr lang="en-US" dirty="0">
            <a:solidFill>
              <a:schemeClr val="bg1"/>
            </a:solidFill>
          </a:endParaRPr>
        </a:p>
      </dgm:t>
    </dgm:pt>
    <dgm:pt modelId="{95F1EACC-2083-417F-81BA-559FD7613B31}" type="parTrans" cxnId="{6FE599A4-D9DC-4380-B091-0869540C4E9C}">
      <dgm:prSet/>
      <dgm:spPr/>
      <dgm:t>
        <a:bodyPr/>
        <a:lstStyle/>
        <a:p>
          <a:endParaRPr lang="en-US">
            <a:solidFill>
              <a:schemeClr val="tx1"/>
            </a:solidFill>
          </a:endParaRPr>
        </a:p>
      </dgm:t>
    </dgm:pt>
    <dgm:pt modelId="{3597D49F-9B66-4805-B5A8-DD412FE1DEBE}" type="sibTrans" cxnId="{6FE599A4-D9DC-4380-B091-0869540C4E9C}">
      <dgm:prSet/>
      <dgm:spPr/>
      <dgm:t>
        <a:bodyPr/>
        <a:lstStyle/>
        <a:p>
          <a:endParaRPr lang="en-US">
            <a:solidFill>
              <a:schemeClr val="tx1"/>
            </a:solidFill>
          </a:endParaRPr>
        </a:p>
      </dgm:t>
    </dgm:pt>
    <dgm:pt modelId="{8CDDFE8D-BECB-4A5B-A27D-AFCDB729F981}">
      <dgm:prSet/>
      <dgm:spPr/>
      <dgm:t>
        <a:bodyPr/>
        <a:lstStyle/>
        <a:p>
          <a:pPr rtl="0"/>
          <a:r>
            <a:rPr lang="en-US" dirty="0" smtClean="0">
              <a:solidFill>
                <a:schemeClr val="bg1"/>
              </a:solidFill>
            </a:rPr>
            <a:t>3 Stops</a:t>
          </a:r>
          <a:endParaRPr lang="en-US" dirty="0">
            <a:solidFill>
              <a:schemeClr val="bg1"/>
            </a:solidFill>
          </a:endParaRPr>
        </a:p>
      </dgm:t>
    </dgm:pt>
    <dgm:pt modelId="{AFCD86E0-88C8-42D5-8749-C4CA1EE9FF43}" type="parTrans" cxnId="{2B812409-C17A-4AB4-8141-67D5002E9065}">
      <dgm:prSet/>
      <dgm:spPr/>
      <dgm:t>
        <a:bodyPr/>
        <a:lstStyle/>
        <a:p>
          <a:endParaRPr lang="en-US">
            <a:solidFill>
              <a:schemeClr val="tx1"/>
            </a:solidFill>
          </a:endParaRPr>
        </a:p>
      </dgm:t>
    </dgm:pt>
    <dgm:pt modelId="{BB05E49A-B5D1-4B55-A14D-C6FB5BD234CC}" type="sibTrans" cxnId="{2B812409-C17A-4AB4-8141-67D5002E9065}">
      <dgm:prSet/>
      <dgm:spPr/>
      <dgm:t>
        <a:bodyPr/>
        <a:lstStyle/>
        <a:p>
          <a:endParaRPr lang="en-US">
            <a:solidFill>
              <a:schemeClr val="tx1"/>
            </a:solidFill>
          </a:endParaRPr>
        </a:p>
      </dgm:t>
    </dgm:pt>
    <dgm:pt modelId="{85660E2F-30EA-421F-A594-A586B7AB70E6}">
      <dgm:prSet/>
      <dgm:spPr/>
      <dgm:t>
        <a:bodyPr/>
        <a:lstStyle/>
        <a:p>
          <a:pPr rtl="0"/>
          <a:r>
            <a:rPr lang="en-US" dirty="0" smtClean="0">
              <a:solidFill>
                <a:schemeClr val="bg1"/>
              </a:solidFill>
            </a:rPr>
            <a:t>……</a:t>
          </a:r>
          <a:endParaRPr lang="en-US" dirty="0">
            <a:solidFill>
              <a:schemeClr val="bg1"/>
            </a:solidFill>
          </a:endParaRPr>
        </a:p>
      </dgm:t>
    </dgm:pt>
    <dgm:pt modelId="{8DB59ED4-50A1-45FC-AA62-EA29A93DC3C1}" type="parTrans" cxnId="{CD1FBEFD-F764-443E-B043-0794DE1DEB5C}">
      <dgm:prSet/>
      <dgm:spPr/>
      <dgm:t>
        <a:bodyPr/>
        <a:lstStyle/>
        <a:p>
          <a:endParaRPr lang="en-US"/>
        </a:p>
      </dgm:t>
    </dgm:pt>
    <dgm:pt modelId="{089893A0-8BD1-44CE-9633-1F3A3393C878}" type="sibTrans" cxnId="{CD1FBEFD-F764-443E-B043-0794DE1DEB5C}">
      <dgm:prSet/>
      <dgm:spPr/>
      <dgm:t>
        <a:bodyPr/>
        <a:lstStyle/>
        <a:p>
          <a:endParaRPr lang="en-US"/>
        </a:p>
      </dgm:t>
    </dgm:pt>
    <dgm:pt modelId="{26C4AE04-9848-475C-8A99-1F62227B4A9B}">
      <dgm:prSet/>
      <dgm:spPr/>
      <dgm:t>
        <a:bodyPr/>
        <a:lstStyle/>
        <a:p>
          <a:pPr rtl="0"/>
          <a:r>
            <a:rPr lang="en-US" dirty="0" smtClean="0">
              <a:solidFill>
                <a:schemeClr val="bg1"/>
              </a:solidFill>
            </a:rPr>
            <a:t>11 Stops</a:t>
          </a:r>
          <a:endParaRPr lang="en-US" dirty="0">
            <a:solidFill>
              <a:schemeClr val="bg1"/>
            </a:solidFill>
          </a:endParaRPr>
        </a:p>
      </dgm:t>
    </dgm:pt>
    <dgm:pt modelId="{0A9853F5-7590-4BA5-A983-3589A9EE86AF}" type="parTrans" cxnId="{62FF693A-8339-4063-8A88-9CE5829A0B63}">
      <dgm:prSet/>
      <dgm:spPr/>
      <dgm:t>
        <a:bodyPr/>
        <a:lstStyle/>
        <a:p>
          <a:endParaRPr lang="en-US"/>
        </a:p>
      </dgm:t>
    </dgm:pt>
    <dgm:pt modelId="{58561375-5529-4D28-8C53-924527906C17}" type="sibTrans" cxnId="{62FF693A-8339-4063-8A88-9CE5829A0B63}">
      <dgm:prSet/>
      <dgm:spPr/>
      <dgm:t>
        <a:bodyPr/>
        <a:lstStyle/>
        <a:p>
          <a:endParaRPr lang="en-US"/>
        </a:p>
      </dgm:t>
    </dgm:pt>
    <dgm:pt modelId="{714E5061-2D7A-478D-BF10-016B7F80EC93}" type="pres">
      <dgm:prSet presAssocID="{33339DF9-1CB2-43D8-8CBA-F3DD6B03FE2C}" presName="mainComposite" presStyleCnt="0">
        <dgm:presLayoutVars>
          <dgm:chPref val="1"/>
          <dgm:dir/>
          <dgm:animOne val="branch"/>
          <dgm:animLvl val="lvl"/>
          <dgm:resizeHandles val="exact"/>
        </dgm:presLayoutVars>
      </dgm:prSet>
      <dgm:spPr/>
      <dgm:t>
        <a:bodyPr/>
        <a:lstStyle/>
        <a:p>
          <a:endParaRPr lang="en-US"/>
        </a:p>
      </dgm:t>
    </dgm:pt>
    <dgm:pt modelId="{805BECC7-D699-42AE-8468-7D9162F05AD7}" type="pres">
      <dgm:prSet presAssocID="{33339DF9-1CB2-43D8-8CBA-F3DD6B03FE2C}" presName="hierFlow" presStyleCnt="0"/>
      <dgm:spPr/>
    </dgm:pt>
    <dgm:pt modelId="{E22B24AD-8F6D-49A9-8F86-6F58AB93FCB5}" type="pres">
      <dgm:prSet presAssocID="{33339DF9-1CB2-43D8-8CBA-F3DD6B03FE2C}" presName="firstBuf" presStyleCnt="0"/>
      <dgm:spPr/>
    </dgm:pt>
    <dgm:pt modelId="{3CDE21EB-C97C-4AD1-B7D8-E19E3A6DE444}" type="pres">
      <dgm:prSet presAssocID="{33339DF9-1CB2-43D8-8CBA-F3DD6B03FE2C}" presName="hierChild1" presStyleCnt="0">
        <dgm:presLayoutVars>
          <dgm:chPref val="1"/>
          <dgm:animOne val="branch"/>
          <dgm:animLvl val="lvl"/>
        </dgm:presLayoutVars>
      </dgm:prSet>
      <dgm:spPr/>
    </dgm:pt>
    <dgm:pt modelId="{9B2EF108-B596-4BC3-864D-60BE25B16BE9}" type="pres">
      <dgm:prSet presAssocID="{0170A282-909E-4AEA-804B-9FB0E14A4DF6}" presName="Name14" presStyleCnt="0"/>
      <dgm:spPr/>
    </dgm:pt>
    <dgm:pt modelId="{144B89F5-4AB9-4D1B-8323-523EEBBECE55}" type="pres">
      <dgm:prSet presAssocID="{0170A282-909E-4AEA-804B-9FB0E14A4DF6}" presName="level1Shape" presStyleLbl="node0" presStyleIdx="0" presStyleCnt="1">
        <dgm:presLayoutVars>
          <dgm:chPref val="3"/>
        </dgm:presLayoutVars>
      </dgm:prSet>
      <dgm:spPr/>
      <dgm:t>
        <a:bodyPr/>
        <a:lstStyle/>
        <a:p>
          <a:endParaRPr lang="en-US"/>
        </a:p>
      </dgm:t>
    </dgm:pt>
    <dgm:pt modelId="{16AACBBB-93CB-4895-8178-3546B6B0A05B}" type="pres">
      <dgm:prSet presAssocID="{0170A282-909E-4AEA-804B-9FB0E14A4DF6}" presName="hierChild2" presStyleCnt="0"/>
      <dgm:spPr/>
    </dgm:pt>
    <dgm:pt modelId="{F4A0958E-1CCE-4026-AAE3-B9C53E160C85}" type="pres">
      <dgm:prSet presAssocID="{33339DF9-1CB2-43D8-8CBA-F3DD6B03FE2C}" presName="bgShapesFlow" presStyleCnt="0"/>
      <dgm:spPr/>
    </dgm:pt>
    <dgm:pt modelId="{8BC6ABB4-6B84-45C4-9FF1-7E0053249EE9}" type="pres">
      <dgm:prSet presAssocID="{8F539F60-74C9-4F04-9819-DFFF96247DB7}" presName="rectComp" presStyleCnt="0"/>
      <dgm:spPr/>
    </dgm:pt>
    <dgm:pt modelId="{3038A977-5E88-4BF3-8AE8-3ECEF2CD1D92}" type="pres">
      <dgm:prSet presAssocID="{8F539F60-74C9-4F04-9819-DFFF96247DB7}" presName="bgRect" presStyleLbl="bgShp" presStyleIdx="0" presStyleCnt="5"/>
      <dgm:spPr/>
      <dgm:t>
        <a:bodyPr/>
        <a:lstStyle/>
        <a:p>
          <a:endParaRPr lang="en-US"/>
        </a:p>
      </dgm:t>
    </dgm:pt>
    <dgm:pt modelId="{111FCDAA-4967-444D-9EB4-D2CB3AB92799}" type="pres">
      <dgm:prSet presAssocID="{8F539F60-74C9-4F04-9819-DFFF96247DB7}" presName="bgRectTx" presStyleLbl="bgShp" presStyleIdx="0" presStyleCnt="5">
        <dgm:presLayoutVars>
          <dgm:bulletEnabled val="1"/>
        </dgm:presLayoutVars>
      </dgm:prSet>
      <dgm:spPr/>
      <dgm:t>
        <a:bodyPr/>
        <a:lstStyle/>
        <a:p>
          <a:endParaRPr lang="en-US"/>
        </a:p>
      </dgm:t>
    </dgm:pt>
    <dgm:pt modelId="{EE6C3DEF-0B04-40B8-AA73-7B10F621E640}" type="pres">
      <dgm:prSet presAssocID="{8F539F60-74C9-4F04-9819-DFFF96247DB7}" presName="spComp" presStyleCnt="0"/>
      <dgm:spPr/>
    </dgm:pt>
    <dgm:pt modelId="{012B72D4-D19D-4E1D-A6DC-592ACE7CDE77}" type="pres">
      <dgm:prSet presAssocID="{8F539F60-74C9-4F04-9819-DFFF96247DB7}" presName="vSp" presStyleCnt="0"/>
      <dgm:spPr/>
    </dgm:pt>
    <dgm:pt modelId="{7146ACDB-7125-41B2-8B17-6C2DFFF0FC1B}" type="pres">
      <dgm:prSet presAssocID="{648728B1-4E92-4674-ADB5-057B645B3EF6}" presName="rectComp" presStyleCnt="0"/>
      <dgm:spPr/>
    </dgm:pt>
    <dgm:pt modelId="{FB27AFE8-2BFA-4F35-9FED-2933564527DF}" type="pres">
      <dgm:prSet presAssocID="{648728B1-4E92-4674-ADB5-057B645B3EF6}" presName="bgRect" presStyleLbl="bgShp" presStyleIdx="1" presStyleCnt="5"/>
      <dgm:spPr/>
      <dgm:t>
        <a:bodyPr/>
        <a:lstStyle/>
        <a:p>
          <a:endParaRPr lang="en-US"/>
        </a:p>
      </dgm:t>
    </dgm:pt>
    <dgm:pt modelId="{662B6A1E-EFF8-48F7-BE11-ACACC94259FD}" type="pres">
      <dgm:prSet presAssocID="{648728B1-4E92-4674-ADB5-057B645B3EF6}" presName="bgRectTx" presStyleLbl="bgShp" presStyleIdx="1" presStyleCnt="5">
        <dgm:presLayoutVars>
          <dgm:bulletEnabled val="1"/>
        </dgm:presLayoutVars>
      </dgm:prSet>
      <dgm:spPr/>
      <dgm:t>
        <a:bodyPr/>
        <a:lstStyle/>
        <a:p>
          <a:endParaRPr lang="en-US"/>
        </a:p>
      </dgm:t>
    </dgm:pt>
    <dgm:pt modelId="{DB0E77AE-D29C-4546-83C1-CD83AB89A631}" type="pres">
      <dgm:prSet presAssocID="{648728B1-4E92-4674-ADB5-057B645B3EF6}" presName="spComp" presStyleCnt="0"/>
      <dgm:spPr/>
    </dgm:pt>
    <dgm:pt modelId="{4931F267-8574-45B1-8A18-6A2D7D5F11B7}" type="pres">
      <dgm:prSet presAssocID="{648728B1-4E92-4674-ADB5-057B645B3EF6}" presName="vSp" presStyleCnt="0"/>
      <dgm:spPr/>
    </dgm:pt>
    <dgm:pt modelId="{16D4D367-A6A9-4359-AE08-F902C27C2B2B}" type="pres">
      <dgm:prSet presAssocID="{8CDDFE8D-BECB-4A5B-A27D-AFCDB729F981}" presName="rectComp" presStyleCnt="0"/>
      <dgm:spPr/>
    </dgm:pt>
    <dgm:pt modelId="{C75321BC-99A4-4927-BFC2-B432877BDA13}" type="pres">
      <dgm:prSet presAssocID="{8CDDFE8D-BECB-4A5B-A27D-AFCDB729F981}" presName="bgRect" presStyleLbl="bgShp" presStyleIdx="2" presStyleCnt="5"/>
      <dgm:spPr/>
      <dgm:t>
        <a:bodyPr/>
        <a:lstStyle/>
        <a:p>
          <a:endParaRPr lang="en-US"/>
        </a:p>
      </dgm:t>
    </dgm:pt>
    <dgm:pt modelId="{CC0D2622-5794-4C35-834A-818618D76BB8}" type="pres">
      <dgm:prSet presAssocID="{8CDDFE8D-BECB-4A5B-A27D-AFCDB729F981}" presName="bgRectTx" presStyleLbl="bgShp" presStyleIdx="2" presStyleCnt="5">
        <dgm:presLayoutVars>
          <dgm:bulletEnabled val="1"/>
        </dgm:presLayoutVars>
      </dgm:prSet>
      <dgm:spPr/>
      <dgm:t>
        <a:bodyPr/>
        <a:lstStyle/>
        <a:p>
          <a:endParaRPr lang="en-US"/>
        </a:p>
      </dgm:t>
    </dgm:pt>
    <dgm:pt modelId="{935DF9B9-6F0C-4D66-A761-B839024B0221}" type="pres">
      <dgm:prSet presAssocID="{8CDDFE8D-BECB-4A5B-A27D-AFCDB729F981}" presName="spComp" presStyleCnt="0"/>
      <dgm:spPr/>
    </dgm:pt>
    <dgm:pt modelId="{350A3D7E-AF17-4353-B402-EBDA9C9FD966}" type="pres">
      <dgm:prSet presAssocID="{8CDDFE8D-BECB-4A5B-A27D-AFCDB729F981}" presName="vSp" presStyleCnt="0"/>
      <dgm:spPr/>
    </dgm:pt>
    <dgm:pt modelId="{FF907853-9EEF-4BE2-A65B-0A2C41D26077}" type="pres">
      <dgm:prSet presAssocID="{85660E2F-30EA-421F-A594-A586B7AB70E6}" presName="rectComp" presStyleCnt="0"/>
      <dgm:spPr/>
    </dgm:pt>
    <dgm:pt modelId="{DD8E4ACA-57D3-4246-B110-6F239DB8C5BF}" type="pres">
      <dgm:prSet presAssocID="{85660E2F-30EA-421F-A594-A586B7AB70E6}" presName="bgRect" presStyleLbl="bgShp" presStyleIdx="3" presStyleCnt="5"/>
      <dgm:spPr/>
      <dgm:t>
        <a:bodyPr/>
        <a:lstStyle/>
        <a:p>
          <a:endParaRPr lang="en-US"/>
        </a:p>
      </dgm:t>
    </dgm:pt>
    <dgm:pt modelId="{657B866C-B8AF-47D9-8D99-CDB174DC1D54}" type="pres">
      <dgm:prSet presAssocID="{85660E2F-30EA-421F-A594-A586B7AB70E6}" presName="bgRectTx" presStyleLbl="bgShp" presStyleIdx="3" presStyleCnt="5">
        <dgm:presLayoutVars>
          <dgm:bulletEnabled val="1"/>
        </dgm:presLayoutVars>
      </dgm:prSet>
      <dgm:spPr/>
      <dgm:t>
        <a:bodyPr/>
        <a:lstStyle/>
        <a:p>
          <a:endParaRPr lang="en-US"/>
        </a:p>
      </dgm:t>
    </dgm:pt>
    <dgm:pt modelId="{62033A5E-2A45-46D8-A22A-D3877F95F37D}" type="pres">
      <dgm:prSet presAssocID="{85660E2F-30EA-421F-A594-A586B7AB70E6}" presName="spComp" presStyleCnt="0"/>
      <dgm:spPr/>
    </dgm:pt>
    <dgm:pt modelId="{C78EE2C6-71B9-43A1-B445-3F9913656FD8}" type="pres">
      <dgm:prSet presAssocID="{85660E2F-30EA-421F-A594-A586B7AB70E6}" presName="vSp" presStyleCnt="0"/>
      <dgm:spPr/>
    </dgm:pt>
    <dgm:pt modelId="{3CCD93DD-3AFF-4F99-A1A6-7285FAA42817}" type="pres">
      <dgm:prSet presAssocID="{26C4AE04-9848-475C-8A99-1F62227B4A9B}" presName="rectComp" presStyleCnt="0"/>
      <dgm:spPr/>
    </dgm:pt>
    <dgm:pt modelId="{39EDC001-6D3C-460C-B709-6C65D331A8CC}" type="pres">
      <dgm:prSet presAssocID="{26C4AE04-9848-475C-8A99-1F62227B4A9B}" presName="bgRect" presStyleLbl="bgShp" presStyleIdx="4" presStyleCnt="5"/>
      <dgm:spPr/>
      <dgm:t>
        <a:bodyPr/>
        <a:lstStyle/>
        <a:p>
          <a:endParaRPr lang="en-US"/>
        </a:p>
      </dgm:t>
    </dgm:pt>
    <dgm:pt modelId="{629B66B3-7F38-43CA-9BAB-28F82503997A}" type="pres">
      <dgm:prSet presAssocID="{26C4AE04-9848-475C-8A99-1F62227B4A9B}" presName="bgRectTx" presStyleLbl="bgShp" presStyleIdx="4" presStyleCnt="5">
        <dgm:presLayoutVars>
          <dgm:bulletEnabled val="1"/>
        </dgm:presLayoutVars>
      </dgm:prSet>
      <dgm:spPr/>
      <dgm:t>
        <a:bodyPr/>
        <a:lstStyle/>
        <a:p>
          <a:endParaRPr lang="en-US"/>
        </a:p>
      </dgm:t>
    </dgm:pt>
  </dgm:ptLst>
  <dgm:cxnLst>
    <dgm:cxn modelId="{66244F6D-FF7F-4B70-BA92-83A89F0777D6}" srcId="{33339DF9-1CB2-43D8-8CBA-F3DD6B03FE2C}" destId="{0170A282-909E-4AEA-804B-9FB0E14A4DF6}" srcOrd="0" destOrd="0" parTransId="{1AB0CECD-10E8-4DDE-9586-E125824EB2F7}" sibTransId="{6B1B4E0C-DC0F-4D7A-A0DE-C1524A38011A}"/>
    <dgm:cxn modelId="{62FF693A-8339-4063-8A88-9CE5829A0B63}" srcId="{33339DF9-1CB2-43D8-8CBA-F3DD6B03FE2C}" destId="{26C4AE04-9848-475C-8A99-1F62227B4A9B}" srcOrd="5" destOrd="0" parTransId="{0A9853F5-7590-4BA5-A983-3589A9EE86AF}" sibTransId="{58561375-5529-4D28-8C53-924527906C17}"/>
    <dgm:cxn modelId="{5ACA7ED1-6708-4B61-976F-B3F4C6094644}" type="presOf" srcId="{8CDDFE8D-BECB-4A5B-A27D-AFCDB729F981}" destId="{C75321BC-99A4-4927-BFC2-B432877BDA13}" srcOrd="0" destOrd="0" presId="urn:microsoft.com/office/officeart/2005/8/layout/hierarchy6"/>
    <dgm:cxn modelId="{6FE599A4-D9DC-4380-B091-0869540C4E9C}" srcId="{33339DF9-1CB2-43D8-8CBA-F3DD6B03FE2C}" destId="{648728B1-4E92-4674-ADB5-057B645B3EF6}" srcOrd="2" destOrd="0" parTransId="{95F1EACC-2083-417F-81BA-559FD7613B31}" sibTransId="{3597D49F-9B66-4805-B5A8-DD412FE1DEBE}"/>
    <dgm:cxn modelId="{1A400B7E-F322-40E8-9A5F-5A5D7C66E9D4}" type="presOf" srcId="{26C4AE04-9848-475C-8A99-1F62227B4A9B}" destId="{39EDC001-6D3C-460C-B709-6C65D331A8CC}" srcOrd="0" destOrd="0" presId="urn:microsoft.com/office/officeart/2005/8/layout/hierarchy6"/>
    <dgm:cxn modelId="{CD1FBEFD-F764-443E-B043-0794DE1DEB5C}" srcId="{33339DF9-1CB2-43D8-8CBA-F3DD6B03FE2C}" destId="{85660E2F-30EA-421F-A594-A586B7AB70E6}" srcOrd="4" destOrd="0" parTransId="{8DB59ED4-50A1-45FC-AA62-EA29A93DC3C1}" sibTransId="{089893A0-8BD1-44CE-9633-1F3A3393C878}"/>
    <dgm:cxn modelId="{71FA1EAA-5312-41FB-9761-36B22427505B}" type="presOf" srcId="{0170A282-909E-4AEA-804B-9FB0E14A4DF6}" destId="{144B89F5-4AB9-4D1B-8323-523EEBBECE55}" srcOrd="0" destOrd="0" presId="urn:microsoft.com/office/officeart/2005/8/layout/hierarchy6"/>
    <dgm:cxn modelId="{C9B2975D-2F86-4189-9718-DE6AFD4D03DA}" type="presOf" srcId="{8F539F60-74C9-4F04-9819-DFFF96247DB7}" destId="{3038A977-5E88-4BF3-8AE8-3ECEF2CD1D92}" srcOrd="0" destOrd="0" presId="urn:microsoft.com/office/officeart/2005/8/layout/hierarchy6"/>
    <dgm:cxn modelId="{2B812409-C17A-4AB4-8141-67D5002E9065}" srcId="{33339DF9-1CB2-43D8-8CBA-F3DD6B03FE2C}" destId="{8CDDFE8D-BECB-4A5B-A27D-AFCDB729F981}" srcOrd="3" destOrd="0" parTransId="{AFCD86E0-88C8-42D5-8749-C4CA1EE9FF43}" sibTransId="{BB05E49A-B5D1-4B55-A14D-C6FB5BD234CC}"/>
    <dgm:cxn modelId="{59B6927E-2B2C-4DD9-B66D-64C10B4C4EEB}" type="presOf" srcId="{8CDDFE8D-BECB-4A5B-A27D-AFCDB729F981}" destId="{CC0D2622-5794-4C35-834A-818618D76BB8}" srcOrd="1" destOrd="0" presId="urn:microsoft.com/office/officeart/2005/8/layout/hierarchy6"/>
    <dgm:cxn modelId="{29715DD9-525B-4CD0-A49F-DEF14461542A}" type="presOf" srcId="{648728B1-4E92-4674-ADB5-057B645B3EF6}" destId="{662B6A1E-EFF8-48F7-BE11-ACACC94259FD}" srcOrd="1" destOrd="0" presId="urn:microsoft.com/office/officeart/2005/8/layout/hierarchy6"/>
    <dgm:cxn modelId="{14185D00-BE14-4019-BCF6-FC6F3B2D716A}" type="presOf" srcId="{8F539F60-74C9-4F04-9819-DFFF96247DB7}" destId="{111FCDAA-4967-444D-9EB4-D2CB3AB92799}" srcOrd="1" destOrd="0" presId="urn:microsoft.com/office/officeart/2005/8/layout/hierarchy6"/>
    <dgm:cxn modelId="{361DC5DA-D2F9-49B5-A584-17020879FEA8}" srcId="{33339DF9-1CB2-43D8-8CBA-F3DD6B03FE2C}" destId="{8F539F60-74C9-4F04-9819-DFFF96247DB7}" srcOrd="1" destOrd="0" parTransId="{2DF20122-D95F-47C2-9508-DA96135A9DE9}" sibTransId="{EE93B1E5-B8C1-46ED-8D33-003BF6A22C41}"/>
    <dgm:cxn modelId="{1AA44F38-7C1B-4197-8E7B-5B20D1DDBF8C}" type="presOf" srcId="{26C4AE04-9848-475C-8A99-1F62227B4A9B}" destId="{629B66B3-7F38-43CA-9BAB-28F82503997A}" srcOrd="1" destOrd="0" presId="urn:microsoft.com/office/officeart/2005/8/layout/hierarchy6"/>
    <dgm:cxn modelId="{2D2A0A0F-F1BA-4421-B573-C6E5BF9E4495}" type="presOf" srcId="{85660E2F-30EA-421F-A594-A586B7AB70E6}" destId="{657B866C-B8AF-47D9-8D99-CDB174DC1D54}" srcOrd="1" destOrd="0" presId="urn:microsoft.com/office/officeart/2005/8/layout/hierarchy6"/>
    <dgm:cxn modelId="{69A75AF7-622B-4994-B232-FD7F497DFE7D}" type="presOf" srcId="{33339DF9-1CB2-43D8-8CBA-F3DD6B03FE2C}" destId="{714E5061-2D7A-478D-BF10-016B7F80EC93}" srcOrd="0" destOrd="0" presId="urn:microsoft.com/office/officeart/2005/8/layout/hierarchy6"/>
    <dgm:cxn modelId="{895E92B2-F7BA-4793-A2BD-CA0FC1DDAF6C}" type="presOf" srcId="{85660E2F-30EA-421F-A594-A586B7AB70E6}" destId="{DD8E4ACA-57D3-4246-B110-6F239DB8C5BF}" srcOrd="0" destOrd="0" presId="urn:microsoft.com/office/officeart/2005/8/layout/hierarchy6"/>
    <dgm:cxn modelId="{D7A731FE-2CE2-4E00-8CF3-A41F712D4B0D}" type="presOf" srcId="{648728B1-4E92-4674-ADB5-057B645B3EF6}" destId="{FB27AFE8-2BFA-4F35-9FED-2933564527DF}" srcOrd="0" destOrd="0" presId="urn:microsoft.com/office/officeart/2005/8/layout/hierarchy6"/>
    <dgm:cxn modelId="{4242B035-2FFE-43D9-A1D9-5D647678E401}" type="presParOf" srcId="{714E5061-2D7A-478D-BF10-016B7F80EC93}" destId="{805BECC7-D699-42AE-8468-7D9162F05AD7}" srcOrd="0" destOrd="0" presId="urn:microsoft.com/office/officeart/2005/8/layout/hierarchy6"/>
    <dgm:cxn modelId="{26A1B3E5-C06F-454B-927E-C7F2F4317690}" type="presParOf" srcId="{805BECC7-D699-42AE-8468-7D9162F05AD7}" destId="{E22B24AD-8F6D-49A9-8F86-6F58AB93FCB5}" srcOrd="0" destOrd="0" presId="urn:microsoft.com/office/officeart/2005/8/layout/hierarchy6"/>
    <dgm:cxn modelId="{E6D66DBF-811E-42BD-8E1F-2B984185E1F0}" type="presParOf" srcId="{805BECC7-D699-42AE-8468-7D9162F05AD7}" destId="{3CDE21EB-C97C-4AD1-B7D8-E19E3A6DE444}" srcOrd="1" destOrd="0" presId="urn:microsoft.com/office/officeart/2005/8/layout/hierarchy6"/>
    <dgm:cxn modelId="{9C27E408-3BA4-479F-B9D8-425A506885B4}" type="presParOf" srcId="{3CDE21EB-C97C-4AD1-B7D8-E19E3A6DE444}" destId="{9B2EF108-B596-4BC3-864D-60BE25B16BE9}" srcOrd="0" destOrd="0" presId="urn:microsoft.com/office/officeart/2005/8/layout/hierarchy6"/>
    <dgm:cxn modelId="{42EBE6DD-BB49-434B-97C8-3D5E05DE41FF}" type="presParOf" srcId="{9B2EF108-B596-4BC3-864D-60BE25B16BE9}" destId="{144B89F5-4AB9-4D1B-8323-523EEBBECE55}" srcOrd="0" destOrd="0" presId="urn:microsoft.com/office/officeart/2005/8/layout/hierarchy6"/>
    <dgm:cxn modelId="{E5745ABC-4B65-4BFB-805E-F05CBAE4E92A}" type="presParOf" srcId="{9B2EF108-B596-4BC3-864D-60BE25B16BE9}" destId="{16AACBBB-93CB-4895-8178-3546B6B0A05B}" srcOrd="1" destOrd="0" presId="urn:microsoft.com/office/officeart/2005/8/layout/hierarchy6"/>
    <dgm:cxn modelId="{C4381F5A-DEB9-40AC-819E-DB9C7E7B87EC}" type="presParOf" srcId="{714E5061-2D7A-478D-BF10-016B7F80EC93}" destId="{F4A0958E-1CCE-4026-AAE3-B9C53E160C85}" srcOrd="1" destOrd="0" presId="urn:microsoft.com/office/officeart/2005/8/layout/hierarchy6"/>
    <dgm:cxn modelId="{3C83116E-5DCD-4C6F-A01F-9FD96EB91371}" type="presParOf" srcId="{F4A0958E-1CCE-4026-AAE3-B9C53E160C85}" destId="{8BC6ABB4-6B84-45C4-9FF1-7E0053249EE9}" srcOrd="0" destOrd="0" presId="urn:microsoft.com/office/officeart/2005/8/layout/hierarchy6"/>
    <dgm:cxn modelId="{03C0878F-B778-49C0-989E-B10BB9FEE954}" type="presParOf" srcId="{8BC6ABB4-6B84-45C4-9FF1-7E0053249EE9}" destId="{3038A977-5E88-4BF3-8AE8-3ECEF2CD1D92}" srcOrd="0" destOrd="0" presId="urn:microsoft.com/office/officeart/2005/8/layout/hierarchy6"/>
    <dgm:cxn modelId="{C9D976ED-868F-486D-8F3A-20953C51D7FF}" type="presParOf" srcId="{8BC6ABB4-6B84-45C4-9FF1-7E0053249EE9}" destId="{111FCDAA-4967-444D-9EB4-D2CB3AB92799}" srcOrd="1" destOrd="0" presId="urn:microsoft.com/office/officeart/2005/8/layout/hierarchy6"/>
    <dgm:cxn modelId="{309FFF09-B599-438E-8B0E-F73ECA71B7DD}" type="presParOf" srcId="{F4A0958E-1CCE-4026-AAE3-B9C53E160C85}" destId="{EE6C3DEF-0B04-40B8-AA73-7B10F621E640}" srcOrd="1" destOrd="0" presId="urn:microsoft.com/office/officeart/2005/8/layout/hierarchy6"/>
    <dgm:cxn modelId="{0E5F10E1-86FD-4940-832A-7F0166F92D84}" type="presParOf" srcId="{EE6C3DEF-0B04-40B8-AA73-7B10F621E640}" destId="{012B72D4-D19D-4E1D-A6DC-592ACE7CDE77}" srcOrd="0" destOrd="0" presId="urn:microsoft.com/office/officeart/2005/8/layout/hierarchy6"/>
    <dgm:cxn modelId="{F255B34F-69C3-49F9-9005-B7256416BC83}" type="presParOf" srcId="{F4A0958E-1CCE-4026-AAE3-B9C53E160C85}" destId="{7146ACDB-7125-41B2-8B17-6C2DFFF0FC1B}" srcOrd="2" destOrd="0" presId="urn:microsoft.com/office/officeart/2005/8/layout/hierarchy6"/>
    <dgm:cxn modelId="{ECA1FDCC-A525-4EF9-A660-E1EB3ECB1432}" type="presParOf" srcId="{7146ACDB-7125-41B2-8B17-6C2DFFF0FC1B}" destId="{FB27AFE8-2BFA-4F35-9FED-2933564527DF}" srcOrd="0" destOrd="0" presId="urn:microsoft.com/office/officeart/2005/8/layout/hierarchy6"/>
    <dgm:cxn modelId="{6A376107-4484-415F-87D4-6DCBC81476D3}" type="presParOf" srcId="{7146ACDB-7125-41B2-8B17-6C2DFFF0FC1B}" destId="{662B6A1E-EFF8-48F7-BE11-ACACC94259FD}" srcOrd="1" destOrd="0" presId="urn:microsoft.com/office/officeart/2005/8/layout/hierarchy6"/>
    <dgm:cxn modelId="{894D0334-6FEA-43B1-B7CC-1AE353ED4A46}" type="presParOf" srcId="{F4A0958E-1CCE-4026-AAE3-B9C53E160C85}" destId="{DB0E77AE-D29C-4546-83C1-CD83AB89A631}" srcOrd="3" destOrd="0" presId="urn:microsoft.com/office/officeart/2005/8/layout/hierarchy6"/>
    <dgm:cxn modelId="{A0311C5A-D2DB-4FC0-87B0-9F0CFE6EDA24}" type="presParOf" srcId="{DB0E77AE-D29C-4546-83C1-CD83AB89A631}" destId="{4931F267-8574-45B1-8A18-6A2D7D5F11B7}" srcOrd="0" destOrd="0" presId="urn:microsoft.com/office/officeart/2005/8/layout/hierarchy6"/>
    <dgm:cxn modelId="{9F36BDBE-E544-4727-B1D4-749FA8E860F5}" type="presParOf" srcId="{F4A0958E-1CCE-4026-AAE3-B9C53E160C85}" destId="{16D4D367-A6A9-4359-AE08-F902C27C2B2B}" srcOrd="4" destOrd="0" presId="urn:microsoft.com/office/officeart/2005/8/layout/hierarchy6"/>
    <dgm:cxn modelId="{389FC513-BC42-4AF2-8B26-F87F92688DB5}" type="presParOf" srcId="{16D4D367-A6A9-4359-AE08-F902C27C2B2B}" destId="{C75321BC-99A4-4927-BFC2-B432877BDA13}" srcOrd="0" destOrd="0" presId="urn:microsoft.com/office/officeart/2005/8/layout/hierarchy6"/>
    <dgm:cxn modelId="{FC66DDC3-72E5-4024-A44B-CA49E0C38E42}" type="presParOf" srcId="{16D4D367-A6A9-4359-AE08-F902C27C2B2B}" destId="{CC0D2622-5794-4C35-834A-818618D76BB8}" srcOrd="1" destOrd="0" presId="urn:microsoft.com/office/officeart/2005/8/layout/hierarchy6"/>
    <dgm:cxn modelId="{410570CF-7978-42CE-AAE2-ACB3B7CFD29C}" type="presParOf" srcId="{F4A0958E-1CCE-4026-AAE3-B9C53E160C85}" destId="{935DF9B9-6F0C-4D66-A761-B839024B0221}" srcOrd="5" destOrd="0" presId="urn:microsoft.com/office/officeart/2005/8/layout/hierarchy6"/>
    <dgm:cxn modelId="{E24564F9-7DA0-491D-97FA-A3A551E0225A}" type="presParOf" srcId="{935DF9B9-6F0C-4D66-A761-B839024B0221}" destId="{350A3D7E-AF17-4353-B402-EBDA9C9FD966}" srcOrd="0" destOrd="0" presId="urn:microsoft.com/office/officeart/2005/8/layout/hierarchy6"/>
    <dgm:cxn modelId="{14460DF7-4ECD-4F7B-B468-386183779818}" type="presParOf" srcId="{F4A0958E-1CCE-4026-AAE3-B9C53E160C85}" destId="{FF907853-9EEF-4BE2-A65B-0A2C41D26077}" srcOrd="6" destOrd="0" presId="urn:microsoft.com/office/officeart/2005/8/layout/hierarchy6"/>
    <dgm:cxn modelId="{AB3AA66F-143E-4A4F-AD97-3729AE031CF5}" type="presParOf" srcId="{FF907853-9EEF-4BE2-A65B-0A2C41D26077}" destId="{DD8E4ACA-57D3-4246-B110-6F239DB8C5BF}" srcOrd="0" destOrd="0" presId="urn:microsoft.com/office/officeart/2005/8/layout/hierarchy6"/>
    <dgm:cxn modelId="{F05BC81E-0065-46D3-8603-A147E1E736B1}" type="presParOf" srcId="{FF907853-9EEF-4BE2-A65B-0A2C41D26077}" destId="{657B866C-B8AF-47D9-8D99-CDB174DC1D54}" srcOrd="1" destOrd="0" presId="urn:microsoft.com/office/officeart/2005/8/layout/hierarchy6"/>
    <dgm:cxn modelId="{B3E21362-78A9-4B09-AFF2-308FA049ECEC}" type="presParOf" srcId="{F4A0958E-1CCE-4026-AAE3-B9C53E160C85}" destId="{62033A5E-2A45-46D8-A22A-D3877F95F37D}" srcOrd="7" destOrd="0" presId="urn:microsoft.com/office/officeart/2005/8/layout/hierarchy6"/>
    <dgm:cxn modelId="{09196C11-1A8F-45F4-9E3A-703293E959B2}" type="presParOf" srcId="{62033A5E-2A45-46D8-A22A-D3877F95F37D}" destId="{C78EE2C6-71B9-43A1-B445-3F9913656FD8}" srcOrd="0" destOrd="0" presId="urn:microsoft.com/office/officeart/2005/8/layout/hierarchy6"/>
    <dgm:cxn modelId="{E2E37106-D31A-429A-B7E2-EDDB33805A46}" type="presParOf" srcId="{F4A0958E-1CCE-4026-AAE3-B9C53E160C85}" destId="{3CCD93DD-3AFF-4F99-A1A6-7285FAA42817}" srcOrd="8" destOrd="0" presId="urn:microsoft.com/office/officeart/2005/8/layout/hierarchy6"/>
    <dgm:cxn modelId="{78CAC005-8733-48AA-A30F-63B845AD039D}" type="presParOf" srcId="{3CCD93DD-3AFF-4F99-A1A6-7285FAA42817}" destId="{39EDC001-6D3C-460C-B709-6C65D331A8CC}" srcOrd="0" destOrd="0" presId="urn:microsoft.com/office/officeart/2005/8/layout/hierarchy6"/>
    <dgm:cxn modelId="{A3FB3BDD-2AF6-47C6-9026-AB7B59646F2A}" type="presParOf" srcId="{3CCD93DD-3AFF-4F99-A1A6-7285FAA42817}" destId="{629B66B3-7F38-43CA-9BAB-28F82503997A}"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D137A1F-D439-4187-B88F-1B7D5D9DE27F}"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BAFA6476-E67B-4AAB-AAD1-AF35FD3A59BF}">
      <dgm:prSet custT="1"/>
      <dgm:spPr/>
      <dgm:t>
        <a:bodyPr/>
        <a:lstStyle/>
        <a:p>
          <a:pPr rtl="0"/>
          <a:r>
            <a:rPr lang="en-US" sz="1800" b="0" i="0" baseline="0" dirty="0" smtClean="0"/>
            <a:t>Model Structure = MNL</a:t>
          </a:r>
          <a:endParaRPr lang="en-US" sz="1800" b="0" i="0" baseline="0" dirty="0"/>
        </a:p>
      </dgm:t>
    </dgm:pt>
    <dgm:pt modelId="{E5C282F1-9903-4017-81C4-82DA3F26B6DD}" type="parTrans" cxnId="{28B4891A-AF41-46CF-931F-100D208BA1AD}">
      <dgm:prSet/>
      <dgm:spPr/>
      <dgm:t>
        <a:bodyPr/>
        <a:lstStyle/>
        <a:p>
          <a:endParaRPr lang="en-US" sz="1800"/>
        </a:p>
      </dgm:t>
    </dgm:pt>
    <dgm:pt modelId="{B9B9A779-F3A0-4E44-80AC-A91102333742}" type="sibTrans" cxnId="{28B4891A-AF41-46CF-931F-100D208BA1AD}">
      <dgm:prSet/>
      <dgm:spPr/>
      <dgm:t>
        <a:bodyPr/>
        <a:lstStyle/>
        <a:p>
          <a:endParaRPr lang="en-US" sz="1800"/>
        </a:p>
      </dgm:t>
    </dgm:pt>
    <dgm:pt modelId="{032086FB-02A7-4827-B769-337D2E293828}" type="pres">
      <dgm:prSet presAssocID="{1D137A1F-D439-4187-B88F-1B7D5D9DE27F}" presName="CompostProcess" presStyleCnt="0">
        <dgm:presLayoutVars>
          <dgm:dir/>
          <dgm:resizeHandles val="exact"/>
        </dgm:presLayoutVars>
      </dgm:prSet>
      <dgm:spPr/>
      <dgm:t>
        <a:bodyPr/>
        <a:lstStyle/>
        <a:p>
          <a:endParaRPr lang="en-US"/>
        </a:p>
      </dgm:t>
    </dgm:pt>
    <dgm:pt modelId="{76EF4866-DF74-4AEE-AAEB-4DDA134715C4}" type="pres">
      <dgm:prSet presAssocID="{1D137A1F-D439-4187-B88F-1B7D5D9DE27F}" presName="arrow" presStyleLbl="bgShp" presStyleIdx="0" presStyleCnt="1"/>
      <dgm:spPr/>
    </dgm:pt>
    <dgm:pt modelId="{5E8024EF-F407-457C-BDB0-7B0DBBC7411B}" type="pres">
      <dgm:prSet presAssocID="{1D137A1F-D439-4187-B88F-1B7D5D9DE27F}" presName="linearProcess" presStyleCnt="0"/>
      <dgm:spPr/>
    </dgm:pt>
    <dgm:pt modelId="{D14FC0C4-FFDA-41E2-A4DD-4ADD6B17E291}" type="pres">
      <dgm:prSet presAssocID="{BAFA6476-E67B-4AAB-AAD1-AF35FD3A59BF}" presName="textNode" presStyleLbl="node1" presStyleIdx="0" presStyleCnt="1">
        <dgm:presLayoutVars>
          <dgm:bulletEnabled val="1"/>
        </dgm:presLayoutVars>
      </dgm:prSet>
      <dgm:spPr/>
      <dgm:t>
        <a:bodyPr/>
        <a:lstStyle/>
        <a:p>
          <a:endParaRPr lang="en-US"/>
        </a:p>
      </dgm:t>
    </dgm:pt>
  </dgm:ptLst>
  <dgm:cxnLst>
    <dgm:cxn modelId="{28B4891A-AF41-46CF-931F-100D208BA1AD}" srcId="{1D137A1F-D439-4187-B88F-1B7D5D9DE27F}" destId="{BAFA6476-E67B-4AAB-AAD1-AF35FD3A59BF}" srcOrd="0" destOrd="0" parTransId="{E5C282F1-9903-4017-81C4-82DA3F26B6DD}" sibTransId="{B9B9A779-F3A0-4E44-80AC-A91102333742}"/>
    <dgm:cxn modelId="{3DCC43A0-0417-4ECF-9BED-5A006DC83C1F}" type="presOf" srcId="{1D137A1F-D439-4187-B88F-1B7D5D9DE27F}" destId="{032086FB-02A7-4827-B769-337D2E293828}" srcOrd="0" destOrd="0" presId="urn:microsoft.com/office/officeart/2005/8/layout/hProcess9"/>
    <dgm:cxn modelId="{DF57F90B-0DCF-4560-A414-3B1449E8E9B6}" type="presOf" srcId="{BAFA6476-E67B-4AAB-AAD1-AF35FD3A59BF}" destId="{D14FC0C4-FFDA-41E2-A4DD-4ADD6B17E291}" srcOrd="0" destOrd="0" presId="urn:microsoft.com/office/officeart/2005/8/layout/hProcess9"/>
    <dgm:cxn modelId="{7C00A3D9-12AE-4DEA-B1DD-A8DBA9B99B06}" type="presParOf" srcId="{032086FB-02A7-4827-B769-337D2E293828}" destId="{76EF4866-DF74-4AEE-AAEB-4DDA134715C4}" srcOrd="0" destOrd="0" presId="urn:microsoft.com/office/officeart/2005/8/layout/hProcess9"/>
    <dgm:cxn modelId="{D3193AD2-E4AC-443F-AE60-B3FEE81CA4E0}" type="presParOf" srcId="{032086FB-02A7-4827-B769-337D2E293828}" destId="{5E8024EF-F407-457C-BDB0-7B0DBBC7411B}" srcOrd="1" destOrd="0" presId="urn:microsoft.com/office/officeart/2005/8/layout/hProcess9"/>
    <dgm:cxn modelId="{79A21DA9-92E3-4B9D-BC81-FF03364D9229}" type="presParOf" srcId="{5E8024EF-F407-457C-BDB0-7B0DBBC7411B}" destId="{D14FC0C4-FFDA-41E2-A4DD-4ADD6B17E291}" srcOrd="0"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2FF768-17A4-433C-BD9C-BC5F667E4B8C}">
      <dsp:nvSpPr>
        <dsp:cNvPr id="0" name=""/>
        <dsp:cNvSpPr/>
      </dsp:nvSpPr>
      <dsp:spPr>
        <a:xfrm rot="5400000">
          <a:off x="-120767" y="125357"/>
          <a:ext cx="805117" cy="56358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t" anchorCtr="0">
          <a:noAutofit/>
        </a:bodyPr>
        <a:lstStyle/>
        <a:p>
          <a:pPr lvl="0" algn="ctr" defTabSz="533400" rtl="0">
            <a:lnSpc>
              <a:spcPct val="90000"/>
            </a:lnSpc>
            <a:spcBef>
              <a:spcPct val="0"/>
            </a:spcBef>
            <a:spcAft>
              <a:spcPct val="35000"/>
            </a:spcAft>
          </a:pPr>
          <a:r>
            <a:rPr lang="en-US" sz="1200" b="1" kern="1200" dirty="0" smtClean="0">
              <a:effectLst>
                <a:outerShdw blurRad="38100" dist="38100" dir="2700000" algn="tl">
                  <a:srgbClr val="000000">
                    <a:alpha val="43137"/>
                  </a:srgbClr>
                </a:outerShdw>
              </a:effectLst>
            </a:rPr>
            <a:t>Why</a:t>
          </a:r>
          <a:br>
            <a:rPr lang="en-US" sz="1200" b="1" kern="1200" dirty="0" smtClean="0">
              <a:effectLst>
                <a:outerShdw blurRad="38100" dist="38100" dir="2700000" algn="tl">
                  <a:srgbClr val="000000">
                    <a:alpha val="43137"/>
                  </a:srgbClr>
                </a:outerShdw>
              </a:effectLst>
            </a:rPr>
          </a:br>
          <a:r>
            <a:rPr lang="en-US" sz="1200" b="1" kern="1200" dirty="0" smtClean="0">
              <a:effectLst>
                <a:outerShdw blurRad="38100" dist="38100" dir="2700000" algn="tl">
                  <a:srgbClr val="000000">
                    <a:alpha val="43137"/>
                  </a:srgbClr>
                </a:outerShdw>
              </a:effectLst>
            </a:rPr>
            <a:t>?</a:t>
          </a:r>
          <a:endParaRPr lang="en-US" sz="1200" b="1" kern="1200" dirty="0">
            <a:effectLst>
              <a:outerShdw blurRad="38100" dist="38100" dir="2700000" algn="tl">
                <a:srgbClr val="000000">
                  <a:alpha val="43137"/>
                </a:srgbClr>
              </a:outerShdw>
            </a:effectLst>
          </a:endParaRPr>
        </a:p>
      </dsp:txBody>
      <dsp:txXfrm rot="-5400000">
        <a:off x="1" y="286380"/>
        <a:ext cx="563582" cy="241535"/>
      </dsp:txXfrm>
    </dsp:sp>
    <dsp:sp modelId="{82B85741-646E-4E12-B822-84044B5272AC}">
      <dsp:nvSpPr>
        <dsp:cNvPr id="0" name=""/>
        <dsp:cNvSpPr/>
      </dsp:nvSpPr>
      <dsp:spPr>
        <a:xfrm rot="5400000">
          <a:off x="3741979" y="-3173807"/>
          <a:ext cx="523601" cy="688039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rtl="0">
            <a:lnSpc>
              <a:spcPct val="90000"/>
            </a:lnSpc>
            <a:spcBef>
              <a:spcPct val="0"/>
            </a:spcBef>
            <a:spcAft>
              <a:spcPct val="15000"/>
            </a:spcAft>
            <a:buChar char="••"/>
          </a:pPr>
          <a:r>
            <a:rPr lang="en-US" sz="1400" b="1" kern="1200" dirty="0" smtClean="0">
              <a:effectLst/>
            </a:rPr>
            <a:t>Truck trip diary surveys are expensive, with poor response rates</a:t>
          </a:r>
          <a:endParaRPr lang="en-US" sz="1400" kern="1200" dirty="0">
            <a:effectLst/>
          </a:endParaRPr>
        </a:p>
      </dsp:txBody>
      <dsp:txXfrm rot="-5400000">
        <a:off x="563582" y="30150"/>
        <a:ext cx="6854835" cy="472481"/>
      </dsp:txXfrm>
    </dsp:sp>
    <dsp:sp modelId="{D23B6D47-DA16-4B65-BAED-77C22BBD1E1B}">
      <dsp:nvSpPr>
        <dsp:cNvPr id="0" name=""/>
        <dsp:cNvSpPr/>
      </dsp:nvSpPr>
      <dsp:spPr>
        <a:xfrm rot="5400000">
          <a:off x="-120767" y="831178"/>
          <a:ext cx="805117" cy="56358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t" anchorCtr="0">
          <a:noAutofit/>
        </a:bodyPr>
        <a:lstStyle/>
        <a:p>
          <a:pPr lvl="0" algn="ctr" defTabSz="533400" rtl="0">
            <a:lnSpc>
              <a:spcPct val="90000"/>
            </a:lnSpc>
            <a:spcBef>
              <a:spcPct val="0"/>
            </a:spcBef>
            <a:spcAft>
              <a:spcPct val="35000"/>
            </a:spcAft>
          </a:pPr>
          <a:r>
            <a:rPr lang="en-US" sz="1200" b="1" kern="1200" dirty="0" smtClean="0">
              <a:effectLst>
                <a:outerShdw blurRad="38100" dist="38100" dir="2700000" algn="tl">
                  <a:srgbClr val="000000">
                    <a:alpha val="43137"/>
                  </a:srgbClr>
                </a:outerShdw>
              </a:effectLst>
            </a:rPr>
            <a:t>Who</a:t>
          </a:r>
          <a:br>
            <a:rPr lang="en-US" sz="1200" b="1" kern="1200" dirty="0" smtClean="0">
              <a:effectLst>
                <a:outerShdw blurRad="38100" dist="38100" dir="2700000" algn="tl">
                  <a:srgbClr val="000000">
                    <a:alpha val="43137"/>
                  </a:srgbClr>
                </a:outerShdw>
              </a:effectLst>
            </a:rPr>
          </a:br>
          <a:r>
            <a:rPr lang="en-US" sz="1200" b="1" kern="1200" dirty="0" smtClean="0">
              <a:effectLst>
                <a:outerShdw blurRad="38100" dist="38100" dir="2700000" algn="tl">
                  <a:srgbClr val="000000">
                    <a:alpha val="43137"/>
                  </a:srgbClr>
                </a:outerShdw>
              </a:effectLst>
            </a:rPr>
            <a:t>?</a:t>
          </a:r>
          <a:endParaRPr lang="en-US" sz="1200" b="1" kern="1200" dirty="0">
            <a:effectLst>
              <a:outerShdw blurRad="38100" dist="38100" dir="2700000" algn="tl">
                <a:srgbClr val="000000">
                  <a:alpha val="43137"/>
                </a:srgbClr>
              </a:outerShdw>
            </a:effectLst>
          </a:endParaRPr>
        </a:p>
      </dsp:txBody>
      <dsp:txXfrm rot="-5400000">
        <a:off x="1" y="992201"/>
        <a:ext cx="563582" cy="241535"/>
      </dsp:txXfrm>
    </dsp:sp>
    <dsp:sp modelId="{E569465A-8187-4E84-821E-2E9F8210C7F0}">
      <dsp:nvSpPr>
        <dsp:cNvPr id="0" name=""/>
        <dsp:cNvSpPr/>
      </dsp:nvSpPr>
      <dsp:spPr>
        <a:xfrm rot="5400000">
          <a:off x="3742116" y="-2468124"/>
          <a:ext cx="523326" cy="688039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rtl="0">
            <a:lnSpc>
              <a:spcPct val="90000"/>
            </a:lnSpc>
            <a:spcBef>
              <a:spcPct val="0"/>
            </a:spcBef>
            <a:spcAft>
              <a:spcPct val="15000"/>
            </a:spcAft>
            <a:buChar char="••"/>
          </a:pPr>
          <a:r>
            <a:rPr lang="en-US" sz="1400" b="1" kern="1200" dirty="0" smtClean="0">
              <a:effectLst/>
            </a:rPr>
            <a:t>Third party commercial GPS vendors</a:t>
          </a:r>
          <a:endParaRPr lang="en-US" sz="1400" kern="1200" dirty="0">
            <a:effectLst/>
          </a:endParaRPr>
        </a:p>
      </dsp:txBody>
      <dsp:txXfrm rot="-5400000">
        <a:off x="563582" y="735957"/>
        <a:ext cx="6854848" cy="472232"/>
      </dsp:txXfrm>
    </dsp:sp>
    <dsp:sp modelId="{D4F31F19-9309-48F6-9900-DD8B05DBAFFE}">
      <dsp:nvSpPr>
        <dsp:cNvPr id="0" name=""/>
        <dsp:cNvSpPr/>
      </dsp:nvSpPr>
      <dsp:spPr>
        <a:xfrm rot="5400000">
          <a:off x="-120767" y="1536998"/>
          <a:ext cx="805117" cy="56358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t" anchorCtr="0">
          <a:noAutofit/>
        </a:bodyPr>
        <a:lstStyle/>
        <a:p>
          <a:pPr lvl="0" algn="ctr" defTabSz="533400" rtl="0">
            <a:lnSpc>
              <a:spcPct val="90000"/>
            </a:lnSpc>
            <a:spcBef>
              <a:spcPct val="0"/>
            </a:spcBef>
            <a:spcAft>
              <a:spcPct val="35000"/>
            </a:spcAft>
          </a:pPr>
          <a:r>
            <a:rPr lang="en-US" sz="1200" b="1" kern="1200" dirty="0" smtClean="0">
              <a:effectLst>
                <a:outerShdw blurRad="38100" dist="38100" dir="2700000" algn="tl">
                  <a:srgbClr val="000000">
                    <a:alpha val="43137"/>
                  </a:srgbClr>
                </a:outerShdw>
              </a:effectLst>
            </a:rPr>
            <a:t>What</a:t>
          </a:r>
          <a:br>
            <a:rPr lang="en-US" sz="1200" b="1" kern="1200" dirty="0" smtClean="0">
              <a:effectLst>
                <a:outerShdw blurRad="38100" dist="38100" dir="2700000" algn="tl">
                  <a:srgbClr val="000000">
                    <a:alpha val="43137"/>
                  </a:srgbClr>
                </a:outerShdw>
              </a:effectLst>
            </a:rPr>
          </a:br>
          <a:r>
            <a:rPr lang="en-US" sz="1200" b="1" kern="1200" dirty="0" smtClean="0">
              <a:effectLst>
                <a:outerShdw blurRad="38100" dist="38100" dir="2700000" algn="tl">
                  <a:srgbClr val="000000">
                    <a:alpha val="43137"/>
                  </a:srgbClr>
                </a:outerShdw>
              </a:effectLst>
            </a:rPr>
            <a:t>?</a:t>
          </a:r>
          <a:endParaRPr lang="en-US" sz="1200" b="1" kern="1200" dirty="0">
            <a:effectLst>
              <a:outerShdw blurRad="38100" dist="38100" dir="2700000" algn="tl">
                <a:srgbClr val="000000">
                  <a:alpha val="43137"/>
                </a:srgbClr>
              </a:outerShdw>
            </a:effectLst>
          </a:endParaRPr>
        </a:p>
      </dsp:txBody>
      <dsp:txXfrm rot="-5400000">
        <a:off x="1" y="1698021"/>
        <a:ext cx="563582" cy="241535"/>
      </dsp:txXfrm>
    </dsp:sp>
    <dsp:sp modelId="{AE48A8B8-82C1-42F5-A07C-DAA05DF0B9AC}">
      <dsp:nvSpPr>
        <dsp:cNvPr id="0" name=""/>
        <dsp:cNvSpPr/>
      </dsp:nvSpPr>
      <dsp:spPr>
        <a:xfrm rot="5400000">
          <a:off x="3742116" y="-1762303"/>
          <a:ext cx="523326" cy="688039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b="1" kern="1200" dirty="0" smtClean="0">
              <a:effectLst/>
            </a:rPr>
            <a:t>Deploy GPS units and collect GPS records from truck fleets</a:t>
          </a:r>
          <a:endParaRPr lang="en-US" sz="1400" kern="1200" dirty="0">
            <a:effectLst/>
          </a:endParaRPr>
        </a:p>
      </dsp:txBody>
      <dsp:txXfrm rot="-5400000">
        <a:off x="563582" y="1441778"/>
        <a:ext cx="6854848" cy="472232"/>
      </dsp:txXfrm>
    </dsp:sp>
    <dsp:sp modelId="{E16ACBEB-09A4-4BB6-BCA5-AE7AB3541F84}">
      <dsp:nvSpPr>
        <dsp:cNvPr id="0" name=""/>
        <dsp:cNvSpPr/>
      </dsp:nvSpPr>
      <dsp:spPr>
        <a:xfrm rot="5400000">
          <a:off x="-120767" y="2242819"/>
          <a:ext cx="805117" cy="56358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t" anchorCtr="0">
          <a:noAutofit/>
        </a:bodyPr>
        <a:lstStyle/>
        <a:p>
          <a:pPr lvl="0" algn="ctr" defTabSz="533400" rtl="0">
            <a:lnSpc>
              <a:spcPct val="90000"/>
            </a:lnSpc>
            <a:spcBef>
              <a:spcPct val="0"/>
            </a:spcBef>
            <a:spcAft>
              <a:spcPct val="35000"/>
            </a:spcAft>
          </a:pPr>
          <a:r>
            <a:rPr lang="en-US" sz="1200" b="1" kern="1200" dirty="0" smtClean="0">
              <a:effectLst>
                <a:outerShdw blurRad="38100" dist="38100" dir="2700000" algn="tl">
                  <a:srgbClr val="000000">
                    <a:alpha val="43137"/>
                  </a:srgbClr>
                </a:outerShdw>
              </a:effectLst>
            </a:rPr>
            <a:t>How</a:t>
          </a:r>
          <a:br>
            <a:rPr lang="en-US" sz="1200" b="1" kern="1200" dirty="0" smtClean="0">
              <a:effectLst>
                <a:outerShdw blurRad="38100" dist="38100" dir="2700000" algn="tl">
                  <a:srgbClr val="000000">
                    <a:alpha val="43137"/>
                  </a:srgbClr>
                </a:outerShdw>
              </a:effectLst>
            </a:rPr>
          </a:br>
          <a:r>
            <a:rPr lang="en-US" sz="1200" b="1" kern="1200" dirty="0" smtClean="0">
              <a:effectLst>
                <a:outerShdw blurRad="38100" dist="38100" dir="2700000" algn="tl">
                  <a:srgbClr val="000000">
                    <a:alpha val="43137"/>
                  </a:srgbClr>
                </a:outerShdw>
              </a:effectLst>
            </a:rPr>
            <a:t>?</a:t>
          </a:r>
          <a:endParaRPr lang="en-US" sz="1200" b="1" kern="1200" dirty="0">
            <a:effectLst>
              <a:outerShdw blurRad="38100" dist="38100" dir="2700000" algn="tl">
                <a:srgbClr val="000000">
                  <a:alpha val="43137"/>
                </a:srgbClr>
              </a:outerShdw>
            </a:effectLst>
          </a:endParaRPr>
        </a:p>
      </dsp:txBody>
      <dsp:txXfrm rot="-5400000">
        <a:off x="1" y="2403842"/>
        <a:ext cx="563582" cy="241535"/>
      </dsp:txXfrm>
    </dsp:sp>
    <dsp:sp modelId="{B1A03E62-A8B3-4459-B461-FB91E1F20C5A}">
      <dsp:nvSpPr>
        <dsp:cNvPr id="0" name=""/>
        <dsp:cNvSpPr/>
      </dsp:nvSpPr>
      <dsp:spPr>
        <a:xfrm rot="5400000">
          <a:off x="3742116" y="-1056483"/>
          <a:ext cx="523326" cy="688039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rtl="0">
            <a:lnSpc>
              <a:spcPct val="90000"/>
            </a:lnSpc>
            <a:spcBef>
              <a:spcPct val="0"/>
            </a:spcBef>
            <a:spcAft>
              <a:spcPct val="15000"/>
            </a:spcAft>
            <a:buChar char="••"/>
          </a:pPr>
          <a:r>
            <a:rPr lang="en-US" sz="1400" b="1" kern="1200" dirty="0" smtClean="0">
              <a:effectLst/>
            </a:rPr>
            <a:t>Process GPS data to obtain truck trips and tours</a:t>
          </a:r>
          <a:endParaRPr lang="en-US" sz="1400" b="1" kern="1200" dirty="0">
            <a:effectLst/>
          </a:endParaRPr>
        </a:p>
      </dsp:txBody>
      <dsp:txXfrm rot="-5400000">
        <a:off x="563582" y="2147598"/>
        <a:ext cx="6854848" cy="472232"/>
      </dsp:txXfrm>
    </dsp:sp>
    <dsp:sp modelId="{984C16CB-7754-49DB-AC97-DA7486CAE220}">
      <dsp:nvSpPr>
        <dsp:cNvPr id="0" name=""/>
        <dsp:cNvSpPr/>
      </dsp:nvSpPr>
      <dsp:spPr>
        <a:xfrm rot="5400000">
          <a:off x="-120767" y="2948639"/>
          <a:ext cx="805117" cy="56358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t" anchorCtr="0">
          <a:noAutofit/>
        </a:bodyPr>
        <a:lstStyle/>
        <a:p>
          <a:pPr lvl="0" algn="ctr" defTabSz="533400" rtl="0">
            <a:lnSpc>
              <a:spcPct val="90000"/>
            </a:lnSpc>
            <a:spcBef>
              <a:spcPct val="0"/>
            </a:spcBef>
            <a:spcAft>
              <a:spcPct val="35000"/>
            </a:spcAft>
          </a:pPr>
          <a:r>
            <a:rPr lang="en-US" sz="1200" b="1" kern="1200" dirty="0" smtClean="0">
              <a:effectLst>
                <a:outerShdw blurRad="38100" dist="38100" dir="2700000" algn="tl">
                  <a:srgbClr val="000000">
                    <a:alpha val="43137"/>
                  </a:srgbClr>
                </a:outerShdw>
              </a:effectLst>
            </a:rPr>
            <a:t>Where?</a:t>
          </a:r>
          <a:endParaRPr lang="en-US" sz="1200" b="1" kern="1200" dirty="0">
            <a:effectLst>
              <a:outerShdw blurRad="38100" dist="38100" dir="2700000" algn="tl">
                <a:srgbClr val="000000">
                  <a:alpha val="43137"/>
                </a:srgbClr>
              </a:outerShdw>
            </a:effectLst>
          </a:endParaRPr>
        </a:p>
      </dsp:txBody>
      <dsp:txXfrm rot="-5400000">
        <a:off x="1" y="3109662"/>
        <a:ext cx="563582" cy="241535"/>
      </dsp:txXfrm>
    </dsp:sp>
    <dsp:sp modelId="{E5E092A7-FBAA-40E8-9E6B-E7C1D1C4222C}">
      <dsp:nvSpPr>
        <dsp:cNvPr id="0" name=""/>
        <dsp:cNvSpPr/>
      </dsp:nvSpPr>
      <dsp:spPr>
        <a:xfrm rot="5400000">
          <a:off x="3742116" y="-350662"/>
          <a:ext cx="523326" cy="688039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rtl="0">
            <a:lnSpc>
              <a:spcPct val="90000"/>
            </a:lnSpc>
            <a:spcBef>
              <a:spcPct val="0"/>
            </a:spcBef>
            <a:spcAft>
              <a:spcPct val="15000"/>
            </a:spcAft>
            <a:buChar char="••"/>
          </a:pPr>
          <a:r>
            <a:rPr lang="en-US" sz="1400" b="1" kern="1200" dirty="0" smtClean="0">
              <a:effectLst/>
            </a:rPr>
            <a:t>CS applied in Los Angeles, Chicago, Phoenix, Baltimore</a:t>
          </a:r>
          <a:endParaRPr lang="en-US" sz="1400" kern="1200" dirty="0">
            <a:effectLst/>
          </a:endParaRPr>
        </a:p>
      </dsp:txBody>
      <dsp:txXfrm rot="-5400000">
        <a:off x="563582" y="2853419"/>
        <a:ext cx="6854848" cy="472232"/>
      </dsp:txXfrm>
    </dsp:sp>
    <dsp:sp modelId="{122A3E40-690F-4F52-8399-B72287911A27}">
      <dsp:nvSpPr>
        <dsp:cNvPr id="0" name=""/>
        <dsp:cNvSpPr/>
      </dsp:nvSpPr>
      <dsp:spPr>
        <a:xfrm rot="5400000">
          <a:off x="-120767" y="3654460"/>
          <a:ext cx="805117" cy="56358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endParaRPr lang="en-US" sz="1200" b="1" kern="1200" dirty="0">
            <a:effectLst>
              <a:outerShdw blurRad="38100" dist="38100" dir="2700000" algn="tl">
                <a:srgbClr val="000000">
                  <a:alpha val="43137"/>
                </a:srgbClr>
              </a:outerShdw>
            </a:effectLst>
          </a:endParaRPr>
        </a:p>
      </dsp:txBody>
      <dsp:txXfrm rot="-5400000">
        <a:off x="1" y="3815483"/>
        <a:ext cx="563582" cy="241535"/>
      </dsp:txXfrm>
    </dsp:sp>
    <dsp:sp modelId="{8A31E20A-BA98-43D8-9456-3A30E9EE1B05}">
      <dsp:nvSpPr>
        <dsp:cNvPr id="0" name=""/>
        <dsp:cNvSpPr/>
      </dsp:nvSpPr>
      <dsp:spPr>
        <a:xfrm rot="5400000">
          <a:off x="3742116" y="355158"/>
          <a:ext cx="523326" cy="688039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rtl="0">
            <a:lnSpc>
              <a:spcPct val="90000"/>
            </a:lnSpc>
            <a:spcBef>
              <a:spcPct val="0"/>
            </a:spcBef>
            <a:spcAft>
              <a:spcPct val="15000"/>
            </a:spcAft>
            <a:buChar char="••"/>
          </a:pPr>
          <a:r>
            <a:rPr lang="en-US" sz="1400" b="1" kern="1200" dirty="0" smtClean="0">
              <a:effectLst/>
            </a:rPr>
            <a:t>Example focuses on specifics from the Phoenix experience</a:t>
          </a:r>
          <a:endParaRPr lang="en-US" sz="1400" kern="1200" dirty="0">
            <a:effectLst/>
          </a:endParaRPr>
        </a:p>
      </dsp:txBody>
      <dsp:txXfrm rot="-5400000">
        <a:off x="563582" y="3559240"/>
        <a:ext cx="6854848" cy="47223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762263-BCB8-4F8A-9BC9-758AAE6568F6}">
      <dsp:nvSpPr>
        <dsp:cNvPr id="0" name=""/>
        <dsp:cNvSpPr/>
      </dsp:nvSpPr>
      <dsp:spPr>
        <a:xfrm>
          <a:off x="0" y="4575294"/>
          <a:ext cx="5311000" cy="600504"/>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n-US" sz="1400" b="1" kern="1200" dirty="0" smtClean="0">
              <a:effectLst>
                <a:outerShdw blurRad="38100" dist="38100" dir="2700000" algn="tl">
                  <a:srgbClr val="000000">
                    <a:alpha val="43137"/>
                  </a:srgbClr>
                </a:outerShdw>
              </a:effectLst>
            </a:rPr>
            <a:t>GPS information should be processed before it can be used for truck travel models</a:t>
          </a:r>
          <a:endParaRPr lang="en-US" sz="1400" kern="1200" dirty="0">
            <a:effectLst>
              <a:outerShdw blurRad="38100" dist="38100" dir="2700000" algn="tl">
                <a:srgbClr val="000000">
                  <a:alpha val="43137"/>
                </a:srgbClr>
              </a:outerShdw>
            </a:effectLst>
          </a:endParaRPr>
        </a:p>
      </dsp:txBody>
      <dsp:txXfrm>
        <a:off x="0" y="4575294"/>
        <a:ext cx="5311000" cy="600504"/>
      </dsp:txXfrm>
    </dsp:sp>
    <dsp:sp modelId="{F31CEFCE-D7FB-4070-9DD5-8775F8361FED}">
      <dsp:nvSpPr>
        <dsp:cNvPr id="0" name=""/>
        <dsp:cNvSpPr/>
      </dsp:nvSpPr>
      <dsp:spPr>
        <a:xfrm rot="10800000">
          <a:off x="0" y="3660725"/>
          <a:ext cx="5311000" cy="923576"/>
        </a:xfrm>
        <a:prstGeom prst="upArrowCallou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n-US" sz="1400" b="1" kern="1200" dirty="0" smtClean="0">
              <a:effectLst>
                <a:outerShdw blurRad="38100" dist="38100" dir="2700000" algn="tl">
                  <a:srgbClr val="000000">
                    <a:alpha val="43137"/>
                  </a:srgbClr>
                </a:outerShdw>
              </a:effectLst>
            </a:rPr>
            <a:t>Condition of dissemination is that truck ID’s are anonymized</a:t>
          </a:r>
          <a:endParaRPr lang="en-US" sz="1400" kern="1200" dirty="0">
            <a:effectLst>
              <a:outerShdw blurRad="38100" dist="38100" dir="2700000" algn="tl">
                <a:srgbClr val="000000">
                  <a:alpha val="43137"/>
                </a:srgbClr>
              </a:outerShdw>
            </a:effectLst>
          </a:endParaRPr>
        </a:p>
      </dsp:txBody>
      <dsp:txXfrm rot="10800000">
        <a:off x="0" y="3660725"/>
        <a:ext cx="5311000" cy="600112"/>
      </dsp:txXfrm>
    </dsp:sp>
    <dsp:sp modelId="{5026D547-3DD4-45DB-BA19-E93D793F4AF7}">
      <dsp:nvSpPr>
        <dsp:cNvPr id="0" name=""/>
        <dsp:cNvSpPr/>
      </dsp:nvSpPr>
      <dsp:spPr>
        <a:xfrm rot="10800000">
          <a:off x="0" y="2746156"/>
          <a:ext cx="5311000" cy="923576"/>
        </a:xfrm>
        <a:prstGeom prst="upArrowCallou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n-US" sz="1400" b="1" kern="1200" dirty="0" smtClean="0">
              <a:effectLst>
                <a:outerShdw blurRad="38100" dist="38100" dir="2700000" algn="tl">
                  <a:srgbClr val="000000">
                    <a:alpha val="43137"/>
                  </a:srgbClr>
                </a:outerShdw>
              </a:effectLst>
            </a:rPr>
            <a:t>Entities (e.g., ATRI) collect and store historical GPS from operators (2004 to present)</a:t>
          </a:r>
          <a:endParaRPr lang="en-US" sz="1400" kern="1200" dirty="0">
            <a:effectLst>
              <a:outerShdw blurRad="38100" dist="38100" dir="2700000" algn="tl">
                <a:srgbClr val="000000">
                  <a:alpha val="43137"/>
                </a:srgbClr>
              </a:outerShdw>
            </a:effectLst>
          </a:endParaRPr>
        </a:p>
      </dsp:txBody>
      <dsp:txXfrm rot="10800000">
        <a:off x="0" y="2746156"/>
        <a:ext cx="5311000" cy="600112"/>
      </dsp:txXfrm>
    </dsp:sp>
    <dsp:sp modelId="{D877BE84-77FC-441B-BC46-10A8AA5F8A9C}">
      <dsp:nvSpPr>
        <dsp:cNvPr id="0" name=""/>
        <dsp:cNvSpPr/>
      </dsp:nvSpPr>
      <dsp:spPr>
        <a:xfrm rot="10800000">
          <a:off x="0" y="1831587"/>
          <a:ext cx="5311000" cy="923576"/>
        </a:xfrm>
        <a:prstGeom prst="upArrowCallou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n-US" sz="1400" b="1" kern="1200" dirty="0" smtClean="0">
              <a:effectLst>
                <a:outerShdw blurRad="38100" dist="38100" dir="2700000" algn="tl">
                  <a:srgbClr val="000000">
                    <a:alpha val="43137"/>
                  </a:srgbClr>
                </a:outerShdw>
              </a:effectLst>
            </a:rPr>
            <a:t>Automatic Vehicle Location (AVL); Events Activated Tracking Systems (EATS); Fleet Telematics Systems (FTS)</a:t>
          </a:r>
          <a:endParaRPr lang="en-US" sz="1400" kern="1200" dirty="0">
            <a:effectLst>
              <a:outerShdw blurRad="38100" dist="38100" dir="2700000" algn="tl">
                <a:srgbClr val="000000">
                  <a:alpha val="43137"/>
                </a:srgbClr>
              </a:outerShdw>
            </a:effectLst>
          </a:endParaRPr>
        </a:p>
      </dsp:txBody>
      <dsp:txXfrm rot="10800000">
        <a:off x="0" y="1831587"/>
        <a:ext cx="5311000" cy="600112"/>
      </dsp:txXfrm>
    </dsp:sp>
    <dsp:sp modelId="{2DC13512-782F-49C1-888B-1A1229A612B8}">
      <dsp:nvSpPr>
        <dsp:cNvPr id="0" name=""/>
        <dsp:cNvSpPr/>
      </dsp:nvSpPr>
      <dsp:spPr>
        <a:xfrm rot="10800000">
          <a:off x="0" y="917018"/>
          <a:ext cx="5311000" cy="923576"/>
        </a:xfrm>
        <a:prstGeom prst="upArrowCallou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n-US" sz="1400" b="1" kern="1200" dirty="0" smtClean="0">
              <a:effectLst>
                <a:outerShdw blurRad="38100" dist="38100" dir="2700000" algn="tl">
                  <a:srgbClr val="000000">
                    <a:alpha val="43137"/>
                  </a:srgbClr>
                </a:outerShdw>
              </a:effectLst>
            </a:rPr>
            <a:t>Truck fleet operators subscribe to GPS services for operational and maintenance purposes</a:t>
          </a:r>
          <a:endParaRPr lang="en-US" sz="1400" kern="1200" dirty="0">
            <a:effectLst>
              <a:outerShdw blurRad="38100" dist="38100" dir="2700000" algn="tl">
                <a:srgbClr val="000000">
                  <a:alpha val="43137"/>
                </a:srgbClr>
              </a:outerShdw>
            </a:effectLst>
          </a:endParaRPr>
        </a:p>
      </dsp:txBody>
      <dsp:txXfrm rot="10800000">
        <a:off x="0" y="917018"/>
        <a:ext cx="5311000" cy="600112"/>
      </dsp:txXfrm>
    </dsp:sp>
    <dsp:sp modelId="{33F75463-4084-49BF-8546-9B13EF352976}">
      <dsp:nvSpPr>
        <dsp:cNvPr id="0" name=""/>
        <dsp:cNvSpPr/>
      </dsp:nvSpPr>
      <dsp:spPr>
        <a:xfrm rot="10800000">
          <a:off x="0" y="2449"/>
          <a:ext cx="5311000" cy="923576"/>
        </a:xfrm>
        <a:prstGeom prst="upArrowCallou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n-US" sz="1400" b="1" kern="1200" dirty="0" smtClean="0">
              <a:effectLst>
                <a:outerShdw blurRad="38100" dist="38100" dir="2700000" algn="tl">
                  <a:srgbClr val="000000">
                    <a:alpha val="43137"/>
                  </a:srgbClr>
                </a:outerShdw>
              </a:effectLst>
            </a:rPr>
            <a:t>GPS devices are widely deployed in cell phones, autos, and trucks </a:t>
          </a:r>
          <a:endParaRPr lang="en-US" sz="1400" b="1" kern="1200" dirty="0">
            <a:effectLst>
              <a:outerShdw blurRad="38100" dist="38100" dir="2700000" algn="tl">
                <a:srgbClr val="000000">
                  <a:alpha val="43137"/>
                </a:srgbClr>
              </a:outerShdw>
            </a:effectLst>
          </a:endParaRPr>
        </a:p>
      </dsp:txBody>
      <dsp:txXfrm rot="10800000">
        <a:off x="0" y="2449"/>
        <a:ext cx="5311000" cy="60011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E1EE31-FBCF-4D05-B6E6-F0CE0608E1A0}">
      <dsp:nvSpPr>
        <dsp:cNvPr id="0" name=""/>
        <dsp:cNvSpPr/>
      </dsp:nvSpPr>
      <dsp:spPr>
        <a:xfrm>
          <a:off x="0" y="0"/>
          <a:ext cx="5253989" cy="81824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1" kern="1200" dirty="0" smtClean="0">
              <a:effectLst>
                <a:outerShdw blurRad="38100" dist="38100" dir="2700000" algn="tl">
                  <a:srgbClr val="000000">
                    <a:alpha val="43137"/>
                  </a:srgbClr>
                </a:outerShdw>
              </a:effectLst>
            </a:rPr>
            <a:t>Cost for one month of data – $10K</a:t>
          </a:r>
          <a:endParaRPr lang="en-US" sz="1600" b="1" kern="1200" dirty="0">
            <a:effectLst>
              <a:outerShdw blurRad="38100" dist="38100" dir="2700000" algn="tl">
                <a:srgbClr val="000000">
                  <a:alpha val="43137"/>
                </a:srgbClr>
              </a:outerShdw>
            </a:effectLst>
          </a:endParaRPr>
        </a:p>
      </dsp:txBody>
      <dsp:txXfrm>
        <a:off x="23965" y="23965"/>
        <a:ext cx="4301901" cy="770312"/>
      </dsp:txXfrm>
    </dsp:sp>
    <dsp:sp modelId="{DBF39245-8789-4964-90DC-ACDDBD33DDE2}">
      <dsp:nvSpPr>
        <dsp:cNvPr id="0" name=""/>
        <dsp:cNvSpPr/>
      </dsp:nvSpPr>
      <dsp:spPr>
        <a:xfrm>
          <a:off x="440021" y="967014"/>
          <a:ext cx="5253989" cy="81824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1" kern="1200" dirty="0" smtClean="0">
              <a:effectLst>
                <a:outerShdw blurRad="38100" dist="38100" dir="2700000" algn="tl">
                  <a:srgbClr val="000000">
                    <a:alpha val="43137"/>
                  </a:srgbClr>
                </a:outerShdw>
              </a:effectLst>
            </a:rPr>
            <a:t>ATRI was purchased to supplement heavy truck (FHWA Classes 8-13) trip diary surveys</a:t>
          </a:r>
          <a:endParaRPr lang="en-US" sz="1600" b="1" kern="1200" dirty="0">
            <a:effectLst>
              <a:outerShdw blurRad="38100" dist="38100" dir="2700000" algn="tl">
                <a:srgbClr val="000000">
                  <a:alpha val="43137"/>
                </a:srgbClr>
              </a:outerShdw>
            </a:effectLst>
          </a:endParaRPr>
        </a:p>
      </dsp:txBody>
      <dsp:txXfrm>
        <a:off x="463986" y="990979"/>
        <a:ext cx="4234180" cy="770312"/>
      </dsp:txXfrm>
    </dsp:sp>
    <dsp:sp modelId="{2DDD8F31-FA0B-4C7A-82CA-A1C86E565A07}">
      <dsp:nvSpPr>
        <dsp:cNvPr id="0" name=""/>
        <dsp:cNvSpPr/>
      </dsp:nvSpPr>
      <dsp:spPr>
        <a:xfrm>
          <a:off x="873475" y="1934028"/>
          <a:ext cx="5253989" cy="81824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1" kern="1200" dirty="0" smtClean="0">
              <a:effectLst>
                <a:outerShdw blurRad="38100" dist="38100" dir="2700000" algn="tl">
                  <a:srgbClr val="000000">
                    <a:alpha val="43137"/>
                  </a:srgbClr>
                </a:outerShdw>
              </a:effectLst>
            </a:rPr>
            <a:t>3.5 million positional records from </a:t>
          </a:r>
          <a:br>
            <a:rPr lang="en-US" sz="1600" b="1" kern="1200" dirty="0" smtClean="0">
              <a:effectLst>
                <a:outerShdw blurRad="38100" dist="38100" dir="2700000" algn="tl">
                  <a:srgbClr val="000000">
                    <a:alpha val="43137"/>
                  </a:srgbClr>
                </a:outerShdw>
              </a:effectLst>
            </a:rPr>
          </a:br>
          <a:r>
            <a:rPr lang="en-US" sz="1600" b="1" kern="1200" dirty="0" smtClean="0">
              <a:effectLst>
                <a:outerShdw blurRad="38100" dist="38100" dir="2700000" algn="tl">
                  <a:srgbClr val="000000">
                    <a:alpha val="43137"/>
                  </a:srgbClr>
                </a:outerShdw>
              </a:effectLst>
            </a:rPr>
            <a:t>22,000 trucks</a:t>
          </a:r>
          <a:endParaRPr lang="en-US" sz="1600" b="1" kern="1200" dirty="0">
            <a:effectLst>
              <a:outerShdw blurRad="38100" dist="38100" dir="2700000" algn="tl">
                <a:srgbClr val="000000">
                  <a:alpha val="43137"/>
                </a:srgbClr>
              </a:outerShdw>
            </a:effectLst>
          </a:endParaRPr>
        </a:p>
      </dsp:txBody>
      <dsp:txXfrm>
        <a:off x="897440" y="1957993"/>
        <a:ext cx="4240747" cy="770312"/>
      </dsp:txXfrm>
    </dsp:sp>
    <dsp:sp modelId="{E659AB14-669A-42A5-B896-181066A9504C}">
      <dsp:nvSpPr>
        <dsp:cNvPr id="0" name=""/>
        <dsp:cNvSpPr/>
      </dsp:nvSpPr>
      <dsp:spPr>
        <a:xfrm>
          <a:off x="1313497" y="2901043"/>
          <a:ext cx="5253989" cy="81824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1" kern="1200" dirty="0" smtClean="0">
              <a:effectLst>
                <a:outerShdw blurRad="38100" dist="38100" dir="2700000" algn="tl">
                  <a:srgbClr val="000000">
                    <a:alpha val="43137"/>
                  </a:srgbClr>
                </a:outerShdw>
              </a:effectLst>
            </a:rPr>
            <a:t>Close to 60,000 truck tours</a:t>
          </a:r>
          <a:endParaRPr lang="en-US" sz="1600" b="1" kern="1200" dirty="0">
            <a:effectLst>
              <a:outerShdw blurRad="38100" dist="38100" dir="2700000" algn="tl">
                <a:srgbClr val="000000">
                  <a:alpha val="43137"/>
                </a:srgbClr>
              </a:outerShdw>
            </a:effectLst>
          </a:endParaRPr>
        </a:p>
      </dsp:txBody>
      <dsp:txXfrm>
        <a:off x="1337462" y="2925008"/>
        <a:ext cx="4234180" cy="770312"/>
      </dsp:txXfrm>
    </dsp:sp>
    <dsp:sp modelId="{3BB59F82-9073-40C0-BDBF-ACFF4F26B9AD}">
      <dsp:nvSpPr>
        <dsp:cNvPr id="0" name=""/>
        <dsp:cNvSpPr/>
      </dsp:nvSpPr>
      <dsp:spPr>
        <a:xfrm>
          <a:off x="4722131" y="626699"/>
          <a:ext cx="531857" cy="531857"/>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n-US" sz="1600" b="1" kern="1200" dirty="0">
            <a:effectLst>
              <a:outerShdw blurRad="38100" dist="38100" dir="2700000" algn="tl">
                <a:srgbClr val="000000">
                  <a:alpha val="43137"/>
                </a:srgbClr>
              </a:outerShdw>
            </a:effectLst>
          </a:endParaRPr>
        </a:p>
      </dsp:txBody>
      <dsp:txXfrm>
        <a:off x="4841799" y="626699"/>
        <a:ext cx="292521" cy="400222"/>
      </dsp:txXfrm>
    </dsp:sp>
    <dsp:sp modelId="{2ADB185D-EE2B-4D19-96D3-E2DF72574F67}">
      <dsp:nvSpPr>
        <dsp:cNvPr id="0" name=""/>
        <dsp:cNvSpPr/>
      </dsp:nvSpPr>
      <dsp:spPr>
        <a:xfrm>
          <a:off x="5162153" y="1593714"/>
          <a:ext cx="531857" cy="531857"/>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n-US" sz="1600" b="1" kern="1200" dirty="0">
            <a:effectLst>
              <a:outerShdw blurRad="38100" dist="38100" dir="2700000" algn="tl">
                <a:srgbClr val="000000">
                  <a:alpha val="43137"/>
                </a:srgbClr>
              </a:outerShdw>
            </a:effectLst>
          </a:endParaRPr>
        </a:p>
      </dsp:txBody>
      <dsp:txXfrm>
        <a:off x="5281821" y="1593714"/>
        <a:ext cx="292521" cy="400222"/>
      </dsp:txXfrm>
    </dsp:sp>
    <dsp:sp modelId="{54514F45-2082-42AE-9ED3-FE231061490F}">
      <dsp:nvSpPr>
        <dsp:cNvPr id="0" name=""/>
        <dsp:cNvSpPr/>
      </dsp:nvSpPr>
      <dsp:spPr>
        <a:xfrm>
          <a:off x="5595607" y="2560728"/>
          <a:ext cx="531857" cy="531857"/>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n-US" sz="1600" b="1" kern="1200" dirty="0">
            <a:effectLst>
              <a:outerShdw blurRad="38100" dist="38100" dir="2700000" algn="tl">
                <a:srgbClr val="000000">
                  <a:alpha val="43137"/>
                </a:srgbClr>
              </a:outerShdw>
            </a:effectLst>
          </a:endParaRPr>
        </a:p>
      </dsp:txBody>
      <dsp:txXfrm>
        <a:off x="5715275" y="2560728"/>
        <a:ext cx="292521" cy="4002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871C84-79FD-4120-B8EA-A168AC98E27E}">
      <dsp:nvSpPr>
        <dsp:cNvPr id="0" name=""/>
        <dsp:cNvSpPr/>
      </dsp:nvSpPr>
      <dsp:spPr>
        <a:xfrm>
          <a:off x="511924" y="1917"/>
          <a:ext cx="1256146" cy="753687"/>
        </a:xfrm>
        <a:prstGeom prst="roundRect">
          <a:avLst>
            <a:gd name="adj" fmla="val 10000"/>
          </a:avLst>
        </a:prstGeom>
        <a:gradFill flip="none" rotWithShape="0">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t="100000" r="100000"/>
          </a:path>
          <a:tileRect l="-100000" b="-100000"/>
        </a:gradFill>
        <a:ln w="19050" cap="flat" cmpd="sng" algn="ctr">
          <a:solidFill>
            <a:schemeClr val="accent2"/>
          </a:solidFill>
          <a:prstDash val="solid"/>
        </a:ln>
        <a:effectLst>
          <a:outerShdw blurRad="50800" dist="38100" dir="2700000" algn="tl" rotWithShape="0">
            <a:prstClr val="black">
              <a:alpha val="40000"/>
            </a:prstClr>
          </a:outerShdw>
        </a:effectLst>
      </dsp:spPr>
      <dsp:style>
        <a:lnRef idx="2">
          <a:schemeClr val="accent3"/>
        </a:lnRef>
        <a:fillRef idx="1">
          <a:schemeClr val="lt1"/>
        </a:fillRef>
        <a:effectRef idx="0">
          <a:schemeClr val="accent3"/>
        </a:effectRef>
        <a:fontRef idx="minor">
          <a:schemeClr val="dk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solidFill>
                <a:schemeClr val="tx1"/>
              </a:solidFill>
              <a:effectLst>
                <a:outerShdw blurRad="38100" dist="38100" dir="2700000" algn="tl">
                  <a:srgbClr val="000000">
                    <a:alpha val="43137"/>
                  </a:srgbClr>
                </a:outerShdw>
              </a:effectLst>
            </a:rPr>
            <a:t>Origin (Truck </a:t>
          </a:r>
          <a:br>
            <a:rPr lang="en-US" sz="1400" b="1" kern="1200" dirty="0" smtClean="0">
              <a:solidFill>
                <a:schemeClr val="tx1"/>
              </a:solidFill>
              <a:effectLst>
                <a:outerShdw blurRad="38100" dist="38100" dir="2700000" algn="tl">
                  <a:srgbClr val="000000">
                    <a:alpha val="43137"/>
                  </a:srgbClr>
                </a:outerShdw>
              </a:effectLst>
            </a:rPr>
          </a:br>
          <a:r>
            <a:rPr lang="en-US" sz="1400" b="1" kern="1200" dirty="0" smtClean="0">
              <a:solidFill>
                <a:schemeClr val="tx1"/>
              </a:solidFill>
              <a:effectLst>
                <a:outerShdw blurRad="38100" dist="38100" dir="2700000" algn="tl">
                  <a:srgbClr val="000000">
                    <a:alpha val="43137"/>
                  </a:srgbClr>
                </a:outerShdw>
              </a:effectLst>
            </a:rPr>
            <a:t>Home Base)</a:t>
          </a:r>
          <a:endParaRPr lang="en-US" sz="1400" kern="1200" dirty="0">
            <a:solidFill>
              <a:schemeClr val="tx1"/>
            </a:solidFill>
            <a:effectLst>
              <a:outerShdw blurRad="38100" dist="38100" dir="2700000" algn="tl">
                <a:srgbClr val="000000">
                  <a:alpha val="43137"/>
                </a:srgbClr>
              </a:outerShdw>
            </a:effectLst>
          </a:endParaRPr>
        </a:p>
      </dsp:txBody>
      <dsp:txXfrm>
        <a:off x="533999" y="23992"/>
        <a:ext cx="1211996" cy="709537"/>
      </dsp:txXfrm>
    </dsp:sp>
    <dsp:sp modelId="{3F6E16F0-D792-4A4A-9555-19864B5AB0FE}">
      <dsp:nvSpPr>
        <dsp:cNvPr id="0" name=""/>
        <dsp:cNvSpPr/>
      </dsp:nvSpPr>
      <dsp:spPr>
        <a:xfrm>
          <a:off x="1878611" y="222999"/>
          <a:ext cx="266303" cy="311524"/>
        </a:xfrm>
        <a:prstGeom prst="rightArrow">
          <a:avLst>
            <a:gd name="adj1" fmla="val 60000"/>
            <a:gd name="adj2" fmla="val 50000"/>
          </a:avLst>
        </a:prstGeom>
        <a:solidFill>
          <a:schemeClr val="tx1"/>
        </a:solidFill>
        <a:ln>
          <a:solidFill>
            <a:schemeClr val="bg2">
              <a:lumMod val="50000"/>
            </a:schemeClr>
          </a:solidFill>
        </a:ln>
        <a:effectLst>
          <a:outerShdw blurRad="50800" dist="38100" dir="2700000" algn="tl" rotWithShape="0">
            <a:prstClr val="black">
              <a:alpha val="40000"/>
            </a:prstClr>
          </a:outerShdw>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p>
      </dsp:txBody>
      <dsp:txXfrm>
        <a:off x="1878611" y="285304"/>
        <a:ext cx="186412" cy="186914"/>
      </dsp:txXfrm>
    </dsp:sp>
    <dsp:sp modelId="{FFC10B36-5995-4515-B30E-8499B908A41D}">
      <dsp:nvSpPr>
        <dsp:cNvPr id="0" name=""/>
        <dsp:cNvSpPr/>
      </dsp:nvSpPr>
      <dsp:spPr>
        <a:xfrm>
          <a:off x="2270529" y="1917"/>
          <a:ext cx="1256146" cy="753687"/>
        </a:xfrm>
        <a:prstGeom prst="roundRect">
          <a:avLst>
            <a:gd name="adj" fmla="val 10000"/>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path path="circle">
            <a:fillToRect t="100000" r="100000"/>
          </a:path>
          <a:tileRect l="-100000" b="-100000"/>
        </a:gradFill>
        <a:ln w="19050" cap="flat" cmpd="sng" algn="ctr">
          <a:solidFill>
            <a:schemeClr val="accent1"/>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effectLst>
                <a:outerShdw blurRad="38100" dist="38100" dir="2700000" algn="tl">
                  <a:srgbClr val="000000">
                    <a:alpha val="43137"/>
                  </a:srgbClr>
                </a:outerShdw>
              </a:effectLst>
            </a:rPr>
            <a:t>Stop 1 (Warehouse)</a:t>
          </a:r>
          <a:endParaRPr lang="en-US" sz="1400" kern="1200" dirty="0">
            <a:effectLst>
              <a:outerShdw blurRad="38100" dist="38100" dir="2700000" algn="tl">
                <a:srgbClr val="000000">
                  <a:alpha val="43137"/>
                </a:srgbClr>
              </a:outerShdw>
            </a:effectLst>
          </a:endParaRPr>
        </a:p>
      </dsp:txBody>
      <dsp:txXfrm>
        <a:off x="2292604" y="23992"/>
        <a:ext cx="1211996" cy="709537"/>
      </dsp:txXfrm>
    </dsp:sp>
    <dsp:sp modelId="{BA3D979D-B6C8-42A0-9F40-E39B5513D03B}">
      <dsp:nvSpPr>
        <dsp:cNvPr id="0" name=""/>
        <dsp:cNvSpPr/>
      </dsp:nvSpPr>
      <dsp:spPr>
        <a:xfrm rot="5400000">
          <a:off x="2765451" y="843535"/>
          <a:ext cx="266303" cy="311524"/>
        </a:xfrm>
        <a:prstGeom prst="rightArrow">
          <a:avLst>
            <a:gd name="adj1" fmla="val 60000"/>
            <a:gd name="adj2" fmla="val 50000"/>
          </a:avLst>
        </a:prstGeom>
        <a:solidFill>
          <a:schemeClr val="tx1"/>
        </a:solidFill>
        <a:ln>
          <a:solidFill>
            <a:schemeClr val="bg2">
              <a:lumMod val="50000"/>
            </a:schemeClr>
          </a:solidFill>
        </a:ln>
        <a:effectLst>
          <a:outerShdw blurRad="50800" dist="38100" dir="2700000" algn="tl" rotWithShape="0">
            <a:prstClr val="black">
              <a:alpha val="40000"/>
            </a:prstClr>
          </a:outerShdw>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p>
      </dsp:txBody>
      <dsp:txXfrm rot="-5400000">
        <a:off x="2805146" y="866146"/>
        <a:ext cx="186914" cy="186412"/>
      </dsp:txXfrm>
    </dsp:sp>
    <dsp:sp modelId="{F63CAAA7-DA36-4D0A-A7D7-F49583993E0B}">
      <dsp:nvSpPr>
        <dsp:cNvPr id="0" name=""/>
        <dsp:cNvSpPr/>
      </dsp:nvSpPr>
      <dsp:spPr>
        <a:xfrm>
          <a:off x="2270529" y="1258064"/>
          <a:ext cx="1256146" cy="753687"/>
        </a:xfrm>
        <a:prstGeom prst="roundRect">
          <a:avLst>
            <a:gd name="adj" fmla="val 10000"/>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path path="circle">
            <a:fillToRect t="100000" r="100000"/>
          </a:path>
          <a:tileRect l="-100000" b="-100000"/>
        </a:gradFill>
        <a:ln w="19050" cap="flat" cmpd="sng" algn="ctr">
          <a:solidFill>
            <a:schemeClr val="accent1"/>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effectLst>
                <a:outerShdw blurRad="38100" dist="38100" dir="2700000" algn="tl">
                  <a:srgbClr val="000000">
                    <a:alpha val="43137"/>
                  </a:srgbClr>
                </a:outerShdw>
              </a:effectLst>
            </a:rPr>
            <a:t>Stop 2 (Retail)</a:t>
          </a:r>
          <a:endParaRPr lang="en-US" sz="1400" kern="1200" dirty="0">
            <a:effectLst>
              <a:outerShdw blurRad="38100" dist="38100" dir="2700000" algn="tl">
                <a:srgbClr val="000000">
                  <a:alpha val="43137"/>
                </a:srgbClr>
              </a:outerShdw>
            </a:effectLst>
          </a:endParaRPr>
        </a:p>
      </dsp:txBody>
      <dsp:txXfrm>
        <a:off x="2292604" y="1280139"/>
        <a:ext cx="1211996" cy="709537"/>
      </dsp:txXfrm>
    </dsp:sp>
    <dsp:sp modelId="{D9E8653B-2FB1-48CC-8318-8BEC8719EFE6}">
      <dsp:nvSpPr>
        <dsp:cNvPr id="0" name=""/>
        <dsp:cNvSpPr/>
      </dsp:nvSpPr>
      <dsp:spPr>
        <a:xfrm rot="10800000">
          <a:off x="1893685" y="1479146"/>
          <a:ext cx="266303" cy="311524"/>
        </a:xfrm>
        <a:prstGeom prst="rightArrow">
          <a:avLst>
            <a:gd name="adj1" fmla="val 60000"/>
            <a:gd name="adj2" fmla="val 50000"/>
          </a:avLst>
        </a:prstGeom>
        <a:solidFill>
          <a:schemeClr val="tx1"/>
        </a:solidFill>
        <a:ln>
          <a:solidFill>
            <a:schemeClr val="bg2">
              <a:lumMod val="50000"/>
            </a:schemeClr>
          </a:solidFill>
        </a:ln>
        <a:effectLst>
          <a:outerShdw blurRad="50800" dist="38100" dir="2700000" algn="tl" rotWithShape="0">
            <a:prstClr val="black">
              <a:alpha val="40000"/>
            </a:prstClr>
          </a:outerShdw>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p>
      </dsp:txBody>
      <dsp:txXfrm rot="10800000">
        <a:off x="1973576" y="1541451"/>
        <a:ext cx="186412" cy="186914"/>
      </dsp:txXfrm>
    </dsp:sp>
    <dsp:sp modelId="{FE72D600-2FAA-4EC6-8FF2-C7AD8297C085}">
      <dsp:nvSpPr>
        <dsp:cNvPr id="0" name=""/>
        <dsp:cNvSpPr/>
      </dsp:nvSpPr>
      <dsp:spPr>
        <a:xfrm>
          <a:off x="511924" y="1258064"/>
          <a:ext cx="1256146" cy="753687"/>
        </a:xfrm>
        <a:prstGeom prst="roundRect">
          <a:avLst>
            <a:gd name="adj" fmla="val 10000"/>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path path="circle">
            <a:fillToRect t="100000" r="100000"/>
          </a:path>
          <a:tileRect l="-100000" b="-100000"/>
        </a:gradFill>
        <a:ln w="19050" cap="flat" cmpd="sng" algn="ctr">
          <a:solidFill>
            <a:schemeClr val="accent1"/>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effectLst>
                <a:outerShdw blurRad="38100" dist="38100" dir="2700000" algn="tl">
                  <a:srgbClr val="000000">
                    <a:alpha val="43137"/>
                  </a:srgbClr>
                </a:outerShdw>
              </a:effectLst>
            </a:rPr>
            <a:t>Stop 3 (Household)</a:t>
          </a:r>
          <a:endParaRPr lang="en-US" sz="1400" kern="1200" dirty="0">
            <a:effectLst>
              <a:outerShdw blurRad="38100" dist="38100" dir="2700000" algn="tl">
                <a:srgbClr val="000000">
                  <a:alpha val="43137"/>
                </a:srgbClr>
              </a:outerShdw>
            </a:effectLst>
          </a:endParaRPr>
        </a:p>
      </dsp:txBody>
      <dsp:txXfrm>
        <a:off x="533999" y="1280139"/>
        <a:ext cx="1211996" cy="709537"/>
      </dsp:txXfrm>
    </dsp:sp>
    <dsp:sp modelId="{A92E86BA-81BA-4CF6-8DC3-69302CA68B91}">
      <dsp:nvSpPr>
        <dsp:cNvPr id="0" name=""/>
        <dsp:cNvSpPr/>
      </dsp:nvSpPr>
      <dsp:spPr>
        <a:xfrm rot="5400000">
          <a:off x="1006845" y="2099682"/>
          <a:ext cx="266303" cy="311524"/>
        </a:xfrm>
        <a:prstGeom prst="rightArrow">
          <a:avLst>
            <a:gd name="adj1" fmla="val 60000"/>
            <a:gd name="adj2" fmla="val 50000"/>
          </a:avLst>
        </a:prstGeom>
        <a:solidFill>
          <a:schemeClr val="tx1"/>
        </a:solidFill>
        <a:ln>
          <a:solidFill>
            <a:schemeClr val="bg2">
              <a:lumMod val="50000"/>
            </a:schemeClr>
          </a:solidFill>
        </a:ln>
        <a:effectLst>
          <a:outerShdw blurRad="50800" dist="38100" dir="2700000" algn="tl" rotWithShape="0">
            <a:prstClr val="black">
              <a:alpha val="40000"/>
            </a:prstClr>
          </a:outerShdw>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p>
      </dsp:txBody>
      <dsp:txXfrm rot="-5400000">
        <a:off x="1046540" y="2122293"/>
        <a:ext cx="186914" cy="186412"/>
      </dsp:txXfrm>
    </dsp:sp>
    <dsp:sp modelId="{7C057E96-6F3F-41CB-89EC-A658C80E06E2}">
      <dsp:nvSpPr>
        <dsp:cNvPr id="0" name=""/>
        <dsp:cNvSpPr/>
      </dsp:nvSpPr>
      <dsp:spPr>
        <a:xfrm>
          <a:off x="511924" y="2514210"/>
          <a:ext cx="1256146" cy="753687"/>
        </a:xfrm>
        <a:prstGeom prst="roundRect">
          <a:avLst>
            <a:gd name="adj" fmla="val 10000"/>
          </a:avLst>
        </a:prstGeom>
        <a:gradFill flip="none" rotWithShape="0">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t="100000" r="100000"/>
          </a:path>
          <a:tileRect l="-100000" b="-100000"/>
        </a:gradFill>
        <a:ln w="19050" cap="flat" cmpd="sng" algn="ctr">
          <a:solidFill>
            <a:schemeClr val="accent2"/>
          </a:solidFill>
          <a:prstDash val="solid"/>
        </a:ln>
        <a:effectLst>
          <a:outerShdw blurRad="50800" dist="38100" dir="2700000" algn="tl" rotWithShape="0">
            <a:prstClr val="black">
              <a:alpha val="40000"/>
            </a:prstClr>
          </a:outerShdw>
        </a:effectLst>
      </dsp:spPr>
      <dsp:style>
        <a:lnRef idx="2">
          <a:schemeClr val="accent3"/>
        </a:lnRef>
        <a:fillRef idx="1">
          <a:schemeClr val="lt1"/>
        </a:fillRef>
        <a:effectRef idx="0">
          <a:schemeClr val="accent3"/>
        </a:effectRef>
        <a:fontRef idx="minor">
          <a:schemeClr val="dk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solidFill>
                <a:schemeClr val="tx1"/>
              </a:solidFill>
              <a:effectLst>
                <a:outerShdw blurRad="38100" dist="38100" dir="2700000" algn="tl">
                  <a:srgbClr val="000000">
                    <a:alpha val="43137"/>
                  </a:srgbClr>
                </a:outerShdw>
              </a:effectLst>
            </a:rPr>
            <a:t>Stop 4 (Home Base)</a:t>
          </a:r>
          <a:endParaRPr lang="en-US" sz="1400" kern="1200" dirty="0">
            <a:solidFill>
              <a:schemeClr val="tx1"/>
            </a:solidFill>
            <a:effectLst>
              <a:outerShdw blurRad="38100" dist="38100" dir="2700000" algn="tl">
                <a:srgbClr val="000000">
                  <a:alpha val="43137"/>
                </a:srgbClr>
              </a:outerShdw>
            </a:effectLst>
          </a:endParaRPr>
        </a:p>
      </dsp:txBody>
      <dsp:txXfrm>
        <a:off x="533999" y="2536285"/>
        <a:ext cx="1211996" cy="709537"/>
      </dsp:txXfrm>
    </dsp:sp>
    <dsp:sp modelId="{6BD0A84C-95B1-4031-B2D0-E48AF97DA964}">
      <dsp:nvSpPr>
        <dsp:cNvPr id="0" name=""/>
        <dsp:cNvSpPr/>
      </dsp:nvSpPr>
      <dsp:spPr>
        <a:xfrm>
          <a:off x="1878611" y="2735292"/>
          <a:ext cx="266303" cy="311524"/>
        </a:xfrm>
        <a:prstGeom prst="rightArrow">
          <a:avLst>
            <a:gd name="adj1" fmla="val 60000"/>
            <a:gd name="adj2" fmla="val 50000"/>
          </a:avLst>
        </a:prstGeom>
        <a:solidFill>
          <a:schemeClr val="tx1"/>
        </a:solidFill>
        <a:ln>
          <a:solidFill>
            <a:schemeClr val="bg2">
              <a:lumMod val="50000"/>
            </a:schemeClr>
          </a:solidFill>
        </a:ln>
        <a:effectLst>
          <a:outerShdw blurRad="50800" dist="38100" dir="2700000" algn="tl" rotWithShape="0">
            <a:prstClr val="black">
              <a:alpha val="40000"/>
            </a:prstClr>
          </a:outerShdw>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p>
      </dsp:txBody>
      <dsp:txXfrm>
        <a:off x="1878611" y="2797597"/>
        <a:ext cx="186412" cy="186914"/>
      </dsp:txXfrm>
    </dsp:sp>
    <dsp:sp modelId="{E112485F-3985-414D-B363-24F76B0565A9}">
      <dsp:nvSpPr>
        <dsp:cNvPr id="0" name=""/>
        <dsp:cNvSpPr/>
      </dsp:nvSpPr>
      <dsp:spPr>
        <a:xfrm>
          <a:off x="2270529" y="2514210"/>
          <a:ext cx="1256146" cy="753687"/>
        </a:xfrm>
        <a:prstGeom prst="roundRect">
          <a:avLst>
            <a:gd name="adj" fmla="val 10000"/>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path path="circle">
            <a:fillToRect t="100000" r="100000"/>
          </a:path>
          <a:tileRect l="-100000" b="-100000"/>
        </a:gradFill>
        <a:ln w="19050" cap="flat" cmpd="sng" algn="ctr">
          <a:solidFill>
            <a:schemeClr val="accent1"/>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effectLst>
                <a:outerShdw blurRad="38100" dist="38100" dir="2700000" algn="tl">
                  <a:srgbClr val="000000">
                    <a:alpha val="43137"/>
                  </a:srgbClr>
                </a:outerShdw>
              </a:effectLst>
            </a:rPr>
            <a:t>Stop 5 (Retail)</a:t>
          </a:r>
          <a:endParaRPr lang="en-US" sz="1400" kern="1200" dirty="0">
            <a:effectLst>
              <a:outerShdw blurRad="38100" dist="38100" dir="2700000" algn="tl">
                <a:srgbClr val="000000">
                  <a:alpha val="43137"/>
                </a:srgbClr>
              </a:outerShdw>
            </a:effectLst>
          </a:endParaRPr>
        </a:p>
      </dsp:txBody>
      <dsp:txXfrm>
        <a:off x="2292604" y="2536285"/>
        <a:ext cx="1211996" cy="709537"/>
      </dsp:txXfrm>
    </dsp:sp>
    <dsp:sp modelId="{BE6E1AE5-5D59-4354-BB0E-C2CA4CC721A1}">
      <dsp:nvSpPr>
        <dsp:cNvPr id="0" name=""/>
        <dsp:cNvSpPr/>
      </dsp:nvSpPr>
      <dsp:spPr>
        <a:xfrm rot="5400000">
          <a:off x="2765451" y="3355829"/>
          <a:ext cx="266303" cy="311524"/>
        </a:xfrm>
        <a:prstGeom prst="rightArrow">
          <a:avLst>
            <a:gd name="adj1" fmla="val 60000"/>
            <a:gd name="adj2" fmla="val 50000"/>
          </a:avLst>
        </a:prstGeom>
        <a:solidFill>
          <a:schemeClr val="tx1"/>
        </a:solidFill>
        <a:ln>
          <a:solidFill>
            <a:schemeClr val="bg2">
              <a:lumMod val="50000"/>
            </a:schemeClr>
          </a:solidFill>
        </a:ln>
        <a:effectLst>
          <a:outerShdw blurRad="50800" dist="38100" dir="2700000" algn="tl" rotWithShape="0">
            <a:prstClr val="black">
              <a:alpha val="40000"/>
            </a:prstClr>
          </a:outerShdw>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p>
      </dsp:txBody>
      <dsp:txXfrm rot="-5400000">
        <a:off x="2805146" y="3378440"/>
        <a:ext cx="186914" cy="186412"/>
      </dsp:txXfrm>
    </dsp:sp>
    <dsp:sp modelId="{F033D2FA-575B-4C2E-8FF4-CA97E0700D4E}">
      <dsp:nvSpPr>
        <dsp:cNvPr id="0" name=""/>
        <dsp:cNvSpPr/>
      </dsp:nvSpPr>
      <dsp:spPr>
        <a:xfrm>
          <a:off x="2270529" y="3770357"/>
          <a:ext cx="1256146" cy="753687"/>
        </a:xfrm>
        <a:prstGeom prst="roundRect">
          <a:avLst>
            <a:gd name="adj" fmla="val 10000"/>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path path="circle">
            <a:fillToRect t="100000" r="100000"/>
          </a:path>
          <a:tileRect l="-100000" b="-100000"/>
        </a:gradFill>
        <a:ln w="19050" cap="flat" cmpd="sng" algn="ctr">
          <a:solidFill>
            <a:schemeClr val="accent1"/>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effectLst>
                <a:outerShdw blurRad="38100" dist="38100" dir="2700000" algn="tl">
                  <a:srgbClr val="000000">
                    <a:alpha val="43137"/>
                  </a:srgbClr>
                </a:outerShdw>
              </a:effectLst>
            </a:rPr>
            <a:t>Stop 6 (Retail)</a:t>
          </a:r>
          <a:endParaRPr lang="en-US" sz="1400" b="1" kern="1200" dirty="0">
            <a:effectLst>
              <a:outerShdw blurRad="38100" dist="38100" dir="2700000" algn="tl">
                <a:srgbClr val="000000">
                  <a:alpha val="43137"/>
                </a:srgbClr>
              </a:outerShdw>
            </a:effectLst>
          </a:endParaRPr>
        </a:p>
      </dsp:txBody>
      <dsp:txXfrm>
        <a:off x="2292604" y="3792432"/>
        <a:ext cx="1211996" cy="709537"/>
      </dsp:txXfrm>
    </dsp:sp>
    <dsp:sp modelId="{738606DF-90D1-45F1-9DA1-E52120F1D89D}">
      <dsp:nvSpPr>
        <dsp:cNvPr id="0" name=""/>
        <dsp:cNvSpPr/>
      </dsp:nvSpPr>
      <dsp:spPr>
        <a:xfrm rot="10800000">
          <a:off x="1893685" y="3991439"/>
          <a:ext cx="266303" cy="311524"/>
        </a:xfrm>
        <a:prstGeom prst="rightArrow">
          <a:avLst>
            <a:gd name="adj1" fmla="val 60000"/>
            <a:gd name="adj2" fmla="val 50000"/>
          </a:avLst>
        </a:prstGeom>
        <a:solidFill>
          <a:schemeClr val="tx1"/>
        </a:solidFill>
        <a:ln>
          <a:solidFill>
            <a:schemeClr val="bg2">
              <a:lumMod val="50000"/>
            </a:schemeClr>
          </a:solidFill>
        </a:ln>
        <a:effectLst>
          <a:outerShdw blurRad="50800" dist="38100" dir="2700000" algn="tl" rotWithShape="0">
            <a:prstClr val="black">
              <a:alpha val="40000"/>
            </a:prstClr>
          </a:outerShdw>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p>
      </dsp:txBody>
      <dsp:txXfrm rot="10800000">
        <a:off x="1973576" y="4053744"/>
        <a:ext cx="186412" cy="186914"/>
      </dsp:txXfrm>
    </dsp:sp>
    <dsp:sp modelId="{CA3966DD-4D56-4AAD-A11D-70558257E244}">
      <dsp:nvSpPr>
        <dsp:cNvPr id="0" name=""/>
        <dsp:cNvSpPr/>
      </dsp:nvSpPr>
      <dsp:spPr>
        <a:xfrm>
          <a:off x="511924" y="3770357"/>
          <a:ext cx="1256146" cy="753687"/>
        </a:xfrm>
        <a:prstGeom prst="roundRect">
          <a:avLst>
            <a:gd name="adj" fmla="val 10000"/>
          </a:avLst>
        </a:prstGeom>
        <a:gradFill flip="none" rotWithShape="0">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t="100000" r="100000"/>
          </a:path>
          <a:tileRect l="-100000" b="-100000"/>
        </a:gradFill>
        <a:ln w="19050" cap="flat" cmpd="sng" algn="ctr">
          <a:solidFill>
            <a:schemeClr val="accent2"/>
          </a:solidFill>
          <a:prstDash val="solid"/>
        </a:ln>
        <a:effectLst>
          <a:outerShdw blurRad="50800" dist="38100" dir="2700000" algn="tl" rotWithShape="0">
            <a:prstClr val="black">
              <a:alpha val="40000"/>
            </a:prstClr>
          </a:outerShdw>
        </a:effectLst>
      </dsp:spPr>
      <dsp:style>
        <a:lnRef idx="2">
          <a:schemeClr val="accent3"/>
        </a:lnRef>
        <a:fillRef idx="1">
          <a:schemeClr val="lt1"/>
        </a:fillRef>
        <a:effectRef idx="0">
          <a:schemeClr val="accent3"/>
        </a:effectRef>
        <a:fontRef idx="minor">
          <a:schemeClr val="dk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solidFill>
                <a:schemeClr val="tx1"/>
              </a:solidFill>
              <a:effectLst>
                <a:outerShdw blurRad="38100" dist="38100" dir="2700000" algn="tl">
                  <a:srgbClr val="000000">
                    <a:alpha val="43137"/>
                  </a:srgbClr>
                </a:outerShdw>
              </a:effectLst>
            </a:rPr>
            <a:t>Destination (Home Base)</a:t>
          </a:r>
          <a:endParaRPr lang="en-US" sz="1400" b="1" kern="1200" dirty="0">
            <a:solidFill>
              <a:schemeClr val="tx1"/>
            </a:solidFill>
            <a:effectLst>
              <a:outerShdw blurRad="38100" dist="38100" dir="2700000" algn="tl">
                <a:srgbClr val="000000">
                  <a:alpha val="43137"/>
                </a:srgbClr>
              </a:outerShdw>
            </a:effectLst>
          </a:endParaRPr>
        </a:p>
      </dsp:txBody>
      <dsp:txXfrm>
        <a:off x="533999" y="3792432"/>
        <a:ext cx="1211996" cy="7095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9E735C-AA7B-426F-8B09-A9591744A87F}">
      <dsp:nvSpPr>
        <dsp:cNvPr id="0" name=""/>
        <dsp:cNvSpPr/>
      </dsp:nvSpPr>
      <dsp:spPr>
        <a:xfrm>
          <a:off x="1070542" y="81564"/>
          <a:ext cx="2145164" cy="2145164"/>
        </a:xfrm>
        <a:prstGeom prst="circularArrow">
          <a:avLst>
            <a:gd name="adj1" fmla="val 4668"/>
            <a:gd name="adj2" fmla="val 272909"/>
            <a:gd name="adj3" fmla="val 13158708"/>
            <a:gd name="adj4" fmla="val 17811898"/>
            <a:gd name="adj5" fmla="val 4847"/>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217EDF-2828-457B-93C6-86E3321ADB16}">
      <dsp:nvSpPr>
        <dsp:cNvPr id="0" name=""/>
        <dsp:cNvSpPr/>
      </dsp:nvSpPr>
      <dsp:spPr>
        <a:xfrm>
          <a:off x="1490141" y="-8674"/>
          <a:ext cx="1305966" cy="889637"/>
        </a:xfrm>
        <a:prstGeom prst="round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effectLst>
                <a:outerShdw blurRad="38100" dist="38100" dir="2700000" algn="tl">
                  <a:srgbClr val="000000">
                    <a:alpha val="43137"/>
                  </a:srgbClr>
                </a:outerShdw>
              </a:effectLst>
            </a:rPr>
            <a:t>Origin/ Destination</a:t>
          </a:r>
          <a:endParaRPr lang="en-US" sz="1400" b="1" kern="1200" dirty="0">
            <a:effectLst>
              <a:outerShdw blurRad="38100" dist="38100" dir="2700000" algn="tl">
                <a:srgbClr val="000000">
                  <a:alpha val="43137"/>
                </a:srgbClr>
              </a:outerShdw>
            </a:effectLst>
          </a:endParaRPr>
        </a:p>
      </dsp:txBody>
      <dsp:txXfrm>
        <a:off x="1533569" y="34754"/>
        <a:ext cx="1219110" cy="802781"/>
      </dsp:txXfrm>
    </dsp:sp>
    <dsp:sp modelId="{782E1D62-9C19-4A0D-A7A4-91FA85800DFC}">
      <dsp:nvSpPr>
        <dsp:cNvPr id="0" name=""/>
        <dsp:cNvSpPr/>
      </dsp:nvSpPr>
      <dsp:spPr>
        <a:xfrm>
          <a:off x="2260400" y="1032207"/>
          <a:ext cx="1305966" cy="464506"/>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1" kern="1200" dirty="0" smtClean="0">
              <a:effectLst>
                <a:outerShdw blurRad="38100" dist="38100" dir="2700000" algn="tl">
                  <a:srgbClr val="000000">
                    <a:alpha val="43137"/>
                  </a:srgbClr>
                </a:outerShdw>
              </a:effectLst>
            </a:rPr>
            <a:t>Stop 1 (Warehouse)</a:t>
          </a:r>
          <a:endParaRPr lang="en-US" sz="1200" kern="1200" dirty="0">
            <a:effectLst>
              <a:outerShdw blurRad="38100" dist="38100" dir="2700000" algn="tl">
                <a:srgbClr val="000000">
                  <a:alpha val="43137"/>
                </a:srgbClr>
              </a:outerShdw>
            </a:effectLst>
          </a:endParaRPr>
        </a:p>
      </dsp:txBody>
      <dsp:txXfrm>
        <a:off x="2283075" y="1054882"/>
        <a:ext cx="1260616" cy="419156"/>
      </dsp:txXfrm>
    </dsp:sp>
    <dsp:sp modelId="{010083C9-2F69-4A86-B9EB-34FB0704371B}">
      <dsp:nvSpPr>
        <dsp:cNvPr id="0" name=""/>
        <dsp:cNvSpPr/>
      </dsp:nvSpPr>
      <dsp:spPr>
        <a:xfrm>
          <a:off x="1490141" y="1750715"/>
          <a:ext cx="1305966" cy="45188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effectLst>
                <a:outerShdw blurRad="38100" dist="38100" dir="2700000" algn="tl">
                  <a:srgbClr val="000000">
                    <a:alpha val="43137"/>
                  </a:srgbClr>
                </a:outerShdw>
              </a:effectLst>
            </a:rPr>
            <a:t>Stop 2 </a:t>
          </a:r>
          <a:br>
            <a:rPr lang="en-US" sz="1400" b="1" kern="1200" dirty="0" smtClean="0">
              <a:effectLst>
                <a:outerShdw blurRad="38100" dist="38100" dir="2700000" algn="tl">
                  <a:srgbClr val="000000">
                    <a:alpha val="43137"/>
                  </a:srgbClr>
                </a:outerShdw>
              </a:effectLst>
            </a:rPr>
          </a:br>
          <a:r>
            <a:rPr lang="en-US" sz="1400" b="1" kern="1200" dirty="0" smtClean="0">
              <a:effectLst>
                <a:outerShdw blurRad="38100" dist="38100" dir="2700000" algn="tl">
                  <a:srgbClr val="000000">
                    <a:alpha val="43137"/>
                  </a:srgbClr>
                </a:outerShdw>
              </a:effectLst>
            </a:rPr>
            <a:t>(Retail)</a:t>
          </a:r>
          <a:endParaRPr lang="en-US" sz="1400" kern="1200" dirty="0">
            <a:effectLst>
              <a:outerShdw blurRad="38100" dist="38100" dir="2700000" algn="tl">
                <a:srgbClr val="000000">
                  <a:alpha val="43137"/>
                </a:srgbClr>
              </a:outerShdw>
            </a:effectLst>
          </a:endParaRPr>
        </a:p>
      </dsp:txBody>
      <dsp:txXfrm>
        <a:off x="1512200" y="1772774"/>
        <a:ext cx="1261848" cy="407766"/>
      </dsp:txXfrm>
    </dsp:sp>
    <dsp:sp modelId="{38B3BD53-C239-439A-AFF3-9D2FC413FB4F}">
      <dsp:nvSpPr>
        <dsp:cNvPr id="0" name=""/>
        <dsp:cNvSpPr/>
      </dsp:nvSpPr>
      <dsp:spPr>
        <a:xfrm>
          <a:off x="719882" y="1032207"/>
          <a:ext cx="1305966" cy="464506"/>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1" kern="1200" dirty="0" smtClean="0">
              <a:effectLst>
                <a:outerShdw blurRad="38100" dist="38100" dir="2700000" algn="tl">
                  <a:srgbClr val="000000">
                    <a:alpha val="43137"/>
                  </a:srgbClr>
                </a:outerShdw>
              </a:effectLst>
            </a:rPr>
            <a:t>Stop 3 (Household)</a:t>
          </a:r>
          <a:endParaRPr lang="en-US" sz="1200" kern="1200" dirty="0">
            <a:effectLst>
              <a:outerShdw blurRad="38100" dist="38100" dir="2700000" algn="tl">
                <a:srgbClr val="000000">
                  <a:alpha val="43137"/>
                </a:srgbClr>
              </a:outerShdw>
            </a:effectLst>
          </a:endParaRPr>
        </a:p>
      </dsp:txBody>
      <dsp:txXfrm>
        <a:off x="742557" y="1054882"/>
        <a:ext cx="1260616" cy="41915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8D0EC5-CC08-4554-A069-3208D6533C62}">
      <dsp:nvSpPr>
        <dsp:cNvPr id="0" name=""/>
        <dsp:cNvSpPr/>
      </dsp:nvSpPr>
      <dsp:spPr>
        <a:xfrm>
          <a:off x="1013611" y="2786"/>
          <a:ext cx="2011377" cy="2011377"/>
        </a:xfrm>
        <a:prstGeom prst="circularArrow">
          <a:avLst>
            <a:gd name="adj1" fmla="val 5689"/>
            <a:gd name="adj2" fmla="val 340510"/>
            <a:gd name="adj3" fmla="val 12657035"/>
            <a:gd name="adj4" fmla="val 18104280"/>
            <a:gd name="adj5" fmla="val 5908"/>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77D34B-6DA6-4C66-9865-86ED2BFA8F19}">
      <dsp:nvSpPr>
        <dsp:cNvPr id="0" name=""/>
        <dsp:cNvSpPr/>
      </dsp:nvSpPr>
      <dsp:spPr>
        <a:xfrm>
          <a:off x="1347843" y="2873"/>
          <a:ext cx="1342913" cy="845760"/>
        </a:xfrm>
        <a:prstGeom prst="round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i="0" kern="1200" baseline="0" dirty="0" smtClean="0">
              <a:effectLst>
                <a:outerShdw blurRad="38100" dist="38100" dir="2700000" algn="tl">
                  <a:srgbClr val="000000">
                    <a:alpha val="43137"/>
                  </a:srgbClr>
                </a:outerShdw>
              </a:effectLst>
            </a:rPr>
            <a:t>Origin/ Destination</a:t>
          </a:r>
          <a:endParaRPr lang="en-US" sz="1400" kern="1200" dirty="0">
            <a:effectLst>
              <a:outerShdw blurRad="38100" dist="38100" dir="2700000" algn="tl">
                <a:srgbClr val="000000">
                  <a:alpha val="43137"/>
                </a:srgbClr>
              </a:outerShdw>
            </a:effectLst>
          </a:endParaRPr>
        </a:p>
      </dsp:txBody>
      <dsp:txXfrm>
        <a:off x="1389130" y="44160"/>
        <a:ext cx="1260339" cy="763186"/>
      </dsp:txXfrm>
    </dsp:sp>
    <dsp:sp modelId="{9580A129-CBEA-49FB-8245-0C856E1F3B6B}">
      <dsp:nvSpPr>
        <dsp:cNvPr id="0" name=""/>
        <dsp:cNvSpPr/>
      </dsp:nvSpPr>
      <dsp:spPr>
        <a:xfrm>
          <a:off x="2110168" y="1410276"/>
          <a:ext cx="1342913" cy="4887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i="0" kern="1200" baseline="0" dirty="0" smtClean="0">
              <a:effectLst>
                <a:outerShdw blurRad="38100" dist="38100" dir="2700000" algn="tl">
                  <a:srgbClr val="000000">
                    <a:alpha val="43137"/>
                  </a:srgbClr>
                </a:outerShdw>
              </a:effectLst>
            </a:rPr>
            <a:t>Stop 5 </a:t>
          </a:r>
          <a:br>
            <a:rPr lang="en-US" sz="1400" b="1" i="0" kern="1200" baseline="0" dirty="0" smtClean="0">
              <a:effectLst>
                <a:outerShdw blurRad="38100" dist="38100" dir="2700000" algn="tl">
                  <a:srgbClr val="000000">
                    <a:alpha val="43137"/>
                  </a:srgbClr>
                </a:outerShdw>
              </a:effectLst>
            </a:rPr>
          </a:br>
          <a:r>
            <a:rPr lang="en-US" sz="1400" b="1" i="0" kern="1200" baseline="0" dirty="0" smtClean="0">
              <a:effectLst>
                <a:outerShdw blurRad="38100" dist="38100" dir="2700000" algn="tl">
                  <a:srgbClr val="000000">
                    <a:alpha val="43137"/>
                  </a:srgbClr>
                </a:outerShdw>
              </a:effectLst>
            </a:rPr>
            <a:t>(Retail)</a:t>
          </a:r>
          <a:endParaRPr lang="en-US" sz="1400" kern="1200" dirty="0">
            <a:effectLst>
              <a:outerShdw blurRad="38100" dist="38100" dir="2700000" algn="tl">
                <a:srgbClr val="000000">
                  <a:alpha val="43137"/>
                </a:srgbClr>
              </a:outerShdw>
            </a:effectLst>
          </a:endParaRPr>
        </a:p>
      </dsp:txBody>
      <dsp:txXfrm>
        <a:off x="2134028" y="1434136"/>
        <a:ext cx="1295193" cy="441053"/>
      </dsp:txXfrm>
    </dsp:sp>
    <dsp:sp modelId="{BC175923-18E9-400B-9913-B0EAD9AE2E0F}">
      <dsp:nvSpPr>
        <dsp:cNvPr id="0" name=""/>
        <dsp:cNvSpPr/>
      </dsp:nvSpPr>
      <dsp:spPr>
        <a:xfrm>
          <a:off x="585517" y="1410276"/>
          <a:ext cx="1342913" cy="4887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effectLst>
                <a:outerShdw blurRad="38100" dist="38100" dir="2700000" algn="tl">
                  <a:srgbClr val="000000">
                    <a:alpha val="43137"/>
                  </a:srgbClr>
                </a:outerShdw>
              </a:effectLst>
            </a:rPr>
            <a:t>Stop 6</a:t>
          </a:r>
          <a:br>
            <a:rPr lang="en-US" sz="1400" b="1" kern="1200" dirty="0" smtClean="0">
              <a:effectLst>
                <a:outerShdw blurRad="38100" dist="38100" dir="2700000" algn="tl">
                  <a:srgbClr val="000000">
                    <a:alpha val="43137"/>
                  </a:srgbClr>
                </a:outerShdw>
              </a:effectLst>
            </a:rPr>
          </a:br>
          <a:r>
            <a:rPr lang="en-US" sz="1400" b="1" kern="1200" dirty="0" smtClean="0">
              <a:effectLst>
                <a:outerShdw blurRad="38100" dist="38100" dir="2700000" algn="tl">
                  <a:srgbClr val="000000">
                    <a:alpha val="43137"/>
                  </a:srgbClr>
                </a:outerShdw>
              </a:effectLst>
            </a:rPr>
            <a:t>(Retail)</a:t>
          </a:r>
          <a:endParaRPr lang="en-US" sz="1400" b="1" i="0" kern="1200" baseline="0" dirty="0">
            <a:effectLst>
              <a:outerShdw blurRad="38100" dist="38100" dir="2700000" algn="tl">
                <a:srgbClr val="000000">
                  <a:alpha val="43137"/>
                </a:srgbClr>
              </a:outerShdw>
            </a:effectLst>
          </a:endParaRPr>
        </a:p>
      </dsp:txBody>
      <dsp:txXfrm>
        <a:off x="609377" y="1434136"/>
        <a:ext cx="1295193" cy="44105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617AAD-6E31-4EE2-80E6-A8793E8BF671}">
      <dsp:nvSpPr>
        <dsp:cNvPr id="0" name=""/>
        <dsp:cNvSpPr/>
      </dsp:nvSpPr>
      <dsp:spPr>
        <a:xfrm>
          <a:off x="7032" y="750825"/>
          <a:ext cx="1133177" cy="5665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rtl="0">
            <a:lnSpc>
              <a:spcPct val="90000"/>
            </a:lnSpc>
            <a:spcBef>
              <a:spcPct val="0"/>
            </a:spcBef>
            <a:spcAft>
              <a:spcPct val="35000"/>
            </a:spcAft>
          </a:pPr>
          <a:r>
            <a:rPr lang="en-US" sz="1400" b="1" kern="1200" dirty="0" smtClean="0">
              <a:solidFill>
                <a:srgbClr val="FFFF00"/>
              </a:solidFill>
            </a:rPr>
            <a:t>Tour Generation</a:t>
          </a:r>
          <a:endParaRPr lang="en-US" sz="1200" kern="1200" dirty="0"/>
        </a:p>
      </dsp:txBody>
      <dsp:txXfrm>
        <a:off x="23627" y="767420"/>
        <a:ext cx="1099987" cy="533398"/>
      </dsp:txXfrm>
    </dsp:sp>
    <dsp:sp modelId="{6C0F86C4-F311-41D9-A48F-96A2D55BCEDE}">
      <dsp:nvSpPr>
        <dsp:cNvPr id="0" name=""/>
        <dsp:cNvSpPr/>
      </dsp:nvSpPr>
      <dsp:spPr>
        <a:xfrm>
          <a:off x="120349" y="1317414"/>
          <a:ext cx="113317" cy="669141"/>
        </a:xfrm>
        <a:custGeom>
          <a:avLst/>
          <a:gdLst/>
          <a:ahLst/>
          <a:cxnLst/>
          <a:rect l="0" t="0" r="0" b="0"/>
          <a:pathLst>
            <a:path>
              <a:moveTo>
                <a:pt x="0" y="0"/>
              </a:moveTo>
              <a:lnTo>
                <a:pt x="0" y="669141"/>
              </a:lnTo>
              <a:lnTo>
                <a:pt x="113317" y="66914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77E817-267B-424A-BAA5-C1829319A465}">
      <dsp:nvSpPr>
        <dsp:cNvPr id="0" name=""/>
        <dsp:cNvSpPr/>
      </dsp:nvSpPr>
      <dsp:spPr>
        <a:xfrm>
          <a:off x="233667" y="1459061"/>
          <a:ext cx="906541" cy="105498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lang="en-US" sz="1200" b="1" kern="1200" dirty="0" smtClean="0"/>
            <a:t>Heavy truck tour rates by industry type</a:t>
          </a:r>
          <a:endParaRPr lang="en-US" sz="1200" b="1" kern="1200" dirty="0"/>
        </a:p>
      </dsp:txBody>
      <dsp:txXfrm>
        <a:off x="260219" y="1485613"/>
        <a:ext cx="853437" cy="1001884"/>
      </dsp:txXfrm>
    </dsp:sp>
    <dsp:sp modelId="{09EA5558-BC14-4960-B43C-2A8476A4A1EE}">
      <dsp:nvSpPr>
        <dsp:cNvPr id="0" name=""/>
        <dsp:cNvSpPr/>
      </dsp:nvSpPr>
      <dsp:spPr>
        <a:xfrm>
          <a:off x="1423503" y="750825"/>
          <a:ext cx="1133177" cy="5665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rtl="0">
            <a:lnSpc>
              <a:spcPct val="90000"/>
            </a:lnSpc>
            <a:spcBef>
              <a:spcPct val="0"/>
            </a:spcBef>
            <a:spcAft>
              <a:spcPct val="35000"/>
            </a:spcAft>
          </a:pPr>
          <a:r>
            <a:rPr lang="en-US" sz="1400" b="1" kern="1200" dirty="0" smtClean="0">
              <a:solidFill>
                <a:srgbClr val="FFFF00"/>
              </a:solidFill>
            </a:rPr>
            <a:t>Stop Generation</a:t>
          </a:r>
          <a:endParaRPr lang="en-US" sz="1200" kern="1200" dirty="0"/>
        </a:p>
      </dsp:txBody>
      <dsp:txXfrm>
        <a:off x="1440098" y="767420"/>
        <a:ext cx="1099987" cy="533398"/>
      </dsp:txXfrm>
    </dsp:sp>
    <dsp:sp modelId="{04BF1223-C0BE-44F1-B143-0E56F63DC8F5}">
      <dsp:nvSpPr>
        <dsp:cNvPr id="0" name=""/>
        <dsp:cNvSpPr/>
      </dsp:nvSpPr>
      <dsp:spPr>
        <a:xfrm>
          <a:off x="1536821" y="1317414"/>
          <a:ext cx="113317" cy="424941"/>
        </a:xfrm>
        <a:custGeom>
          <a:avLst/>
          <a:gdLst/>
          <a:ahLst/>
          <a:cxnLst/>
          <a:rect l="0" t="0" r="0" b="0"/>
          <a:pathLst>
            <a:path>
              <a:moveTo>
                <a:pt x="0" y="0"/>
              </a:moveTo>
              <a:lnTo>
                <a:pt x="0" y="424941"/>
              </a:lnTo>
              <a:lnTo>
                <a:pt x="113317" y="42494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28E3FC-DC4F-4BEF-B459-4E2CBC221BED}">
      <dsp:nvSpPr>
        <dsp:cNvPr id="0" name=""/>
        <dsp:cNvSpPr/>
      </dsp:nvSpPr>
      <dsp:spPr>
        <a:xfrm>
          <a:off x="1650139" y="1459061"/>
          <a:ext cx="906541" cy="56658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lang="en-US" sz="1200" b="1" kern="1200" dirty="0" smtClean="0"/>
            <a:t>1 stop</a:t>
          </a:r>
          <a:endParaRPr lang="en-US" sz="1200" b="1" kern="1200" dirty="0"/>
        </a:p>
      </dsp:txBody>
      <dsp:txXfrm>
        <a:off x="1666734" y="1475656"/>
        <a:ext cx="873351" cy="533398"/>
      </dsp:txXfrm>
    </dsp:sp>
    <dsp:sp modelId="{C3D3C3F4-C084-4D67-8606-059CCF273C57}">
      <dsp:nvSpPr>
        <dsp:cNvPr id="0" name=""/>
        <dsp:cNvSpPr/>
      </dsp:nvSpPr>
      <dsp:spPr>
        <a:xfrm>
          <a:off x="1536821" y="1317414"/>
          <a:ext cx="113317" cy="1133177"/>
        </a:xfrm>
        <a:custGeom>
          <a:avLst/>
          <a:gdLst/>
          <a:ahLst/>
          <a:cxnLst/>
          <a:rect l="0" t="0" r="0" b="0"/>
          <a:pathLst>
            <a:path>
              <a:moveTo>
                <a:pt x="0" y="0"/>
              </a:moveTo>
              <a:lnTo>
                <a:pt x="0" y="1133177"/>
              </a:lnTo>
              <a:lnTo>
                <a:pt x="113317" y="113317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0C78E1-80B3-4DD0-A2C7-534291169ADA}">
      <dsp:nvSpPr>
        <dsp:cNvPr id="0" name=""/>
        <dsp:cNvSpPr/>
      </dsp:nvSpPr>
      <dsp:spPr>
        <a:xfrm>
          <a:off x="1650139" y="2167297"/>
          <a:ext cx="906541" cy="56658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lang="en-US" sz="1200" b="1" kern="1200" dirty="0" smtClean="0"/>
            <a:t>2 stops</a:t>
          </a:r>
          <a:endParaRPr lang="en-US" sz="1200" b="1" kern="1200" dirty="0"/>
        </a:p>
      </dsp:txBody>
      <dsp:txXfrm>
        <a:off x="1666734" y="2183892"/>
        <a:ext cx="873351" cy="533398"/>
      </dsp:txXfrm>
    </dsp:sp>
    <dsp:sp modelId="{BE903BCC-2478-4924-A1B8-1AEEEA035A56}">
      <dsp:nvSpPr>
        <dsp:cNvPr id="0" name=""/>
        <dsp:cNvSpPr/>
      </dsp:nvSpPr>
      <dsp:spPr>
        <a:xfrm>
          <a:off x="1536821" y="1317414"/>
          <a:ext cx="113317" cy="1841413"/>
        </a:xfrm>
        <a:custGeom>
          <a:avLst/>
          <a:gdLst/>
          <a:ahLst/>
          <a:cxnLst/>
          <a:rect l="0" t="0" r="0" b="0"/>
          <a:pathLst>
            <a:path>
              <a:moveTo>
                <a:pt x="0" y="0"/>
              </a:moveTo>
              <a:lnTo>
                <a:pt x="0" y="1841413"/>
              </a:lnTo>
              <a:lnTo>
                <a:pt x="113317" y="184141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4930DF-240D-43FE-A228-41B82A57AA50}">
      <dsp:nvSpPr>
        <dsp:cNvPr id="0" name=""/>
        <dsp:cNvSpPr/>
      </dsp:nvSpPr>
      <dsp:spPr>
        <a:xfrm>
          <a:off x="1650139" y="2875533"/>
          <a:ext cx="906541" cy="56658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lang="en-US" sz="1200" b="1" kern="1200" dirty="0" smtClean="0"/>
            <a:t>……..</a:t>
          </a:r>
          <a:endParaRPr lang="en-US" sz="1200" b="1" kern="1200" dirty="0"/>
        </a:p>
      </dsp:txBody>
      <dsp:txXfrm>
        <a:off x="1666734" y="2892128"/>
        <a:ext cx="873351" cy="533398"/>
      </dsp:txXfrm>
    </dsp:sp>
    <dsp:sp modelId="{FAB7E5D6-E170-4F55-8C0D-5534214C65B8}">
      <dsp:nvSpPr>
        <dsp:cNvPr id="0" name=""/>
        <dsp:cNvSpPr/>
      </dsp:nvSpPr>
      <dsp:spPr>
        <a:xfrm>
          <a:off x="1536821" y="1317414"/>
          <a:ext cx="113317" cy="2549649"/>
        </a:xfrm>
        <a:custGeom>
          <a:avLst/>
          <a:gdLst/>
          <a:ahLst/>
          <a:cxnLst/>
          <a:rect l="0" t="0" r="0" b="0"/>
          <a:pathLst>
            <a:path>
              <a:moveTo>
                <a:pt x="0" y="0"/>
              </a:moveTo>
              <a:lnTo>
                <a:pt x="0" y="2549649"/>
              </a:lnTo>
              <a:lnTo>
                <a:pt x="113317" y="254964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8845D9-6BAC-42A7-8574-F498A66D0D01}">
      <dsp:nvSpPr>
        <dsp:cNvPr id="0" name=""/>
        <dsp:cNvSpPr/>
      </dsp:nvSpPr>
      <dsp:spPr>
        <a:xfrm>
          <a:off x="1650139" y="3583769"/>
          <a:ext cx="906541" cy="56658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lang="en-US" sz="1200" b="1" kern="1200" dirty="0" smtClean="0"/>
            <a:t>11 stops</a:t>
          </a:r>
          <a:endParaRPr lang="en-US" sz="1200" b="1" kern="1200" dirty="0"/>
        </a:p>
      </dsp:txBody>
      <dsp:txXfrm>
        <a:off x="1666734" y="3600364"/>
        <a:ext cx="873351" cy="533398"/>
      </dsp:txXfrm>
    </dsp:sp>
    <dsp:sp modelId="{FED2D569-DB74-49DB-A6C5-1EDF33C365DA}">
      <dsp:nvSpPr>
        <dsp:cNvPr id="0" name=""/>
        <dsp:cNvSpPr/>
      </dsp:nvSpPr>
      <dsp:spPr>
        <a:xfrm>
          <a:off x="2839975" y="750825"/>
          <a:ext cx="1133177" cy="5665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rtl="0">
            <a:lnSpc>
              <a:spcPct val="90000"/>
            </a:lnSpc>
            <a:spcBef>
              <a:spcPct val="0"/>
            </a:spcBef>
            <a:spcAft>
              <a:spcPct val="35000"/>
            </a:spcAft>
          </a:pPr>
          <a:r>
            <a:rPr lang="en-US" sz="1400" b="1" kern="1200" dirty="0" smtClean="0">
              <a:solidFill>
                <a:srgbClr val="FFFF00"/>
              </a:solidFill>
            </a:rPr>
            <a:t>Tour Completion </a:t>
          </a:r>
          <a:endParaRPr lang="en-US" sz="1400" b="1" kern="1200" dirty="0">
            <a:solidFill>
              <a:srgbClr val="FFFF00"/>
            </a:solidFill>
          </a:endParaRPr>
        </a:p>
      </dsp:txBody>
      <dsp:txXfrm>
        <a:off x="2856570" y="767420"/>
        <a:ext cx="1099987" cy="533398"/>
      </dsp:txXfrm>
    </dsp:sp>
    <dsp:sp modelId="{09C5F43A-2DD6-4B9B-B3AC-F95DF413AA09}">
      <dsp:nvSpPr>
        <dsp:cNvPr id="0" name=""/>
        <dsp:cNvSpPr/>
      </dsp:nvSpPr>
      <dsp:spPr>
        <a:xfrm>
          <a:off x="2953293" y="1317414"/>
          <a:ext cx="113317" cy="424941"/>
        </a:xfrm>
        <a:custGeom>
          <a:avLst/>
          <a:gdLst/>
          <a:ahLst/>
          <a:cxnLst/>
          <a:rect l="0" t="0" r="0" b="0"/>
          <a:pathLst>
            <a:path>
              <a:moveTo>
                <a:pt x="0" y="0"/>
              </a:moveTo>
              <a:lnTo>
                <a:pt x="0" y="424941"/>
              </a:lnTo>
              <a:lnTo>
                <a:pt x="113317" y="42494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D4FC2C-3CF0-4B77-92CA-FF4C3AC95C12}">
      <dsp:nvSpPr>
        <dsp:cNvPr id="0" name=""/>
        <dsp:cNvSpPr/>
      </dsp:nvSpPr>
      <dsp:spPr>
        <a:xfrm>
          <a:off x="3066610" y="1459061"/>
          <a:ext cx="906541" cy="56658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lang="en-US" sz="1200" b="1" kern="1200" dirty="0" smtClean="0"/>
            <a:t>Yes – return to home base</a:t>
          </a:r>
          <a:endParaRPr lang="en-US" sz="1200" b="1" kern="1200" dirty="0"/>
        </a:p>
      </dsp:txBody>
      <dsp:txXfrm>
        <a:off x="3083205" y="1475656"/>
        <a:ext cx="873351" cy="533398"/>
      </dsp:txXfrm>
    </dsp:sp>
    <dsp:sp modelId="{4A6DCEAB-CDED-45A6-B1E3-BB2E794FA7D7}">
      <dsp:nvSpPr>
        <dsp:cNvPr id="0" name=""/>
        <dsp:cNvSpPr/>
      </dsp:nvSpPr>
      <dsp:spPr>
        <a:xfrm>
          <a:off x="2953293" y="1317414"/>
          <a:ext cx="113317" cy="1133177"/>
        </a:xfrm>
        <a:custGeom>
          <a:avLst/>
          <a:gdLst/>
          <a:ahLst/>
          <a:cxnLst/>
          <a:rect l="0" t="0" r="0" b="0"/>
          <a:pathLst>
            <a:path>
              <a:moveTo>
                <a:pt x="0" y="0"/>
              </a:moveTo>
              <a:lnTo>
                <a:pt x="0" y="1133177"/>
              </a:lnTo>
              <a:lnTo>
                <a:pt x="113317" y="113317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64BD51-805D-4069-A521-C472D4E931B8}">
      <dsp:nvSpPr>
        <dsp:cNvPr id="0" name=""/>
        <dsp:cNvSpPr/>
      </dsp:nvSpPr>
      <dsp:spPr>
        <a:xfrm>
          <a:off x="3066610" y="2167297"/>
          <a:ext cx="906541" cy="56658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lang="en-US" sz="1200" b="1" kern="1200" dirty="0" smtClean="0"/>
            <a:t>No – does not return</a:t>
          </a:r>
          <a:endParaRPr lang="en-US" sz="1200" b="1" kern="1200" dirty="0"/>
        </a:p>
      </dsp:txBody>
      <dsp:txXfrm>
        <a:off x="3083205" y="2183892"/>
        <a:ext cx="873351" cy="533398"/>
      </dsp:txXfrm>
    </dsp:sp>
    <dsp:sp modelId="{A4A81B64-1F40-4B62-9651-33025EEAC4DF}">
      <dsp:nvSpPr>
        <dsp:cNvPr id="0" name=""/>
        <dsp:cNvSpPr/>
      </dsp:nvSpPr>
      <dsp:spPr>
        <a:xfrm>
          <a:off x="4256447" y="750825"/>
          <a:ext cx="1133177" cy="5665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rtl="0">
            <a:lnSpc>
              <a:spcPct val="90000"/>
            </a:lnSpc>
            <a:spcBef>
              <a:spcPct val="0"/>
            </a:spcBef>
            <a:spcAft>
              <a:spcPct val="35000"/>
            </a:spcAft>
          </a:pPr>
          <a:r>
            <a:rPr lang="en-US" sz="1400" b="1" kern="1200" dirty="0" smtClean="0">
              <a:solidFill>
                <a:srgbClr val="FFFF00"/>
              </a:solidFill>
            </a:rPr>
            <a:t>Stop Purpose</a:t>
          </a:r>
          <a:endParaRPr lang="en-US" sz="1200" kern="1200" dirty="0"/>
        </a:p>
      </dsp:txBody>
      <dsp:txXfrm>
        <a:off x="4273042" y="767420"/>
        <a:ext cx="1099987" cy="533398"/>
      </dsp:txXfrm>
    </dsp:sp>
    <dsp:sp modelId="{B14F13B8-679A-49D0-A33D-DEC3E3D19657}">
      <dsp:nvSpPr>
        <dsp:cNvPr id="0" name=""/>
        <dsp:cNvSpPr/>
      </dsp:nvSpPr>
      <dsp:spPr>
        <a:xfrm>
          <a:off x="4369764" y="1317414"/>
          <a:ext cx="113317" cy="1274229"/>
        </a:xfrm>
        <a:custGeom>
          <a:avLst/>
          <a:gdLst/>
          <a:ahLst/>
          <a:cxnLst/>
          <a:rect l="0" t="0" r="0" b="0"/>
          <a:pathLst>
            <a:path>
              <a:moveTo>
                <a:pt x="0" y="0"/>
              </a:moveTo>
              <a:lnTo>
                <a:pt x="0" y="1274229"/>
              </a:lnTo>
              <a:lnTo>
                <a:pt x="113317" y="127422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7C94EB-3702-4431-AC19-3D6945CCAFEB}">
      <dsp:nvSpPr>
        <dsp:cNvPr id="0" name=""/>
        <dsp:cNvSpPr/>
      </dsp:nvSpPr>
      <dsp:spPr>
        <a:xfrm>
          <a:off x="4483082" y="1459061"/>
          <a:ext cx="906541" cy="226516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t" anchorCtr="0">
          <a:noAutofit/>
        </a:bodyPr>
        <a:lstStyle/>
        <a:p>
          <a:pPr lvl="0" algn="l" defTabSz="533400" rtl="0">
            <a:lnSpc>
              <a:spcPct val="90000"/>
            </a:lnSpc>
            <a:spcBef>
              <a:spcPct val="0"/>
            </a:spcBef>
            <a:spcAft>
              <a:spcPct val="35000"/>
            </a:spcAft>
          </a:pPr>
          <a:r>
            <a:rPr lang="en-US" sz="1200" b="1" kern="1200" dirty="0" smtClean="0"/>
            <a:t>One of 10 stop types</a:t>
          </a:r>
          <a:endParaRPr lang="en-US" sz="1200" b="1" kern="1200" dirty="0"/>
        </a:p>
        <a:p>
          <a:pPr marL="114300" lvl="1" indent="-114300" algn="l" defTabSz="533400" rtl="0">
            <a:lnSpc>
              <a:spcPct val="90000"/>
            </a:lnSpc>
            <a:spcBef>
              <a:spcPct val="0"/>
            </a:spcBef>
            <a:spcAft>
              <a:spcPct val="15000"/>
            </a:spcAft>
            <a:buChar char="••"/>
          </a:pPr>
          <a:r>
            <a:rPr lang="en-US" sz="1200" b="1" kern="1200" dirty="0" smtClean="0"/>
            <a:t>Retail</a:t>
          </a:r>
          <a:endParaRPr lang="en-US" sz="1200" b="1" kern="1200" dirty="0"/>
        </a:p>
        <a:p>
          <a:pPr marL="114300" lvl="1" indent="-114300" algn="l" defTabSz="533400" rtl="0">
            <a:lnSpc>
              <a:spcPct val="90000"/>
            </a:lnSpc>
            <a:spcBef>
              <a:spcPct val="0"/>
            </a:spcBef>
            <a:spcAft>
              <a:spcPct val="15000"/>
            </a:spcAft>
            <a:buChar char="••"/>
          </a:pPr>
          <a:r>
            <a:rPr lang="en-US" sz="1200" b="1" kern="1200" dirty="0" smtClean="0"/>
            <a:t>Constr.</a:t>
          </a:r>
          <a:endParaRPr lang="en-US" sz="1200" b="1" kern="1200" dirty="0"/>
        </a:p>
        <a:p>
          <a:pPr marL="114300" lvl="1" indent="-114300" algn="l" defTabSz="533400" rtl="0">
            <a:lnSpc>
              <a:spcPct val="90000"/>
            </a:lnSpc>
            <a:spcBef>
              <a:spcPct val="0"/>
            </a:spcBef>
            <a:spcAft>
              <a:spcPct val="15000"/>
            </a:spcAft>
            <a:buChar char="••"/>
          </a:pPr>
          <a:r>
            <a:rPr lang="en-US" sz="1200" b="1" kern="1200" dirty="0" smtClean="0"/>
            <a:t>Farming</a:t>
          </a:r>
          <a:endParaRPr lang="en-US" sz="1200" b="1" kern="1200" dirty="0"/>
        </a:p>
        <a:p>
          <a:pPr marL="114300" lvl="1" indent="-114300" algn="l" defTabSz="533400" rtl="0">
            <a:lnSpc>
              <a:spcPct val="90000"/>
            </a:lnSpc>
            <a:spcBef>
              <a:spcPct val="0"/>
            </a:spcBef>
            <a:spcAft>
              <a:spcPct val="15000"/>
            </a:spcAft>
            <a:buChar char="••"/>
          </a:pPr>
          <a:r>
            <a:rPr lang="en-US" sz="1200" b="1" kern="1200" dirty="0" smtClean="0"/>
            <a:t>Resid.</a:t>
          </a:r>
          <a:endParaRPr lang="en-US" sz="1200" b="1" kern="1200" dirty="0"/>
        </a:p>
        <a:p>
          <a:pPr marL="114300" lvl="1" indent="-114300" algn="l" defTabSz="533400" rtl="0">
            <a:lnSpc>
              <a:spcPct val="90000"/>
            </a:lnSpc>
            <a:spcBef>
              <a:spcPct val="0"/>
            </a:spcBef>
            <a:spcAft>
              <a:spcPct val="15000"/>
            </a:spcAft>
            <a:buChar char="••"/>
          </a:pPr>
          <a:r>
            <a:rPr lang="en-US" sz="1200" b="1" kern="1200" dirty="0" smtClean="0"/>
            <a:t>Govt.</a:t>
          </a:r>
          <a:endParaRPr lang="en-US" sz="1200" b="1" kern="1200" dirty="0"/>
        </a:p>
        <a:p>
          <a:pPr marL="114300" lvl="1" indent="-114300" algn="l" defTabSz="533400" rtl="0">
            <a:lnSpc>
              <a:spcPct val="90000"/>
            </a:lnSpc>
            <a:spcBef>
              <a:spcPct val="0"/>
            </a:spcBef>
            <a:spcAft>
              <a:spcPct val="15000"/>
            </a:spcAft>
            <a:buChar char="••"/>
          </a:pPr>
          <a:r>
            <a:rPr lang="en-US" sz="1200" b="1" kern="1200" dirty="0" smtClean="0"/>
            <a:t>Warehs.</a:t>
          </a:r>
          <a:endParaRPr lang="en-US" sz="1200" b="1" kern="1200" dirty="0"/>
        </a:p>
        <a:p>
          <a:pPr marL="114300" lvl="1" indent="-114300" algn="l" defTabSz="533400" rtl="0">
            <a:lnSpc>
              <a:spcPct val="90000"/>
            </a:lnSpc>
            <a:spcBef>
              <a:spcPct val="0"/>
            </a:spcBef>
            <a:spcAft>
              <a:spcPct val="15000"/>
            </a:spcAft>
            <a:buChar char="••"/>
          </a:pPr>
          <a:r>
            <a:rPr lang="en-US" sz="1200" b="1" kern="1200" dirty="0" smtClean="0"/>
            <a:t>Transp.</a:t>
          </a:r>
          <a:endParaRPr lang="en-US" sz="1200" b="1" kern="1200" dirty="0"/>
        </a:p>
        <a:p>
          <a:pPr marL="114300" lvl="1" indent="-114300" algn="l" defTabSz="533400" rtl="0">
            <a:lnSpc>
              <a:spcPct val="90000"/>
            </a:lnSpc>
            <a:spcBef>
              <a:spcPct val="0"/>
            </a:spcBef>
            <a:spcAft>
              <a:spcPct val="15000"/>
            </a:spcAft>
            <a:buChar char="••"/>
          </a:pPr>
          <a:r>
            <a:rPr lang="en-US" sz="1200" b="1" kern="1200" dirty="0" smtClean="0"/>
            <a:t>Office</a:t>
          </a:r>
          <a:endParaRPr lang="en-US" sz="1200" b="1" kern="1200" dirty="0"/>
        </a:p>
        <a:p>
          <a:pPr marL="114300" lvl="1" indent="-114300" algn="l" defTabSz="533400" rtl="0">
            <a:lnSpc>
              <a:spcPct val="90000"/>
            </a:lnSpc>
            <a:spcBef>
              <a:spcPct val="0"/>
            </a:spcBef>
            <a:spcAft>
              <a:spcPct val="15000"/>
            </a:spcAft>
            <a:buChar char="••"/>
          </a:pPr>
          <a:r>
            <a:rPr lang="en-US" sz="1200" b="1" kern="1200" dirty="0" smtClean="0"/>
            <a:t>Industrial</a:t>
          </a:r>
          <a:endParaRPr lang="en-US" sz="1200" b="1" kern="1200" dirty="0"/>
        </a:p>
        <a:p>
          <a:pPr marL="114300" lvl="1" indent="-114300" algn="l" defTabSz="533400" rtl="0">
            <a:lnSpc>
              <a:spcPct val="90000"/>
            </a:lnSpc>
            <a:spcBef>
              <a:spcPct val="0"/>
            </a:spcBef>
            <a:spcAft>
              <a:spcPct val="15000"/>
            </a:spcAft>
            <a:buChar char="••"/>
          </a:pPr>
          <a:r>
            <a:rPr lang="en-US" sz="1200" b="1" kern="1200" dirty="0" smtClean="0"/>
            <a:t>Service</a:t>
          </a:r>
          <a:endParaRPr lang="en-US" sz="1200" b="1" kern="1200" dirty="0"/>
        </a:p>
      </dsp:txBody>
      <dsp:txXfrm>
        <a:off x="4509634" y="1485613"/>
        <a:ext cx="853437" cy="2212060"/>
      </dsp:txXfrm>
    </dsp:sp>
    <dsp:sp modelId="{4E545629-4582-4231-9D08-69AD8FD1433B}">
      <dsp:nvSpPr>
        <dsp:cNvPr id="0" name=""/>
        <dsp:cNvSpPr/>
      </dsp:nvSpPr>
      <dsp:spPr>
        <a:xfrm>
          <a:off x="5672918" y="750825"/>
          <a:ext cx="1133177" cy="5665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rtl="0">
            <a:lnSpc>
              <a:spcPct val="90000"/>
            </a:lnSpc>
            <a:spcBef>
              <a:spcPct val="0"/>
            </a:spcBef>
            <a:spcAft>
              <a:spcPct val="35000"/>
            </a:spcAft>
          </a:pPr>
          <a:r>
            <a:rPr lang="en-US" sz="1400" b="1" kern="1200" dirty="0" smtClean="0">
              <a:solidFill>
                <a:srgbClr val="FFFF00"/>
              </a:solidFill>
            </a:rPr>
            <a:t>Stop Location</a:t>
          </a:r>
          <a:endParaRPr lang="en-US" sz="1200" b="1" kern="1200" dirty="0"/>
        </a:p>
      </dsp:txBody>
      <dsp:txXfrm>
        <a:off x="5689513" y="767420"/>
        <a:ext cx="1099987" cy="533398"/>
      </dsp:txXfrm>
    </dsp:sp>
    <dsp:sp modelId="{200E457F-54CA-4FF3-92BF-D9A36BA08349}">
      <dsp:nvSpPr>
        <dsp:cNvPr id="0" name=""/>
        <dsp:cNvSpPr/>
      </dsp:nvSpPr>
      <dsp:spPr>
        <a:xfrm>
          <a:off x="5786236" y="1317414"/>
          <a:ext cx="113317" cy="424941"/>
        </a:xfrm>
        <a:custGeom>
          <a:avLst/>
          <a:gdLst/>
          <a:ahLst/>
          <a:cxnLst/>
          <a:rect l="0" t="0" r="0" b="0"/>
          <a:pathLst>
            <a:path>
              <a:moveTo>
                <a:pt x="0" y="0"/>
              </a:moveTo>
              <a:lnTo>
                <a:pt x="0" y="424941"/>
              </a:lnTo>
              <a:lnTo>
                <a:pt x="113317" y="42494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9F29FB-1C16-49C3-A6D1-CAF6A8B90490}">
      <dsp:nvSpPr>
        <dsp:cNvPr id="0" name=""/>
        <dsp:cNvSpPr/>
      </dsp:nvSpPr>
      <dsp:spPr>
        <a:xfrm>
          <a:off x="5899554" y="1459061"/>
          <a:ext cx="906541" cy="56658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lang="en-US" sz="1200" b="1" kern="1200" dirty="0" smtClean="0"/>
            <a:t>One of 3,000 TAZs</a:t>
          </a:r>
          <a:endParaRPr lang="en-US" sz="1200" b="1" kern="1200" dirty="0"/>
        </a:p>
      </dsp:txBody>
      <dsp:txXfrm>
        <a:off x="5916149" y="1475656"/>
        <a:ext cx="873351" cy="533398"/>
      </dsp:txXfrm>
    </dsp:sp>
    <dsp:sp modelId="{E44E94A3-786A-411E-83F1-4014177E2D60}">
      <dsp:nvSpPr>
        <dsp:cNvPr id="0" name=""/>
        <dsp:cNvSpPr/>
      </dsp:nvSpPr>
      <dsp:spPr>
        <a:xfrm>
          <a:off x="7089390" y="750825"/>
          <a:ext cx="1133177" cy="5665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rtl="0">
            <a:lnSpc>
              <a:spcPct val="90000"/>
            </a:lnSpc>
            <a:spcBef>
              <a:spcPct val="0"/>
            </a:spcBef>
            <a:spcAft>
              <a:spcPct val="35000"/>
            </a:spcAft>
          </a:pPr>
          <a:r>
            <a:rPr lang="en-US" sz="1400" b="1" kern="1200" dirty="0" smtClean="0">
              <a:solidFill>
                <a:srgbClr val="FFFF00"/>
              </a:solidFill>
            </a:rPr>
            <a:t>Stop TOD Choice</a:t>
          </a:r>
          <a:endParaRPr lang="en-US" sz="1400" b="1" kern="1200" dirty="0">
            <a:solidFill>
              <a:srgbClr val="FFFF00"/>
            </a:solidFill>
          </a:endParaRPr>
        </a:p>
      </dsp:txBody>
      <dsp:txXfrm>
        <a:off x="7105985" y="767420"/>
        <a:ext cx="1099987" cy="533398"/>
      </dsp:txXfrm>
    </dsp:sp>
    <dsp:sp modelId="{BB14D8E8-CA48-4C4C-9AB0-2C73A848B6CD}">
      <dsp:nvSpPr>
        <dsp:cNvPr id="0" name=""/>
        <dsp:cNvSpPr/>
      </dsp:nvSpPr>
      <dsp:spPr>
        <a:xfrm>
          <a:off x="7202708" y="1317414"/>
          <a:ext cx="113317" cy="424941"/>
        </a:xfrm>
        <a:custGeom>
          <a:avLst/>
          <a:gdLst/>
          <a:ahLst/>
          <a:cxnLst/>
          <a:rect l="0" t="0" r="0" b="0"/>
          <a:pathLst>
            <a:path>
              <a:moveTo>
                <a:pt x="0" y="0"/>
              </a:moveTo>
              <a:lnTo>
                <a:pt x="0" y="424941"/>
              </a:lnTo>
              <a:lnTo>
                <a:pt x="113317" y="42494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771379-AF39-4906-B8AE-1C53CE325659}">
      <dsp:nvSpPr>
        <dsp:cNvPr id="0" name=""/>
        <dsp:cNvSpPr/>
      </dsp:nvSpPr>
      <dsp:spPr>
        <a:xfrm>
          <a:off x="7316025" y="1459061"/>
          <a:ext cx="906541" cy="56658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lang="en-US" sz="1200" b="1" kern="1200" dirty="0" smtClean="0">
              <a:solidFill>
                <a:schemeClr val="bg1"/>
              </a:solidFill>
            </a:rPr>
            <a:t>1</a:t>
          </a:r>
          <a:r>
            <a:rPr lang="en-US" sz="1200" b="1" kern="1200" baseline="30000" dirty="0" smtClean="0">
              <a:solidFill>
                <a:schemeClr val="bg1"/>
              </a:solidFill>
            </a:rPr>
            <a:t>st</a:t>
          </a:r>
          <a:r>
            <a:rPr lang="en-US" sz="1200" b="1" kern="1200" dirty="0" smtClean="0">
              <a:solidFill>
                <a:schemeClr val="bg1"/>
              </a:solidFill>
            </a:rPr>
            <a:t> Stop TOD (24 1-hr periods)</a:t>
          </a:r>
          <a:endParaRPr lang="en-US" sz="1200" b="1" kern="1200" dirty="0">
            <a:solidFill>
              <a:schemeClr val="bg1"/>
            </a:solidFill>
          </a:endParaRPr>
        </a:p>
      </dsp:txBody>
      <dsp:txXfrm>
        <a:off x="7332620" y="1475656"/>
        <a:ext cx="873351" cy="533398"/>
      </dsp:txXfrm>
    </dsp:sp>
    <dsp:sp modelId="{5471529D-AF1A-4E5B-A5A0-7B0F6D7474D4}">
      <dsp:nvSpPr>
        <dsp:cNvPr id="0" name=""/>
        <dsp:cNvSpPr/>
      </dsp:nvSpPr>
      <dsp:spPr>
        <a:xfrm>
          <a:off x="7202708" y="1317414"/>
          <a:ext cx="113317" cy="1133177"/>
        </a:xfrm>
        <a:custGeom>
          <a:avLst/>
          <a:gdLst/>
          <a:ahLst/>
          <a:cxnLst/>
          <a:rect l="0" t="0" r="0" b="0"/>
          <a:pathLst>
            <a:path>
              <a:moveTo>
                <a:pt x="0" y="0"/>
              </a:moveTo>
              <a:lnTo>
                <a:pt x="0" y="1133177"/>
              </a:lnTo>
              <a:lnTo>
                <a:pt x="113317" y="113317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CD55DA-2801-41A0-B958-08A27A0105B0}">
      <dsp:nvSpPr>
        <dsp:cNvPr id="0" name=""/>
        <dsp:cNvSpPr/>
      </dsp:nvSpPr>
      <dsp:spPr>
        <a:xfrm>
          <a:off x="7316025" y="2167297"/>
          <a:ext cx="906541" cy="56658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lang="en-US" sz="1200" b="1" kern="1200" dirty="0" smtClean="0">
              <a:solidFill>
                <a:schemeClr val="bg1"/>
              </a:solidFill>
            </a:rPr>
            <a:t>Next Stop TOD (24 1-hr periods)</a:t>
          </a:r>
          <a:endParaRPr lang="en-US" sz="1200" b="1" kern="1200" dirty="0">
            <a:solidFill>
              <a:schemeClr val="bg1"/>
            </a:solidFill>
          </a:endParaRPr>
        </a:p>
      </dsp:txBody>
      <dsp:txXfrm>
        <a:off x="7332620" y="2183892"/>
        <a:ext cx="873351" cy="53339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1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4.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39" tIns="48320" rIns="96639" bIns="48320" rtlCol="0"/>
          <a:lstStyle>
            <a:lvl1pPr algn="l">
              <a:defRPr sz="12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39" tIns="48320" rIns="96639" bIns="48320" rtlCol="0"/>
          <a:lstStyle>
            <a:lvl1pPr algn="r">
              <a:defRPr sz="1200"/>
            </a:lvl1pPr>
          </a:lstStyle>
          <a:p>
            <a:fld id="{A42B0732-C93F-4A06-BBC6-F7F2A01922DD}" type="datetimeFigureOut">
              <a:rPr lang="en-US" smtClean="0"/>
              <a:pPr/>
              <a:t>5/14/2013</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39" tIns="48320" rIns="96639" bIns="483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39" tIns="48320" rIns="96639" bIns="48320" rtlCol="0" anchor="b"/>
          <a:lstStyle>
            <a:lvl1pPr algn="r">
              <a:defRPr sz="1200"/>
            </a:lvl1pPr>
          </a:lstStyle>
          <a:p>
            <a:fld id="{CED451E2-2BFB-42AB-BD40-F8D1B0C4CC04}" type="slidenum">
              <a:rPr lang="en-US" smtClean="0"/>
              <a:pPr/>
              <a:t>‹#›</a:t>
            </a:fld>
            <a:endParaRPr lang="en-US" dirty="0"/>
          </a:p>
        </p:txBody>
      </p:sp>
    </p:spTree>
    <p:extLst>
      <p:ext uri="{BB962C8B-B14F-4D97-AF65-F5344CB8AC3E}">
        <p14:creationId xmlns:p14="http://schemas.microsoft.com/office/powerpoint/2010/main" val="2406555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39" tIns="48320" rIns="96639" bIns="48320" rtlCol="0"/>
          <a:lstStyle>
            <a:lvl1pPr algn="l">
              <a:defRPr sz="12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39" tIns="48320" rIns="96639" bIns="48320" rtlCol="0"/>
          <a:lstStyle>
            <a:lvl1pPr algn="r">
              <a:defRPr sz="1200"/>
            </a:lvl1pPr>
          </a:lstStyle>
          <a:p>
            <a:fld id="{D81A8936-9575-4A7B-96FF-759D075096BF}" type="datetimeFigureOut">
              <a:rPr lang="en-US" smtClean="0"/>
              <a:pPr/>
              <a:t>5/14/2013</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39" tIns="48320" rIns="96639" bIns="48320"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39" tIns="48320" rIns="96639" bIns="483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39" tIns="48320" rIns="96639" bIns="483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39" tIns="48320" rIns="96639" bIns="48320" rtlCol="0" anchor="b"/>
          <a:lstStyle>
            <a:lvl1pPr algn="r">
              <a:defRPr sz="1200"/>
            </a:lvl1pPr>
          </a:lstStyle>
          <a:p>
            <a:fld id="{AE2B0A10-6CCD-44B8-ADDC-B8A3B3A8A373}" type="slidenum">
              <a:rPr lang="en-US" smtClean="0"/>
              <a:pPr/>
              <a:t>‹#›</a:t>
            </a:fld>
            <a:endParaRPr lang="en-US" dirty="0"/>
          </a:p>
        </p:txBody>
      </p:sp>
    </p:spTree>
    <p:extLst>
      <p:ext uri="{BB962C8B-B14F-4D97-AF65-F5344CB8AC3E}">
        <p14:creationId xmlns:p14="http://schemas.microsoft.com/office/powerpoint/2010/main" val="3529460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you can see from this one months of data from ATRI for Phoenix, it can be used to determine the speeds and travel times on I-10, I-18, I-17 , US 93, etc., since the points clearly show these routes.  However by collecting the GPS data you get  a lot of addtional points , which can be processed to determine OD trip and tour information.</a:t>
            </a:r>
          </a:p>
          <a:p>
            <a:endParaRPr lang="en-US" dirty="0" smtClean="0"/>
          </a:p>
          <a:p>
            <a:r>
              <a:rPr lang="en-US" dirty="0" smtClean="0"/>
              <a:t>There are 3,429,603 GPS event records. There are GPS event records reported for 22,657 trucks.   Assuming an 8 hour gap fro a tour separates tours, there are 158, 637 tours.  There is too much data to determine how many trip end there were within the tours.  The GPS event includes duplicate stop events and many moving events during a trips.  The challenge of processing for OD purposes is to eliminate those records which do not add any OD information. </a:t>
            </a:r>
            <a:endParaRPr lang="en-US" dirty="0"/>
          </a:p>
        </p:txBody>
      </p:sp>
      <p:sp>
        <p:nvSpPr>
          <p:cNvPr id="4" name="Slide Number Placeholder 3"/>
          <p:cNvSpPr>
            <a:spLocks noGrp="1"/>
          </p:cNvSpPr>
          <p:nvPr>
            <p:ph type="sldNum" sz="quarter" idx="10"/>
          </p:nvPr>
        </p:nvSpPr>
        <p:spPr/>
        <p:txBody>
          <a:bodyPr/>
          <a:lstStyle/>
          <a:p>
            <a:fld id="{AE2B0A10-6CCD-44B8-ADDC-B8A3B3A8A373}" type="slidenum">
              <a:rPr lang="en-US" smtClean="0"/>
              <a:pPr/>
              <a:t>5</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you look at just the event for one truck, things get more manageable.  There are 719 records for this truckID, 67 of which fall south of the current MAG model region in the Tucson region. </a:t>
            </a:r>
          </a:p>
          <a:p>
            <a:endParaRPr lang="en-US" dirty="0" smtClean="0"/>
          </a:p>
          <a:p>
            <a:r>
              <a:rPr lang="en-US" dirty="0" smtClean="0"/>
              <a:t>A tour is defined as a sequence of GPS events for a TruckID, where the last event is a change of date and a change in time of more than 8 hours.  This time check is to allow for tours that extend past midnight.  Using this criteria, there are 43 possible tours for this truck ID.  There are more possible tours than would be allowed by the 30 days in April, because a possible tour number is assigned when a GPS reading is transmitted at midnight, and an additional possible tour is assigned when the actual tour begins later that morning.  The false positives for a tour, which involve only a single late midnight record, will be eliminated during data processing.</a:t>
            </a:r>
            <a:endParaRPr lang="en-US" dirty="0"/>
          </a:p>
        </p:txBody>
      </p:sp>
      <p:sp>
        <p:nvSpPr>
          <p:cNvPr id="4" name="Slide Number Placeholder 3"/>
          <p:cNvSpPr>
            <a:spLocks noGrp="1"/>
          </p:cNvSpPr>
          <p:nvPr>
            <p:ph type="sldNum" sz="quarter" idx="10"/>
          </p:nvPr>
        </p:nvSpPr>
        <p:spPr/>
        <p:txBody>
          <a:bodyPr/>
          <a:lstStyle/>
          <a:p>
            <a:fld id="{AE2B0A10-6CCD-44B8-ADDC-B8A3B3A8A373}" type="slidenum">
              <a:rPr lang="en-US" smtClean="0"/>
              <a:pPr/>
              <a:t>6</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By concentrating on just one truck , the moving and stooped events become more apparent as the events map to a tour.  And it is a tour because event 1 is at the same location as event 25 4.  The GPS event records are numbered as shown in Table on Slide 5. </a:t>
            </a:r>
            <a:endParaRPr lang="en-US" dirty="0"/>
          </a:p>
        </p:txBody>
      </p:sp>
      <p:sp>
        <p:nvSpPr>
          <p:cNvPr id="4" name="Slide Number Placeholder 3"/>
          <p:cNvSpPr>
            <a:spLocks noGrp="1"/>
          </p:cNvSpPr>
          <p:nvPr>
            <p:ph type="sldNum" sz="quarter" idx="10"/>
          </p:nvPr>
        </p:nvSpPr>
        <p:spPr/>
        <p:txBody>
          <a:bodyPr/>
          <a:lstStyle/>
          <a:p>
            <a:fld id="{AE2B0A10-6CCD-44B8-ADDC-B8A3B3A8A373}" type="slidenum">
              <a:rPr lang="en-US" smtClean="0"/>
              <a:pPr/>
              <a:t>7</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387">
              <a:buFont typeface="Arial" pitchFamily="34" charset="0"/>
              <a:buChar char="•"/>
              <a:defRPr/>
            </a:pPr>
            <a:r>
              <a:rPr lang="en-US" dirty="0" smtClean="0"/>
              <a:t>This table shows the additional processing which is conducted to determine the condition that can be associated with the event.  </a:t>
            </a:r>
          </a:p>
          <a:p>
            <a:pPr defTabSz="966387">
              <a:buFont typeface="Arial" pitchFamily="34" charset="0"/>
              <a:buChar char="•"/>
              <a:defRPr/>
            </a:pPr>
            <a:r>
              <a:rPr lang="en-US" dirty="0" smtClean="0"/>
              <a:t>For each event, the time and position of the GPS event preceding and following the record is computed.  </a:t>
            </a:r>
          </a:p>
          <a:p>
            <a:pPr defTabSz="966387">
              <a:buFont typeface="Arial" pitchFamily="34" charset="0"/>
              <a:buChar char="•"/>
              <a:defRPr/>
            </a:pPr>
            <a:r>
              <a:rPr lang="en-US" dirty="0" smtClean="0"/>
              <a:t>The Great Circle Distance (e.g., air miles) between the GPS events is calculated based on a comparison of the latitudes and longitudes of the events.  </a:t>
            </a:r>
          </a:p>
          <a:p>
            <a:pPr defTabSz="966387">
              <a:buFont typeface="Arial" pitchFamily="34" charset="0"/>
              <a:buChar char="•"/>
              <a:defRPr/>
            </a:pPr>
            <a:r>
              <a:rPr lang="en-US" dirty="0" smtClean="0"/>
              <a:t>The time between the preceding and following events is calculated based on the timestamp of those events.  </a:t>
            </a:r>
          </a:p>
          <a:p>
            <a:pPr defTabSz="966387">
              <a:buFont typeface="Arial" pitchFamily="34" charset="0"/>
              <a:buChar char="•"/>
              <a:defRPr/>
            </a:pPr>
            <a:r>
              <a:rPr lang="en-US" dirty="0" smtClean="0"/>
              <a:t>The “air speed” in MPH is calculated based on the distance from the last (…or to the next) GPS event divided by the time from the last (…or to the next) GPS event.  It is from this comparison of the sequence of time, distances and speeds that a determination can be made as to the action of the GPS Truck vehicle at that event.  </a:t>
            </a:r>
          </a:p>
          <a:p>
            <a:pPr defTabSz="966387">
              <a:buFont typeface="Arial" pitchFamily="34" charset="0"/>
              <a:buChar char="•"/>
              <a:defRPr/>
            </a:pPr>
            <a:r>
              <a:rPr lang="en-US" dirty="0" smtClean="0"/>
              <a:t>It is also noted that the imprecision of the GPS location reading may erroneously give the indication that the truck has moved when it is merely a slightly different GPS location reading.  It is for this reason that the criteria for motion with respect to the last or next events is a speed of 5 MPH and not absolute zero.  </a:t>
            </a:r>
          </a:p>
          <a:p>
            <a:pPr defTabSz="966387">
              <a:buFont typeface="Arial" pitchFamily="34" charset="0"/>
              <a:buChar char="•"/>
              <a:defRPr/>
            </a:pPr>
            <a:r>
              <a:rPr lang="en-US" dirty="0" smtClean="0"/>
              <a:t>The Red text shows attributes when event transition between stooped and moving.  Stops are a tour occur at those transitions.</a:t>
            </a:r>
          </a:p>
          <a:p>
            <a:endParaRPr lang="en-US" dirty="0"/>
          </a:p>
        </p:txBody>
      </p:sp>
      <p:sp>
        <p:nvSpPr>
          <p:cNvPr id="4" name="Slide Number Placeholder 3"/>
          <p:cNvSpPr>
            <a:spLocks noGrp="1"/>
          </p:cNvSpPr>
          <p:nvPr>
            <p:ph type="sldNum" sz="quarter" idx="10"/>
          </p:nvPr>
        </p:nvSpPr>
        <p:spPr/>
        <p:txBody>
          <a:bodyPr/>
          <a:lstStyle/>
          <a:p>
            <a:fld id="{AE2B0A10-6CCD-44B8-ADDC-B8A3B3A8A373}" type="slidenum">
              <a:rPr lang="en-US" smtClean="0"/>
              <a:pPr/>
              <a:t>8</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387">
              <a:buFont typeface="Arial" pitchFamily="34" charset="0"/>
              <a:buChar char="•"/>
              <a:defRPr/>
            </a:pPr>
            <a:r>
              <a:rPr lang="en-US" dirty="0" smtClean="0"/>
              <a:t>This table shows the additional processing which is conducted to determine the condition that can be associated with the event.  </a:t>
            </a:r>
          </a:p>
          <a:p>
            <a:pPr defTabSz="966387">
              <a:buFont typeface="Arial" pitchFamily="34" charset="0"/>
              <a:buChar char="•"/>
              <a:defRPr/>
            </a:pPr>
            <a:r>
              <a:rPr lang="en-US" dirty="0" smtClean="0"/>
              <a:t>For each event, the time and position of the GPS event preceding and following the record is computed.  </a:t>
            </a:r>
          </a:p>
          <a:p>
            <a:pPr defTabSz="966387">
              <a:buFont typeface="Arial" pitchFamily="34" charset="0"/>
              <a:buChar char="•"/>
              <a:defRPr/>
            </a:pPr>
            <a:r>
              <a:rPr lang="en-US" dirty="0" smtClean="0"/>
              <a:t>The Great Circle Distance (e.g., air miles) between the GPS events is calculated based on a comparison of the latitudes and longitudes of the events.  </a:t>
            </a:r>
          </a:p>
          <a:p>
            <a:pPr defTabSz="966387">
              <a:buFont typeface="Arial" pitchFamily="34" charset="0"/>
              <a:buChar char="•"/>
              <a:defRPr/>
            </a:pPr>
            <a:r>
              <a:rPr lang="en-US" dirty="0" smtClean="0"/>
              <a:t>The time between the preceding and following events is calculated based on the timestamp of those events.  </a:t>
            </a:r>
          </a:p>
          <a:p>
            <a:pPr defTabSz="966387">
              <a:buFont typeface="Arial" pitchFamily="34" charset="0"/>
              <a:buChar char="•"/>
              <a:defRPr/>
            </a:pPr>
            <a:r>
              <a:rPr lang="en-US" dirty="0" smtClean="0"/>
              <a:t>The “air speed” in MPH is calculated based on the distance from the last (…or to the next) GPS event divided by the time from the last (…or to the next) GPS event.  It is from this comparison of the sequence of time, distances and speeds that a determination can be made as to the action of the GPS Truck vehicle at that event.  </a:t>
            </a:r>
          </a:p>
          <a:p>
            <a:pPr defTabSz="966387">
              <a:buFont typeface="Arial" pitchFamily="34" charset="0"/>
              <a:buChar char="•"/>
              <a:defRPr/>
            </a:pPr>
            <a:r>
              <a:rPr lang="en-US" dirty="0" smtClean="0"/>
              <a:t>It is also noted that the imprecision of the GPS location reading may erroneously give the indication that the truck has moved when it is merely a slightly different GPS location reading.  It is for this reason that the criteria for motion with respect to the last or next events is a speed of 5 MPH and not absolute zero.  </a:t>
            </a:r>
          </a:p>
          <a:p>
            <a:pPr defTabSz="966387">
              <a:buFont typeface="Arial" pitchFamily="34" charset="0"/>
              <a:buChar char="•"/>
              <a:defRPr/>
            </a:pPr>
            <a:r>
              <a:rPr lang="en-US" dirty="0" smtClean="0"/>
              <a:t>The Red text shows attributes when event transition between stooped and moving.  Stops are a tour occur at those transitions.</a:t>
            </a:r>
          </a:p>
          <a:p>
            <a:endParaRPr lang="en-US" dirty="0"/>
          </a:p>
        </p:txBody>
      </p:sp>
      <p:sp>
        <p:nvSpPr>
          <p:cNvPr id="4" name="Slide Number Placeholder 3"/>
          <p:cNvSpPr>
            <a:spLocks noGrp="1"/>
          </p:cNvSpPr>
          <p:nvPr>
            <p:ph type="sldNum" sz="quarter" idx="10"/>
          </p:nvPr>
        </p:nvSpPr>
        <p:spPr/>
        <p:txBody>
          <a:bodyPr/>
          <a:lstStyle/>
          <a:p>
            <a:fld id="{AE2B0A10-6CCD-44B8-ADDC-B8A3B3A8A373}" type="slidenum">
              <a:rPr lang="en-US" smtClean="0"/>
              <a:pPr/>
              <a:t>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Stops on a tour occur at those transitions between stopped and moving.</a:t>
            </a:r>
          </a:p>
          <a:p>
            <a:endParaRPr lang="en-US" dirty="0" smtClean="0"/>
          </a:p>
        </p:txBody>
      </p:sp>
      <p:sp>
        <p:nvSpPr>
          <p:cNvPr id="4" name="Slide Number Placeholder 3"/>
          <p:cNvSpPr>
            <a:spLocks noGrp="1"/>
          </p:cNvSpPr>
          <p:nvPr>
            <p:ph type="sldNum" sz="quarter" idx="10"/>
          </p:nvPr>
        </p:nvSpPr>
        <p:spPr/>
        <p:txBody>
          <a:bodyPr/>
          <a:lstStyle/>
          <a:p>
            <a:fld id="{AE2B0A10-6CCD-44B8-ADDC-B8A3B3A8A373}" type="slidenum">
              <a:rPr lang="en-US" smtClean="0"/>
              <a:pPr/>
              <a:t>10</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locations</a:t>
            </a:r>
            <a:r>
              <a:rPr lang="en-US" baseline="0" dirty="0" smtClean="0"/>
              <a:t> </a:t>
            </a:r>
            <a:r>
              <a:rPr lang="en-US" dirty="0" smtClean="0"/>
              <a:t>fall inside TAZs</a:t>
            </a:r>
            <a:endParaRPr lang="en-US" dirty="0"/>
          </a:p>
        </p:txBody>
      </p:sp>
      <p:sp>
        <p:nvSpPr>
          <p:cNvPr id="4" name="Slide Number Placeholder 3"/>
          <p:cNvSpPr>
            <a:spLocks noGrp="1"/>
          </p:cNvSpPr>
          <p:nvPr>
            <p:ph type="sldNum" sz="quarter" idx="10"/>
          </p:nvPr>
        </p:nvSpPr>
        <p:spPr/>
        <p:txBody>
          <a:bodyPr/>
          <a:lstStyle/>
          <a:p>
            <a:fld id="{AE2B0A10-6CCD-44B8-ADDC-B8A3B3A8A373}" type="slidenum">
              <a:rPr lang="en-US" smtClean="0"/>
              <a:pPr/>
              <a:t>11</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locations</a:t>
            </a:r>
            <a:r>
              <a:rPr lang="en-US" baseline="0" dirty="0" smtClean="0"/>
              <a:t> fall within land use polygons.</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AE2B0A10-6CCD-44B8-ADDC-B8A3B3A8A373}" type="slidenum">
              <a:rPr lang="en-US" smtClean="0"/>
              <a:pPr/>
              <a:t>12</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you are trying to define in travel demand forecasting is trips , separately…or as organized into</a:t>
            </a:r>
            <a:r>
              <a:rPr lang="en-US" baseline="0" dirty="0" smtClean="0"/>
              <a:t> tours.  The problem is getting enough data to develop models of these trips and tours.  For trucks we believe that GPS data does that</a:t>
            </a:r>
            <a:endParaRPr lang="en-US" dirty="0"/>
          </a:p>
        </p:txBody>
      </p:sp>
      <p:sp>
        <p:nvSpPr>
          <p:cNvPr id="4" name="Slide Number Placeholder 3"/>
          <p:cNvSpPr>
            <a:spLocks noGrp="1"/>
          </p:cNvSpPr>
          <p:nvPr>
            <p:ph type="sldNum" sz="quarter" idx="10"/>
          </p:nvPr>
        </p:nvSpPr>
        <p:spPr/>
        <p:txBody>
          <a:bodyPr/>
          <a:lstStyle/>
          <a:p>
            <a:fld id="{AE2B0A10-6CCD-44B8-ADDC-B8A3B3A8A373}" type="slidenum">
              <a:rPr lang="en-US" smtClean="0"/>
              <a:pPr/>
              <a:t>13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06294" y="0"/>
            <a:ext cx="7772400" cy="1138296"/>
          </a:xfrm>
        </p:spPr>
        <p:txBody>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506294" y="1038540"/>
            <a:ext cx="6400800" cy="560959"/>
          </a:xfrm>
        </p:spPr>
        <p:txBody>
          <a:bodyPr>
            <a:normAutofit/>
          </a:bodyPr>
          <a:lstStyle>
            <a:lvl1pPr marL="0" indent="0" algn="l">
              <a:buNone/>
              <a:defRPr sz="2800" i="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descr="new cover slide2.jpg"/>
          <p:cNvPicPr>
            <a:picLocks noChangeAspect="1"/>
          </p:cNvPicPr>
          <p:nvPr/>
        </p:nvPicPr>
        <p:blipFill>
          <a:blip r:embed="rId2" cstate="screen"/>
          <a:stretch>
            <a:fillRect/>
          </a:stretch>
        </p:blipFill>
        <p:spPr bwMode="gray">
          <a:xfrm>
            <a:off x="0" y="1981200"/>
            <a:ext cx="9144000" cy="4114800"/>
          </a:xfrm>
          <a:prstGeom prst="rect">
            <a:avLst/>
          </a:prstGeom>
        </p:spPr>
      </p:pic>
      <p:pic>
        <p:nvPicPr>
          <p:cNvPr id="5" name="Picture 21" descr="CS_logo_BW_No tag2"/>
          <p:cNvPicPr>
            <a:picLocks noChangeAspect="1" noChangeArrowheads="1"/>
          </p:cNvPicPr>
          <p:nvPr/>
        </p:nvPicPr>
        <p:blipFill>
          <a:blip r:embed="rId3" cstate="screen"/>
          <a:srcRect/>
          <a:stretch>
            <a:fillRect/>
          </a:stretch>
        </p:blipFill>
        <p:spPr bwMode="auto">
          <a:xfrm>
            <a:off x="614363" y="6294438"/>
            <a:ext cx="1690687" cy="411162"/>
          </a:xfrm>
          <a:prstGeom prst="rect">
            <a:avLst/>
          </a:prstGeom>
          <a:noFill/>
          <a:ln w="9525">
            <a:solidFill>
              <a:srgbClr val="002E56"/>
            </a:solidFill>
            <a:miter lim="800000"/>
            <a:headEnd/>
            <a:tailEnd/>
          </a:ln>
        </p:spPr>
      </p:pic>
      <p:sp>
        <p:nvSpPr>
          <p:cNvPr id="7" name="TextBox 6"/>
          <p:cNvSpPr txBox="1"/>
          <p:nvPr/>
        </p:nvSpPr>
        <p:spPr bwMode="gray">
          <a:xfrm>
            <a:off x="499651" y="2234153"/>
            <a:ext cx="8034391" cy="3147015"/>
          </a:xfrm>
          <a:prstGeom prst="rect">
            <a:avLst/>
          </a:prstGeom>
          <a:noFill/>
        </p:spPr>
        <p:txBody>
          <a:bodyPr wrap="square" rtlCol="0">
            <a:spAutoFit/>
          </a:bodyPr>
          <a:lstStyle/>
          <a:p>
            <a:pPr>
              <a:spcAft>
                <a:spcPts val="7500"/>
              </a:spcAft>
            </a:pPr>
            <a:r>
              <a:rPr lang="en-US" sz="1400" b="1" i="1" dirty="0" smtClean="0"/>
              <a:t>presented</a:t>
            </a:r>
            <a:r>
              <a:rPr lang="en-US" sz="1400" b="1" i="1" baseline="0" dirty="0" smtClean="0"/>
              <a:t> to</a:t>
            </a:r>
          </a:p>
          <a:p>
            <a:r>
              <a:rPr lang="en-US" sz="1400" b="1" i="1" baseline="0" dirty="0" smtClean="0"/>
              <a:t>presented by</a:t>
            </a:r>
          </a:p>
          <a:p>
            <a:r>
              <a:rPr lang="en-US" b="1" baseline="0" dirty="0" smtClean="0"/>
              <a:t>Cambridge Systematics, Inc.</a:t>
            </a:r>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6" name="Text Box 18"/>
          <p:cNvSpPr txBox="1">
            <a:spLocks noChangeArrowheads="1"/>
          </p:cNvSpPr>
          <p:nvPr/>
        </p:nvSpPr>
        <p:spPr bwMode="gray">
          <a:xfrm>
            <a:off x="4991100" y="5732463"/>
            <a:ext cx="3793411" cy="338554"/>
          </a:xfrm>
          <a:prstGeom prst="rect">
            <a:avLst/>
          </a:prstGeom>
          <a:noFill/>
          <a:ln w="12700">
            <a:noFill/>
            <a:miter lim="800000"/>
            <a:headEnd type="none" w="sm" len="sm"/>
            <a:tailEnd/>
          </a:ln>
          <a:effectLst/>
        </p:spPr>
        <p:txBody>
          <a:bodyPr wrap="none">
            <a:spAutoFit/>
          </a:bodyPr>
          <a:lstStyle/>
          <a:p>
            <a:r>
              <a:rPr lang="en-US" sz="1600" dirty="0">
                <a:solidFill>
                  <a:schemeClr val="bg2">
                    <a:lumMod val="40000"/>
                    <a:lumOff val="60000"/>
                  </a:schemeClr>
                </a:solidFill>
              </a:rPr>
              <a:t>Transportation leadership you can trust.</a:t>
            </a:r>
          </a:p>
        </p:txBody>
      </p:sp>
      <p:sp>
        <p:nvSpPr>
          <p:cNvPr id="9" name="Text Placeholder 8"/>
          <p:cNvSpPr>
            <a:spLocks noGrp="1"/>
          </p:cNvSpPr>
          <p:nvPr>
            <p:ph type="body" sz="quarter" idx="10" hasCustomPrompt="1"/>
          </p:nvPr>
        </p:nvSpPr>
        <p:spPr bwMode="gray">
          <a:xfrm>
            <a:off x="499651" y="2583353"/>
            <a:ext cx="6032500" cy="470931"/>
          </a:xfrm>
        </p:spPr>
        <p:txBody>
          <a:bodyPr>
            <a:normAutofit/>
          </a:bodyPr>
          <a:lstStyle>
            <a:lvl1pPr marL="0" indent="0">
              <a:buFontTx/>
              <a:buNone/>
              <a:defRPr sz="2400"/>
            </a:lvl1pPr>
          </a:lstStyle>
          <a:p>
            <a:pPr lvl="0"/>
            <a:r>
              <a:rPr lang="en-US" sz="2400" dirty="0" smtClean="0"/>
              <a:t>Client Name</a:t>
            </a:r>
            <a:endParaRPr lang="en-US" dirty="0"/>
          </a:p>
        </p:txBody>
      </p:sp>
      <p:sp>
        <p:nvSpPr>
          <p:cNvPr id="11" name="Text Placeholder 10"/>
          <p:cNvSpPr>
            <a:spLocks noGrp="1"/>
          </p:cNvSpPr>
          <p:nvPr>
            <p:ph type="body" sz="quarter" idx="11" hasCustomPrompt="1"/>
          </p:nvPr>
        </p:nvSpPr>
        <p:spPr bwMode="gray">
          <a:xfrm>
            <a:off x="499651" y="5354638"/>
            <a:ext cx="1857375" cy="377825"/>
          </a:xfrm>
        </p:spPr>
        <p:txBody>
          <a:bodyPr>
            <a:normAutofit/>
          </a:bodyPr>
          <a:lstStyle>
            <a:lvl1pPr>
              <a:buFontTx/>
              <a:buNone/>
              <a:defRPr sz="1600"/>
            </a:lvl1pPr>
          </a:lstStyle>
          <a:p>
            <a:pPr lvl="0"/>
            <a:r>
              <a:rPr lang="en-US" dirty="0" smtClean="0"/>
              <a:t>Date</a:t>
            </a:r>
            <a:endParaRPr lang="en-US" dirty="0"/>
          </a:p>
        </p:txBody>
      </p:sp>
      <p:sp>
        <p:nvSpPr>
          <p:cNvPr id="13" name="Text Placeholder 12"/>
          <p:cNvSpPr>
            <a:spLocks noGrp="1"/>
          </p:cNvSpPr>
          <p:nvPr>
            <p:ph type="body" sz="quarter" idx="12" hasCustomPrompt="1"/>
          </p:nvPr>
        </p:nvSpPr>
        <p:spPr bwMode="gray">
          <a:xfrm>
            <a:off x="499651" y="3903408"/>
            <a:ext cx="2554288" cy="989096"/>
          </a:xfrm>
        </p:spPr>
        <p:txBody>
          <a:bodyPr>
            <a:noAutofit/>
          </a:bodyPr>
          <a:lstStyle>
            <a:lvl1pPr marL="0" indent="0">
              <a:buFontTx/>
              <a:buNone/>
              <a:defRPr sz="1600" baseline="0"/>
            </a:lvl1pPr>
          </a:lstStyle>
          <a:p>
            <a:pPr lvl="0"/>
            <a:r>
              <a:rPr lang="en-US" dirty="0" smtClean="0"/>
              <a:t>Presenters Name(s)</a:t>
            </a:r>
            <a:endParaRPr lang="en-US" dirty="0"/>
          </a:p>
        </p:txBody>
      </p:sp>
    </p:spTree>
  </p:cSld>
  <p:clrMapOvr>
    <a:masterClrMapping/>
  </p:clrMapOvr>
  <p:timing>
    <p:tnLst>
      <p:par>
        <p:cT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spcBef>
                <a:spcPts val="3000"/>
              </a:spcBef>
              <a:defRPr/>
            </a:lvl1pPr>
            <a:lvl2pPr>
              <a:spcBef>
                <a:spcPts val="24"/>
              </a:spcBef>
              <a:defRPr/>
            </a:lvl2pPr>
            <a:lvl3pPr>
              <a:spcBef>
                <a:spcPts val="24"/>
              </a:spcBef>
              <a:defRPr/>
            </a:lvl3pPr>
            <a:lvl4pPr>
              <a:spcBef>
                <a:spcPts val="24"/>
              </a:spcBef>
              <a:defRPr/>
            </a:lvl4pPr>
            <a:lvl5pPr>
              <a:spcBef>
                <a:spcPts val="24"/>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F0C94032-CD4C-4C25-B0C2-CEC720522D92}" type="slidenum">
              <a:rPr kumimoji="0" lang="en-US" smtClean="0"/>
              <a:pPr/>
              <a:t>‹#›</a:t>
            </a:fld>
            <a:endParaRPr kumimoji="0" lang="en-US" dirty="0">
              <a:solidFill>
                <a:srgbClr val="FFFFFF"/>
              </a:solidFill>
            </a:endParaRPr>
          </a:p>
        </p:txBody>
      </p:sp>
    </p:spTree>
  </p:cSld>
  <p:clrMapOvr>
    <a:masterClrMapping/>
  </p:clrMapOvr>
  <p:timing>
    <p:tnLst>
      <p:par>
        <p:cT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pPr algn="ctr" eaLnBrk="1" latinLnBrk="0" hangingPunct="1"/>
            <a:fld id="{F0C94032-CD4C-4C25-B0C2-CEC720522D92}" type="slidenum">
              <a:rPr kumimoji="0" lang="en-US" smtClean="0"/>
              <a:pPr algn="ctr" eaLnBrk="1" latinLnBrk="0" hangingPunct="1"/>
              <a:t>‹#›</a:t>
            </a:fld>
            <a:endParaRPr kumimoji="0" lang="en-US" dirty="0"/>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2"/>
          </p:nvPr>
        </p:nvSpPr>
        <p:spPr>
          <a:xfrm>
            <a:off x="371856" y="6322187"/>
            <a:ext cx="664464" cy="365125"/>
          </a:xfrm>
        </p:spPr>
        <p:txBody>
          <a:bodyPr/>
          <a:lstStyle/>
          <a:p>
            <a:fld id="{F0C94032-CD4C-4C25-B0C2-CEC720522D92}" type="slidenum">
              <a:rPr kumimoji="0" lang="en-US" smtClean="0"/>
              <a:pPr/>
              <a:t>‹#›</a:t>
            </a:fld>
            <a:endParaRPr kumimoji="0" lang="en-US" dirty="0">
              <a:solidFill>
                <a:srgbClr val="FFFFFF"/>
              </a:solidFill>
            </a:endParaRPr>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0C94032-CD4C-4C25-B0C2-CEC720522D92}" type="slidenum">
              <a:rPr kumimoji="0" lang="en-US" smtClean="0"/>
              <a:pPr/>
              <a:t>‹#›</a:t>
            </a:fld>
            <a:endParaRPr kumimoji="0" lang="en-US" dirty="0">
              <a:solidFill>
                <a:schemeClr val="tx2"/>
              </a:solidFill>
            </a:endParaRPr>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sp>
        <p:nvSpPr>
          <p:cNvPr id="8" name="Rectangle 7"/>
          <p:cNvSpPr/>
          <p:nvPr/>
        </p:nvSpPr>
        <p:spPr bwMode="white">
          <a:xfrm>
            <a:off x="0" y="0"/>
            <a:ext cx="9144000"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ddivider1"/>
          <p:cNvPicPr>
            <a:picLocks noChangeAspect="1" noChangeArrowheads="1"/>
          </p:cNvPicPr>
          <p:nvPr/>
        </p:nvPicPr>
        <p:blipFill>
          <a:blip r:embed="rId2" cstate="print"/>
          <a:srcRect/>
          <a:stretch>
            <a:fillRect/>
          </a:stretch>
        </p:blipFill>
        <p:spPr bwMode="gray">
          <a:xfrm>
            <a:off x="0" y="1828800"/>
            <a:ext cx="9144000" cy="3200400"/>
          </a:xfrm>
          <a:prstGeom prst="rect">
            <a:avLst/>
          </a:prstGeom>
          <a:noFill/>
        </p:spPr>
      </p:pic>
      <p:sp>
        <p:nvSpPr>
          <p:cNvPr id="2" name="Title 1"/>
          <p:cNvSpPr>
            <a:spLocks noGrp="1"/>
          </p:cNvSpPr>
          <p:nvPr>
            <p:ph type="title"/>
          </p:nvPr>
        </p:nvSpPr>
        <p:spPr bwMode="gray">
          <a:xfrm>
            <a:off x="685800" y="2747962"/>
            <a:ext cx="7772400" cy="1362075"/>
          </a:xfrm>
        </p:spPr>
        <p:txBody>
          <a:bodyPr anchor="t"/>
          <a:lstStyle>
            <a:lvl1pPr algn="ctr">
              <a:defRPr sz="3600" b="1" cap="all"/>
            </a:lvl1pPr>
          </a:lstStyle>
          <a:p>
            <a:r>
              <a:rPr lang="en-US" smtClean="0"/>
              <a:t>Click to edit Master title style</a:t>
            </a:r>
            <a:endParaRPr lang="en-US" dirty="0"/>
          </a:p>
        </p:txBody>
      </p:sp>
    </p:spTree>
  </p:cSld>
  <p:clrMapOvr>
    <a:masterClrMapping/>
  </p:clrMapOvr>
  <p:timing>
    <p:tnLst>
      <p:par>
        <p:cTn id="1" dur="indefinite" restart="never" nodeType="tmRoot"/>
      </p:par>
    </p:tn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a:xfrm>
            <a:off x="6096000" y="6248400"/>
            <a:ext cx="2667000" cy="365125"/>
          </a:xfrm>
          <a:prstGeom prst="rect">
            <a:avLst/>
          </a:prstGeom>
        </p:spPr>
        <p:txBody>
          <a:bodyPr rtlCol="0"/>
          <a:lstStyle/>
          <a:p>
            <a:fld id="{E637BB6B-EE1B-48FB-8575-0D55C373DE88}" type="datetimeFigureOut">
              <a:rPr lang="en-US" smtClean="0"/>
              <a:pPr/>
              <a:t>5/14/2013</a:t>
            </a:fld>
            <a:endParaRPr lang="en-US" dirty="0"/>
          </a:p>
        </p:txBody>
      </p:sp>
      <p:sp>
        <p:nvSpPr>
          <p:cNvPr id="12" name="Slide Number Placeholder 11"/>
          <p:cNvSpPr>
            <a:spLocks noGrp="1"/>
          </p:cNvSpPr>
          <p:nvPr>
            <p:ph type="sldNum" sz="quarter" idx="16"/>
          </p:nvPr>
        </p:nvSpPr>
        <p:spPr/>
        <p:txBody>
          <a:bodyPr rtlCol="0"/>
          <a:lstStyle/>
          <a:p>
            <a:fld id="{2AA957AF-53C0-420B-9C2D-77DB1416566C}" type="slidenum">
              <a:rPr kumimoji="0" lang="en-US" smtClean="0"/>
              <a:pPr/>
              <a:t>‹#›</a:t>
            </a:fld>
            <a:endParaRPr kumimoji="0" lang="en-US" dirty="0"/>
          </a:p>
        </p:txBody>
      </p:sp>
      <p:sp>
        <p:nvSpPr>
          <p:cNvPr id="14" name="Footer Placeholder 13"/>
          <p:cNvSpPr>
            <a:spLocks noGrp="1"/>
          </p:cNvSpPr>
          <p:nvPr>
            <p:ph type="ftr" sz="quarter" idx="17"/>
          </p:nvPr>
        </p:nvSpPr>
        <p:spPr>
          <a:xfrm>
            <a:off x="609600" y="6248206"/>
            <a:ext cx="5421083" cy="365125"/>
          </a:xfrm>
          <a:prstGeom prst="rect">
            <a:avLst/>
          </a:prstGeom>
        </p:spPr>
        <p:txBody>
          <a:bodyPr rtlCol="0"/>
          <a:lstStyle/>
          <a:p>
            <a:endParaRPr kumimoji="0"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2904008344"/>
      </p:ext>
    </p:extLst>
  </p:cSld>
  <p:clrMapOvr>
    <a:masterClrMapping/>
  </p:clrMapOvr>
  <p:transition spd="med" advClick="0" advTm="3000">
    <p:dissolve/>
  </p:transition>
  <p:hf hdr="0" ftr="0" dt="0"/>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gif"/><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778"/>
            <a:ext cx="82296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371856" y="6322187"/>
            <a:ext cx="664464"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ctr" eaLnBrk="1" latinLnBrk="0" hangingPunct="1"/>
            <a:fld id="{F0C94032-CD4C-4C25-B0C2-CEC720522D92}" type="slidenum">
              <a:rPr kumimoji="0" lang="en-US" smtClean="0"/>
              <a:pPr algn="ctr" eaLnBrk="1" latinLnBrk="0" hangingPunct="1"/>
              <a:t>‹#›</a:t>
            </a:fld>
            <a:endParaRPr kumimoji="0" lang="en-US" sz="1400" b="1" dirty="0">
              <a:solidFill>
                <a:srgbClr val="FFFFFF"/>
              </a:solidFill>
            </a:endParaRPr>
          </a:p>
        </p:txBody>
      </p:sp>
      <p:sp>
        <p:nvSpPr>
          <p:cNvPr id="5" name="Rectangle 19"/>
          <p:cNvSpPr>
            <a:spLocks noChangeArrowheads="1"/>
          </p:cNvSpPr>
          <p:nvPr/>
        </p:nvSpPr>
        <p:spPr bwMode="auto">
          <a:xfrm rot="16200000">
            <a:off x="4133056" y="-3172619"/>
            <a:ext cx="19050" cy="8593138"/>
          </a:xfrm>
          <a:prstGeom prst="rect">
            <a:avLst/>
          </a:prstGeom>
          <a:gradFill rotWithShape="1">
            <a:gsLst>
              <a:gs pos="0">
                <a:srgbClr val="0099FF"/>
              </a:gs>
              <a:gs pos="100000">
                <a:schemeClr val="bg2">
                  <a:lumMod val="60000"/>
                  <a:lumOff val="40000"/>
                  <a:alpha val="0"/>
                </a:schemeClr>
              </a:gs>
            </a:gsLst>
            <a:lin ang="5400000" scaled="1"/>
          </a:gradFill>
          <a:ln w="12700">
            <a:noFill/>
            <a:miter lim="800000"/>
            <a:headEnd type="none" w="sm" len="sm"/>
            <a:tailEnd/>
          </a:ln>
          <a:effectLst/>
        </p:spPr>
        <p:txBody>
          <a:bodyPr wrap="none" anchor="ctr"/>
          <a:lstStyle/>
          <a:p>
            <a:endParaRPr lang="en-US" dirty="0"/>
          </a:p>
        </p:txBody>
      </p:sp>
      <p:sp>
        <p:nvSpPr>
          <p:cNvPr id="7" name="Rectangle 20"/>
          <p:cNvSpPr>
            <a:spLocks noChangeArrowheads="1"/>
          </p:cNvSpPr>
          <p:nvPr/>
        </p:nvSpPr>
        <p:spPr bwMode="auto">
          <a:xfrm>
            <a:off x="442913" y="-79375"/>
            <a:ext cx="19050" cy="6465888"/>
          </a:xfrm>
          <a:prstGeom prst="rect">
            <a:avLst/>
          </a:prstGeom>
          <a:gradFill rotWithShape="1">
            <a:gsLst>
              <a:gs pos="0">
                <a:srgbClr val="0099FF"/>
              </a:gs>
              <a:gs pos="100000">
                <a:schemeClr val="bg2">
                  <a:lumMod val="60000"/>
                  <a:lumOff val="40000"/>
                  <a:alpha val="0"/>
                </a:schemeClr>
              </a:gs>
            </a:gsLst>
            <a:lin ang="5400000" scaled="1"/>
          </a:gradFill>
          <a:ln w="12700">
            <a:noFill/>
            <a:miter lim="800000"/>
            <a:headEnd type="none" w="sm" len="sm"/>
            <a:tailEnd/>
          </a:ln>
          <a:effectLst/>
        </p:spPr>
        <p:txBody>
          <a:bodyPr wrap="none" anchor="ctr"/>
          <a:lstStyle/>
          <a:p>
            <a:endParaRPr lang="en-US" dirty="0"/>
          </a:p>
        </p:txBody>
      </p:sp>
      <p:sp>
        <p:nvSpPr>
          <p:cNvPr id="8" name="Rectangle 22"/>
          <p:cNvSpPr>
            <a:spLocks noChangeArrowheads="1"/>
          </p:cNvSpPr>
          <p:nvPr/>
        </p:nvSpPr>
        <p:spPr bwMode="auto">
          <a:xfrm rot="5400000">
            <a:off x="7663656" y="5137944"/>
            <a:ext cx="7938" cy="3067050"/>
          </a:xfrm>
          <a:prstGeom prst="rect">
            <a:avLst/>
          </a:prstGeom>
          <a:gradFill rotWithShape="1">
            <a:gsLst>
              <a:gs pos="0">
                <a:srgbClr val="0099FF"/>
              </a:gs>
              <a:gs pos="100000">
                <a:schemeClr val="bg2">
                  <a:lumMod val="60000"/>
                  <a:lumOff val="40000"/>
                  <a:alpha val="0"/>
                </a:schemeClr>
              </a:gs>
            </a:gsLst>
            <a:lin ang="5400000" scaled="1"/>
          </a:gradFill>
          <a:ln w="12700">
            <a:noFill/>
            <a:miter lim="800000"/>
            <a:headEnd type="none" w="sm" len="sm"/>
            <a:tailEnd/>
          </a:ln>
          <a:effectLst/>
        </p:spPr>
        <p:txBody>
          <a:bodyPr wrap="none" anchor="ctr"/>
          <a:lstStyle/>
          <a:p>
            <a:endParaRPr lang="en-US" dirty="0"/>
          </a:p>
        </p:txBody>
      </p:sp>
      <p:pic>
        <p:nvPicPr>
          <p:cNvPr id="9" name="Picture 26" descr="CS_logo_BW_No tag2"/>
          <p:cNvPicPr>
            <a:picLocks noChangeAspect="1" noChangeArrowheads="1"/>
          </p:cNvPicPr>
          <p:nvPr/>
        </p:nvPicPr>
        <p:blipFill>
          <a:blip r:embed="rId9" cstate="print"/>
          <a:srcRect/>
          <a:stretch>
            <a:fillRect/>
          </a:stretch>
        </p:blipFill>
        <p:spPr bwMode="auto">
          <a:xfrm>
            <a:off x="7729538" y="6315075"/>
            <a:ext cx="1169987" cy="284163"/>
          </a:xfrm>
          <a:prstGeom prst="rect">
            <a:avLst/>
          </a:prstGeom>
          <a:solidFill>
            <a:schemeClr val="bg1"/>
          </a:solidFill>
          <a:ln w="9525">
            <a:solidFill>
              <a:srgbClr val="002E56"/>
            </a:solidFill>
            <a:miter lim="800000"/>
            <a:headEnd/>
            <a:tailEnd/>
          </a:ln>
        </p:spPr>
      </p:pic>
      <p:sp>
        <p:nvSpPr>
          <p:cNvPr id="10" name="Rectangle 21"/>
          <p:cNvSpPr>
            <a:spLocks noChangeArrowheads="1"/>
          </p:cNvSpPr>
          <p:nvPr/>
        </p:nvSpPr>
        <p:spPr bwMode="auto">
          <a:xfrm rot="10800000">
            <a:off x="8982075" y="4611688"/>
            <a:ext cx="6350" cy="2409825"/>
          </a:xfrm>
          <a:prstGeom prst="rect">
            <a:avLst/>
          </a:prstGeom>
          <a:gradFill rotWithShape="1">
            <a:gsLst>
              <a:gs pos="0">
                <a:srgbClr val="0099FF"/>
              </a:gs>
              <a:gs pos="100000">
                <a:schemeClr val="bg2">
                  <a:lumMod val="60000"/>
                  <a:lumOff val="40000"/>
                  <a:alpha val="0"/>
                </a:schemeClr>
              </a:gs>
            </a:gsLst>
            <a:lin ang="5400000" scaled="1"/>
          </a:gradFill>
          <a:ln w="12700">
            <a:noFill/>
            <a:miter lim="800000"/>
            <a:headEnd type="none" w="sm" len="sm"/>
            <a:tailEnd/>
          </a:ln>
          <a:effectLst/>
        </p:spPr>
        <p:txBody>
          <a:bodyPr wrap="none" anchor="ctr"/>
          <a:lstStyle/>
          <a:p>
            <a:endParaRPr lang="en-US" dirty="0"/>
          </a:p>
        </p:txBody>
      </p:sp>
    </p:spTree>
  </p:cSld>
  <p:clrMap bg1="dk1" tx1="lt1" bg2="dk2" tx2="lt2" accent1="accent1" accent2="accent2" accent3="accent3" accent4="accent4" accent5="accent5" accent6="accent6" hlink="hlink" folHlink="folHlink"/>
  <p:sldLayoutIdLst>
    <p:sldLayoutId id="2147483672" r:id="rId1"/>
    <p:sldLayoutId id="2147483676" r:id="rId2"/>
    <p:sldLayoutId id="2147483677" r:id="rId3"/>
    <p:sldLayoutId id="2147483678" r:id="rId4"/>
    <p:sldLayoutId id="2147483679" r:id="rId5"/>
    <p:sldLayoutId id="2147483680" r:id="rId6"/>
    <p:sldLayoutId id="2147483681" r:id="rId7"/>
  </p:sldLayoutIdLst>
  <p:hf hdr="0" ftr="0" dt="0"/>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ts val="3000"/>
        </a:spcBef>
        <a:buFontTx/>
        <a:buBlip>
          <a:blip r:embed="rId10"/>
        </a:buBlip>
        <a:defRPr sz="2200" b="1" kern="1200">
          <a:solidFill>
            <a:schemeClr val="tx1"/>
          </a:solidFill>
          <a:latin typeface="Arial" pitchFamily="34" charset="0"/>
          <a:ea typeface="+mn-ea"/>
          <a:cs typeface="Arial" pitchFamily="34" charset="0"/>
        </a:defRPr>
      </a:lvl1pPr>
      <a:lvl2pPr marL="742950" indent="-285750" algn="l" defTabSz="914400" rtl="0" eaLnBrk="1" latinLnBrk="0" hangingPunct="1">
        <a:spcBef>
          <a:spcPts val="24"/>
        </a:spcBef>
        <a:buClr>
          <a:schemeClr val="accent5"/>
        </a:buClr>
        <a:buFont typeface="Arial" pitchFamily="34" charset="0"/>
        <a:buChar char="»"/>
        <a:defRPr sz="2000" b="1" kern="1200">
          <a:solidFill>
            <a:schemeClr val="tx1"/>
          </a:solidFill>
          <a:latin typeface="Arial" pitchFamily="34" charset="0"/>
          <a:ea typeface="+mn-ea"/>
          <a:cs typeface="Arial" pitchFamily="34" charset="0"/>
        </a:defRPr>
      </a:lvl2pPr>
      <a:lvl3pPr marL="1143000" indent="-228600" algn="l" defTabSz="914400" rtl="0" eaLnBrk="1" latinLnBrk="0" hangingPunct="1">
        <a:spcBef>
          <a:spcPts val="24"/>
        </a:spcBef>
        <a:buFont typeface="Arial" pitchFamily="34" charset="0"/>
        <a:buChar char="–"/>
        <a:defRPr sz="1800" b="1" kern="1200">
          <a:solidFill>
            <a:schemeClr val="tx1"/>
          </a:solidFill>
          <a:latin typeface="Arial" pitchFamily="34" charset="0"/>
          <a:ea typeface="+mn-ea"/>
          <a:cs typeface="Arial" pitchFamily="34" charset="0"/>
        </a:defRPr>
      </a:lvl3pPr>
      <a:lvl4pPr marL="1600200" indent="-228600" algn="l" defTabSz="914400" rtl="0" eaLnBrk="1" latinLnBrk="0" hangingPunct="1">
        <a:spcBef>
          <a:spcPts val="24"/>
        </a:spcBef>
        <a:buClr>
          <a:schemeClr val="accent1"/>
        </a:buClr>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ts val="24"/>
        </a:spcBef>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diagramData" Target="../diagrams/data6.xml"/><Relationship Id="rId18" Type="http://schemas.openxmlformats.org/officeDocument/2006/relationships/image" Target="../media/image8.png"/><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17" Type="http://schemas.microsoft.com/office/2007/relationships/diagramDrawing" Target="../diagrams/drawing6.xml"/><Relationship Id="rId2" Type="http://schemas.openxmlformats.org/officeDocument/2006/relationships/notesSlide" Target="../notesSlides/notesSlide9.xml"/><Relationship Id="rId16" Type="http://schemas.openxmlformats.org/officeDocument/2006/relationships/diagramColors" Target="../diagrams/colors6.xml"/><Relationship Id="rId1" Type="http://schemas.openxmlformats.org/officeDocument/2006/relationships/slideLayout" Target="../slideLayouts/slideLayout4.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5" Type="http://schemas.openxmlformats.org/officeDocument/2006/relationships/diagramQuickStyle" Target="../diagrams/quickStyle6.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 Id="rId1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8.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9.xml"/><Relationship Id="rId13" Type="http://schemas.openxmlformats.org/officeDocument/2006/relationships/diagramLayout" Target="../diagrams/layout10.xml"/><Relationship Id="rId18" Type="http://schemas.openxmlformats.org/officeDocument/2006/relationships/image" Target="../media/image8.png"/><Relationship Id="rId3" Type="http://schemas.openxmlformats.org/officeDocument/2006/relationships/diagramLayout" Target="../diagrams/layout8.xml"/><Relationship Id="rId7" Type="http://schemas.openxmlformats.org/officeDocument/2006/relationships/diagramData" Target="../diagrams/data9.xml"/><Relationship Id="rId12" Type="http://schemas.openxmlformats.org/officeDocument/2006/relationships/diagramData" Target="../diagrams/data10.xml"/><Relationship Id="rId17" Type="http://schemas.openxmlformats.org/officeDocument/2006/relationships/chart" Target="../charts/chart1.xml"/><Relationship Id="rId2" Type="http://schemas.openxmlformats.org/officeDocument/2006/relationships/diagramData" Target="../diagrams/data8.xml"/><Relationship Id="rId16" Type="http://schemas.microsoft.com/office/2007/relationships/diagramDrawing" Target="../diagrams/drawing10.xml"/><Relationship Id="rId1" Type="http://schemas.openxmlformats.org/officeDocument/2006/relationships/slideLayout" Target="../slideLayouts/slideLayout7.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5" Type="http://schemas.openxmlformats.org/officeDocument/2006/relationships/diagramColors" Target="../diagrams/colors10.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 Id="rId14" Type="http://schemas.openxmlformats.org/officeDocument/2006/relationships/diagramQuickStyle" Target="../diagrams/quickStyle10.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12.xml"/><Relationship Id="rId13" Type="http://schemas.openxmlformats.org/officeDocument/2006/relationships/diagramLayout" Target="../diagrams/layout13.xml"/><Relationship Id="rId18" Type="http://schemas.openxmlformats.org/officeDocument/2006/relationships/image" Target="../media/image8.png"/><Relationship Id="rId3" Type="http://schemas.openxmlformats.org/officeDocument/2006/relationships/diagramLayout" Target="../diagrams/layout11.xml"/><Relationship Id="rId7" Type="http://schemas.openxmlformats.org/officeDocument/2006/relationships/diagramData" Target="../diagrams/data12.xml"/><Relationship Id="rId12" Type="http://schemas.openxmlformats.org/officeDocument/2006/relationships/diagramData" Target="../diagrams/data13.xml"/><Relationship Id="rId17" Type="http://schemas.openxmlformats.org/officeDocument/2006/relationships/chart" Target="../charts/chart2.xml"/><Relationship Id="rId2" Type="http://schemas.openxmlformats.org/officeDocument/2006/relationships/diagramData" Target="../diagrams/data11.xml"/><Relationship Id="rId16" Type="http://schemas.microsoft.com/office/2007/relationships/diagramDrawing" Target="../diagrams/drawing13.xml"/><Relationship Id="rId1" Type="http://schemas.openxmlformats.org/officeDocument/2006/relationships/slideLayout" Target="../slideLayouts/slideLayout7.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5" Type="http://schemas.openxmlformats.org/officeDocument/2006/relationships/diagramColors" Target="../diagrams/colors13.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 Id="rId14" Type="http://schemas.openxmlformats.org/officeDocument/2006/relationships/diagramQuickStyle" Target="../diagrams/quickStyle13.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15.xml"/><Relationship Id="rId13" Type="http://schemas.openxmlformats.org/officeDocument/2006/relationships/diagramLayout" Target="../diagrams/layout16.xml"/><Relationship Id="rId3" Type="http://schemas.openxmlformats.org/officeDocument/2006/relationships/diagramLayout" Target="../diagrams/layout14.xml"/><Relationship Id="rId7" Type="http://schemas.openxmlformats.org/officeDocument/2006/relationships/diagramData" Target="../diagrams/data15.xml"/><Relationship Id="rId12" Type="http://schemas.openxmlformats.org/officeDocument/2006/relationships/diagramData" Target="../diagrams/data16.xml"/><Relationship Id="rId17" Type="http://schemas.openxmlformats.org/officeDocument/2006/relationships/image" Target="../media/image8.png"/><Relationship Id="rId2" Type="http://schemas.openxmlformats.org/officeDocument/2006/relationships/diagramData" Target="../diagrams/data14.xml"/><Relationship Id="rId16" Type="http://schemas.microsoft.com/office/2007/relationships/diagramDrawing" Target="../diagrams/drawing16.xml"/><Relationship Id="rId1" Type="http://schemas.openxmlformats.org/officeDocument/2006/relationships/slideLayout" Target="../slideLayouts/slideLayout7.xml"/><Relationship Id="rId6" Type="http://schemas.microsoft.com/office/2007/relationships/diagramDrawing" Target="../diagrams/drawing14.xml"/><Relationship Id="rId11" Type="http://schemas.microsoft.com/office/2007/relationships/diagramDrawing" Target="../diagrams/drawing15.xml"/><Relationship Id="rId5" Type="http://schemas.openxmlformats.org/officeDocument/2006/relationships/diagramColors" Target="../diagrams/colors14.xml"/><Relationship Id="rId15" Type="http://schemas.openxmlformats.org/officeDocument/2006/relationships/diagramColors" Target="../diagrams/colors16.xml"/><Relationship Id="rId10" Type="http://schemas.openxmlformats.org/officeDocument/2006/relationships/diagramColors" Target="../diagrams/colors15.xml"/><Relationship Id="rId4" Type="http://schemas.openxmlformats.org/officeDocument/2006/relationships/diagramQuickStyle" Target="../diagrams/quickStyle14.xml"/><Relationship Id="rId9" Type="http://schemas.openxmlformats.org/officeDocument/2006/relationships/diagramQuickStyle" Target="../diagrams/quickStyle15.xml"/><Relationship Id="rId14" Type="http://schemas.openxmlformats.org/officeDocument/2006/relationships/diagramQuickStyle" Target="../diagrams/quickStyle16.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18.xml"/><Relationship Id="rId13" Type="http://schemas.openxmlformats.org/officeDocument/2006/relationships/diagramLayout" Target="../diagrams/layout19.xml"/><Relationship Id="rId18" Type="http://schemas.openxmlformats.org/officeDocument/2006/relationships/image" Target="../media/image8.png"/><Relationship Id="rId3" Type="http://schemas.openxmlformats.org/officeDocument/2006/relationships/diagramLayout" Target="../diagrams/layout17.xml"/><Relationship Id="rId7" Type="http://schemas.openxmlformats.org/officeDocument/2006/relationships/diagramData" Target="../diagrams/data18.xml"/><Relationship Id="rId12" Type="http://schemas.openxmlformats.org/officeDocument/2006/relationships/diagramData" Target="../diagrams/data19.xml"/><Relationship Id="rId17" Type="http://schemas.openxmlformats.org/officeDocument/2006/relationships/chart" Target="../charts/chart3.xml"/><Relationship Id="rId2" Type="http://schemas.openxmlformats.org/officeDocument/2006/relationships/diagramData" Target="../diagrams/data17.xml"/><Relationship Id="rId16" Type="http://schemas.microsoft.com/office/2007/relationships/diagramDrawing" Target="../diagrams/drawing19.xml"/><Relationship Id="rId1" Type="http://schemas.openxmlformats.org/officeDocument/2006/relationships/slideLayout" Target="../slideLayouts/slideLayout7.xml"/><Relationship Id="rId6" Type="http://schemas.microsoft.com/office/2007/relationships/diagramDrawing" Target="../diagrams/drawing17.xml"/><Relationship Id="rId11" Type="http://schemas.microsoft.com/office/2007/relationships/diagramDrawing" Target="../diagrams/drawing18.xml"/><Relationship Id="rId5" Type="http://schemas.openxmlformats.org/officeDocument/2006/relationships/diagramColors" Target="../diagrams/colors17.xml"/><Relationship Id="rId15" Type="http://schemas.openxmlformats.org/officeDocument/2006/relationships/diagramColors" Target="../diagrams/colors19.xml"/><Relationship Id="rId10" Type="http://schemas.openxmlformats.org/officeDocument/2006/relationships/diagramColors" Target="../diagrams/colors18.xml"/><Relationship Id="rId4" Type="http://schemas.openxmlformats.org/officeDocument/2006/relationships/diagramQuickStyle" Target="../diagrams/quickStyle17.xml"/><Relationship Id="rId9" Type="http://schemas.openxmlformats.org/officeDocument/2006/relationships/diagramQuickStyle" Target="../diagrams/quickStyle18.xml"/><Relationship Id="rId14" Type="http://schemas.openxmlformats.org/officeDocument/2006/relationships/diagramQuickStyle" Target="../diagrams/quickStyle19.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21.xml"/><Relationship Id="rId13" Type="http://schemas.openxmlformats.org/officeDocument/2006/relationships/diagramLayout" Target="../diagrams/layout22.xml"/><Relationship Id="rId3" Type="http://schemas.openxmlformats.org/officeDocument/2006/relationships/diagramLayout" Target="../diagrams/layout20.xml"/><Relationship Id="rId7" Type="http://schemas.openxmlformats.org/officeDocument/2006/relationships/diagramData" Target="../diagrams/data21.xml"/><Relationship Id="rId12" Type="http://schemas.openxmlformats.org/officeDocument/2006/relationships/diagramData" Target="../diagrams/data22.xml"/><Relationship Id="rId17" Type="http://schemas.openxmlformats.org/officeDocument/2006/relationships/image" Target="../media/image8.png"/><Relationship Id="rId2" Type="http://schemas.openxmlformats.org/officeDocument/2006/relationships/diagramData" Target="../diagrams/data20.xml"/><Relationship Id="rId16" Type="http://schemas.microsoft.com/office/2007/relationships/diagramDrawing" Target="../diagrams/drawing22.xml"/><Relationship Id="rId1" Type="http://schemas.openxmlformats.org/officeDocument/2006/relationships/slideLayout" Target="../slideLayouts/slideLayout7.xml"/><Relationship Id="rId6" Type="http://schemas.microsoft.com/office/2007/relationships/diagramDrawing" Target="../diagrams/drawing20.xml"/><Relationship Id="rId11" Type="http://schemas.microsoft.com/office/2007/relationships/diagramDrawing" Target="../diagrams/drawing21.xml"/><Relationship Id="rId5" Type="http://schemas.openxmlformats.org/officeDocument/2006/relationships/diagramColors" Target="../diagrams/colors20.xml"/><Relationship Id="rId15" Type="http://schemas.openxmlformats.org/officeDocument/2006/relationships/diagramColors" Target="../diagrams/colors22.xml"/><Relationship Id="rId10" Type="http://schemas.openxmlformats.org/officeDocument/2006/relationships/diagramColors" Target="../diagrams/colors21.xml"/><Relationship Id="rId4" Type="http://schemas.openxmlformats.org/officeDocument/2006/relationships/diagramQuickStyle" Target="../diagrams/quickStyle20.xml"/><Relationship Id="rId9" Type="http://schemas.openxmlformats.org/officeDocument/2006/relationships/diagramQuickStyle" Target="../diagrams/quickStyle21.xml"/><Relationship Id="rId14" Type="http://schemas.openxmlformats.org/officeDocument/2006/relationships/diagramQuickStyle" Target="../diagrams/quickStyle2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8.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3.xml"/><Relationship Id="rId7" Type="http://schemas.openxmlformats.org/officeDocument/2006/relationships/image" Target="../media/image8.png"/><Relationship Id="rId2" Type="http://schemas.openxmlformats.org/officeDocument/2006/relationships/diagramData" Target="../diagrams/data23.xml"/><Relationship Id="rId1" Type="http://schemas.openxmlformats.org/officeDocument/2006/relationships/slideLayout" Target="../slideLayouts/slideLayout4.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4.xml"/><Relationship Id="rId7" Type="http://schemas.openxmlformats.org/officeDocument/2006/relationships/image" Target="../media/image8.png"/><Relationship Id="rId2" Type="http://schemas.openxmlformats.org/officeDocument/2006/relationships/diagramData" Target="../diagrams/data24.xml"/><Relationship Id="rId1" Type="http://schemas.openxmlformats.org/officeDocument/2006/relationships/slideLayout" Target="../slideLayouts/slideLayout4.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Layout" Target="../diagrams/layout2.xml"/><Relationship Id="rId7" Type="http://schemas.openxmlformats.org/officeDocument/2006/relationships/image" Target="../media/image8.png"/><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image" Target="../media/image11.png"/><Relationship Id="rId4" Type="http://schemas.openxmlformats.org/officeDocument/2006/relationships/diagramQuickStyle" Target="../diagrams/quickStyle2.xml"/><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8.png"/><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6294" y="551915"/>
            <a:ext cx="7772400" cy="1138296"/>
          </a:xfrm>
        </p:spPr>
        <p:txBody>
          <a:bodyPr>
            <a:normAutofit fontScale="90000"/>
          </a:bodyPr>
          <a:lstStyle/>
          <a:p>
            <a:r>
              <a:rPr lang="en-US" dirty="0" smtClean="0"/>
              <a:t>Development of a Tour-Based Truck Travel Demand Model using Truck GPS Data</a:t>
            </a:r>
            <a:endParaRPr lang="en-US" dirty="0"/>
          </a:p>
        </p:txBody>
      </p:sp>
      <p:sp>
        <p:nvSpPr>
          <p:cNvPr id="4" name="Text Placeholder 3"/>
          <p:cNvSpPr>
            <a:spLocks noGrp="1"/>
          </p:cNvSpPr>
          <p:nvPr>
            <p:ph type="body" sz="quarter" idx="10"/>
          </p:nvPr>
        </p:nvSpPr>
        <p:spPr>
          <a:xfrm>
            <a:off x="499650" y="2583353"/>
            <a:ext cx="7901399" cy="470931"/>
          </a:xfrm>
        </p:spPr>
        <p:txBody>
          <a:bodyPr>
            <a:normAutofit fontScale="70000" lnSpcReduction="20000"/>
          </a:bodyPr>
          <a:lstStyle/>
          <a:p>
            <a:r>
              <a:rPr lang="en-US" dirty="0" smtClean="0">
                <a:solidFill>
                  <a:srgbClr val="FFFF00"/>
                </a:solidFill>
              </a:rPr>
              <a:t>14</a:t>
            </a:r>
            <a:r>
              <a:rPr lang="en-US" baseline="30000" dirty="0" smtClean="0">
                <a:solidFill>
                  <a:srgbClr val="FFFF00"/>
                </a:solidFill>
              </a:rPr>
              <a:t>th</a:t>
            </a:r>
            <a:r>
              <a:rPr lang="en-US" dirty="0" smtClean="0">
                <a:solidFill>
                  <a:srgbClr val="FFFF00"/>
                </a:solidFill>
              </a:rPr>
              <a:t> TRB National Transportation Planning Applications Conference</a:t>
            </a:r>
            <a:endParaRPr lang="en-US" dirty="0">
              <a:solidFill>
                <a:srgbClr val="FFFF00"/>
              </a:solidFill>
            </a:endParaRPr>
          </a:p>
        </p:txBody>
      </p:sp>
      <p:sp>
        <p:nvSpPr>
          <p:cNvPr id="5" name="Text Placeholder 4"/>
          <p:cNvSpPr>
            <a:spLocks noGrp="1"/>
          </p:cNvSpPr>
          <p:nvPr>
            <p:ph type="body" sz="quarter" idx="11"/>
          </p:nvPr>
        </p:nvSpPr>
        <p:spPr>
          <a:xfrm>
            <a:off x="499651" y="5780782"/>
            <a:ext cx="1857375" cy="377825"/>
          </a:xfrm>
        </p:spPr>
        <p:txBody>
          <a:bodyPr>
            <a:normAutofit/>
          </a:bodyPr>
          <a:lstStyle/>
          <a:p>
            <a:r>
              <a:rPr lang="en-US" dirty="0" smtClean="0"/>
              <a:t>May 7, 2013</a:t>
            </a:r>
          </a:p>
        </p:txBody>
      </p:sp>
      <p:sp>
        <p:nvSpPr>
          <p:cNvPr id="6" name="Text Placeholder 5"/>
          <p:cNvSpPr>
            <a:spLocks noGrp="1"/>
          </p:cNvSpPr>
          <p:nvPr>
            <p:ph type="body" sz="quarter" idx="12"/>
          </p:nvPr>
        </p:nvSpPr>
        <p:spPr>
          <a:xfrm>
            <a:off x="499651" y="3876774"/>
            <a:ext cx="2554288" cy="989096"/>
          </a:xfrm>
        </p:spPr>
        <p:txBody>
          <a:bodyPr/>
          <a:lstStyle/>
          <a:p>
            <a:r>
              <a:rPr lang="en-US" dirty="0" smtClean="0">
                <a:solidFill>
                  <a:srgbClr val="FFFF00"/>
                </a:solidFill>
              </a:rPr>
              <a:t>Arun Kuppam</a:t>
            </a:r>
          </a:p>
        </p:txBody>
      </p:sp>
      <p:pic>
        <p:nvPicPr>
          <p:cNvPr id="7" name="Picture 3"/>
          <p:cNvPicPr>
            <a:picLocks noChangeAspect="1" noChangeArrowheads="1"/>
          </p:cNvPicPr>
          <p:nvPr/>
        </p:nvPicPr>
        <p:blipFill>
          <a:blip r:embed="rId2" cstate="print"/>
          <a:srcRect/>
          <a:stretch>
            <a:fillRect/>
          </a:stretch>
        </p:blipFill>
        <p:spPr bwMode="auto">
          <a:xfrm>
            <a:off x="5300117" y="3544572"/>
            <a:ext cx="3443833" cy="1676772"/>
          </a:xfrm>
          <a:prstGeom prst="rect">
            <a:avLst/>
          </a:prstGeom>
          <a:noFill/>
          <a:ln w="9525">
            <a:noFill/>
            <a:miter lim="800000"/>
            <a:headEnd/>
            <a:tailEnd/>
          </a:ln>
        </p:spPr>
      </p:pic>
      <p:sp>
        <p:nvSpPr>
          <p:cNvPr id="737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 name="Text Placeholder 5"/>
          <p:cNvSpPr txBox="1">
            <a:spLocks/>
          </p:cNvSpPr>
          <p:nvPr/>
        </p:nvSpPr>
        <p:spPr bwMode="gray">
          <a:xfrm>
            <a:off x="492246" y="4295514"/>
            <a:ext cx="3342907" cy="989096"/>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3000"/>
              </a:spcBef>
              <a:spcAft>
                <a:spcPts val="0"/>
              </a:spcAft>
              <a:buClrTx/>
              <a:buSzTx/>
              <a:buFontTx/>
              <a:buNone/>
              <a:tabLst/>
              <a:defRPr/>
            </a:pPr>
            <a:r>
              <a:rPr kumimoji="0" lang="en-US" sz="1400" b="1" i="1"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co-authored</a:t>
            </a:r>
            <a:r>
              <a:rPr kumimoji="0" lang="en-US" sz="1400" b="1" i="1" u="none" strike="noStrike" kern="1200" cap="none" spc="0" normalizeH="0" noProof="0" dirty="0" smtClean="0">
                <a:ln>
                  <a:noFill/>
                </a:ln>
                <a:solidFill>
                  <a:schemeClr val="tx1"/>
                </a:solidFill>
                <a:effectLst/>
                <a:uLnTx/>
                <a:uFillTx/>
                <a:latin typeface="Arial" pitchFamily="34" charset="0"/>
                <a:ea typeface="+mn-ea"/>
                <a:cs typeface="Arial" pitchFamily="34" charset="0"/>
              </a:rPr>
              <a:t> by                            </a:t>
            </a:r>
            <a:r>
              <a:rPr kumimoji="0" lang="en-US" sz="1600" b="1" i="0" u="none" strike="noStrike" kern="1200" cap="none" spc="0" normalizeH="0" noProof="0" dirty="0" smtClean="0">
                <a:ln>
                  <a:noFill/>
                </a:ln>
                <a:solidFill>
                  <a:srgbClr val="FFFF00"/>
                </a:solidFill>
                <a:effectLst/>
                <a:uLnTx/>
                <a:uFillTx/>
                <a:latin typeface="Arial" pitchFamily="34" charset="0"/>
                <a:ea typeface="+mn-ea"/>
                <a:cs typeface="Arial" pitchFamily="34" charset="0"/>
              </a:rPr>
              <a:t>Jason Lemp, CS 	                 Dan Beagan, CS              Vladimir Livshits, MAG   Lavanya Vallabhaneni, MAG </a:t>
            </a:r>
            <a:r>
              <a:rPr kumimoji="0" lang="en-US" sz="1600" b="1" i="0" u="none" strike="noStrike" kern="1200" cap="none" spc="0" normalizeH="0" noProof="0" dirty="0" err="1" smtClean="0">
                <a:ln>
                  <a:noFill/>
                </a:ln>
                <a:solidFill>
                  <a:srgbClr val="FFFF00"/>
                </a:solidFill>
                <a:effectLst/>
                <a:uLnTx/>
                <a:uFillTx/>
                <a:latin typeface="Arial" pitchFamily="34" charset="0"/>
                <a:ea typeface="+mn-ea"/>
                <a:cs typeface="Arial" pitchFamily="34" charset="0"/>
              </a:rPr>
              <a:t>Sreevatsa</a:t>
            </a:r>
            <a:r>
              <a:rPr kumimoji="0" lang="en-US" sz="1600" b="1" i="0" u="none" strike="noStrike" kern="1200" cap="none" spc="0" normalizeH="0" noProof="0" dirty="0" smtClean="0">
                <a:ln>
                  <a:noFill/>
                </a:ln>
                <a:solidFill>
                  <a:srgbClr val="FFFF00"/>
                </a:solidFill>
                <a:effectLst/>
                <a:uLnTx/>
                <a:uFillTx/>
                <a:latin typeface="Arial" pitchFamily="34" charset="0"/>
                <a:ea typeface="+mn-ea"/>
                <a:cs typeface="Arial" pitchFamily="34" charset="0"/>
              </a:rPr>
              <a:t> </a:t>
            </a:r>
            <a:r>
              <a:rPr kumimoji="0" lang="en-US" sz="1600" b="1" i="0" u="none" strike="noStrike" kern="1200" cap="none" spc="0" normalizeH="0" noProof="0" dirty="0" smtClean="0">
                <a:ln>
                  <a:noFill/>
                </a:ln>
                <a:solidFill>
                  <a:srgbClr val="FFFF00"/>
                </a:solidFill>
                <a:effectLst/>
                <a:uLnTx/>
                <a:uFillTx/>
                <a:latin typeface="Arial" pitchFamily="34" charset="0"/>
                <a:ea typeface="+mn-ea"/>
                <a:cs typeface="Arial" pitchFamily="34" charset="0"/>
              </a:rPr>
              <a:t>Nippani, MAG</a:t>
            </a:r>
          </a:p>
          <a:p>
            <a:pPr marL="0" marR="0" lvl="0" indent="0" algn="l" defTabSz="914400" rtl="0" eaLnBrk="1" fontAlgn="auto" latinLnBrk="0" hangingPunct="1">
              <a:lnSpc>
                <a:spcPct val="100000"/>
              </a:lnSpc>
              <a:spcBef>
                <a:spcPts val="3000"/>
              </a:spcBef>
              <a:spcAft>
                <a:spcPts val="0"/>
              </a:spcAft>
              <a:buClrTx/>
              <a:buSzTx/>
              <a:buFontTx/>
              <a:buNone/>
              <a:tabLst/>
              <a:defRPr/>
            </a:pPr>
            <a:r>
              <a:rPr kumimoji="0" lang="en-US" sz="1600" b="1" i="0" u="none" strike="noStrike" kern="1200" cap="none" spc="0" normalizeH="0" noProof="0" dirty="0" smtClean="0">
                <a:ln>
                  <a:noFill/>
                </a:ln>
                <a:solidFill>
                  <a:schemeClr val="tx1"/>
                </a:solidFill>
                <a:effectLst/>
                <a:uLnTx/>
                <a:uFillTx/>
                <a:latin typeface="Arial" pitchFamily="34" charset="0"/>
                <a:ea typeface="+mn-ea"/>
                <a:cs typeface="Arial" pitchFamily="34" charset="0"/>
              </a:rPr>
              <a:t>	                 </a:t>
            </a:r>
            <a:endParaRPr kumimoji="0" lang="en-US" sz="16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84885" y="6285390"/>
            <a:ext cx="2199155" cy="423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Truck GPS Data from Phoenix</a:t>
            </a:r>
            <a:br>
              <a:rPr lang="en-US" dirty="0" smtClean="0"/>
            </a:br>
            <a:r>
              <a:rPr lang="en-US" sz="2400" dirty="0" smtClean="0"/>
              <a:t>Processing of One Truck on April 1, 2011</a:t>
            </a:r>
            <a:endParaRPr lang="en-US" sz="2400" dirty="0"/>
          </a:p>
        </p:txBody>
      </p:sp>
      <p:sp>
        <p:nvSpPr>
          <p:cNvPr id="4" name="Slide Number Placeholder 3"/>
          <p:cNvSpPr>
            <a:spLocks noGrp="1"/>
          </p:cNvSpPr>
          <p:nvPr>
            <p:ph type="sldNum" sz="quarter" idx="12"/>
          </p:nvPr>
        </p:nvSpPr>
        <p:spPr/>
        <p:txBody>
          <a:bodyPr/>
          <a:lstStyle/>
          <a:p>
            <a:fld id="{7D3658A7-9865-4992-B0E6-7E801D7B1546}" type="slidenum">
              <a:rPr lang="en-US" smtClean="0"/>
              <a:pPr/>
              <a:t>10</a:t>
            </a:fld>
            <a:endParaRPr lang="en-US" dirty="0"/>
          </a:p>
        </p:txBody>
      </p:sp>
      <p:grpSp>
        <p:nvGrpSpPr>
          <p:cNvPr id="31" name="Group 30"/>
          <p:cNvGrpSpPr/>
          <p:nvPr/>
        </p:nvGrpSpPr>
        <p:grpSpPr>
          <a:xfrm>
            <a:off x="659591" y="1243962"/>
            <a:ext cx="5985835" cy="4549754"/>
            <a:chOff x="659591" y="1243962"/>
            <a:chExt cx="5985835" cy="4549754"/>
          </a:xfrm>
        </p:grpSpPr>
        <p:sp>
          <p:nvSpPr>
            <p:cNvPr id="26" name="Rectangle 25"/>
            <p:cNvSpPr/>
            <p:nvPr/>
          </p:nvSpPr>
          <p:spPr>
            <a:xfrm>
              <a:off x="659591" y="1243962"/>
              <a:ext cx="5985835" cy="454975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Content Placeholder 4" descr="stops id 357042 040112atri.jpg"/>
            <p:cNvPicPr>
              <a:picLocks noChangeAspect="1"/>
            </p:cNvPicPr>
            <p:nvPr/>
          </p:nvPicPr>
          <p:blipFill>
            <a:blip r:embed="rId3" cstate="print"/>
            <a:srcRect l="2679" t="3157" r="1866" b="2697"/>
            <a:stretch>
              <a:fillRect/>
            </a:stretch>
          </p:blipFill>
          <p:spPr>
            <a:xfrm>
              <a:off x="810287" y="1379581"/>
              <a:ext cx="5740605" cy="4313814"/>
            </a:xfrm>
            <a:prstGeom prst="rect">
              <a:avLst/>
            </a:prstGeom>
            <a:noFill/>
            <a:ln>
              <a:noFill/>
            </a:ln>
          </p:spPr>
        </p:pic>
      </p:grpSp>
      <p:pic>
        <p:nvPicPr>
          <p:cNvPr id="33" name="Picture 5" descr="C:\Documents and Settings\JMOYNIHAN\Desktop\Truck_Orange.png"/>
          <p:cNvPicPr>
            <a:picLocks noChangeAspect="1" noChangeArrowheads="1"/>
          </p:cNvPicPr>
          <p:nvPr/>
        </p:nvPicPr>
        <p:blipFill>
          <a:blip r:embed="rId4" cstate="print"/>
          <a:srcRect/>
          <a:stretch>
            <a:fillRect/>
          </a:stretch>
        </p:blipFill>
        <p:spPr bwMode="auto">
          <a:xfrm>
            <a:off x="4833938" y="4440464"/>
            <a:ext cx="631897" cy="414565"/>
          </a:xfrm>
          <a:prstGeom prst="rect">
            <a:avLst/>
          </a:prstGeom>
          <a:noFill/>
          <a:effectLst>
            <a:outerShdw blurRad="50800" dist="38100" dir="2700000" algn="tl" rotWithShape="0">
              <a:prstClr val="black">
                <a:alpha val="40000"/>
              </a:prstClr>
            </a:outerShdw>
          </a:effectLst>
        </p:spPr>
      </p:pic>
      <p:graphicFrame>
        <p:nvGraphicFramePr>
          <p:cNvPr id="9" name="Table 8"/>
          <p:cNvGraphicFramePr>
            <a:graphicFrameLocks noGrp="1"/>
          </p:cNvGraphicFramePr>
          <p:nvPr/>
        </p:nvGraphicFramePr>
        <p:xfrm>
          <a:off x="5551270" y="1256403"/>
          <a:ext cx="3160485" cy="1493520"/>
        </p:xfrm>
        <a:graphic>
          <a:graphicData uri="http://schemas.openxmlformats.org/drawingml/2006/table">
            <a:tbl>
              <a:tblPr>
                <a:tableStyleId>{3C2FFA5D-87B4-456A-9821-1D502468CF0F}</a:tableStyleId>
              </a:tblPr>
              <a:tblGrid>
                <a:gridCol w="2017485"/>
                <a:gridCol w="1143000"/>
              </a:tblGrid>
              <a:tr h="190500">
                <a:tc>
                  <a:txBody>
                    <a:bodyPr/>
                    <a:lstStyle/>
                    <a:p>
                      <a:pPr algn="ctr" fontAlgn="b"/>
                      <a:r>
                        <a:rPr lang="en-US" sz="1600" b="1" u="none" strike="noStrike" dirty="0" smtClean="0">
                          <a:solidFill>
                            <a:schemeClr val="tx1"/>
                          </a:solidFill>
                          <a:effectLst>
                            <a:outerShdw blurRad="38100" dist="38100" dir="2700000" algn="tl">
                              <a:srgbClr val="000000">
                                <a:alpha val="43137"/>
                              </a:srgbClr>
                            </a:outerShdw>
                          </a:effectLst>
                        </a:rPr>
                        <a:t>Processed </a:t>
                      </a:r>
                      <a:br>
                        <a:rPr lang="en-US" sz="1600" b="1" u="none" strike="noStrike" dirty="0" smtClean="0">
                          <a:solidFill>
                            <a:schemeClr val="tx1"/>
                          </a:solidFill>
                          <a:effectLst>
                            <a:outerShdw blurRad="38100" dist="38100" dir="2700000" algn="tl">
                              <a:srgbClr val="000000">
                                <a:alpha val="43137"/>
                              </a:srgbClr>
                            </a:outerShdw>
                          </a:effectLst>
                        </a:rPr>
                      </a:br>
                      <a:r>
                        <a:rPr lang="en-US" sz="1600" b="1" u="none" strike="noStrike" dirty="0" smtClean="0">
                          <a:solidFill>
                            <a:schemeClr val="tx1"/>
                          </a:solidFill>
                          <a:effectLst>
                            <a:outerShdw blurRad="38100" dist="38100" dir="2700000" algn="tl">
                              <a:srgbClr val="000000">
                                <a:alpha val="43137"/>
                              </a:srgbClr>
                            </a:outerShdw>
                          </a:effectLst>
                        </a:rPr>
                        <a:t>One Truck</a:t>
                      </a:r>
                      <a:endParaRPr lang="en-US" sz="1600" b="1" i="0" u="none" strike="noStrike" dirty="0">
                        <a:solidFill>
                          <a:schemeClr val="tx1"/>
                        </a:solidFill>
                        <a:effectLst>
                          <a:outerShdw blurRad="38100" dist="38100" dir="2700000" algn="tl">
                            <a:srgbClr val="000000">
                              <a:alpha val="43137"/>
                            </a:srgbClr>
                          </a:outerShdw>
                        </a:effectLst>
                        <a:latin typeface="Calibri"/>
                      </a:endParaRPr>
                    </a:p>
                  </a:txBody>
                  <a:tcPr marL="45720" marR="45720" anchor="b">
                    <a:lnL w="12700" cap="flat" cmpd="sng" algn="ctr">
                      <a:noFill/>
                      <a:prstDash val="solid"/>
                      <a:round/>
                      <a:headEnd type="none" w="med" len="med"/>
                      <a:tailEnd type="none" w="med" len="med"/>
                    </a:lnL>
                    <a:lnR w="12700"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noFill/>
                      <a:prstDash val="solid"/>
                      <a:round/>
                      <a:headEnd type="none" w="med" len="med"/>
                      <a:tailEnd type="none" w="med" len="med"/>
                    </a:lnB>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t="100000" r="100000"/>
                      </a:path>
                      <a:tileRect l="-100000" b="-100000"/>
                    </a:gradFill>
                  </a:tcPr>
                </a:tc>
                <a:tc>
                  <a:txBody>
                    <a:bodyPr/>
                    <a:lstStyle/>
                    <a:p>
                      <a:pPr algn="ctr" fontAlgn="b"/>
                      <a:r>
                        <a:rPr lang="en-US" sz="1600" b="1" u="none" strike="noStrike" dirty="0">
                          <a:solidFill>
                            <a:schemeClr val="tx1"/>
                          </a:solidFill>
                          <a:effectLst>
                            <a:outerShdw blurRad="38100" dist="38100" dir="2700000" algn="tl">
                              <a:srgbClr val="000000">
                                <a:alpha val="43137"/>
                              </a:srgbClr>
                            </a:outerShdw>
                          </a:effectLst>
                        </a:rPr>
                        <a:t>April 1, 2011</a:t>
                      </a:r>
                      <a:endParaRPr lang="en-US" sz="1600" b="1" i="0" u="none" strike="noStrike" dirty="0">
                        <a:solidFill>
                          <a:schemeClr val="tx1"/>
                        </a:solidFill>
                        <a:effectLst>
                          <a:outerShdw blurRad="38100" dist="38100" dir="2700000" algn="tl">
                            <a:srgbClr val="000000">
                              <a:alpha val="43137"/>
                            </a:srgbClr>
                          </a:outerShdw>
                        </a:effectLst>
                        <a:latin typeface="Calibri"/>
                      </a:endParaRPr>
                    </a:p>
                  </a:txBody>
                  <a:tcPr marL="45720" marR="4572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noFill/>
                      <a:prstDash val="solid"/>
                      <a:round/>
                      <a:headEnd type="none" w="med" len="med"/>
                      <a:tailEnd type="none" w="med" len="med"/>
                    </a:lnB>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t="100000" r="100000"/>
                      </a:path>
                      <a:tileRect l="-100000" b="-100000"/>
                    </a:gradFill>
                  </a:tcPr>
                </a:tc>
              </a:tr>
              <a:tr h="190500">
                <a:tc>
                  <a:txBody>
                    <a:bodyPr/>
                    <a:lstStyle/>
                    <a:p>
                      <a:pPr algn="l" fontAlgn="b"/>
                      <a:r>
                        <a:rPr lang="en-US" sz="1400" b="1" u="none" strike="noStrike" dirty="0"/>
                        <a:t>Truck Trip Ends</a:t>
                      </a:r>
                      <a:endParaRPr lang="en-US" sz="1400" b="1" i="0" u="none" strike="noStrike" dirty="0">
                        <a:solidFill>
                          <a:srgbClr val="000000"/>
                        </a:solidFill>
                        <a:latin typeface="Calibri"/>
                      </a:endParaRPr>
                    </a:p>
                  </a:txBody>
                  <a:tcPr marL="45720" marR="45720" anchor="b">
                    <a:lnL w="12700" cap="flat" cmpd="sng" algn="ctr">
                      <a:noFill/>
                      <a:prstDash val="solid"/>
                      <a:round/>
                      <a:headEnd type="none" w="med" len="med"/>
                      <a:tailEnd type="none" w="med" len="med"/>
                    </a:lnL>
                    <a:lnR w="12700" cap="flat" cmpd="sng" algn="ctr">
                      <a:solidFill>
                        <a:schemeClr val="accent2"/>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FBF8E9"/>
                    </a:solidFill>
                  </a:tcPr>
                </a:tc>
                <a:tc>
                  <a:txBody>
                    <a:bodyPr/>
                    <a:lstStyle/>
                    <a:p>
                      <a:pPr algn="ctr" fontAlgn="b"/>
                      <a:r>
                        <a:rPr lang="en-US" sz="1400" b="1" u="none" strike="noStrike" dirty="0" smtClean="0"/>
                        <a:t>3</a:t>
                      </a:r>
                      <a:endParaRPr lang="en-US" sz="1400" b="1" i="0" u="none" strike="noStrike" dirty="0">
                        <a:solidFill>
                          <a:srgbClr val="000000"/>
                        </a:solidFill>
                        <a:latin typeface="Calibri"/>
                      </a:endParaRPr>
                    </a:p>
                  </a:txBody>
                  <a:tcPr marL="45720" marR="4572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FBF8E9"/>
                    </a:solidFill>
                  </a:tcPr>
                </a:tc>
              </a:tr>
              <a:tr h="190500">
                <a:tc>
                  <a:txBody>
                    <a:bodyPr/>
                    <a:lstStyle/>
                    <a:p>
                      <a:pPr algn="l" fontAlgn="b"/>
                      <a:r>
                        <a:rPr lang="en-US" sz="1400" b="1" u="none" strike="noStrike" dirty="0"/>
                        <a:t>Truck Tours</a:t>
                      </a:r>
                      <a:endParaRPr lang="en-US" sz="1400" b="1" i="0" u="none" strike="noStrike" dirty="0">
                        <a:solidFill>
                          <a:srgbClr val="000000"/>
                        </a:solidFill>
                        <a:latin typeface="Calibri"/>
                      </a:endParaRPr>
                    </a:p>
                  </a:txBody>
                  <a:tcPr marL="45720" marR="45720" anchor="b">
                    <a:lnL w="12700" cap="flat" cmpd="sng" algn="ctr">
                      <a:noFill/>
                      <a:prstDash val="solid"/>
                      <a:round/>
                      <a:headEnd type="none" w="med" len="med"/>
                      <a:tailEnd type="none" w="med" len="med"/>
                    </a:lnL>
                    <a:lnR w="12700" cap="flat" cmpd="sng" algn="ctr">
                      <a:solidFill>
                        <a:schemeClr val="accent2"/>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accent2">
                        <a:lumMod val="20000"/>
                        <a:lumOff val="80000"/>
                      </a:schemeClr>
                    </a:solidFill>
                  </a:tcPr>
                </a:tc>
                <a:tc>
                  <a:txBody>
                    <a:bodyPr/>
                    <a:lstStyle/>
                    <a:p>
                      <a:pPr algn="ctr" fontAlgn="b"/>
                      <a:r>
                        <a:rPr lang="en-US" sz="1400" b="1" u="none" strike="noStrike" dirty="0"/>
                        <a:t>1</a:t>
                      </a:r>
                      <a:endParaRPr lang="en-US" sz="1400" b="1" i="0" u="none" strike="noStrike" dirty="0">
                        <a:solidFill>
                          <a:srgbClr val="000000"/>
                        </a:solidFill>
                        <a:latin typeface="Calibri"/>
                      </a:endParaRPr>
                    </a:p>
                  </a:txBody>
                  <a:tcPr marL="45720" marR="4572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accent2">
                        <a:lumMod val="20000"/>
                        <a:lumOff val="80000"/>
                      </a:schemeClr>
                    </a:solidFill>
                  </a:tcPr>
                </a:tc>
              </a:tr>
              <a:tr h="190500">
                <a:tc>
                  <a:txBody>
                    <a:bodyPr/>
                    <a:lstStyle/>
                    <a:p>
                      <a:pPr algn="l" fontAlgn="b"/>
                      <a:r>
                        <a:rPr lang="en-US" sz="1400" b="1" u="none" strike="noStrike" dirty="0"/>
                        <a:t>Trucks</a:t>
                      </a:r>
                      <a:endParaRPr lang="en-US" sz="1400" b="1" i="0" u="none" strike="noStrike" dirty="0">
                        <a:solidFill>
                          <a:srgbClr val="000000"/>
                        </a:solidFill>
                        <a:latin typeface="Calibri"/>
                      </a:endParaRPr>
                    </a:p>
                  </a:txBody>
                  <a:tcPr marL="45720" marR="45720" anchor="b">
                    <a:lnL w="12700" cap="flat" cmpd="sng" algn="ctr">
                      <a:noFill/>
                      <a:prstDash val="solid"/>
                      <a:round/>
                      <a:headEnd type="none" w="med" len="med"/>
                      <a:tailEnd type="none" w="med" len="med"/>
                    </a:lnL>
                    <a:lnR w="12700" cap="flat" cmpd="sng" algn="ctr">
                      <a:solidFill>
                        <a:schemeClr val="accent2"/>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accent2"/>
                      </a:solidFill>
                      <a:prstDash val="solid"/>
                      <a:round/>
                      <a:headEnd type="none" w="med" len="med"/>
                      <a:tailEnd type="none" w="med" len="med"/>
                    </a:lnB>
                    <a:solidFill>
                      <a:srgbClr val="FBF8E9"/>
                    </a:solidFill>
                  </a:tcPr>
                </a:tc>
                <a:tc>
                  <a:txBody>
                    <a:bodyPr/>
                    <a:lstStyle/>
                    <a:p>
                      <a:pPr algn="ctr" fontAlgn="b"/>
                      <a:r>
                        <a:rPr lang="en-US" sz="1400" b="1" u="none" strike="noStrike" dirty="0"/>
                        <a:t>1</a:t>
                      </a:r>
                      <a:endParaRPr lang="en-US" sz="1400" b="1" i="0" u="none" strike="noStrike" dirty="0">
                        <a:solidFill>
                          <a:srgbClr val="000000"/>
                        </a:solidFill>
                        <a:latin typeface="Calibri"/>
                      </a:endParaRPr>
                    </a:p>
                  </a:txBody>
                  <a:tcPr marL="45720" marR="4572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accent2"/>
                      </a:solidFill>
                      <a:prstDash val="solid"/>
                      <a:round/>
                      <a:headEnd type="none" w="med" len="med"/>
                      <a:tailEnd type="none" w="med" len="med"/>
                    </a:lnB>
                    <a:solidFill>
                      <a:srgbClr val="FBF8E9"/>
                    </a:solidFill>
                  </a:tcPr>
                </a:tc>
              </a:tr>
            </a:tbl>
          </a:graphicData>
        </a:graphic>
      </p:graphicFrame>
      <p:sp>
        <p:nvSpPr>
          <p:cNvPr id="11" name="TextBox 10"/>
          <p:cNvSpPr txBox="1"/>
          <p:nvPr/>
        </p:nvSpPr>
        <p:spPr>
          <a:xfrm>
            <a:off x="841249" y="5404104"/>
            <a:ext cx="5705855" cy="276999"/>
          </a:xfrm>
          <a:prstGeom prst="rect">
            <a:avLst/>
          </a:prstGeom>
          <a:solidFill>
            <a:schemeClr val="tx1"/>
          </a:solidFill>
          <a:ln>
            <a:solidFill>
              <a:schemeClr val="bg1"/>
            </a:solidFill>
          </a:ln>
          <a:effectLst>
            <a:outerShdw blurRad="50800" dist="38100" dir="2700000" algn="tl" rotWithShape="0">
              <a:prstClr val="black">
                <a:alpha val="40000"/>
              </a:prstClr>
            </a:outerShdw>
          </a:effectLst>
        </p:spPr>
        <p:txBody>
          <a:bodyPr wrap="square" rtlCol="0">
            <a:spAutoFit/>
          </a:bodyPr>
          <a:lstStyle/>
          <a:p>
            <a:pPr algn="ctr"/>
            <a:r>
              <a:rPr lang="en-US" sz="1200" b="1" dirty="0" smtClean="0">
                <a:solidFill>
                  <a:schemeClr val="bg1"/>
                </a:solidFill>
              </a:rPr>
              <a:t>ATRI GPS Truck ID 357402 - April 1, 2011 – Actual Stops</a:t>
            </a:r>
            <a:endParaRPr lang="en-US" sz="1200" b="1" dirty="0">
              <a:solidFill>
                <a:schemeClr val="bg1"/>
              </a:solidFill>
            </a:endParaRPr>
          </a:p>
        </p:txBody>
      </p:sp>
      <p:pic>
        <p:nvPicPr>
          <p:cNvPr id="1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75904" y="6323166"/>
            <a:ext cx="1644668" cy="316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5E-6 -1.11111E-6 L -0.38333 -0.34607 " pathEditMode="relative" ptsTypes="AA">
                                      <p:cBhvr>
                                        <p:cTn id="6" dur="3000" fill="hold"/>
                                        <p:tgtEl>
                                          <p:spTgt spid="33"/>
                                        </p:tgtEl>
                                        <p:attrNameLst>
                                          <p:attrName>ppt_x</p:attrName>
                                          <p:attrName>ppt_y</p:attrName>
                                        </p:attrNameLst>
                                      </p:cBhvr>
                                    </p:animMotion>
                                  </p:childTnLst>
                                </p:cTn>
                              </p:par>
                            </p:childTnLst>
                          </p:cTn>
                        </p:par>
                        <p:par>
                          <p:cTn id="7" fill="hold">
                            <p:stCondLst>
                              <p:cond delay="3000"/>
                            </p:stCondLst>
                            <p:childTnLst>
                              <p:par>
                                <p:cTn id="8" presetID="0" presetClass="path" presetSubtype="0" accel="50000" decel="50000" fill="hold" nodeType="afterEffect">
                                  <p:stCondLst>
                                    <p:cond delay="0"/>
                                  </p:stCondLst>
                                  <p:childTnLst>
                                    <p:animMotion origin="layout" path="M -0.38333 -0.34607 L 0.06997 -0.14398 " pathEditMode="relative" ptsTypes="AA">
                                      <p:cBhvr>
                                        <p:cTn id="9" dur="3000" fill="hold"/>
                                        <p:tgtEl>
                                          <p:spTgt spid="33"/>
                                        </p:tgtEl>
                                        <p:attrNameLst>
                                          <p:attrName>ppt_x</p:attrName>
                                          <p:attrName>ppt_y</p:attrName>
                                        </p:attrNameLst>
                                      </p:cBhvr>
                                    </p:animMotion>
                                  </p:childTnLst>
                                </p:cTn>
                              </p:par>
                            </p:childTnLst>
                          </p:cTn>
                        </p:par>
                        <p:par>
                          <p:cTn id="10" fill="hold">
                            <p:stCondLst>
                              <p:cond delay="6000"/>
                            </p:stCondLst>
                            <p:childTnLst>
                              <p:par>
                                <p:cTn id="11" presetID="0" presetClass="path" presetSubtype="0" accel="50000" decel="50000" fill="hold" nodeType="afterEffect">
                                  <p:stCondLst>
                                    <p:cond delay="0"/>
                                  </p:stCondLst>
                                  <p:childTnLst>
                                    <p:animMotion origin="layout" path="M 0.06997 -0.14398 L -0.00468 0.00208 " pathEditMode="relative" ptsTypes="AA">
                                      <p:cBhvr>
                                        <p:cTn id="12" dur="3000" fill="hold"/>
                                        <p:tgtEl>
                                          <p:spTgt spid="3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Truck GPS Data from Phoenix</a:t>
            </a:r>
            <a:br>
              <a:rPr lang="en-US" dirty="0" smtClean="0"/>
            </a:br>
            <a:r>
              <a:rPr lang="en-US" sz="2400" dirty="0" smtClean="0"/>
              <a:t>TAZ of Trip Ends for One Truck on April 1, 2011</a:t>
            </a:r>
            <a:endParaRPr lang="en-US" dirty="0"/>
          </a:p>
        </p:txBody>
      </p:sp>
      <p:sp>
        <p:nvSpPr>
          <p:cNvPr id="4" name="Slide Number Placeholder 3"/>
          <p:cNvSpPr>
            <a:spLocks noGrp="1"/>
          </p:cNvSpPr>
          <p:nvPr>
            <p:ph type="sldNum" sz="quarter" idx="12"/>
          </p:nvPr>
        </p:nvSpPr>
        <p:spPr/>
        <p:txBody>
          <a:bodyPr/>
          <a:lstStyle/>
          <a:p>
            <a:fld id="{7D3658A7-9865-4992-B0E6-7E801D7B1546}" type="slidenum">
              <a:rPr lang="en-US" smtClean="0"/>
              <a:pPr/>
              <a:t>11</a:t>
            </a:fld>
            <a:endParaRPr lang="en-US" dirty="0"/>
          </a:p>
        </p:txBody>
      </p:sp>
      <p:grpSp>
        <p:nvGrpSpPr>
          <p:cNvPr id="29" name="Group 28"/>
          <p:cNvGrpSpPr/>
          <p:nvPr/>
        </p:nvGrpSpPr>
        <p:grpSpPr>
          <a:xfrm>
            <a:off x="663066" y="1299697"/>
            <a:ext cx="6341583" cy="4570191"/>
            <a:chOff x="663066" y="1299697"/>
            <a:chExt cx="6341583" cy="4570191"/>
          </a:xfrm>
        </p:grpSpPr>
        <p:sp>
          <p:nvSpPr>
            <p:cNvPr id="24" name="Rectangle 23"/>
            <p:cNvSpPr/>
            <p:nvPr/>
          </p:nvSpPr>
          <p:spPr>
            <a:xfrm>
              <a:off x="663066" y="1299697"/>
              <a:ext cx="6341583" cy="457019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Content Placeholder 4" descr="taz stops id 357042 040112atri.jpg"/>
            <p:cNvPicPr>
              <a:picLocks noChangeAspect="1"/>
            </p:cNvPicPr>
            <p:nvPr/>
          </p:nvPicPr>
          <p:blipFill>
            <a:blip r:embed="rId3" cstate="print"/>
            <a:srcRect l="10560" t="11051" r="3230" b="9676"/>
            <a:stretch>
              <a:fillRect/>
            </a:stretch>
          </p:blipFill>
          <p:spPr>
            <a:xfrm>
              <a:off x="816587" y="1470932"/>
              <a:ext cx="6034542" cy="4227722"/>
            </a:xfrm>
            <a:prstGeom prst="rect">
              <a:avLst/>
            </a:prstGeom>
            <a:noFill/>
            <a:ln>
              <a:noFill/>
            </a:ln>
          </p:spPr>
        </p:pic>
      </p:grpSp>
      <p:graphicFrame>
        <p:nvGraphicFramePr>
          <p:cNvPr id="9" name="Table 8"/>
          <p:cNvGraphicFramePr>
            <a:graphicFrameLocks noGrp="1"/>
          </p:cNvGraphicFramePr>
          <p:nvPr/>
        </p:nvGraphicFramePr>
        <p:xfrm>
          <a:off x="5551270" y="1256403"/>
          <a:ext cx="3160485" cy="1493520"/>
        </p:xfrm>
        <a:graphic>
          <a:graphicData uri="http://schemas.openxmlformats.org/drawingml/2006/table">
            <a:tbl>
              <a:tblPr>
                <a:tableStyleId>{3C2FFA5D-87B4-456A-9821-1D502468CF0F}</a:tableStyleId>
              </a:tblPr>
              <a:tblGrid>
                <a:gridCol w="2017485"/>
                <a:gridCol w="1143000"/>
              </a:tblGrid>
              <a:tr h="190500">
                <a:tc>
                  <a:txBody>
                    <a:bodyPr/>
                    <a:lstStyle/>
                    <a:p>
                      <a:pPr algn="ctr" fontAlgn="b"/>
                      <a:r>
                        <a:rPr lang="en-US" sz="1600" b="1" u="none" strike="noStrike" dirty="0" smtClean="0">
                          <a:solidFill>
                            <a:schemeClr val="tx1"/>
                          </a:solidFill>
                          <a:effectLst>
                            <a:outerShdw blurRad="38100" dist="38100" dir="2700000" algn="tl">
                              <a:srgbClr val="000000">
                                <a:alpha val="43137"/>
                              </a:srgbClr>
                            </a:outerShdw>
                          </a:effectLst>
                        </a:rPr>
                        <a:t>Processed </a:t>
                      </a:r>
                      <a:br>
                        <a:rPr lang="en-US" sz="1600" b="1" u="none" strike="noStrike" dirty="0" smtClean="0">
                          <a:solidFill>
                            <a:schemeClr val="tx1"/>
                          </a:solidFill>
                          <a:effectLst>
                            <a:outerShdw blurRad="38100" dist="38100" dir="2700000" algn="tl">
                              <a:srgbClr val="000000">
                                <a:alpha val="43137"/>
                              </a:srgbClr>
                            </a:outerShdw>
                          </a:effectLst>
                        </a:rPr>
                      </a:br>
                      <a:r>
                        <a:rPr lang="en-US" sz="1600" b="1" u="none" strike="noStrike" dirty="0" smtClean="0">
                          <a:solidFill>
                            <a:schemeClr val="tx1"/>
                          </a:solidFill>
                          <a:effectLst>
                            <a:outerShdw blurRad="38100" dist="38100" dir="2700000" algn="tl">
                              <a:srgbClr val="000000">
                                <a:alpha val="43137"/>
                              </a:srgbClr>
                            </a:outerShdw>
                          </a:effectLst>
                        </a:rPr>
                        <a:t>One Truck</a:t>
                      </a:r>
                      <a:endParaRPr lang="en-US" sz="1600" b="1" i="0" u="none" strike="noStrike" dirty="0">
                        <a:solidFill>
                          <a:schemeClr val="tx1"/>
                        </a:solidFill>
                        <a:effectLst>
                          <a:outerShdw blurRad="38100" dist="38100" dir="2700000" algn="tl">
                            <a:srgbClr val="000000">
                              <a:alpha val="43137"/>
                            </a:srgbClr>
                          </a:outerShdw>
                        </a:effectLst>
                        <a:latin typeface="Calibri"/>
                      </a:endParaRPr>
                    </a:p>
                  </a:txBody>
                  <a:tcPr marL="45720" marR="45720" anchor="b">
                    <a:lnL w="12700" cap="flat" cmpd="sng" algn="ctr">
                      <a:noFill/>
                      <a:prstDash val="solid"/>
                      <a:round/>
                      <a:headEnd type="none" w="med" len="med"/>
                      <a:tailEnd type="none" w="med" len="med"/>
                    </a:lnL>
                    <a:lnR w="12700"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noFill/>
                      <a:prstDash val="solid"/>
                      <a:round/>
                      <a:headEnd type="none" w="med" len="med"/>
                      <a:tailEnd type="none" w="med" len="med"/>
                    </a:lnB>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t="100000" r="100000"/>
                      </a:path>
                      <a:tileRect l="-100000" b="-100000"/>
                    </a:gradFill>
                  </a:tcPr>
                </a:tc>
                <a:tc>
                  <a:txBody>
                    <a:bodyPr/>
                    <a:lstStyle/>
                    <a:p>
                      <a:pPr algn="ctr" fontAlgn="b"/>
                      <a:r>
                        <a:rPr lang="en-US" sz="1600" b="1" u="none" strike="noStrike" dirty="0">
                          <a:solidFill>
                            <a:schemeClr val="tx1"/>
                          </a:solidFill>
                          <a:effectLst>
                            <a:outerShdw blurRad="38100" dist="38100" dir="2700000" algn="tl">
                              <a:srgbClr val="000000">
                                <a:alpha val="43137"/>
                              </a:srgbClr>
                            </a:outerShdw>
                          </a:effectLst>
                        </a:rPr>
                        <a:t>April 1, 2011</a:t>
                      </a:r>
                      <a:endParaRPr lang="en-US" sz="1600" b="1" i="0" u="none" strike="noStrike" dirty="0">
                        <a:solidFill>
                          <a:schemeClr val="tx1"/>
                        </a:solidFill>
                        <a:effectLst>
                          <a:outerShdw blurRad="38100" dist="38100" dir="2700000" algn="tl">
                            <a:srgbClr val="000000">
                              <a:alpha val="43137"/>
                            </a:srgbClr>
                          </a:outerShdw>
                        </a:effectLst>
                        <a:latin typeface="Calibri"/>
                      </a:endParaRPr>
                    </a:p>
                  </a:txBody>
                  <a:tcPr marL="45720" marR="4572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noFill/>
                      <a:prstDash val="solid"/>
                      <a:round/>
                      <a:headEnd type="none" w="med" len="med"/>
                      <a:tailEnd type="none" w="med" len="med"/>
                    </a:lnB>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t="100000" r="100000"/>
                      </a:path>
                      <a:tileRect l="-100000" b="-100000"/>
                    </a:gradFill>
                  </a:tcPr>
                </a:tc>
              </a:tr>
              <a:tr h="190500">
                <a:tc>
                  <a:txBody>
                    <a:bodyPr/>
                    <a:lstStyle/>
                    <a:p>
                      <a:pPr algn="l" fontAlgn="b"/>
                      <a:r>
                        <a:rPr lang="en-US" sz="1400" b="1" u="none" strike="noStrike" dirty="0"/>
                        <a:t>Truck Trip Ends</a:t>
                      </a:r>
                      <a:endParaRPr lang="en-US" sz="1400" b="1" i="0" u="none" strike="noStrike" dirty="0">
                        <a:solidFill>
                          <a:srgbClr val="000000"/>
                        </a:solidFill>
                        <a:latin typeface="Calibri"/>
                      </a:endParaRPr>
                    </a:p>
                  </a:txBody>
                  <a:tcPr marL="45720" marR="45720" anchor="b">
                    <a:lnL w="12700" cap="flat" cmpd="sng" algn="ctr">
                      <a:noFill/>
                      <a:prstDash val="solid"/>
                      <a:round/>
                      <a:headEnd type="none" w="med" len="med"/>
                      <a:tailEnd type="none" w="med" len="med"/>
                    </a:lnL>
                    <a:lnR w="12700" cap="flat" cmpd="sng" algn="ctr">
                      <a:solidFill>
                        <a:schemeClr val="accent2"/>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FBF8E9"/>
                    </a:solidFill>
                  </a:tcPr>
                </a:tc>
                <a:tc>
                  <a:txBody>
                    <a:bodyPr/>
                    <a:lstStyle/>
                    <a:p>
                      <a:pPr algn="ctr" fontAlgn="b"/>
                      <a:r>
                        <a:rPr lang="en-US" sz="1400" b="1" u="none" strike="noStrike" dirty="0" smtClean="0"/>
                        <a:t>3</a:t>
                      </a:r>
                      <a:endParaRPr lang="en-US" sz="1400" b="1" i="0" u="none" strike="noStrike" dirty="0">
                        <a:solidFill>
                          <a:srgbClr val="000000"/>
                        </a:solidFill>
                        <a:latin typeface="Calibri"/>
                      </a:endParaRPr>
                    </a:p>
                  </a:txBody>
                  <a:tcPr marL="45720" marR="4572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FBF8E9"/>
                    </a:solidFill>
                  </a:tcPr>
                </a:tc>
              </a:tr>
              <a:tr h="190500">
                <a:tc>
                  <a:txBody>
                    <a:bodyPr/>
                    <a:lstStyle/>
                    <a:p>
                      <a:pPr algn="l" fontAlgn="b"/>
                      <a:r>
                        <a:rPr lang="en-US" sz="1400" b="1" u="none" strike="noStrike" dirty="0"/>
                        <a:t>Truck Tours</a:t>
                      </a:r>
                      <a:endParaRPr lang="en-US" sz="1400" b="1" i="0" u="none" strike="noStrike" dirty="0">
                        <a:solidFill>
                          <a:srgbClr val="000000"/>
                        </a:solidFill>
                        <a:latin typeface="Calibri"/>
                      </a:endParaRPr>
                    </a:p>
                  </a:txBody>
                  <a:tcPr marL="45720" marR="45720" anchor="b">
                    <a:lnL w="12700" cap="flat" cmpd="sng" algn="ctr">
                      <a:noFill/>
                      <a:prstDash val="solid"/>
                      <a:round/>
                      <a:headEnd type="none" w="med" len="med"/>
                      <a:tailEnd type="none" w="med" len="med"/>
                    </a:lnL>
                    <a:lnR w="12700" cap="flat" cmpd="sng" algn="ctr">
                      <a:solidFill>
                        <a:schemeClr val="accent2"/>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accent2">
                        <a:lumMod val="20000"/>
                        <a:lumOff val="80000"/>
                      </a:schemeClr>
                    </a:solidFill>
                  </a:tcPr>
                </a:tc>
                <a:tc>
                  <a:txBody>
                    <a:bodyPr/>
                    <a:lstStyle/>
                    <a:p>
                      <a:pPr algn="ctr" fontAlgn="b"/>
                      <a:r>
                        <a:rPr lang="en-US" sz="1400" b="1" u="none" strike="noStrike" dirty="0"/>
                        <a:t>1</a:t>
                      </a:r>
                      <a:endParaRPr lang="en-US" sz="1400" b="1" i="0" u="none" strike="noStrike" dirty="0">
                        <a:solidFill>
                          <a:srgbClr val="000000"/>
                        </a:solidFill>
                        <a:latin typeface="Calibri"/>
                      </a:endParaRPr>
                    </a:p>
                  </a:txBody>
                  <a:tcPr marL="45720" marR="4572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accent2">
                        <a:lumMod val="20000"/>
                        <a:lumOff val="80000"/>
                      </a:schemeClr>
                    </a:solidFill>
                  </a:tcPr>
                </a:tc>
              </a:tr>
              <a:tr h="190500">
                <a:tc>
                  <a:txBody>
                    <a:bodyPr/>
                    <a:lstStyle/>
                    <a:p>
                      <a:pPr algn="l" fontAlgn="b"/>
                      <a:r>
                        <a:rPr lang="en-US" sz="1400" b="1" u="none" strike="noStrike" dirty="0"/>
                        <a:t>Trucks</a:t>
                      </a:r>
                      <a:endParaRPr lang="en-US" sz="1400" b="1" i="0" u="none" strike="noStrike" dirty="0">
                        <a:solidFill>
                          <a:srgbClr val="000000"/>
                        </a:solidFill>
                        <a:latin typeface="Calibri"/>
                      </a:endParaRPr>
                    </a:p>
                  </a:txBody>
                  <a:tcPr marL="45720" marR="45720" anchor="b">
                    <a:lnL w="12700" cap="flat" cmpd="sng" algn="ctr">
                      <a:noFill/>
                      <a:prstDash val="solid"/>
                      <a:round/>
                      <a:headEnd type="none" w="med" len="med"/>
                      <a:tailEnd type="none" w="med" len="med"/>
                    </a:lnL>
                    <a:lnR w="12700" cap="flat" cmpd="sng" algn="ctr">
                      <a:solidFill>
                        <a:schemeClr val="accent2"/>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accent2"/>
                      </a:solidFill>
                      <a:prstDash val="solid"/>
                      <a:round/>
                      <a:headEnd type="none" w="med" len="med"/>
                      <a:tailEnd type="none" w="med" len="med"/>
                    </a:lnB>
                    <a:solidFill>
                      <a:srgbClr val="FBF8E9"/>
                    </a:solidFill>
                  </a:tcPr>
                </a:tc>
                <a:tc>
                  <a:txBody>
                    <a:bodyPr/>
                    <a:lstStyle/>
                    <a:p>
                      <a:pPr algn="ctr" fontAlgn="b"/>
                      <a:r>
                        <a:rPr lang="en-US" sz="1400" b="1" u="none" strike="noStrike" dirty="0"/>
                        <a:t>1</a:t>
                      </a:r>
                      <a:endParaRPr lang="en-US" sz="1400" b="1" i="0" u="none" strike="noStrike" dirty="0">
                        <a:solidFill>
                          <a:srgbClr val="000000"/>
                        </a:solidFill>
                        <a:latin typeface="Calibri"/>
                      </a:endParaRPr>
                    </a:p>
                  </a:txBody>
                  <a:tcPr marL="45720" marR="4572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accent2"/>
                      </a:solidFill>
                      <a:prstDash val="solid"/>
                      <a:round/>
                      <a:headEnd type="none" w="med" len="med"/>
                      <a:tailEnd type="none" w="med" len="med"/>
                    </a:lnB>
                    <a:solidFill>
                      <a:srgbClr val="FBF8E9"/>
                    </a:solidFill>
                  </a:tcPr>
                </a:tc>
              </a:tr>
            </a:tbl>
          </a:graphicData>
        </a:graphic>
      </p:graphicFrame>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75904" y="6323166"/>
            <a:ext cx="1644668" cy="316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lu stops id 357042 040112atri.jpg"/>
          <p:cNvPicPr>
            <a:picLocks noGrp="1" noChangeAspect="1"/>
          </p:cNvPicPr>
          <p:nvPr>
            <p:ph idx="4294967295"/>
          </p:nvPr>
        </p:nvPicPr>
        <p:blipFill>
          <a:blip r:embed="rId3" cstate="print"/>
          <a:stretch>
            <a:fillRect/>
          </a:stretch>
        </p:blipFill>
        <p:spPr>
          <a:xfrm>
            <a:off x="1790700" y="1476375"/>
            <a:ext cx="5938838" cy="4525963"/>
          </a:xfrm>
        </p:spPr>
      </p:pic>
      <p:sp>
        <p:nvSpPr>
          <p:cNvPr id="16" name="Freeform 15"/>
          <p:cNvSpPr/>
          <p:nvPr/>
        </p:nvSpPr>
        <p:spPr>
          <a:xfrm>
            <a:off x="2960914" y="2547257"/>
            <a:ext cx="3556000" cy="2075544"/>
          </a:xfrm>
          <a:custGeom>
            <a:avLst/>
            <a:gdLst>
              <a:gd name="connsiteX0" fmla="*/ 3396343 w 3817257"/>
              <a:gd name="connsiteY0" fmla="*/ 2336800 h 2336800"/>
              <a:gd name="connsiteX1" fmla="*/ 0 w 3817257"/>
              <a:gd name="connsiteY1" fmla="*/ 0 h 2336800"/>
              <a:gd name="connsiteX2" fmla="*/ 3817257 w 3817257"/>
              <a:gd name="connsiteY2" fmla="*/ 1175657 h 2336800"/>
              <a:gd name="connsiteX3" fmla="*/ 3396343 w 3817257"/>
              <a:gd name="connsiteY3" fmla="*/ 2336800 h 2336800"/>
              <a:gd name="connsiteX0" fmla="*/ 3084286 w 3817257"/>
              <a:gd name="connsiteY0" fmla="*/ 2162629 h 2162629"/>
              <a:gd name="connsiteX1" fmla="*/ 0 w 3817257"/>
              <a:gd name="connsiteY1" fmla="*/ 0 h 2162629"/>
              <a:gd name="connsiteX2" fmla="*/ 3817257 w 3817257"/>
              <a:gd name="connsiteY2" fmla="*/ 1175657 h 2162629"/>
              <a:gd name="connsiteX3" fmla="*/ 3084286 w 3817257"/>
              <a:gd name="connsiteY3" fmla="*/ 2162629 h 2162629"/>
              <a:gd name="connsiteX0" fmla="*/ 3084286 w 3614057"/>
              <a:gd name="connsiteY0" fmla="*/ 2162629 h 2162629"/>
              <a:gd name="connsiteX1" fmla="*/ 0 w 3614057"/>
              <a:gd name="connsiteY1" fmla="*/ 0 h 2162629"/>
              <a:gd name="connsiteX2" fmla="*/ 3614057 w 3614057"/>
              <a:gd name="connsiteY2" fmla="*/ 1139372 h 2162629"/>
              <a:gd name="connsiteX3" fmla="*/ 3084286 w 3614057"/>
              <a:gd name="connsiteY3" fmla="*/ 2162629 h 2162629"/>
              <a:gd name="connsiteX0" fmla="*/ 2960915 w 3614057"/>
              <a:gd name="connsiteY0" fmla="*/ 2075544 h 2075544"/>
              <a:gd name="connsiteX1" fmla="*/ 0 w 3614057"/>
              <a:gd name="connsiteY1" fmla="*/ 0 h 2075544"/>
              <a:gd name="connsiteX2" fmla="*/ 3614057 w 3614057"/>
              <a:gd name="connsiteY2" fmla="*/ 1139372 h 2075544"/>
              <a:gd name="connsiteX3" fmla="*/ 2960915 w 3614057"/>
              <a:gd name="connsiteY3" fmla="*/ 2075544 h 2075544"/>
              <a:gd name="connsiteX0" fmla="*/ 2960915 w 3556000"/>
              <a:gd name="connsiteY0" fmla="*/ 2075544 h 2075544"/>
              <a:gd name="connsiteX1" fmla="*/ 0 w 3556000"/>
              <a:gd name="connsiteY1" fmla="*/ 0 h 2075544"/>
              <a:gd name="connsiteX2" fmla="*/ 3556000 w 3556000"/>
              <a:gd name="connsiteY2" fmla="*/ 1182915 h 2075544"/>
              <a:gd name="connsiteX3" fmla="*/ 2960915 w 3556000"/>
              <a:gd name="connsiteY3" fmla="*/ 2075544 h 2075544"/>
            </a:gdLst>
            <a:ahLst/>
            <a:cxnLst>
              <a:cxn ang="0">
                <a:pos x="connsiteX0" y="connsiteY0"/>
              </a:cxn>
              <a:cxn ang="0">
                <a:pos x="connsiteX1" y="connsiteY1"/>
              </a:cxn>
              <a:cxn ang="0">
                <a:pos x="connsiteX2" y="connsiteY2"/>
              </a:cxn>
              <a:cxn ang="0">
                <a:pos x="connsiteX3" y="connsiteY3"/>
              </a:cxn>
            </a:cxnLst>
            <a:rect l="l" t="t" r="r" b="b"/>
            <a:pathLst>
              <a:path w="3556000" h="2075544">
                <a:moveTo>
                  <a:pt x="2960915" y="2075544"/>
                </a:moveTo>
                <a:lnTo>
                  <a:pt x="0" y="0"/>
                </a:lnTo>
                <a:lnTo>
                  <a:pt x="3556000" y="1182915"/>
                </a:lnTo>
                <a:lnTo>
                  <a:pt x="2960915" y="2075544"/>
                </a:lnTo>
                <a:close/>
              </a:path>
            </a:pathLst>
          </a:custGeom>
          <a:noFill/>
          <a:ln w="76200">
            <a:solidFill>
              <a:srgbClr val="FFCC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Truck GPS Data from Phoenix</a:t>
            </a:r>
            <a:br>
              <a:rPr lang="en-US" dirty="0" smtClean="0"/>
            </a:br>
            <a:r>
              <a:rPr lang="en-US" sz="2400" dirty="0" smtClean="0"/>
              <a:t>LU of Trip Ends for One Truck on April 1, 2011</a:t>
            </a:r>
            <a:endParaRPr lang="en-US" dirty="0"/>
          </a:p>
        </p:txBody>
      </p:sp>
      <p:sp>
        <p:nvSpPr>
          <p:cNvPr id="4" name="Slide Number Placeholder 3"/>
          <p:cNvSpPr>
            <a:spLocks noGrp="1"/>
          </p:cNvSpPr>
          <p:nvPr>
            <p:ph type="sldNum" sz="quarter" idx="12"/>
          </p:nvPr>
        </p:nvSpPr>
        <p:spPr/>
        <p:txBody>
          <a:bodyPr/>
          <a:lstStyle/>
          <a:p>
            <a:fld id="{7D3658A7-9865-4992-B0E6-7E801D7B1546}" type="slidenum">
              <a:rPr lang="en-US" smtClean="0"/>
              <a:pPr/>
              <a:t>12</a:t>
            </a:fld>
            <a:endParaRPr lang="en-US" dirty="0"/>
          </a:p>
        </p:txBody>
      </p:sp>
      <p:sp>
        <p:nvSpPr>
          <p:cNvPr id="6" name="TextBox 5"/>
          <p:cNvSpPr txBox="1"/>
          <p:nvPr/>
        </p:nvSpPr>
        <p:spPr>
          <a:xfrm>
            <a:off x="2394857" y="2283785"/>
            <a:ext cx="1162822" cy="252377"/>
          </a:xfrm>
          <a:prstGeom prst="rect">
            <a:avLst/>
          </a:prstGeom>
          <a:solidFill>
            <a:schemeClr val="bg1"/>
          </a:solidFill>
          <a:ln w="12700">
            <a:solidFill>
              <a:schemeClr val="bg1"/>
            </a:solidFill>
          </a:ln>
          <a:effectLst>
            <a:outerShdw blurRad="50800" dist="38100" dir="2700000" algn="tl" rotWithShape="0">
              <a:prstClr val="black">
                <a:alpha val="40000"/>
              </a:prstClr>
            </a:outerShdw>
          </a:effectLst>
        </p:spPr>
        <p:txBody>
          <a:bodyPr wrap="square" lIns="18288" tIns="18288" rIns="18288" bIns="18288" rtlCol="0">
            <a:spAutoFit/>
          </a:bodyPr>
          <a:lstStyle/>
          <a:p>
            <a:pPr algn="ctr"/>
            <a:r>
              <a:rPr lang="en-US" sz="1400" b="1" dirty="0" smtClean="0">
                <a:solidFill>
                  <a:srgbClr val="FFCC66"/>
                </a:solidFill>
              </a:rPr>
              <a:t>Industrial</a:t>
            </a:r>
            <a:endParaRPr lang="en-US" sz="1400" b="1" dirty="0">
              <a:solidFill>
                <a:srgbClr val="FFCC66"/>
              </a:solidFill>
            </a:endParaRPr>
          </a:p>
        </p:txBody>
      </p:sp>
      <p:sp>
        <p:nvSpPr>
          <p:cNvPr id="8" name="TextBox 7"/>
          <p:cNvSpPr txBox="1"/>
          <p:nvPr/>
        </p:nvSpPr>
        <p:spPr>
          <a:xfrm>
            <a:off x="5976141" y="3362563"/>
            <a:ext cx="1197004" cy="406265"/>
          </a:xfrm>
          <a:prstGeom prst="rect">
            <a:avLst/>
          </a:prstGeom>
          <a:solidFill>
            <a:schemeClr val="bg1"/>
          </a:solidFill>
          <a:ln w="12700">
            <a:solidFill>
              <a:schemeClr val="bg1"/>
            </a:solidFill>
          </a:ln>
          <a:effectLst>
            <a:outerShdw blurRad="50800" dist="38100" dir="2700000" algn="tl" rotWithShape="0">
              <a:prstClr val="black">
                <a:alpha val="40000"/>
              </a:prstClr>
            </a:outerShdw>
          </a:effectLst>
        </p:spPr>
        <p:txBody>
          <a:bodyPr wrap="square" lIns="18288" tIns="18288" rIns="18288" bIns="18288" rtlCol="0">
            <a:spAutoFit/>
          </a:bodyPr>
          <a:lstStyle/>
          <a:p>
            <a:pPr algn="ctr"/>
            <a:r>
              <a:rPr lang="en-US" sz="1200" b="1" dirty="0" smtClean="0">
                <a:solidFill>
                  <a:srgbClr val="FFCC66"/>
                </a:solidFill>
                <a:effectLst>
                  <a:outerShdw blurRad="38100" dist="38100" dir="2700000" algn="tl">
                    <a:srgbClr val="000000">
                      <a:alpha val="43137"/>
                    </a:srgbClr>
                  </a:outerShdw>
                </a:effectLst>
              </a:rPr>
              <a:t>Landfill, </a:t>
            </a:r>
            <a:br>
              <a:rPr lang="en-US" sz="1200" b="1" dirty="0" smtClean="0">
                <a:solidFill>
                  <a:srgbClr val="FFCC66"/>
                </a:solidFill>
                <a:effectLst>
                  <a:outerShdw blurRad="38100" dist="38100" dir="2700000" algn="tl">
                    <a:srgbClr val="000000">
                      <a:alpha val="43137"/>
                    </a:srgbClr>
                  </a:outerShdw>
                </a:effectLst>
              </a:rPr>
            </a:br>
            <a:r>
              <a:rPr lang="en-US" sz="1200" b="1" dirty="0" smtClean="0">
                <a:solidFill>
                  <a:srgbClr val="FFCC66"/>
                </a:solidFill>
                <a:effectLst>
                  <a:outerShdw blurRad="38100" dist="38100" dir="2700000" algn="tl">
                    <a:srgbClr val="000000">
                      <a:alpha val="43137"/>
                    </a:srgbClr>
                  </a:outerShdw>
                </a:effectLst>
              </a:rPr>
              <a:t>Sand &amp; Gravel</a:t>
            </a:r>
            <a:endParaRPr lang="en-US" sz="1200" b="1" dirty="0">
              <a:solidFill>
                <a:srgbClr val="FFCC66"/>
              </a:solidFill>
              <a:effectLst>
                <a:outerShdw blurRad="38100" dist="38100" dir="2700000" algn="tl">
                  <a:srgbClr val="000000">
                    <a:alpha val="43137"/>
                  </a:srgbClr>
                </a:outerShdw>
              </a:effectLst>
            </a:endParaRPr>
          </a:p>
        </p:txBody>
      </p:sp>
      <p:sp>
        <p:nvSpPr>
          <p:cNvPr id="7" name="TextBox 6"/>
          <p:cNvSpPr txBox="1"/>
          <p:nvPr/>
        </p:nvSpPr>
        <p:spPr>
          <a:xfrm>
            <a:off x="4441902" y="4510320"/>
            <a:ext cx="1164124" cy="252377"/>
          </a:xfrm>
          <a:prstGeom prst="rect">
            <a:avLst/>
          </a:prstGeom>
          <a:solidFill>
            <a:schemeClr val="bg1"/>
          </a:solidFill>
          <a:ln w="12700">
            <a:solidFill>
              <a:schemeClr val="bg1"/>
            </a:solidFill>
          </a:ln>
          <a:effectLst>
            <a:outerShdw blurRad="50800" dist="38100" dir="2700000" algn="tl" rotWithShape="0">
              <a:prstClr val="black">
                <a:alpha val="40000"/>
              </a:prstClr>
            </a:outerShdw>
          </a:effectLst>
        </p:spPr>
        <p:txBody>
          <a:bodyPr wrap="square" lIns="18288" tIns="18288" rIns="18288" bIns="18288" rtlCol="0">
            <a:spAutoFit/>
          </a:bodyPr>
          <a:lstStyle/>
          <a:p>
            <a:pPr algn="ctr"/>
            <a:r>
              <a:rPr lang="en-US" sz="1400" b="1" dirty="0" smtClean="0">
                <a:solidFill>
                  <a:srgbClr val="FFCC66"/>
                </a:solidFill>
              </a:rPr>
              <a:t>Industrial</a:t>
            </a:r>
            <a:endParaRPr lang="en-US" sz="1400" b="1" dirty="0">
              <a:solidFill>
                <a:srgbClr val="FFCC66"/>
              </a:solidFill>
            </a:endParaRPr>
          </a:p>
        </p:txBody>
      </p:sp>
      <p:graphicFrame>
        <p:nvGraphicFramePr>
          <p:cNvPr id="20" name="Table 19"/>
          <p:cNvGraphicFramePr>
            <a:graphicFrameLocks noGrp="1"/>
          </p:cNvGraphicFramePr>
          <p:nvPr/>
        </p:nvGraphicFramePr>
        <p:xfrm>
          <a:off x="5551270" y="1256403"/>
          <a:ext cx="3160485" cy="1493520"/>
        </p:xfrm>
        <a:graphic>
          <a:graphicData uri="http://schemas.openxmlformats.org/drawingml/2006/table">
            <a:tbl>
              <a:tblPr>
                <a:tableStyleId>{3C2FFA5D-87B4-456A-9821-1D502468CF0F}</a:tableStyleId>
              </a:tblPr>
              <a:tblGrid>
                <a:gridCol w="2017485"/>
                <a:gridCol w="1143000"/>
              </a:tblGrid>
              <a:tr h="190500">
                <a:tc>
                  <a:txBody>
                    <a:bodyPr/>
                    <a:lstStyle/>
                    <a:p>
                      <a:pPr algn="ctr" fontAlgn="b"/>
                      <a:r>
                        <a:rPr lang="en-US" sz="1600" b="1" u="none" strike="noStrike" dirty="0" smtClean="0">
                          <a:solidFill>
                            <a:schemeClr val="tx1"/>
                          </a:solidFill>
                          <a:effectLst>
                            <a:outerShdw blurRad="38100" dist="38100" dir="2700000" algn="tl">
                              <a:srgbClr val="000000">
                                <a:alpha val="43137"/>
                              </a:srgbClr>
                            </a:outerShdw>
                          </a:effectLst>
                        </a:rPr>
                        <a:t>Processed </a:t>
                      </a:r>
                      <a:br>
                        <a:rPr lang="en-US" sz="1600" b="1" u="none" strike="noStrike" dirty="0" smtClean="0">
                          <a:solidFill>
                            <a:schemeClr val="tx1"/>
                          </a:solidFill>
                          <a:effectLst>
                            <a:outerShdw blurRad="38100" dist="38100" dir="2700000" algn="tl">
                              <a:srgbClr val="000000">
                                <a:alpha val="43137"/>
                              </a:srgbClr>
                            </a:outerShdw>
                          </a:effectLst>
                        </a:rPr>
                      </a:br>
                      <a:r>
                        <a:rPr lang="en-US" sz="1600" b="1" u="none" strike="noStrike" dirty="0" smtClean="0">
                          <a:solidFill>
                            <a:schemeClr val="tx1"/>
                          </a:solidFill>
                          <a:effectLst>
                            <a:outerShdw blurRad="38100" dist="38100" dir="2700000" algn="tl">
                              <a:srgbClr val="000000">
                                <a:alpha val="43137"/>
                              </a:srgbClr>
                            </a:outerShdw>
                          </a:effectLst>
                        </a:rPr>
                        <a:t>One Truck</a:t>
                      </a:r>
                      <a:endParaRPr lang="en-US" sz="1600" b="1" i="0" u="none" strike="noStrike" dirty="0">
                        <a:solidFill>
                          <a:schemeClr val="tx1"/>
                        </a:solidFill>
                        <a:effectLst>
                          <a:outerShdw blurRad="38100" dist="38100" dir="2700000" algn="tl">
                            <a:srgbClr val="000000">
                              <a:alpha val="43137"/>
                            </a:srgbClr>
                          </a:outerShdw>
                        </a:effectLst>
                        <a:latin typeface="Calibri"/>
                      </a:endParaRPr>
                    </a:p>
                  </a:txBody>
                  <a:tcPr marL="45720" marR="45720" anchor="b">
                    <a:lnL w="12700" cap="flat" cmpd="sng" algn="ctr">
                      <a:noFill/>
                      <a:prstDash val="solid"/>
                      <a:round/>
                      <a:headEnd type="none" w="med" len="med"/>
                      <a:tailEnd type="none" w="med" len="med"/>
                    </a:lnL>
                    <a:lnR w="12700"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noFill/>
                      <a:prstDash val="solid"/>
                      <a:round/>
                      <a:headEnd type="none" w="med" len="med"/>
                      <a:tailEnd type="none" w="med" len="med"/>
                    </a:lnB>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t="100000" r="100000"/>
                      </a:path>
                      <a:tileRect l="-100000" b="-100000"/>
                    </a:gradFill>
                  </a:tcPr>
                </a:tc>
                <a:tc>
                  <a:txBody>
                    <a:bodyPr/>
                    <a:lstStyle/>
                    <a:p>
                      <a:pPr algn="ctr" fontAlgn="b"/>
                      <a:r>
                        <a:rPr lang="en-US" sz="1600" b="1" u="none" strike="noStrike" dirty="0">
                          <a:solidFill>
                            <a:schemeClr val="tx1"/>
                          </a:solidFill>
                          <a:effectLst>
                            <a:outerShdw blurRad="38100" dist="38100" dir="2700000" algn="tl">
                              <a:srgbClr val="000000">
                                <a:alpha val="43137"/>
                              </a:srgbClr>
                            </a:outerShdw>
                          </a:effectLst>
                        </a:rPr>
                        <a:t>April 1, 2011</a:t>
                      </a:r>
                      <a:endParaRPr lang="en-US" sz="1600" b="1" i="0" u="none" strike="noStrike" dirty="0">
                        <a:solidFill>
                          <a:schemeClr val="tx1"/>
                        </a:solidFill>
                        <a:effectLst>
                          <a:outerShdw blurRad="38100" dist="38100" dir="2700000" algn="tl">
                            <a:srgbClr val="000000">
                              <a:alpha val="43137"/>
                            </a:srgbClr>
                          </a:outerShdw>
                        </a:effectLst>
                        <a:latin typeface="Calibri"/>
                      </a:endParaRPr>
                    </a:p>
                  </a:txBody>
                  <a:tcPr marL="45720" marR="4572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noFill/>
                      <a:prstDash val="solid"/>
                      <a:round/>
                      <a:headEnd type="none" w="med" len="med"/>
                      <a:tailEnd type="none" w="med" len="med"/>
                    </a:lnB>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t="100000" r="100000"/>
                      </a:path>
                      <a:tileRect l="-100000" b="-100000"/>
                    </a:gradFill>
                  </a:tcPr>
                </a:tc>
              </a:tr>
              <a:tr h="190500">
                <a:tc>
                  <a:txBody>
                    <a:bodyPr/>
                    <a:lstStyle/>
                    <a:p>
                      <a:pPr algn="l" fontAlgn="b"/>
                      <a:r>
                        <a:rPr lang="en-US" sz="1400" b="1" u="none" strike="noStrike" dirty="0"/>
                        <a:t>Truck Trip Ends</a:t>
                      </a:r>
                      <a:endParaRPr lang="en-US" sz="1400" b="1" i="0" u="none" strike="noStrike" dirty="0">
                        <a:solidFill>
                          <a:srgbClr val="000000"/>
                        </a:solidFill>
                        <a:latin typeface="Calibri"/>
                      </a:endParaRPr>
                    </a:p>
                  </a:txBody>
                  <a:tcPr marL="45720" marR="45720" anchor="b">
                    <a:lnL w="12700" cap="flat" cmpd="sng" algn="ctr">
                      <a:noFill/>
                      <a:prstDash val="solid"/>
                      <a:round/>
                      <a:headEnd type="none" w="med" len="med"/>
                      <a:tailEnd type="none" w="med" len="med"/>
                    </a:lnL>
                    <a:lnR w="12700" cap="flat" cmpd="sng" algn="ctr">
                      <a:solidFill>
                        <a:schemeClr val="accent2"/>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FBF8E9"/>
                    </a:solidFill>
                  </a:tcPr>
                </a:tc>
                <a:tc>
                  <a:txBody>
                    <a:bodyPr/>
                    <a:lstStyle/>
                    <a:p>
                      <a:pPr algn="ctr" fontAlgn="b"/>
                      <a:r>
                        <a:rPr lang="en-US" sz="1400" b="1" u="none" strike="noStrike" dirty="0" smtClean="0"/>
                        <a:t>3</a:t>
                      </a:r>
                      <a:endParaRPr lang="en-US" sz="1400" b="1" i="0" u="none" strike="noStrike" dirty="0">
                        <a:solidFill>
                          <a:srgbClr val="000000"/>
                        </a:solidFill>
                        <a:latin typeface="Calibri"/>
                      </a:endParaRPr>
                    </a:p>
                  </a:txBody>
                  <a:tcPr marL="45720" marR="4572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FBF8E9"/>
                    </a:solidFill>
                  </a:tcPr>
                </a:tc>
              </a:tr>
              <a:tr h="190500">
                <a:tc>
                  <a:txBody>
                    <a:bodyPr/>
                    <a:lstStyle/>
                    <a:p>
                      <a:pPr algn="l" fontAlgn="b"/>
                      <a:r>
                        <a:rPr lang="en-US" sz="1400" b="1" u="none" strike="noStrike" dirty="0"/>
                        <a:t>Truck Tours</a:t>
                      </a:r>
                      <a:endParaRPr lang="en-US" sz="1400" b="1" i="0" u="none" strike="noStrike" dirty="0">
                        <a:solidFill>
                          <a:srgbClr val="000000"/>
                        </a:solidFill>
                        <a:latin typeface="Calibri"/>
                      </a:endParaRPr>
                    </a:p>
                  </a:txBody>
                  <a:tcPr marL="45720" marR="45720" anchor="b">
                    <a:lnL w="12700" cap="flat" cmpd="sng" algn="ctr">
                      <a:noFill/>
                      <a:prstDash val="solid"/>
                      <a:round/>
                      <a:headEnd type="none" w="med" len="med"/>
                      <a:tailEnd type="none" w="med" len="med"/>
                    </a:lnL>
                    <a:lnR w="12700" cap="flat" cmpd="sng" algn="ctr">
                      <a:solidFill>
                        <a:schemeClr val="accent2"/>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accent2">
                        <a:lumMod val="20000"/>
                        <a:lumOff val="80000"/>
                      </a:schemeClr>
                    </a:solidFill>
                  </a:tcPr>
                </a:tc>
                <a:tc>
                  <a:txBody>
                    <a:bodyPr/>
                    <a:lstStyle/>
                    <a:p>
                      <a:pPr algn="ctr" fontAlgn="b"/>
                      <a:r>
                        <a:rPr lang="en-US" sz="1400" b="1" u="none" strike="noStrike" dirty="0"/>
                        <a:t>1</a:t>
                      </a:r>
                      <a:endParaRPr lang="en-US" sz="1400" b="1" i="0" u="none" strike="noStrike" dirty="0">
                        <a:solidFill>
                          <a:srgbClr val="000000"/>
                        </a:solidFill>
                        <a:latin typeface="Calibri"/>
                      </a:endParaRPr>
                    </a:p>
                  </a:txBody>
                  <a:tcPr marL="45720" marR="4572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accent2">
                        <a:lumMod val="20000"/>
                        <a:lumOff val="80000"/>
                      </a:schemeClr>
                    </a:solidFill>
                  </a:tcPr>
                </a:tc>
              </a:tr>
              <a:tr h="190500">
                <a:tc>
                  <a:txBody>
                    <a:bodyPr/>
                    <a:lstStyle/>
                    <a:p>
                      <a:pPr algn="l" fontAlgn="b"/>
                      <a:r>
                        <a:rPr lang="en-US" sz="1400" b="1" u="none" strike="noStrike" dirty="0"/>
                        <a:t>Trucks</a:t>
                      </a:r>
                      <a:endParaRPr lang="en-US" sz="1400" b="1" i="0" u="none" strike="noStrike" dirty="0">
                        <a:solidFill>
                          <a:srgbClr val="000000"/>
                        </a:solidFill>
                        <a:latin typeface="Calibri"/>
                      </a:endParaRPr>
                    </a:p>
                  </a:txBody>
                  <a:tcPr marL="45720" marR="45720" anchor="b">
                    <a:lnL w="12700" cap="flat" cmpd="sng" algn="ctr">
                      <a:noFill/>
                      <a:prstDash val="solid"/>
                      <a:round/>
                      <a:headEnd type="none" w="med" len="med"/>
                      <a:tailEnd type="none" w="med" len="med"/>
                    </a:lnL>
                    <a:lnR w="12700" cap="flat" cmpd="sng" algn="ctr">
                      <a:solidFill>
                        <a:schemeClr val="accent2"/>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accent2"/>
                      </a:solidFill>
                      <a:prstDash val="solid"/>
                      <a:round/>
                      <a:headEnd type="none" w="med" len="med"/>
                      <a:tailEnd type="none" w="med" len="med"/>
                    </a:lnB>
                    <a:solidFill>
                      <a:srgbClr val="FBF8E9"/>
                    </a:solidFill>
                  </a:tcPr>
                </a:tc>
                <a:tc>
                  <a:txBody>
                    <a:bodyPr/>
                    <a:lstStyle/>
                    <a:p>
                      <a:pPr algn="ctr" fontAlgn="b"/>
                      <a:r>
                        <a:rPr lang="en-US" sz="1400" b="1" u="none" strike="noStrike" dirty="0"/>
                        <a:t>1</a:t>
                      </a:r>
                      <a:endParaRPr lang="en-US" sz="1400" b="1" i="0" u="none" strike="noStrike" dirty="0">
                        <a:solidFill>
                          <a:srgbClr val="000000"/>
                        </a:solidFill>
                        <a:latin typeface="Calibri"/>
                      </a:endParaRPr>
                    </a:p>
                  </a:txBody>
                  <a:tcPr marL="45720" marR="4572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accent2"/>
                      </a:solidFill>
                      <a:prstDash val="solid"/>
                      <a:round/>
                      <a:headEnd type="none" w="med" len="med"/>
                      <a:tailEnd type="none" w="med" len="med"/>
                    </a:lnB>
                    <a:solidFill>
                      <a:srgbClr val="FBF8E9"/>
                    </a:solidFill>
                  </a:tcPr>
                </a:tc>
              </a:tr>
            </a:tbl>
          </a:graphicData>
        </a:graphic>
      </p:graphicFrame>
      <p:pic>
        <p:nvPicPr>
          <p:cNvPr id="1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75904" y="6323166"/>
            <a:ext cx="1644668" cy="316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bwMode="gray">
          <a:xfrm>
            <a:off x="762000" y="1240972"/>
            <a:ext cx="3251200" cy="544285"/>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Trip- and Tour-Based Truck Models</a:t>
            </a:r>
            <a:endParaRPr lang="en-US" dirty="0"/>
          </a:p>
        </p:txBody>
      </p:sp>
      <p:sp>
        <p:nvSpPr>
          <p:cNvPr id="5" name="Slide Number Placeholder 4"/>
          <p:cNvSpPr>
            <a:spLocks noGrp="1"/>
          </p:cNvSpPr>
          <p:nvPr>
            <p:ph type="sldNum" sz="quarter" idx="12"/>
          </p:nvPr>
        </p:nvSpPr>
        <p:spPr/>
        <p:txBody>
          <a:bodyPr/>
          <a:lstStyle/>
          <a:p>
            <a:pPr algn="ctr" eaLnBrk="1" latinLnBrk="0" hangingPunct="1"/>
            <a:fld id="{F0C94032-CD4C-4C25-B0C2-CEC720522D92}" type="slidenum">
              <a:rPr kumimoji="0" lang="en-US" smtClean="0"/>
              <a:pPr algn="ctr" eaLnBrk="1" latinLnBrk="0" hangingPunct="1"/>
              <a:t>13</a:t>
            </a:fld>
            <a:endParaRPr kumimoji="0" lang="en-US" dirty="0"/>
          </a:p>
        </p:txBody>
      </p:sp>
      <p:graphicFrame>
        <p:nvGraphicFramePr>
          <p:cNvPr id="9" name="Content Placeholder 8"/>
          <p:cNvGraphicFramePr>
            <a:graphicFrameLocks noGrp="1"/>
          </p:cNvGraphicFramePr>
          <p:nvPr>
            <p:ph sz="half" idx="4294967295"/>
            <p:extLst>
              <p:ext uri="{D42A27DB-BD31-4B8C-83A1-F6EECF244321}">
                <p14:modId xmlns:p14="http://schemas.microsoft.com/office/powerpoint/2010/main" val="1354533030"/>
              </p:ext>
            </p:extLst>
          </p:nvPr>
        </p:nvGraphicFramePr>
        <p:xfrm>
          <a:off x="399143" y="2038350"/>
          <a:ext cx="4038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Content Placeholder 10"/>
          <p:cNvGraphicFramePr>
            <a:graphicFrameLocks noGrp="1"/>
          </p:cNvGraphicFramePr>
          <p:nvPr>
            <p:ph sz="half" idx="4294967295"/>
            <p:extLst>
              <p:ext uri="{D42A27DB-BD31-4B8C-83A1-F6EECF244321}">
                <p14:modId xmlns:p14="http://schemas.microsoft.com/office/powerpoint/2010/main" val="3166436463"/>
              </p:ext>
            </p:extLst>
          </p:nvPr>
        </p:nvGraphicFramePr>
        <p:xfrm>
          <a:off x="4607832" y="1920875"/>
          <a:ext cx="4286250" cy="219392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2" name="Diagram 11"/>
          <p:cNvGraphicFramePr/>
          <p:nvPr>
            <p:extLst>
              <p:ext uri="{D42A27DB-BD31-4B8C-83A1-F6EECF244321}">
                <p14:modId xmlns:p14="http://schemas.microsoft.com/office/powerpoint/2010/main" val="1587498681"/>
              </p:ext>
            </p:extLst>
          </p:nvPr>
        </p:nvGraphicFramePr>
        <p:xfrm>
          <a:off x="4731657" y="4284327"/>
          <a:ext cx="4038600" cy="199339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4" name="Rounded Rectangle 4"/>
          <p:cNvSpPr/>
          <p:nvPr/>
        </p:nvSpPr>
        <p:spPr bwMode="gray">
          <a:xfrm>
            <a:off x="798020" y="1257832"/>
            <a:ext cx="3240846" cy="5829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1" kern="1200" dirty="0" smtClean="0">
                <a:effectLst>
                  <a:outerShdw blurRad="38100" dist="38100" dir="2700000" algn="tl">
                    <a:srgbClr val="000000">
                      <a:alpha val="43137"/>
                    </a:srgbClr>
                  </a:outerShdw>
                </a:effectLst>
              </a:rPr>
              <a:t>Truck Trip Ends (7 trips, 6 LU)</a:t>
            </a:r>
            <a:endParaRPr lang="en-US" sz="1600" kern="1200" dirty="0">
              <a:effectLst>
                <a:outerShdw blurRad="38100" dist="38100" dir="2700000" algn="tl">
                  <a:srgbClr val="000000">
                    <a:alpha val="43137"/>
                  </a:srgbClr>
                </a:outerShdw>
              </a:effectLst>
            </a:endParaRPr>
          </a:p>
        </p:txBody>
      </p:sp>
      <p:sp>
        <p:nvSpPr>
          <p:cNvPr id="17" name="Rounded Rectangle 16"/>
          <p:cNvSpPr/>
          <p:nvPr/>
        </p:nvSpPr>
        <p:spPr bwMode="gray">
          <a:xfrm>
            <a:off x="5125357" y="1240972"/>
            <a:ext cx="3251200" cy="544285"/>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ounded Rectangle 4"/>
          <p:cNvSpPr/>
          <p:nvPr/>
        </p:nvSpPr>
        <p:spPr bwMode="gray">
          <a:xfrm>
            <a:off x="5353824" y="1267545"/>
            <a:ext cx="2794266" cy="4911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288" tIns="18288" rIns="18288" bIns="18288" numCol="1" spcCol="1270" anchor="ctr" anchorCtr="0">
            <a:noAutofit/>
          </a:bodyPr>
          <a:lstStyle/>
          <a:p>
            <a:pPr lvl="0" algn="ctr" defTabSz="711200" rtl="0">
              <a:lnSpc>
                <a:spcPct val="90000"/>
              </a:lnSpc>
              <a:spcBef>
                <a:spcPct val="0"/>
              </a:spcBef>
              <a:spcAft>
                <a:spcPct val="35000"/>
              </a:spcAft>
            </a:pPr>
            <a:r>
              <a:rPr lang="en-US" sz="1600" b="1" kern="1200" dirty="0" smtClean="0">
                <a:effectLst>
                  <a:outerShdw blurRad="38100" dist="38100" dir="2700000" algn="tl">
                    <a:srgbClr val="000000">
                      <a:alpha val="43137"/>
                    </a:srgbClr>
                  </a:outerShdw>
                </a:effectLst>
              </a:rPr>
              <a:t>Truck Tours (2 tours, 6 LU)</a:t>
            </a:r>
            <a:endParaRPr lang="en-US" sz="1600" kern="1200" dirty="0">
              <a:effectLst>
                <a:outerShdw blurRad="38100" dist="38100" dir="2700000" algn="tl">
                  <a:srgbClr val="000000">
                    <a:alpha val="43137"/>
                  </a:srgbClr>
                </a:outerShdw>
              </a:effectLst>
            </a:endParaRPr>
          </a:p>
        </p:txBody>
      </p:sp>
      <p:pic>
        <p:nvPicPr>
          <p:cNvPr id="13" name="Picture 2"/>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975904" y="6323166"/>
            <a:ext cx="1644668" cy="316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Truck Tour-Based Model Structure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91911617"/>
              </p:ext>
            </p:extLst>
          </p:nvPr>
        </p:nvGraphicFramePr>
        <p:xfrm>
          <a:off x="602674" y="1139176"/>
          <a:ext cx="8229600" cy="49011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F0C94032-CD4C-4C25-B0C2-CEC720522D92}" type="slidenum">
              <a:rPr kumimoji="0" lang="en-US" smtClean="0"/>
              <a:pPr/>
              <a:t>14</a:t>
            </a:fld>
            <a:endParaRPr kumimoji="0" lang="en-US" dirty="0">
              <a:solidFill>
                <a:srgbClr val="FFFFFF"/>
              </a:solidFill>
            </a:endParaRPr>
          </a:p>
        </p:txBody>
      </p:sp>
      <p:pic>
        <p:nvPicPr>
          <p:cNvPr id="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75904" y="6323166"/>
            <a:ext cx="1644668" cy="316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Stop Generation Model</a:t>
            </a:r>
            <a:br>
              <a:rPr lang="en-US" dirty="0" smtClean="0"/>
            </a:br>
            <a:r>
              <a:rPr lang="en-US" sz="2000" i="1" dirty="0" smtClean="0"/>
              <a:t>Predicts number of stops on each truck tour</a:t>
            </a:r>
            <a:endParaRPr lang="en-US" sz="2000" dirty="0"/>
          </a:p>
        </p:txBody>
      </p:sp>
      <p:graphicFrame>
        <p:nvGraphicFramePr>
          <p:cNvPr id="12" name="Content Placeholder 11"/>
          <p:cNvGraphicFramePr>
            <a:graphicFrameLocks noGrp="1"/>
          </p:cNvGraphicFramePr>
          <p:nvPr>
            <p:ph sz="quarter" idx="2"/>
            <p:extLst>
              <p:ext uri="{D42A27DB-BD31-4B8C-83A1-F6EECF244321}">
                <p14:modId xmlns:p14="http://schemas.microsoft.com/office/powerpoint/2010/main" val="3616721576"/>
              </p:ext>
            </p:extLst>
          </p:nvPr>
        </p:nvGraphicFramePr>
        <p:xfrm>
          <a:off x="609600" y="1871687"/>
          <a:ext cx="3886200" cy="29224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6"/>
          <p:cNvSpPr>
            <a:spLocks noGrp="1"/>
          </p:cNvSpPr>
          <p:nvPr>
            <p:ph type="sldNum" sz="quarter" idx="16"/>
          </p:nvPr>
        </p:nvSpPr>
        <p:spPr/>
        <p:txBody>
          <a:bodyPr>
            <a:normAutofit/>
          </a:bodyPr>
          <a:lstStyle/>
          <a:p>
            <a:r>
              <a:rPr lang="en-US" dirty="0" smtClean="0"/>
              <a:t>15</a:t>
            </a:r>
            <a:endParaRPr kumimoji="0" lang="en-US" dirty="0"/>
          </a:p>
        </p:txBody>
      </p:sp>
      <p:sp>
        <p:nvSpPr>
          <p:cNvPr id="3" name="Text Placeholder 2"/>
          <p:cNvSpPr>
            <a:spLocks noGrp="1"/>
          </p:cNvSpPr>
          <p:nvPr>
            <p:ph type="body" sz="quarter" idx="1"/>
          </p:nvPr>
        </p:nvSpPr>
        <p:spPr>
          <a:xfrm>
            <a:off x="609600" y="1211042"/>
            <a:ext cx="3886200" cy="386939"/>
          </a:xfrm>
        </p:spPr>
        <p:txBody>
          <a:bodyPr/>
          <a:lstStyle/>
          <a:p>
            <a:r>
              <a:rPr lang="en-US" dirty="0" smtClean="0"/>
              <a:t>Available Set of Choices</a:t>
            </a:r>
            <a:endParaRPr lang="en-US" dirty="0"/>
          </a:p>
        </p:txBody>
      </p:sp>
      <p:sp>
        <p:nvSpPr>
          <p:cNvPr id="4" name="Text Placeholder 3"/>
          <p:cNvSpPr>
            <a:spLocks noGrp="1"/>
          </p:cNvSpPr>
          <p:nvPr>
            <p:ph type="body" sz="quarter" idx="3"/>
          </p:nvPr>
        </p:nvSpPr>
        <p:spPr>
          <a:xfrm>
            <a:off x="4800600" y="1211042"/>
            <a:ext cx="3886200" cy="395816"/>
          </a:xfrm>
        </p:spPr>
        <p:txBody>
          <a:bodyPr/>
          <a:lstStyle/>
          <a:p>
            <a:r>
              <a:rPr lang="en-US" dirty="0" smtClean="0"/>
              <a:t>Decision Making Variables</a:t>
            </a:r>
            <a:endParaRPr lang="en-US" dirty="0"/>
          </a:p>
        </p:txBody>
      </p:sp>
      <p:sp>
        <p:nvSpPr>
          <p:cNvPr id="9" name="Content Placeholder 2"/>
          <p:cNvSpPr txBox="1">
            <a:spLocks/>
          </p:cNvSpPr>
          <p:nvPr/>
        </p:nvSpPr>
        <p:spPr>
          <a:xfrm>
            <a:off x="609600" y="5718514"/>
            <a:ext cx="8153400" cy="472168"/>
          </a:xfrm>
          <a:prstGeom prst="rect">
            <a:avLst/>
          </a:prstGeom>
          <a:solidFill>
            <a:schemeClr val="accent2"/>
          </a:solidFill>
        </p:spPr>
        <p:txBody>
          <a:bodyPr vert="horz" rtlCol="0" anchor="ctr">
            <a:normAutofit fontScale="92500"/>
          </a:bodyPr>
          <a:lstStyle/>
          <a:p>
            <a:pPr marL="0" marR="0" lvl="0" indent="0" algn="l" defTabSz="914400" rtl="0" eaLnBrk="1" fontAlgn="auto" latinLnBrk="0" hangingPunct="1">
              <a:lnSpc>
                <a:spcPct val="100000"/>
              </a:lnSpc>
              <a:spcBef>
                <a:spcPts val="700"/>
              </a:spcBef>
              <a:spcAft>
                <a:spcPts val="0"/>
              </a:spcAft>
              <a:buClr>
                <a:schemeClr val="accent2"/>
              </a:buClr>
              <a:buSzPct val="60000"/>
              <a:buFontTx/>
              <a:buNone/>
              <a:tabLst/>
              <a:defRPr/>
            </a:pPr>
            <a:r>
              <a:rPr kumimoji="0" lang="en-US" sz="2000" b="1" i="0" u="none" strike="noStrike" kern="1200" cap="none" spc="0" normalizeH="0" baseline="0" noProof="0" dirty="0" smtClean="0">
                <a:ln>
                  <a:noFill/>
                </a:ln>
                <a:solidFill>
                  <a:srgbClr val="FFFFFF"/>
                </a:solidFill>
                <a:effectLst/>
                <a:uLnTx/>
                <a:uFillTx/>
                <a:latin typeface="+mn-lt"/>
                <a:ea typeface="+mn-ea"/>
                <a:cs typeface="+mn-cs"/>
              </a:rPr>
              <a:t>Outputs = Number of stops made on tour (any value between 1 &amp; 11)</a:t>
            </a:r>
            <a:endParaRPr kumimoji="0" lang="en-US" sz="2000" b="1" i="0" u="none" strike="noStrike" kern="1200" cap="none" spc="0" normalizeH="0" baseline="0" noProof="0" dirty="0">
              <a:ln>
                <a:noFill/>
              </a:ln>
              <a:solidFill>
                <a:srgbClr val="FFFFFF"/>
              </a:solidFill>
              <a:effectLst/>
              <a:uLnTx/>
              <a:uFillTx/>
              <a:latin typeface="+mn-lt"/>
              <a:ea typeface="+mn-ea"/>
              <a:cs typeface="+mn-cs"/>
            </a:endParaRPr>
          </a:p>
        </p:txBody>
      </p:sp>
      <p:graphicFrame>
        <p:nvGraphicFramePr>
          <p:cNvPr id="11" name="Diagram 10"/>
          <p:cNvGraphicFramePr/>
          <p:nvPr>
            <p:extLst>
              <p:ext uri="{D42A27DB-BD31-4B8C-83A1-F6EECF244321}">
                <p14:modId xmlns:p14="http://schemas.microsoft.com/office/powerpoint/2010/main" val="938519088"/>
              </p:ext>
            </p:extLst>
          </p:nvPr>
        </p:nvGraphicFramePr>
        <p:xfrm>
          <a:off x="591665" y="4883309"/>
          <a:ext cx="3886200" cy="65890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6" name="Content Placeholder 12"/>
          <p:cNvGraphicFramePr>
            <a:graphicFrameLocks noGrp="1"/>
          </p:cNvGraphicFramePr>
          <p:nvPr>
            <p:ph sz="quarter" idx="4"/>
            <p:extLst>
              <p:ext uri="{D42A27DB-BD31-4B8C-83A1-F6EECF244321}">
                <p14:modId xmlns:p14="http://schemas.microsoft.com/office/powerpoint/2010/main" val="3667612029"/>
              </p:ext>
            </p:extLst>
          </p:nvPr>
        </p:nvGraphicFramePr>
        <p:xfrm>
          <a:off x="4800600" y="1532844"/>
          <a:ext cx="3886200" cy="1550894"/>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4" name="Chart 13"/>
          <p:cNvGraphicFramePr>
            <a:graphicFrameLocks/>
          </p:cNvGraphicFramePr>
          <p:nvPr>
            <p:extLst>
              <p:ext uri="{D42A27DB-BD31-4B8C-83A1-F6EECF244321}">
                <p14:modId xmlns:p14="http://schemas.microsoft.com/office/powerpoint/2010/main" val="3917849148"/>
              </p:ext>
            </p:extLst>
          </p:nvPr>
        </p:nvGraphicFramePr>
        <p:xfrm>
          <a:off x="4452151" y="2965303"/>
          <a:ext cx="4572000" cy="2738437"/>
        </p:xfrm>
        <a:graphic>
          <a:graphicData uri="http://schemas.openxmlformats.org/drawingml/2006/chart">
            <c:chart xmlns:c="http://schemas.openxmlformats.org/drawingml/2006/chart" xmlns:r="http://schemas.openxmlformats.org/officeDocument/2006/relationships" r:id="rId17"/>
          </a:graphicData>
        </a:graphic>
      </p:graphicFrame>
      <p:pic>
        <p:nvPicPr>
          <p:cNvPr id="13" name="Picture 2"/>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975904" y="6323166"/>
            <a:ext cx="1644668" cy="316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50620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Tour Completion Model</a:t>
            </a:r>
            <a:br>
              <a:rPr lang="en-US" dirty="0" smtClean="0"/>
            </a:br>
            <a:r>
              <a:rPr lang="en-US" sz="2000" i="1" dirty="0" smtClean="0"/>
              <a:t>Predicts if truck returns to home base</a:t>
            </a:r>
            <a:endParaRPr lang="en-US" sz="2000" dirty="0"/>
          </a:p>
        </p:txBody>
      </p:sp>
      <p:graphicFrame>
        <p:nvGraphicFramePr>
          <p:cNvPr id="12" name="Content Placeholder 11"/>
          <p:cNvGraphicFramePr>
            <a:graphicFrameLocks noGrp="1"/>
          </p:cNvGraphicFramePr>
          <p:nvPr>
            <p:ph sz="quarter" idx="2"/>
            <p:extLst>
              <p:ext uri="{D42A27DB-BD31-4B8C-83A1-F6EECF244321}">
                <p14:modId xmlns:p14="http://schemas.microsoft.com/office/powerpoint/2010/main" val="3616422414"/>
              </p:ext>
            </p:extLst>
          </p:nvPr>
        </p:nvGraphicFramePr>
        <p:xfrm>
          <a:off x="609600" y="1871687"/>
          <a:ext cx="3886200" cy="29224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6"/>
          <p:cNvSpPr>
            <a:spLocks noGrp="1"/>
          </p:cNvSpPr>
          <p:nvPr>
            <p:ph type="sldNum" sz="quarter" idx="16"/>
          </p:nvPr>
        </p:nvSpPr>
        <p:spPr/>
        <p:txBody>
          <a:bodyPr>
            <a:normAutofit/>
          </a:bodyPr>
          <a:lstStyle/>
          <a:p>
            <a:r>
              <a:rPr kumimoji="0" lang="en-US" dirty="0" smtClean="0"/>
              <a:t>16</a:t>
            </a:r>
            <a:endParaRPr kumimoji="0" lang="en-US" dirty="0"/>
          </a:p>
        </p:txBody>
      </p:sp>
      <p:sp>
        <p:nvSpPr>
          <p:cNvPr id="3" name="Text Placeholder 2"/>
          <p:cNvSpPr>
            <a:spLocks noGrp="1"/>
          </p:cNvSpPr>
          <p:nvPr>
            <p:ph type="body" sz="quarter" idx="1"/>
          </p:nvPr>
        </p:nvSpPr>
        <p:spPr>
          <a:xfrm>
            <a:off x="609600" y="1211042"/>
            <a:ext cx="3886200" cy="386939"/>
          </a:xfrm>
        </p:spPr>
        <p:txBody>
          <a:bodyPr/>
          <a:lstStyle/>
          <a:p>
            <a:r>
              <a:rPr lang="en-US" dirty="0" smtClean="0"/>
              <a:t>Available Set of Choices</a:t>
            </a:r>
            <a:endParaRPr lang="en-US" dirty="0"/>
          </a:p>
        </p:txBody>
      </p:sp>
      <p:sp>
        <p:nvSpPr>
          <p:cNvPr id="4" name="Text Placeholder 3"/>
          <p:cNvSpPr>
            <a:spLocks noGrp="1"/>
          </p:cNvSpPr>
          <p:nvPr>
            <p:ph type="body" sz="quarter" idx="3"/>
          </p:nvPr>
        </p:nvSpPr>
        <p:spPr>
          <a:xfrm>
            <a:off x="4800600" y="1211042"/>
            <a:ext cx="3886200" cy="395816"/>
          </a:xfrm>
        </p:spPr>
        <p:txBody>
          <a:bodyPr/>
          <a:lstStyle/>
          <a:p>
            <a:r>
              <a:rPr lang="en-US" dirty="0" smtClean="0"/>
              <a:t>Decision Making Variables</a:t>
            </a:r>
            <a:endParaRPr lang="en-US" dirty="0"/>
          </a:p>
        </p:txBody>
      </p:sp>
      <p:sp>
        <p:nvSpPr>
          <p:cNvPr id="9" name="Content Placeholder 2"/>
          <p:cNvSpPr txBox="1">
            <a:spLocks/>
          </p:cNvSpPr>
          <p:nvPr/>
        </p:nvSpPr>
        <p:spPr>
          <a:xfrm>
            <a:off x="609600" y="5718514"/>
            <a:ext cx="8153400" cy="472168"/>
          </a:xfrm>
          <a:prstGeom prst="rect">
            <a:avLst/>
          </a:prstGeom>
          <a:solidFill>
            <a:schemeClr val="accent2"/>
          </a:solidFill>
        </p:spPr>
        <p:txBody>
          <a:bodyPr vert="horz" rtlCol="0" anchor="ctr">
            <a:normAutofit/>
          </a:bodyPr>
          <a:lstStyle/>
          <a:p>
            <a:pPr marL="0" marR="0" lvl="0" indent="0" algn="l" defTabSz="914400" rtl="0" eaLnBrk="1" fontAlgn="auto" latinLnBrk="0" hangingPunct="1">
              <a:lnSpc>
                <a:spcPct val="100000"/>
              </a:lnSpc>
              <a:spcBef>
                <a:spcPts val="700"/>
              </a:spcBef>
              <a:spcAft>
                <a:spcPts val="0"/>
              </a:spcAft>
              <a:buClr>
                <a:schemeClr val="accent2"/>
              </a:buClr>
              <a:buSzPct val="60000"/>
              <a:buFontTx/>
              <a:buNone/>
              <a:tabLst/>
              <a:defRPr/>
            </a:pPr>
            <a:r>
              <a:rPr kumimoji="0" lang="en-US" sz="2000" b="1" i="0" u="none" strike="noStrike" kern="1200" cap="none" spc="0" normalizeH="0" baseline="0" noProof="0" dirty="0" smtClean="0">
                <a:ln>
                  <a:noFill/>
                </a:ln>
                <a:solidFill>
                  <a:srgbClr val="FFFFFF"/>
                </a:solidFill>
                <a:effectLst/>
                <a:uLnTx/>
                <a:uFillTx/>
                <a:latin typeface="+mn-lt"/>
                <a:ea typeface="+mn-ea"/>
                <a:cs typeface="+mn-cs"/>
              </a:rPr>
              <a:t>Outputs = Tour is complete or not</a:t>
            </a:r>
            <a:endParaRPr kumimoji="0" lang="en-US" sz="2000" b="1" i="0" u="none" strike="noStrike" kern="1200" cap="none" spc="0" normalizeH="0" baseline="0" noProof="0" dirty="0">
              <a:ln>
                <a:noFill/>
              </a:ln>
              <a:solidFill>
                <a:srgbClr val="FFFFFF"/>
              </a:solidFill>
              <a:effectLst/>
              <a:uLnTx/>
              <a:uFillTx/>
              <a:latin typeface="+mn-lt"/>
              <a:ea typeface="+mn-ea"/>
              <a:cs typeface="+mn-cs"/>
            </a:endParaRPr>
          </a:p>
        </p:txBody>
      </p:sp>
      <p:graphicFrame>
        <p:nvGraphicFramePr>
          <p:cNvPr id="11" name="Diagram 10"/>
          <p:cNvGraphicFramePr/>
          <p:nvPr>
            <p:extLst>
              <p:ext uri="{D42A27DB-BD31-4B8C-83A1-F6EECF244321}">
                <p14:modId xmlns:p14="http://schemas.microsoft.com/office/powerpoint/2010/main" val="3406586622"/>
              </p:ext>
            </p:extLst>
          </p:nvPr>
        </p:nvGraphicFramePr>
        <p:xfrm>
          <a:off x="591665" y="4883309"/>
          <a:ext cx="3886200" cy="65890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6" name="Content Placeholder 12"/>
          <p:cNvGraphicFramePr>
            <a:graphicFrameLocks noGrp="1"/>
          </p:cNvGraphicFramePr>
          <p:nvPr>
            <p:ph sz="quarter" idx="4"/>
            <p:extLst>
              <p:ext uri="{D42A27DB-BD31-4B8C-83A1-F6EECF244321}">
                <p14:modId xmlns:p14="http://schemas.microsoft.com/office/powerpoint/2010/main" val="2927113103"/>
              </p:ext>
            </p:extLst>
          </p:nvPr>
        </p:nvGraphicFramePr>
        <p:xfrm>
          <a:off x="4800600" y="1532844"/>
          <a:ext cx="3886200" cy="1550894"/>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3" name="Chart 12"/>
          <p:cNvGraphicFramePr>
            <a:graphicFrameLocks/>
          </p:cNvGraphicFramePr>
          <p:nvPr>
            <p:extLst>
              <p:ext uri="{D42A27DB-BD31-4B8C-83A1-F6EECF244321}">
                <p14:modId xmlns:p14="http://schemas.microsoft.com/office/powerpoint/2010/main" val="3465994109"/>
              </p:ext>
            </p:extLst>
          </p:nvPr>
        </p:nvGraphicFramePr>
        <p:xfrm>
          <a:off x="4425518" y="2980077"/>
          <a:ext cx="4572000" cy="2738437"/>
        </p:xfrm>
        <a:graphic>
          <a:graphicData uri="http://schemas.openxmlformats.org/drawingml/2006/chart">
            <c:chart xmlns:c="http://schemas.openxmlformats.org/drawingml/2006/chart" xmlns:r="http://schemas.openxmlformats.org/officeDocument/2006/relationships" r:id="rId17"/>
          </a:graphicData>
        </a:graphic>
      </p:graphicFrame>
      <p:pic>
        <p:nvPicPr>
          <p:cNvPr id="14" name="Picture 2"/>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975904" y="6323166"/>
            <a:ext cx="1644668" cy="316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25079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Stop Purpose Model</a:t>
            </a:r>
            <a:br>
              <a:rPr lang="en-US" dirty="0" smtClean="0"/>
            </a:br>
            <a:r>
              <a:rPr lang="en-US" sz="2000" i="1" dirty="0" smtClean="0"/>
              <a:t>Predicts purpose of stop</a:t>
            </a:r>
            <a:endParaRPr lang="en-US" sz="2000" dirty="0"/>
          </a:p>
        </p:txBody>
      </p:sp>
      <p:graphicFrame>
        <p:nvGraphicFramePr>
          <p:cNvPr id="12" name="Content Placeholder 11"/>
          <p:cNvGraphicFramePr>
            <a:graphicFrameLocks noGrp="1"/>
          </p:cNvGraphicFramePr>
          <p:nvPr>
            <p:ph sz="quarter" idx="2"/>
            <p:extLst>
              <p:ext uri="{D42A27DB-BD31-4B8C-83A1-F6EECF244321}">
                <p14:modId xmlns:p14="http://schemas.microsoft.com/office/powerpoint/2010/main" val="2607970498"/>
              </p:ext>
            </p:extLst>
          </p:nvPr>
        </p:nvGraphicFramePr>
        <p:xfrm>
          <a:off x="609600" y="2022613"/>
          <a:ext cx="3886200" cy="29224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6"/>
          <p:cNvSpPr>
            <a:spLocks noGrp="1"/>
          </p:cNvSpPr>
          <p:nvPr>
            <p:ph type="sldNum" sz="quarter" idx="16"/>
          </p:nvPr>
        </p:nvSpPr>
        <p:spPr/>
        <p:txBody>
          <a:bodyPr>
            <a:normAutofit/>
          </a:bodyPr>
          <a:lstStyle/>
          <a:p>
            <a:r>
              <a:rPr lang="en-US" dirty="0" smtClean="0"/>
              <a:t>17</a:t>
            </a:r>
            <a:endParaRPr kumimoji="0" lang="en-US" dirty="0"/>
          </a:p>
        </p:txBody>
      </p:sp>
      <p:sp>
        <p:nvSpPr>
          <p:cNvPr id="3" name="Text Placeholder 2"/>
          <p:cNvSpPr>
            <a:spLocks noGrp="1"/>
          </p:cNvSpPr>
          <p:nvPr>
            <p:ph type="body" sz="quarter" idx="1"/>
          </p:nvPr>
        </p:nvSpPr>
        <p:spPr>
          <a:xfrm>
            <a:off x="609600" y="1211042"/>
            <a:ext cx="3886200" cy="386939"/>
          </a:xfrm>
        </p:spPr>
        <p:txBody>
          <a:bodyPr/>
          <a:lstStyle/>
          <a:p>
            <a:r>
              <a:rPr lang="en-US" dirty="0" smtClean="0"/>
              <a:t>Available Set of Choices</a:t>
            </a:r>
            <a:endParaRPr lang="en-US" dirty="0"/>
          </a:p>
        </p:txBody>
      </p:sp>
      <p:sp>
        <p:nvSpPr>
          <p:cNvPr id="4" name="Text Placeholder 3"/>
          <p:cNvSpPr>
            <a:spLocks noGrp="1"/>
          </p:cNvSpPr>
          <p:nvPr>
            <p:ph type="body" sz="quarter" idx="3"/>
          </p:nvPr>
        </p:nvSpPr>
        <p:spPr>
          <a:xfrm>
            <a:off x="4800600" y="1211042"/>
            <a:ext cx="3886200" cy="395816"/>
          </a:xfrm>
        </p:spPr>
        <p:txBody>
          <a:bodyPr/>
          <a:lstStyle/>
          <a:p>
            <a:r>
              <a:rPr lang="en-US" dirty="0" smtClean="0"/>
              <a:t>Decision Making Variables</a:t>
            </a:r>
            <a:endParaRPr lang="en-US" dirty="0"/>
          </a:p>
        </p:txBody>
      </p:sp>
      <p:sp>
        <p:nvSpPr>
          <p:cNvPr id="9" name="Content Placeholder 2"/>
          <p:cNvSpPr txBox="1">
            <a:spLocks/>
          </p:cNvSpPr>
          <p:nvPr/>
        </p:nvSpPr>
        <p:spPr>
          <a:xfrm>
            <a:off x="609600" y="5798416"/>
            <a:ext cx="8153400" cy="472168"/>
          </a:xfrm>
          <a:prstGeom prst="rect">
            <a:avLst/>
          </a:prstGeom>
          <a:solidFill>
            <a:schemeClr val="accent2"/>
          </a:solidFill>
        </p:spPr>
        <p:txBody>
          <a:bodyPr vert="horz" rtlCol="0" anchor="ctr">
            <a:normAutofit/>
          </a:bodyPr>
          <a:lstStyle/>
          <a:p>
            <a:pPr marL="0" marR="0" lvl="0" indent="0" algn="l" defTabSz="914400" rtl="0" eaLnBrk="1" fontAlgn="auto" latinLnBrk="0" hangingPunct="1">
              <a:lnSpc>
                <a:spcPct val="100000"/>
              </a:lnSpc>
              <a:spcBef>
                <a:spcPts val="700"/>
              </a:spcBef>
              <a:spcAft>
                <a:spcPts val="0"/>
              </a:spcAft>
              <a:buClr>
                <a:schemeClr val="accent2"/>
              </a:buClr>
              <a:buSzPct val="60000"/>
              <a:buFontTx/>
              <a:buNone/>
              <a:tabLst/>
              <a:defRPr/>
            </a:pPr>
            <a:r>
              <a:rPr kumimoji="0" lang="en-US" sz="2000" b="1" i="0" u="none" strike="noStrike" kern="1200" cap="none" spc="0" normalizeH="0" baseline="0" noProof="0" dirty="0" smtClean="0">
                <a:ln>
                  <a:noFill/>
                </a:ln>
                <a:solidFill>
                  <a:srgbClr val="FFFFFF"/>
                </a:solidFill>
                <a:effectLst/>
                <a:uLnTx/>
                <a:uFillTx/>
                <a:latin typeface="+mn-lt"/>
                <a:ea typeface="+mn-ea"/>
                <a:cs typeface="+mn-cs"/>
              </a:rPr>
              <a:t>Outputs = One of 10 stop purpose types</a:t>
            </a:r>
            <a:endParaRPr kumimoji="0" lang="en-US" sz="2000" b="1" i="0" u="none" strike="noStrike" kern="1200" cap="none" spc="0" normalizeH="0" baseline="0" noProof="0" dirty="0">
              <a:ln>
                <a:noFill/>
              </a:ln>
              <a:solidFill>
                <a:srgbClr val="FFFFFF"/>
              </a:solidFill>
              <a:effectLst/>
              <a:uLnTx/>
              <a:uFillTx/>
              <a:latin typeface="+mn-lt"/>
              <a:ea typeface="+mn-ea"/>
              <a:cs typeface="+mn-cs"/>
            </a:endParaRPr>
          </a:p>
        </p:txBody>
      </p:sp>
      <p:graphicFrame>
        <p:nvGraphicFramePr>
          <p:cNvPr id="11" name="Diagram 10"/>
          <p:cNvGraphicFramePr/>
          <p:nvPr>
            <p:extLst>
              <p:ext uri="{D42A27DB-BD31-4B8C-83A1-F6EECF244321}">
                <p14:modId xmlns:p14="http://schemas.microsoft.com/office/powerpoint/2010/main" val="83549976"/>
              </p:ext>
            </p:extLst>
          </p:nvPr>
        </p:nvGraphicFramePr>
        <p:xfrm>
          <a:off x="591665" y="5114137"/>
          <a:ext cx="3886200" cy="65890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6" name="Content Placeholder 12"/>
          <p:cNvGraphicFramePr>
            <a:graphicFrameLocks noGrp="1"/>
          </p:cNvGraphicFramePr>
          <p:nvPr>
            <p:ph sz="quarter" idx="4"/>
            <p:extLst>
              <p:ext uri="{D42A27DB-BD31-4B8C-83A1-F6EECF244321}">
                <p14:modId xmlns:p14="http://schemas.microsoft.com/office/powerpoint/2010/main" val="2876952496"/>
              </p:ext>
            </p:extLst>
          </p:nvPr>
        </p:nvGraphicFramePr>
        <p:xfrm>
          <a:off x="4800600" y="1834696"/>
          <a:ext cx="3886200" cy="3696104"/>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10" name="Picture 2"/>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975904" y="6323166"/>
            <a:ext cx="1644668" cy="316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43542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Stop Location Model</a:t>
            </a:r>
            <a:br>
              <a:rPr lang="en-US" dirty="0" smtClean="0"/>
            </a:br>
            <a:r>
              <a:rPr lang="en-US" sz="2000" i="1" dirty="0" smtClean="0"/>
              <a:t>Predicts location TAZ of each stop</a:t>
            </a:r>
            <a:endParaRPr lang="en-US" sz="2000" dirty="0"/>
          </a:p>
        </p:txBody>
      </p:sp>
      <p:graphicFrame>
        <p:nvGraphicFramePr>
          <p:cNvPr id="12" name="Content Placeholder 11"/>
          <p:cNvGraphicFramePr>
            <a:graphicFrameLocks noGrp="1"/>
          </p:cNvGraphicFramePr>
          <p:nvPr>
            <p:ph sz="quarter" idx="2"/>
            <p:extLst>
              <p:ext uri="{D42A27DB-BD31-4B8C-83A1-F6EECF244321}">
                <p14:modId xmlns:p14="http://schemas.microsoft.com/office/powerpoint/2010/main" val="3795122545"/>
              </p:ext>
            </p:extLst>
          </p:nvPr>
        </p:nvGraphicFramePr>
        <p:xfrm>
          <a:off x="609600" y="1871687"/>
          <a:ext cx="3886200" cy="29224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6"/>
          <p:cNvSpPr>
            <a:spLocks noGrp="1"/>
          </p:cNvSpPr>
          <p:nvPr>
            <p:ph type="sldNum" sz="quarter" idx="16"/>
          </p:nvPr>
        </p:nvSpPr>
        <p:spPr/>
        <p:txBody>
          <a:bodyPr>
            <a:normAutofit/>
          </a:bodyPr>
          <a:lstStyle/>
          <a:p>
            <a:r>
              <a:rPr lang="en-US" dirty="0" smtClean="0"/>
              <a:t>18</a:t>
            </a:r>
            <a:endParaRPr kumimoji="0" lang="en-US" dirty="0"/>
          </a:p>
        </p:txBody>
      </p:sp>
      <p:sp>
        <p:nvSpPr>
          <p:cNvPr id="3" name="Text Placeholder 2"/>
          <p:cNvSpPr>
            <a:spLocks noGrp="1"/>
          </p:cNvSpPr>
          <p:nvPr>
            <p:ph type="body" sz="quarter" idx="1"/>
          </p:nvPr>
        </p:nvSpPr>
        <p:spPr>
          <a:xfrm>
            <a:off x="609600" y="1211042"/>
            <a:ext cx="3886200" cy="386939"/>
          </a:xfrm>
        </p:spPr>
        <p:txBody>
          <a:bodyPr/>
          <a:lstStyle/>
          <a:p>
            <a:r>
              <a:rPr lang="en-US" dirty="0" smtClean="0"/>
              <a:t>Available Set of Choices</a:t>
            </a:r>
            <a:endParaRPr lang="en-US" dirty="0"/>
          </a:p>
        </p:txBody>
      </p:sp>
      <p:sp>
        <p:nvSpPr>
          <p:cNvPr id="4" name="Text Placeholder 3"/>
          <p:cNvSpPr>
            <a:spLocks noGrp="1"/>
          </p:cNvSpPr>
          <p:nvPr>
            <p:ph type="body" sz="quarter" idx="3"/>
          </p:nvPr>
        </p:nvSpPr>
        <p:spPr>
          <a:xfrm>
            <a:off x="4800600" y="1211042"/>
            <a:ext cx="3886200" cy="395816"/>
          </a:xfrm>
        </p:spPr>
        <p:txBody>
          <a:bodyPr/>
          <a:lstStyle/>
          <a:p>
            <a:r>
              <a:rPr lang="en-US" dirty="0" smtClean="0"/>
              <a:t>Decision Making Variables</a:t>
            </a:r>
            <a:endParaRPr lang="en-US" dirty="0"/>
          </a:p>
        </p:txBody>
      </p:sp>
      <p:sp>
        <p:nvSpPr>
          <p:cNvPr id="9" name="Content Placeholder 2"/>
          <p:cNvSpPr txBox="1">
            <a:spLocks/>
          </p:cNvSpPr>
          <p:nvPr/>
        </p:nvSpPr>
        <p:spPr>
          <a:xfrm>
            <a:off x="609600" y="5718514"/>
            <a:ext cx="8153400" cy="472168"/>
          </a:xfrm>
          <a:prstGeom prst="rect">
            <a:avLst/>
          </a:prstGeom>
          <a:solidFill>
            <a:schemeClr val="accent2"/>
          </a:solidFill>
        </p:spPr>
        <p:txBody>
          <a:bodyPr vert="horz" rtlCol="0" anchor="ctr">
            <a:normAutofit/>
          </a:bodyPr>
          <a:lstStyle/>
          <a:p>
            <a:pPr marL="0" marR="0" lvl="0" indent="0" algn="l" defTabSz="914400" rtl="0" eaLnBrk="1" fontAlgn="auto" latinLnBrk="0" hangingPunct="1">
              <a:lnSpc>
                <a:spcPct val="100000"/>
              </a:lnSpc>
              <a:spcBef>
                <a:spcPts val="700"/>
              </a:spcBef>
              <a:spcAft>
                <a:spcPts val="0"/>
              </a:spcAft>
              <a:buClr>
                <a:schemeClr val="accent2"/>
              </a:buClr>
              <a:buSzPct val="60000"/>
              <a:buFontTx/>
              <a:buNone/>
              <a:tabLst/>
              <a:defRPr/>
            </a:pPr>
            <a:r>
              <a:rPr kumimoji="0" lang="en-US" sz="2000" b="1" i="0" u="none" strike="noStrike" kern="1200" cap="none" spc="0" normalizeH="0" baseline="0" noProof="0" dirty="0" smtClean="0">
                <a:ln>
                  <a:noFill/>
                </a:ln>
                <a:solidFill>
                  <a:srgbClr val="FFFFFF"/>
                </a:solidFill>
                <a:effectLst/>
                <a:uLnTx/>
                <a:uFillTx/>
                <a:latin typeface="+mn-lt"/>
                <a:ea typeface="+mn-ea"/>
                <a:cs typeface="+mn-cs"/>
              </a:rPr>
              <a:t>Outputs = Location TAZ of each stop</a:t>
            </a:r>
            <a:endParaRPr kumimoji="0" lang="en-US" sz="2000" b="1" i="0" u="none" strike="noStrike" kern="1200" cap="none" spc="0" normalizeH="0" baseline="0" noProof="0" dirty="0">
              <a:ln>
                <a:noFill/>
              </a:ln>
              <a:solidFill>
                <a:srgbClr val="FFFFFF"/>
              </a:solidFill>
              <a:effectLst/>
              <a:uLnTx/>
              <a:uFillTx/>
              <a:latin typeface="+mn-lt"/>
              <a:ea typeface="+mn-ea"/>
              <a:cs typeface="+mn-cs"/>
            </a:endParaRPr>
          </a:p>
        </p:txBody>
      </p:sp>
      <p:graphicFrame>
        <p:nvGraphicFramePr>
          <p:cNvPr id="11" name="Diagram 10"/>
          <p:cNvGraphicFramePr/>
          <p:nvPr>
            <p:extLst>
              <p:ext uri="{D42A27DB-BD31-4B8C-83A1-F6EECF244321}">
                <p14:modId xmlns:p14="http://schemas.microsoft.com/office/powerpoint/2010/main" val="1190578915"/>
              </p:ext>
            </p:extLst>
          </p:nvPr>
        </p:nvGraphicFramePr>
        <p:xfrm>
          <a:off x="591665" y="4883309"/>
          <a:ext cx="3886200" cy="65890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6" name="Content Placeholder 12"/>
          <p:cNvGraphicFramePr>
            <a:graphicFrameLocks noGrp="1"/>
          </p:cNvGraphicFramePr>
          <p:nvPr>
            <p:ph sz="quarter" idx="4"/>
            <p:extLst>
              <p:ext uri="{D42A27DB-BD31-4B8C-83A1-F6EECF244321}">
                <p14:modId xmlns:p14="http://schemas.microsoft.com/office/powerpoint/2010/main" val="2513718088"/>
              </p:ext>
            </p:extLst>
          </p:nvPr>
        </p:nvGraphicFramePr>
        <p:xfrm>
          <a:off x="4800600" y="1532844"/>
          <a:ext cx="3886200" cy="1550894"/>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5" name="Chart 14"/>
          <p:cNvGraphicFramePr>
            <a:graphicFrameLocks/>
          </p:cNvGraphicFramePr>
          <p:nvPr>
            <p:extLst>
              <p:ext uri="{D42A27DB-BD31-4B8C-83A1-F6EECF244321}">
                <p14:modId xmlns:p14="http://schemas.microsoft.com/office/powerpoint/2010/main" val="1633149333"/>
              </p:ext>
            </p:extLst>
          </p:nvPr>
        </p:nvGraphicFramePr>
        <p:xfrm>
          <a:off x="4487662" y="2894282"/>
          <a:ext cx="4572000" cy="2738437"/>
        </p:xfrm>
        <a:graphic>
          <a:graphicData uri="http://schemas.openxmlformats.org/drawingml/2006/chart">
            <c:chart xmlns:c="http://schemas.openxmlformats.org/drawingml/2006/chart" xmlns:r="http://schemas.openxmlformats.org/officeDocument/2006/relationships" r:id="rId17"/>
          </a:graphicData>
        </a:graphic>
      </p:graphicFrame>
      <p:pic>
        <p:nvPicPr>
          <p:cNvPr id="13" name="Picture 2"/>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975904" y="6323166"/>
            <a:ext cx="1644668" cy="316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95418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Stop TOD Choice Model</a:t>
            </a:r>
            <a:br>
              <a:rPr lang="en-US" dirty="0" smtClean="0"/>
            </a:br>
            <a:r>
              <a:rPr lang="en-US" sz="2000" i="1" dirty="0" smtClean="0"/>
              <a:t>Predicts TOD of each stop</a:t>
            </a:r>
            <a:endParaRPr lang="en-US" sz="2000" dirty="0"/>
          </a:p>
        </p:txBody>
      </p:sp>
      <p:graphicFrame>
        <p:nvGraphicFramePr>
          <p:cNvPr id="12" name="Content Placeholder 11"/>
          <p:cNvGraphicFramePr>
            <a:graphicFrameLocks noGrp="1"/>
          </p:cNvGraphicFramePr>
          <p:nvPr>
            <p:ph sz="quarter" idx="2"/>
            <p:extLst>
              <p:ext uri="{D42A27DB-BD31-4B8C-83A1-F6EECF244321}">
                <p14:modId xmlns:p14="http://schemas.microsoft.com/office/powerpoint/2010/main" val="2079697521"/>
              </p:ext>
            </p:extLst>
          </p:nvPr>
        </p:nvGraphicFramePr>
        <p:xfrm>
          <a:off x="609600" y="2022613"/>
          <a:ext cx="3886200" cy="29224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6"/>
          <p:cNvSpPr>
            <a:spLocks noGrp="1"/>
          </p:cNvSpPr>
          <p:nvPr>
            <p:ph type="sldNum" sz="quarter" idx="16"/>
          </p:nvPr>
        </p:nvSpPr>
        <p:spPr/>
        <p:txBody>
          <a:bodyPr>
            <a:normAutofit/>
          </a:bodyPr>
          <a:lstStyle/>
          <a:p>
            <a:r>
              <a:rPr kumimoji="0" lang="en-US" dirty="0" smtClean="0"/>
              <a:t>19</a:t>
            </a:r>
            <a:endParaRPr kumimoji="0" lang="en-US" dirty="0"/>
          </a:p>
        </p:txBody>
      </p:sp>
      <p:sp>
        <p:nvSpPr>
          <p:cNvPr id="3" name="Text Placeholder 2"/>
          <p:cNvSpPr>
            <a:spLocks noGrp="1"/>
          </p:cNvSpPr>
          <p:nvPr>
            <p:ph type="body" sz="quarter" idx="1"/>
          </p:nvPr>
        </p:nvSpPr>
        <p:spPr>
          <a:xfrm>
            <a:off x="609600" y="1211042"/>
            <a:ext cx="3886200" cy="386939"/>
          </a:xfrm>
        </p:spPr>
        <p:txBody>
          <a:bodyPr/>
          <a:lstStyle/>
          <a:p>
            <a:r>
              <a:rPr lang="en-US" dirty="0" smtClean="0"/>
              <a:t>Available Set of Choices</a:t>
            </a:r>
            <a:endParaRPr lang="en-US" dirty="0"/>
          </a:p>
        </p:txBody>
      </p:sp>
      <p:sp>
        <p:nvSpPr>
          <p:cNvPr id="4" name="Text Placeholder 3"/>
          <p:cNvSpPr>
            <a:spLocks noGrp="1"/>
          </p:cNvSpPr>
          <p:nvPr>
            <p:ph type="body" sz="quarter" idx="3"/>
          </p:nvPr>
        </p:nvSpPr>
        <p:spPr>
          <a:xfrm>
            <a:off x="4800600" y="1211042"/>
            <a:ext cx="3886200" cy="395816"/>
          </a:xfrm>
        </p:spPr>
        <p:txBody>
          <a:bodyPr/>
          <a:lstStyle/>
          <a:p>
            <a:r>
              <a:rPr lang="en-US" dirty="0" smtClean="0"/>
              <a:t>Decision Making Variables</a:t>
            </a:r>
            <a:endParaRPr lang="en-US" dirty="0"/>
          </a:p>
        </p:txBody>
      </p:sp>
      <p:sp>
        <p:nvSpPr>
          <p:cNvPr id="9" name="Content Placeholder 2"/>
          <p:cNvSpPr txBox="1">
            <a:spLocks/>
          </p:cNvSpPr>
          <p:nvPr/>
        </p:nvSpPr>
        <p:spPr>
          <a:xfrm>
            <a:off x="609600" y="5798416"/>
            <a:ext cx="8153400" cy="472168"/>
          </a:xfrm>
          <a:prstGeom prst="rect">
            <a:avLst/>
          </a:prstGeom>
          <a:solidFill>
            <a:schemeClr val="accent2"/>
          </a:solidFill>
        </p:spPr>
        <p:txBody>
          <a:bodyPr vert="horz" rtlCol="0" anchor="ctr">
            <a:normAutofit/>
          </a:bodyPr>
          <a:lstStyle/>
          <a:p>
            <a:pPr marL="0" marR="0" lvl="0" indent="0" algn="l" defTabSz="914400" rtl="0" eaLnBrk="1" fontAlgn="auto" latinLnBrk="0" hangingPunct="1">
              <a:lnSpc>
                <a:spcPct val="100000"/>
              </a:lnSpc>
              <a:spcBef>
                <a:spcPts val="700"/>
              </a:spcBef>
              <a:spcAft>
                <a:spcPts val="0"/>
              </a:spcAft>
              <a:buClr>
                <a:schemeClr val="accent2"/>
              </a:buClr>
              <a:buSzPct val="60000"/>
              <a:buFontTx/>
              <a:buNone/>
              <a:tabLst/>
              <a:defRPr/>
            </a:pPr>
            <a:r>
              <a:rPr kumimoji="0" lang="en-US" sz="2000" b="1" i="0" u="none" strike="noStrike" kern="1200" cap="none" spc="0" normalizeH="0" baseline="0" noProof="0" dirty="0" smtClean="0">
                <a:ln>
                  <a:noFill/>
                </a:ln>
                <a:solidFill>
                  <a:srgbClr val="FFFFFF"/>
                </a:solidFill>
                <a:effectLst/>
                <a:uLnTx/>
                <a:uFillTx/>
                <a:latin typeface="+mn-lt"/>
                <a:ea typeface="+mn-ea"/>
                <a:cs typeface="+mn-cs"/>
              </a:rPr>
              <a:t>Outputs = One of 24 hour intervals</a:t>
            </a:r>
            <a:endParaRPr kumimoji="0" lang="en-US" sz="2000" b="1" i="0" u="none" strike="noStrike" kern="1200" cap="none" spc="0" normalizeH="0" baseline="0" noProof="0" dirty="0">
              <a:ln>
                <a:noFill/>
              </a:ln>
              <a:solidFill>
                <a:srgbClr val="FFFFFF"/>
              </a:solidFill>
              <a:effectLst/>
              <a:uLnTx/>
              <a:uFillTx/>
              <a:latin typeface="+mn-lt"/>
              <a:ea typeface="+mn-ea"/>
              <a:cs typeface="+mn-cs"/>
            </a:endParaRPr>
          </a:p>
        </p:txBody>
      </p:sp>
      <p:graphicFrame>
        <p:nvGraphicFramePr>
          <p:cNvPr id="11" name="Diagram 10"/>
          <p:cNvGraphicFramePr/>
          <p:nvPr>
            <p:extLst>
              <p:ext uri="{D42A27DB-BD31-4B8C-83A1-F6EECF244321}">
                <p14:modId xmlns:p14="http://schemas.microsoft.com/office/powerpoint/2010/main" val="3056975492"/>
              </p:ext>
            </p:extLst>
          </p:nvPr>
        </p:nvGraphicFramePr>
        <p:xfrm>
          <a:off x="591665" y="5114137"/>
          <a:ext cx="3886200" cy="65890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6" name="Content Placeholder 12"/>
          <p:cNvGraphicFramePr>
            <a:graphicFrameLocks noGrp="1"/>
          </p:cNvGraphicFramePr>
          <p:nvPr>
            <p:ph sz="quarter" idx="4"/>
            <p:extLst>
              <p:ext uri="{D42A27DB-BD31-4B8C-83A1-F6EECF244321}">
                <p14:modId xmlns:p14="http://schemas.microsoft.com/office/powerpoint/2010/main" val="2670611789"/>
              </p:ext>
            </p:extLst>
          </p:nvPr>
        </p:nvGraphicFramePr>
        <p:xfrm>
          <a:off x="4800600" y="1834696"/>
          <a:ext cx="3886200" cy="3696104"/>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10" name="Picture 2"/>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975904" y="6323166"/>
            <a:ext cx="1644668" cy="316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7853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Slide Number Placeholder 2"/>
          <p:cNvSpPr>
            <a:spLocks noGrp="1"/>
          </p:cNvSpPr>
          <p:nvPr>
            <p:ph type="sldNum" sz="quarter" idx="12"/>
          </p:nvPr>
        </p:nvSpPr>
        <p:spPr/>
        <p:txBody>
          <a:bodyPr/>
          <a:lstStyle/>
          <a:p>
            <a:fld id="{F0C94032-CD4C-4C25-B0C2-CEC720522D92}" type="slidenum">
              <a:rPr kumimoji="0" lang="en-US" smtClean="0"/>
              <a:pPr/>
              <a:t>2</a:t>
            </a:fld>
            <a:endParaRPr kumimoji="0" lang="en-US" dirty="0">
              <a:solidFill>
                <a:srgbClr val="FFFFFF"/>
              </a:solidFill>
            </a:endParaRPr>
          </a:p>
        </p:txBody>
      </p:sp>
      <p:graphicFrame>
        <p:nvGraphicFramePr>
          <p:cNvPr id="10" name="Content Placeholder 6"/>
          <p:cNvGraphicFramePr>
            <a:graphicFrameLocks/>
          </p:cNvGraphicFramePr>
          <p:nvPr>
            <p:extLst>
              <p:ext uri="{D42A27DB-BD31-4B8C-83A1-F6EECF244321}">
                <p14:modId xmlns:p14="http://schemas.microsoft.com/office/powerpoint/2010/main" val="2507615494"/>
              </p:ext>
            </p:extLst>
          </p:nvPr>
        </p:nvGraphicFramePr>
        <p:xfrm>
          <a:off x="947547" y="1540535"/>
          <a:ext cx="7443978"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75904" y="6323166"/>
            <a:ext cx="1644668" cy="316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Findings</a:t>
            </a:r>
            <a:endParaRPr lang="en-US" dirty="0"/>
          </a:p>
        </p:txBody>
      </p:sp>
      <p:sp>
        <p:nvSpPr>
          <p:cNvPr id="3" name="Slide Number Placeholder 2"/>
          <p:cNvSpPr>
            <a:spLocks noGrp="1"/>
          </p:cNvSpPr>
          <p:nvPr>
            <p:ph type="sldNum" sz="quarter" idx="12"/>
          </p:nvPr>
        </p:nvSpPr>
        <p:spPr/>
        <p:txBody>
          <a:bodyPr/>
          <a:lstStyle/>
          <a:p>
            <a:fld id="{F0C94032-CD4C-4C25-B0C2-CEC720522D92}" type="slidenum">
              <a:rPr lang="en-US" smtClean="0"/>
              <a:pPr/>
              <a:t>20</a:t>
            </a:fld>
            <a:endParaRPr lang="en-US"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75904" y="6323166"/>
            <a:ext cx="1644668" cy="316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Chart 7"/>
          <p:cNvGraphicFramePr>
            <a:graphicFrameLocks/>
          </p:cNvGraphicFramePr>
          <p:nvPr>
            <p:extLst>
              <p:ext uri="{D42A27DB-BD31-4B8C-83A1-F6EECF244321}">
                <p14:modId xmlns:p14="http://schemas.microsoft.com/office/powerpoint/2010/main" val="2635433395"/>
              </p:ext>
            </p:extLst>
          </p:nvPr>
        </p:nvGraphicFramePr>
        <p:xfrm>
          <a:off x="541283" y="1227083"/>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a:graphicFrameLocks/>
          </p:cNvGraphicFramePr>
          <p:nvPr>
            <p:extLst>
              <p:ext uri="{D42A27DB-BD31-4B8C-83A1-F6EECF244321}">
                <p14:modId xmlns:p14="http://schemas.microsoft.com/office/powerpoint/2010/main" val="2586742487"/>
              </p:ext>
            </p:extLst>
          </p:nvPr>
        </p:nvGraphicFramePr>
        <p:xfrm>
          <a:off x="5129048" y="1292772"/>
          <a:ext cx="3778469" cy="223369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a:graphicFrameLocks/>
          </p:cNvGraphicFramePr>
          <p:nvPr>
            <p:extLst>
              <p:ext uri="{D42A27DB-BD31-4B8C-83A1-F6EECF244321}">
                <p14:modId xmlns:p14="http://schemas.microsoft.com/office/powerpoint/2010/main" val="1218362017"/>
              </p:ext>
            </p:extLst>
          </p:nvPr>
        </p:nvGraphicFramePr>
        <p:xfrm>
          <a:off x="5549462" y="3815255"/>
          <a:ext cx="3305504" cy="20349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Chart 12"/>
          <p:cNvGraphicFramePr>
            <a:graphicFrameLocks/>
          </p:cNvGraphicFramePr>
          <p:nvPr>
            <p:extLst>
              <p:ext uri="{D42A27DB-BD31-4B8C-83A1-F6EECF244321}">
                <p14:modId xmlns:p14="http://schemas.microsoft.com/office/powerpoint/2010/main" val="3525186001"/>
              </p:ext>
            </p:extLst>
          </p:nvPr>
        </p:nvGraphicFramePr>
        <p:xfrm>
          <a:off x="677918" y="3896699"/>
          <a:ext cx="4572000" cy="2743200"/>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Slide Number Placeholder 2"/>
          <p:cNvSpPr>
            <a:spLocks noGrp="1"/>
          </p:cNvSpPr>
          <p:nvPr>
            <p:ph type="sldNum" sz="quarter" idx="12"/>
          </p:nvPr>
        </p:nvSpPr>
        <p:spPr/>
        <p:txBody>
          <a:bodyPr/>
          <a:lstStyle/>
          <a:p>
            <a:fld id="{F0C94032-CD4C-4C25-B0C2-CEC720522D92}" type="slidenum">
              <a:rPr lang="en-US" smtClean="0"/>
              <a:pPr/>
              <a:t>21</a:t>
            </a:fld>
            <a:endParaRPr lang="en-US" dirty="0"/>
          </a:p>
        </p:txBody>
      </p:sp>
      <p:graphicFrame>
        <p:nvGraphicFramePr>
          <p:cNvPr id="6" name="Content Placeholder 5"/>
          <p:cNvGraphicFramePr>
            <a:graphicFrameLocks noGrp="1"/>
          </p:cNvGraphicFramePr>
          <p:nvPr>
            <p:ph sz="quarter" idx="4294967295"/>
            <p:extLst>
              <p:ext uri="{D42A27DB-BD31-4B8C-83A1-F6EECF244321}">
                <p14:modId xmlns:p14="http://schemas.microsoft.com/office/powerpoint/2010/main" val="3679211009"/>
              </p:ext>
            </p:extLst>
          </p:nvPr>
        </p:nvGraphicFramePr>
        <p:xfrm>
          <a:off x="650990" y="1289490"/>
          <a:ext cx="7389424" cy="47450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75904" y="6323166"/>
            <a:ext cx="1644668" cy="316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38577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Slide Number Placeholder 2"/>
          <p:cNvSpPr>
            <a:spLocks noGrp="1"/>
          </p:cNvSpPr>
          <p:nvPr>
            <p:ph type="sldNum" sz="quarter" idx="12"/>
          </p:nvPr>
        </p:nvSpPr>
        <p:spPr/>
        <p:txBody>
          <a:bodyPr/>
          <a:lstStyle/>
          <a:p>
            <a:fld id="{F0C94032-CD4C-4C25-B0C2-CEC720522D92}" type="slidenum">
              <a:rPr lang="en-US" smtClean="0"/>
              <a:pPr/>
              <a:t>22</a:t>
            </a:fld>
            <a:endParaRPr lang="en-US" dirty="0"/>
          </a:p>
        </p:txBody>
      </p:sp>
      <p:graphicFrame>
        <p:nvGraphicFramePr>
          <p:cNvPr id="6" name="Content Placeholder 5"/>
          <p:cNvGraphicFramePr>
            <a:graphicFrameLocks noGrp="1"/>
          </p:cNvGraphicFramePr>
          <p:nvPr>
            <p:ph sz="quarter" idx="4294967295"/>
            <p:extLst>
              <p:ext uri="{D42A27DB-BD31-4B8C-83A1-F6EECF244321}">
                <p14:modId xmlns:p14="http://schemas.microsoft.com/office/powerpoint/2010/main" val="548226456"/>
              </p:ext>
            </p:extLst>
          </p:nvPr>
        </p:nvGraphicFramePr>
        <p:xfrm>
          <a:off x="819150" y="1352550"/>
          <a:ext cx="7972425" cy="47450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75904" y="6323166"/>
            <a:ext cx="1644668" cy="316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36892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Commercial Vehicle GPS Data</a:t>
            </a:r>
            <a:endParaRPr lang="en-US" dirty="0"/>
          </a:p>
        </p:txBody>
      </p:sp>
      <p:sp>
        <p:nvSpPr>
          <p:cNvPr id="3" name="Slide Number Placeholder 2"/>
          <p:cNvSpPr>
            <a:spLocks noGrp="1"/>
          </p:cNvSpPr>
          <p:nvPr>
            <p:ph type="sldNum" sz="quarter" idx="12"/>
          </p:nvPr>
        </p:nvSpPr>
        <p:spPr/>
        <p:txBody>
          <a:bodyPr>
            <a:normAutofit/>
          </a:bodyPr>
          <a:lstStyle/>
          <a:p>
            <a:fld id="{F0C94032-CD4C-4C25-B0C2-CEC720522D92}" type="slidenum">
              <a:rPr kumimoji="0" lang="en-US" smtClean="0"/>
              <a:pPr/>
              <a:t>3</a:t>
            </a:fld>
            <a:endParaRPr kumimoji="0" lang="en-US" dirty="0">
              <a:solidFill>
                <a:srgbClr val="FFFFFF"/>
              </a:solidFill>
            </a:endParaRPr>
          </a:p>
        </p:txBody>
      </p:sp>
      <p:graphicFrame>
        <p:nvGraphicFramePr>
          <p:cNvPr id="7" name="Content Placeholder 6"/>
          <p:cNvGraphicFramePr>
            <a:graphicFrameLocks noGrp="1"/>
          </p:cNvGraphicFramePr>
          <p:nvPr>
            <p:ph sz="quarter" idx="4294967295"/>
            <p:extLst>
              <p:ext uri="{D42A27DB-BD31-4B8C-83A1-F6EECF244321}">
                <p14:modId xmlns:p14="http://schemas.microsoft.com/office/powerpoint/2010/main" val="319162772"/>
              </p:ext>
            </p:extLst>
          </p:nvPr>
        </p:nvGraphicFramePr>
        <p:xfrm>
          <a:off x="602942" y="1303283"/>
          <a:ext cx="5311000" cy="51782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75904" y="6323166"/>
            <a:ext cx="1644668" cy="316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04764" y="3636578"/>
            <a:ext cx="2992110" cy="263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55982" y="1170759"/>
            <a:ext cx="1840196" cy="1363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13858" y="2406869"/>
            <a:ext cx="1798612" cy="1201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ATRI Data Specifics</a:t>
            </a:r>
            <a:endParaRPr lang="en-US" dirty="0"/>
          </a:p>
        </p:txBody>
      </p:sp>
      <p:sp>
        <p:nvSpPr>
          <p:cNvPr id="3" name="Slide Number Placeholder 2"/>
          <p:cNvSpPr>
            <a:spLocks noGrp="1"/>
          </p:cNvSpPr>
          <p:nvPr>
            <p:ph type="sldNum" sz="quarter" idx="12"/>
          </p:nvPr>
        </p:nvSpPr>
        <p:spPr/>
        <p:txBody>
          <a:bodyPr/>
          <a:lstStyle/>
          <a:p>
            <a:fld id="{F0C94032-CD4C-4C25-B0C2-CEC720522D92}" type="slidenum">
              <a:rPr kumimoji="0" lang="en-US" smtClean="0"/>
              <a:pPr/>
              <a:t>4</a:t>
            </a:fld>
            <a:endParaRPr kumimoji="0" lang="en-US" dirty="0">
              <a:solidFill>
                <a:srgbClr val="FFFFFF"/>
              </a:solidFill>
            </a:endParaRPr>
          </a:p>
        </p:txBody>
      </p:sp>
      <p:graphicFrame>
        <p:nvGraphicFramePr>
          <p:cNvPr id="7" name="Content Placeholder 6"/>
          <p:cNvGraphicFramePr>
            <a:graphicFrameLocks noGrp="1"/>
          </p:cNvGraphicFramePr>
          <p:nvPr>
            <p:ph sz="quarter" idx="4294967295"/>
            <p:extLst>
              <p:ext uri="{D42A27DB-BD31-4B8C-83A1-F6EECF244321}">
                <p14:modId xmlns:p14="http://schemas.microsoft.com/office/powerpoint/2010/main" val="2353538964"/>
              </p:ext>
            </p:extLst>
          </p:nvPr>
        </p:nvGraphicFramePr>
        <p:xfrm>
          <a:off x="2293031" y="1752600"/>
          <a:ext cx="6567487" cy="37192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9" name="Text Placeholder 3"/>
          <p:cNvSpPr txBox="1">
            <a:spLocks/>
          </p:cNvSpPr>
          <p:nvPr/>
        </p:nvSpPr>
        <p:spPr>
          <a:xfrm>
            <a:off x="727981" y="2011819"/>
            <a:ext cx="1463675" cy="3148010"/>
          </a:xfrm>
          <a:prstGeom prst="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path path="circle">
              <a:fillToRect t="100000" r="100000"/>
            </a:path>
            <a:tileRect l="-100000" b="-100000"/>
          </a:gradFill>
          <a:ln w="50800" cap="sq" cmpd="dbl" algn="ctr">
            <a:noFill/>
            <a:prstDash val="solid"/>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91440" rIns="91440" bIns="91440" rtlCol="0">
            <a:noAutofit/>
          </a:bodyPr>
          <a:lstStyle/>
          <a:p>
            <a:pPr marL="0" marR="0" lvl="0" indent="0" algn="ctr" defTabSz="914400" rtl="0" eaLnBrk="1" fontAlgn="auto" latinLnBrk="0" hangingPunct="1">
              <a:lnSpc>
                <a:spcPct val="100000"/>
              </a:lnSpc>
              <a:spcBef>
                <a:spcPts val="3000"/>
              </a:spcBef>
              <a:spcAft>
                <a:spcPts val="1000"/>
              </a:spcAft>
              <a:buClrTx/>
              <a:buSzTx/>
              <a:buFontTx/>
              <a:buNone/>
              <a:tabLst/>
              <a:defRPr/>
            </a:pPr>
            <a:r>
              <a:rPr kumimoji="0" lang="en-US" sz="1600" b="1" i="0" u="none" strike="noStrike" kern="1200" cap="none" spc="0" normalizeH="0" baseline="0" noProof="0" dirty="0" smtClean="0">
                <a:ln>
                  <a:noFill/>
                </a:ln>
                <a:effectLst>
                  <a:outerShdw blurRad="38100" dist="38100" dir="2700000" algn="tl">
                    <a:srgbClr val="000000">
                      <a:alpha val="43137"/>
                    </a:srgbClr>
                  </a:outerShdw>
                </a:effectLst>
                <a:uLnTx/>
                <a:uFillTx/>
                <a:latin typeface="+mn-lt"/>
                <a:ea typeface="+mn-ea"/>
                <a:cs typeface="+mn-cs"/>
              </a:rPr>
              <a:t>Heavy Trucks</a:t>
            </a:r>
          </a:p>
          <a:p>
            <a:pPr marL="0" marR="0" lvl="0" indent="0" algn="ctr" defTabSz="914400" rtl="0" eaLnBrk="1" fontAlgn="auto" latinLnBrk="0" hangingPunct="1">
              <a:lnSpc>
                <a:spcPct val="100000"/>
              </a:lnSpc>
              <a:spcBef>
                <a:spcPts val="3000"/>
              </a:spcBef>
              <a:spcAft>
                <a:spcPts val="1000"/>
              </a:spcAft>
              <a:buClrTx/>
              <a:buSzTx/>
              <a:buFontTx/>
              <a:buNone/>
              <a:tabLst/>
              <a:defRPr/>
            </a:pPr>
            <a:r>
              <a:rPr kumimoji="0" lang="en-US" sz="1600" b="1" i="0" u="none" strike="noStrike" kern="1200" cap="none" spc="0" normalizeH="0" baseline="0" noProof="0" dirty="0" smtClean="0">
                <a:ln>
                  <a:noFill/>
                </a:ln>
                <a:effectLst>
                  <a:outerShdw blurRad="38100" dist="38100" dir="2700000" algn="tl">
                    <a:srgbClr val="000000">
                      <a:alpha val="43137"/>
                    </a:srgbClr>
                  </a:outerShdw>
                </a:effectLst>
                <a:uLnTx/>
                <a:uFillTx/>
                <a:latin typeface="+mn-lt"/>
                <a:ea typeface="+mn-ea"/>
                <a:cs typeface="+mn-cs"/>
              </a:rPr>
              <a:t>Large Sample</a:t>
            </a:r>
            <a:r>
              <a:rPr kumimoji="0" lang="en-US" sz="1600" b="1" i="0" u="none" strike="noStrike" kern="1200" cap="none" spc="0" normalizeH="0" noProof="0" dirty="0" smtClean="0">
                <a:ln>
                  <a:noFill/>
                </a:ln>
                <a:effectLst>
                  <a:outerShdw blurRad="38100" dist="38100" dir="2700000" algn="tl">
                    <a:srgbClr val="000000">
                      <a:alpha val="43137"/>
                    </a:srgbClr>
                  </a:outerShdw>
                </a:effectLst>
                <a:uLnTx/>
                <a:uFillTx/>
                <a:latin typeface="+mn-lt"/>
                <a:ea typeface="+mn-ea"/>
                <a:cs typeface="+mn-cs"/>
              </a:rPr>
              <a:t> of Trucks</a:t>
            </a:r>
            <a:endParaRPr kumimoji="0" lang="en-US" sz="1600" b="1" i="0" u="none" strike="noStrike" kern="1200" cap="none" spc="0" normalizeH="0" baseline="0" noProof="0" dirty="0" smtClean="0">
              <a:ln>
                <a:noFill/>
              </a:ln>
              <a:effectLst>
                <a:outerShdw blurRad="38100" dist="38100" dir="2700000" algn="tl">
                  <a:srgbClr val="000000">
                    <a:alpha val="43137"/>
                  </a:srgbClr>
                </a:outerShdw>
              </a:effectLst>
              <a:uLnTx/>
              <a:uFillTx/>
              <a:latin typeface="+mn-lt"/>
              <a:ea typeface="+mn-ea"/>
              <a:cs typeface="+mn-cs"/>
            </a:endParaRPr>
          </a:p>
          <a:p>
            <a:pPr marL="0" marR="0" lvl="0" indent="0" algn="ctr" defTabSz="914400" rtl="0" eaLnBrk="1" fontAlgn="auto" latinLnBrk="0" hangingPunct="1">
              <a:lnSpc>
                <a:spcPct val="100000"/>
              </a:lnSpc>
              <a:spcBef>
                <a:spcPts val="3000"/>
              </a:spcBef>
              <a:spcAft>
                <a:spcPts val="1000"/>
              </a:spcAft>
              <a:buClrTx/>
              <a:buSzTx/>
              <a:buFontTx/>
              <a:buNone/>
              <a:tabLst/>
              <a:defRPr/>
            </a:pPr>
            <a:r>
              <a:rPr kumimoji="0" lang="en-US" sz="1600" b="1" i="0" u="none" strike="noStrike" kern="1200" cap="none" spc="0" normalizeH="0" baseline="0" noProof="0" dirty="0" smtClean="0">
                <a:ln>
                  <a:noFill/>
                </a:ln>
                <a:effectLst>
                  <a:outerShdw blurRad="38100" dist="38100" dir="2700000" algn="tl">
                    <a:srgbClr val="000000">
                      <a:alpha val="43137"/>
                    </a:srgbClr>
                  </a:outerShdw>
                </a:effectLst>
                <a:uLnTx/>
                <a:uFillTx/>
                <a:latin typeface="+mn-lt"/>
                <a:ea typeface="+mn-ea"/>
                <a:cs typeface="+mn-cs"/>
              </a:rPr>
              <a:t>Relatively</a:t>
            </a:r>
            <a:r>
              <a:rPr kumimoji="0" lang="en-US" sz="1600" b="1" i="0" u="none" strike="noStrike" kern="1200" cap="none" spc="0" normalizeH="0" noProof="0" dirty="0" smtClean="0">
                <a:ln>
                  <a:noFill/>
                </a:ln>
                <a:effectLst>
                  <a:outerShdw blurRad="38100" dist="38100" dir="2700000" algn="tl">
                    <a:srgbClr val="000000">
                      <a:alpha val="43137"/>
                    </a:srgbClr>
                  </a:outerShdw>
                </a:effectLst>
                <a:uLnTx/>
                <a:uFillTx/>
                <a:latin typeface="+mn-lt"/>
                <a:ea typeface="+mn-ea"/>
                <a:cs typeface="+mn-cs"/>
              </a:rPr>
              <a:t> Cheap</a:t>
            </a:r>
            <a:endParaRPr kumimoji="0" lang="en-US" sz="1600" b="1" i="0" u="none" strike="noStrike" kern="1200" cap="none" spc="0" normalizeH="0" baseline="0" noProof="0" dirty="0" smtClean="0">
              <a:ln>
                <a:noFill/>
              </a:ln>
              <a:effectLst>
                <a:outerShdw blurRad="38100" dist="38100" dir="2700000" algn="tl">
                  <a:srgbClr val="000000">
                    <a:alpha val="43137"/>
                  </a:srgbClr>
                </a:outerShdw>
              </a:effectLst>
              <a:uLnTx/>
              <a:uFillTx/>
              <a:latin typeface="+mn-lt"/>
              <a:ea typeface="+mn-ea"/>
              <a:cs typeface="+mn-cs"/>
            </a:endParaRPr>
          </a:p>
        </p:txBody>
      </p:sp>
      <p:pic>
        <p:nvPicPr>
          <p:cNvPr id="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75904" y="6323166"/>
            <a:ext cx="1644668" cy="316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5" name="Picture 3" descr="C:\Documents and Settings\JMOYNIHAN\Desktop\TRUCK TRIP MAP_allTrucks.jpg"/>
          <p:cNvPicPr>
            <a:picLocks noChangeAspect="1" noChangeArrowheads="1"/>
          </p:cNvPicPr>
          <p:nvPr/>
        </p:nvPicPr>
        <p:blipFill>
          <a:blip r:embed="rId3" cstate="print"/>
          <a:srcRect/>
          <a:stretch>
            <a:fillRect/>
          </a:stretch>
        </p:blipFill>
        <p:spPr bwMode="auto">
          <a:xfrm>
            <a:off x="670638" y="1565274"/>
            <a:ext cx="4743450" cy="4127500"/>
          </a:xfrm>
          <a:prstGeom prst="rect">
            <a:avLst/>
          </a:prstGeom>
          <a:noFill/>
          <a:ln>
            <a:solidFill>
              <a:schemeClr val="bg2"/>
            </a:solidFill>
          </a:ln>
        </p:spPr>
      </p:pic>
      <p:graphicFrame>
        <p:nvGraphicFramePr>
          <p:cNvPr id="7" name="Table 6"/>
          <p:cNvGraphicFramePr>
            <a:graphicFrameLocks noGrp="1"/>
          </p:cNvGraphicFramePr>
          <p:nvPr>
            <p:extLst>
              <p:ext uri="{D42A27DB-BD31-4B8C-83A1-F6EECF244321}">
                <p14:modId xmlns:p14="http://schemas.microsoft.com/office/powerpoint/2010/main" val="3972422126"/>
              </p:ext>
            </p:extLst>
          </p:nvPr>
        </p:nvGraphicFramePr>
        <p:xfrm>
          <a:off x="5534703" y="2559501"/>
          <a:ext cx="3192603" cy="1798320"/>
        </p:xfrm>
        <a:graphic>
          <a:graphicData uri="http://schemas.openxmlformats.org/drawingml/2006/table">
            <a:tbl>
              <a:tblPr>
                <a:tableStyleId>{3C2FFA5D-87B4-456A-9821-1D502468CF0F}</a:tableStyleId>
              </a:tblPr>
              <a:tblGrid>
                <a:gridCol w="2049603"/>
                <a:gridCol w="1143000"/>
              </a:tblGrid>
              <a:tr h="190500">
                <a:tc>
                  <a:txBody>
                    <a:bodyPr/>
                    <a:lstStyle/>
                    <a:p>
                      <a:pPr algn="ctr" fontAlgn="b"/>
                      <a:r>
                        <a:rPr lang="en-US" sz="1600" b="1" u="none" strike="noStrike" dirty="0">
                          <a:solidFill>
                            <a:schemeClr val="tx1"/>
                          </a:solidFill>
                          <a:effectLst>
                            <a:outerShdw blurRad="38100" dist="38100" dir="2700000" algn="tl">
                              <a:srgbClr val="000000">
                                <a:alpha val="43137"/>
                              </a:srgbClr>
                            </a:outerShdw>
                          </a:effectLst>
                        </a:rPr>
                        <a:t> </a:t>
                      </a:r>
                      <a:r>
                        <a:rPr lang="en-US" sz="1600" b="1" u="none" strike="noStrike" dirty="0" smtClean="0">
                          <a:solidFill>
                            <a:schemeClr val="tx1"/>
                          </a:solidFill>
                          <a:effectLst>
                            <a:outerShdw blurRad="38100" dist="38100" dir="2700000" algn="tl">
                              <a:srgbClr val="000000">
                                <a:alpha val="43137"/>
                              </a:srgbClr>
                            </a:outerShdw>
                          </a:effectLst>
                        </a:rPr>
                        <a:t>All </a:t>
                      </a:r>
                      <a:br>
                        <a:rPr lang="en-US" sz="1600" b="1" u="none" strike="noStrike" dirty="0" smtClean="0">
                          <a:solidFill>
                            <a:schemeClr val="tx1"/>
                          </a:solidFill>
                          <a:effectLst>
                            <a:outerShdw blurRad="38100" dist="38100" dir="2700000" algn="tl">
                              <a:srgbClr val="000000">
                                <a:alpha val="43137"/>
                              </a:srgbClr>
                            </a:outerShdw>
                          </a:effectLst>
                        </a:rPr>
                      </a:br>
                      <a:r>
                        <a:rPr lang="en-US" sz="1600" b="1" u="none" strike="noStrike" dirty="0" smtClean="0">
                          <a:solidFill>
                            <a:schemeClr val="tx1"/>
                          </a:solidFill>
                          <a:effectLst>
                            <a:outerShdw blurRad="38100" dist="38100" dir="2700000" algn="tl">
                              <a:srgbClr val="000000">
                                <a:alpha val="43137"/>
                              </a:srgbClr>
                            </a:outerShdw>
                          </a:effectLst>
                        </a:rPr>
                        <a:t>Trucks</a:t>
                      </a:r>
                      <a:endParaRPr lang="en-US" sz="1600" b="1" i="0" u="none" strike="noStrike" dirty="0">
                        <a:solidFill>
                          <a:schemeClr val="tx1"/>
                        </a:solidFill>
                        <a:effectLst>
                          <a:outerShdw blurRad="38100" dist="38100" dir="2700000" algn="tl">
                            <a:srgbClr val="000000">
                              <a:alpha val="43137"/>
                            </a:srgbClr>
                          </a:outerShdw>
                        </a:effectLst>
                        <a:latin typeface="Calibri"/>
                      </a:endParaRPr>
                    </a:p>
                  </a:txBody>
                  <a:tcPr marL="45720" marR="45720" anchor="b">
                    <a:lnL w="28575" cap="flat" cmpd="sng" algn="ctr">
                      <a:no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28575"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path path="circle">
                        <a:fillToRect t="100000" r="100000"/>
                      </a:path>
                      <a:tileRect l="-100000" b="-100000"/>
                    </a:gradFill>
                  </a:tcPr>
                </a:tc>
                <a:tc>
                  <a:txBody>
                    <a:bodyPr/>
                    <a:lstStyle/>
                    <a:p>
                      <a:pPr algn="ctr" fontAlgn="b"/>
                      <a:r>
                        <a:rPr lang="en-US" sz="1600" b="1" u="none" strike="noStrike" dirty="0">
                          <a:solidFill>
                            <a:schemeClr val="tx1"/>
                          </a:solidFill>
                          <a:effectLst>
                            <a:outerShdw blurRad="38100" dist="38100" dir="2700000" algn="tl">
                              <a:srgbClr val="000000">
                                <a:alpha val="43137"/>
                              </a:srgbClr>
                            </a:outerShdw>
                          </a:effectLst>
                        </a:rPr>
                        <a:t>April 2011</a:t>
                      </a:r>
                      <a:endParaRPr lang="en-US" sz="1600" b="1" i="0" u="none" strike="noStrike" dirty="0">
                        <a:solidFill>
                          <a:schemeClr val="tx1"/>
                        </a:solidFill>
                        <a:effectLst>
                          <a:outerShdw blurRad="38100" dist="38100" dir="2700000" algn="tl">
                            <a:srgbClr val="000000">
                              <a:alpha val="43137"/>
                            </a:srgbClr>
                          </a:outerShdw>
                        </a:effectLst>
                        <a:latin typeface="Calibri"/>
                      </a:endParaRPr>
                    </a:p>
                  </a:txBody>
                  <a:tcPr marL="45720" marR="45720" anchor="b">
                    <a:lnL w="12700" cap="flat" cmpd="sng" algn="ctr">
                      <a:solidFill>
                        <a:schemeClr val="accent4">
                          <a:lumMod val="75000"/>
                        </a:schemeClr>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path path="circle">
                        <a:fillToRect t="100000" r="100000"/>
                      </a:path>
                      <a:tileRect l="-100000" b="-100000"/>
                    </a:gradFill>
                  </a:tcPr>
                </a:tc>
              </a:tr>
              <a:tr h="0">
                <a:tc>
                  <a:txBody>
                    <a:bodyPr/>
                    <a:lstStyle/>
                    <a:p>
                      <a:pPr algn="l" fontAlgn="b"/>
                      <a:r>
                        <a:rPr lang="en-US" sz="1400" b="1" u="none" strike="noStrike" dirty="0"/>
                        <a:t>GPS </a:t>
                      </a:r>
                      <a:r>
                        <a:rPr lang="en-US" sz="1400" b="1" u="none" strike="noStrike" dirty="0" smtClean="0"/>
                        <a:t>Events</a:t>
                      </a:r>
                      <a:endParaRPr lang="en-US" sz="1400" b="1" i="0" u="none" strike="noStrike" dirty="0">
                        <a:solidFill>
                          <a:srgbClr val="000000"/>
                        </a:solidFill>
                        <a:latin typeface="Calibri"/>
                      </a:endParaRPr>
                    </a:p>
                  </a:txBody>
                  <a:tcPr marL="45720" marR="45720" anchor="ctr">
                    <a:lnL w="28575" cap="flat" cmpd="sng" algn="ctr">
                      <a:no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accent4">
                        <a:lumMod val="20000"/>
                        <a:lumOff val="80000"/>
                      </a:schemeClr>
                    </a:solidFill>
                  </a:tcPr>
                </a:tc>
                <a:tc>
                  <a:txBody>
                    <a:bodyPr/>
                    <a:lstStyle/>
                    <a:p>
                      <a:pPr algn="ctr" fontAlgn="b"/>
                      <a:r>
                        <a:rPr lang="en-US" sz="1400" b="1" u="none" strike="noStrike" kern="1200" dirty="0" smtClean="0">
                          <a:solidFill>
                            <a:schemeClr val="dk1"/>
                          </a:solidFill>
                          <a:latin typeface="+mn-lt"/>
                          <a:ea typeface="+mn-ea"/>
                          <a:cs typeface="+mn-cs"/>
                        </a:rPr>
                        <a:t>3,429,603</a:t>
                      </a:r>
                      <a:endParaRPr lang="en-US" sz="1400" b="1" u="none" strike="noStrike" kern="1200" dirty="0">
                        <a:solidFill>
                          <a:schemeClr val="dk1"/>
                        </a:solidFill>
                        <a:latin typeface="+mn-lt"/>
                        <a:ea typeface="+mn-ea"/>
                        <a:cs typeface="+mn-cs"/>
                      </a:endParaRPr>
                    </a:p>
                  </a:txBody>
                  <a:tcPr marL="9525" marR="9525" marT="9525" marB="0" anchor="ctr">
                    <a:lnL w="12700" cap="flat" cmpd="sng" algn="ctr">
                      <a:solidFill>
                        <a:schemeClr val="accent4">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accent4">
                        <a:lumMod val="20000"/>
                        <a:lumOff val="80000"/>
                      </a:schemeClr>
                    </a:solidFill>
                  </a:tcPr>
                </a:tc>
              </a:tr>
              <a:tr h="0">
                <a:tc>
                  <a:txBody>
                    <a:bodyPr/>
                    <a:lstStyle/>
                    <a:p>
                      <a:pPr algn="l" fontAlgn="b"/>
                      <a:r>
                        <a:rPr lang="en-US" sz="1400" b="1" u="none" strike="noStrike" dirty="0"/>
                        <a:t>Truck Trip Ends</a:t>
                      </a:r>
                      <a:endParaRPr lang="en-US" sz="1400" b="1" i="0" u="none" strike="noStrike" dirty="0">
                        <a:solidFill>
                          <a:srgbClr val="000000"/>
                        </a:solidFill>
                        <a:latin typeface="Calibri"/>
                      </a:endParaRPr>
                    </a:p>
                  </a:txBody>
                  <a:tcPr marL="45720" marR="45720" anchor="ctr">
                    <a:lnL w="28575" cap="flat" cmpd="sng" algn="ctr">
                      <a:no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tx2"/>
                    </a:solidFill>
                  </a:tcPr>
                </a:tc>
                <a:tc>
                  <a:txBody>
                    <a:bodyPr/>
                    <a:lstStyle/>
                    <a:p>
                      <a:pPr algn="ctr" fontAlgn="b"/>
                      <a:r>
                        <a:rPr lang="en-US" sz="1400" b="1" u="none" strike="noStrike" kern="1200" dirty="0" smtClean="0">
                          <a:solidFill>
                            <a:schemeClr val="dk1"/>
                          </a:solidFill>
                          <a:latin typeface="+mn-lt"/>
                          <a:ea typeface="+mn-ea"/>
                          <a:cs typeface="+mn-cs"/>
                        </a:rPr>
                        <a:t>??</a:t>
                      </a:r>
                      <a:endParaRPr lang="en-US" sz="1400" b="1" u="none" strike="noStrike" kern="1200" dirty="0">
                        <a:solidFill>
                          <a:schemeClr val="dk1"/>
                        </a:solidFill>
                        <a:latin typeface="+mn-lt"/>
                        <a:ea typeface="+mn-ea"/>
                        <a:cs typeface="+mn-cs"/>
                      </a:endParaRPr>
                    </a:p>
                  </a:txBody>
                  <a:tcPr marL="9525" marR="9525" marT="9525" marB="0" anchor="ctr">
                    <a:lnL w="12700" cap="flat" cmpd="sng" algn="ctr">
                      <a:solidFill>
                        <a:schemeClr val="accent4">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tx2"/>
                    </a:solidFill>
                  </a:tcPr>
                </a:tc>
              </a:tr>
              <a:tr h="0">
                <a:tc>
                  <a:txBody>
                    <a:bodyPr/>
                    <a:lstStyle/>
                    <a:p>
                      <a:pPr algn="l" fontAlgn="b"/>
                      <a:r>
                        <a:rPr lang="en-US" sz="1400" b="1" u="none" strike="noStrike" dirty="0"/>
                        <a:t>Truck Tours</a:t>
                      </a:r>
                      <a:endParaRPr lang="en-US" sz="1400" b="1" i="0" u="none" strike="noStrike" dirty="0">
                        <a:solidFill>
                          <a:srgbClr val="000000"/>
                        </a:solidFill>
                        <a:latin typeface="Calibri"/>
                      </a:endParaRPr>
                    </a:p>
                  </a:txBody>
                  <a:tcPr marL="45720" marR="45720" anchor="ctr">
                    <a:lnL w="28575" cap="flat" cmpd="sng" algn="ctr">
                      <a:no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accent4">
                        <a:lumMod val="20000"/>
                        <a:lumOff val="80000"/>
                      </a:schemeClr>
                    </a:solidFill>
                  </a:tcPr>
                </a:tc>
                <a:tc>
                  <a:txBody>
                    <a:bodyPr/>
                    <a:lstStyle/>
                    <a:p>
                      <a:pPr algn="ctr" fontAlgn="b"/>
                      <a:r>
                        <a:rPr lang="en-US" sz="1400" b="1" u="none" strike="noStrike" kern="1200" dirty="0" smtClean="0">
                          <a:solidFill>
                            <a:schemeClr val="dk1"/>
                          </a:solidFill>
                          <a:latin typeface="+mn-lt"/>
                          <a:ea typeface="+mn-ea"/>
                          <a:cs typeface="+mn-cs"/>
                        </a:rPr>
                        <a:t>58,637</a:t>
                      </a:r>
                      <a:endParaRPr lang="en-US" sz="1400" b="1" u="none" strike="noStrike" kern="1200" dirty="0">
                        <a:solidFill>
                          <a:schemeClr val="dk1"/>
                        </a:solidFill>
                        <a:latin typeface="+mn-lt"/>
                        <a:ea typeface="+mn-ea"/>
                        <a:cs typeface="+mn-cs"/>
                      </a:endParaRPr>
                    </a:p>
                  </a:txBody>
                  <a:tcPr marL="9525" marR="9525" marT="9525" marB="0" anchor="ctr">
                    <a:lnL w="12700" cap="flat" cmpd="sng" algn="ctr">
                      <a:solidFill>
                        <a:schemeClr val="accent4">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accent4">
                        <a:lumMod val="20000"/>
                        <a:lumOff val="80000"/>
                      </a:schemeClr>
                    </a:solidFill>
                  </a:tcPr>
                </a:tc>
              </a:tr>
              <a:tr h="0">
                <a:tc>
                  <a:txBody>
                    <a:bodyPr/>
                    <a:lstStyle/>
                    <a:p>
                      <a:pPr algn="l" fontAlgn="b"/>
                      <a:r>
                        <a:rPr lang="en-US" sz="1400" b="1" u="none" strike="noStrike" dirty="0"/>
                        <a:t>Trucks</a:t>
                      </a:r>
                      <a:endParaRPr lang="en-US" sz="1400" b="1" i="0" u="none" strike="noStrike" dirty="0">
                        <a:solidFill>
                          <a:srgbClr val="000000"/>
                        </a:solidFill>
                        <a:latin typeface="Calibri"/>
                      </a:endParaRPr>
                    </a:p>
                  </a:txBody>
                  <a:tcPr marL="45720" marR="45720" anchor="ctr">
                    <a:lnL w="28575" cap="flat" cmpd="sng" algn="ctr">
                      <a:no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28575" cap="flat" cmpd="sng" algn="ctr">
                      <a:solidFill>
                        <a:schemeClr val="accent4">
                          <a:lumMod val="75000"/>
                        </a:schemeClr>
                      </a:solidFill>
                      <a:prstDash val="solid"/>
                      <a:round/>
                      <a:headEnd type="none" w="med" len="med"/>
                      <a:tailEnd type="none" w="med" len="med"/>
                    </a:lnB>
                    <a:solidFill>
                      <a:schemeClr val="tx2"/>
                    </a:solidFill>
                  </a:tcPr>
                </a:tc>
                <a:tc>
                  <a:txBody>
                    <a:bodyPr/>
                    <a:lstStyle/>
                    <a:p>
                      <a:pPr algn="ctr" fontAlgn="b"/>
                      <a:r>
                        <a:rPr lang="en-US" sz="1400" b="1" u="none" strike="noStrike" kern="1200" dirty="0" smtClean="0">
                          <a:solidFill>
                            <a:schemeClr val="dk1"/>
                          </a:solidFill>
                          <a:latin typeface="+mn-lt"/>
                          <a:ea typeface="+mn-ea"/>
                          <a:cs typeface="+mn-cs"/>
                        </a:rPr>
                        <a:t>22,657</a:t>
                      </a:r>
                      <a:endParaRPr lang="en-US" sz="1400" b="1" u="none" strike="noStrike" kern="1200" dirty="0">
                        <a:solidFill>
                          <a:schemeClr val="dk1"/>
                        </a:solidFill>
                        <a:latin typeface="+mn-lt"/>
                        <a:ea typeface="+mn-ea"/>
                        <a:cs typeface="+mn-cs"/>
                      </a:endParaRPr>
                    </a:p>
                  </a:txBody>
                  <a:tcPr marL="9525" marR="9525" marT="9525" marB="0" anchor="ctr">
                    <a:lnL w="12700" cap="flat" cmpd="sng" algn="ctr">
                      <a:solidFill>
                        <a:schemeClr val="accent4">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28575" cap="flat" cmpd="sng" algn="ctr">
                      <a:solidFill>
                        <a:schemeClr val="accent4">
                          <a:lumMod val="75000"/>
                        </a:schemeClr>
                      </a:solidFill>
                      <a:prstDash val="solid"/>
                      <a:round/>
                      <a:headEnd type="none" w="med" len="med"/>
                      <a:tailEnd type="none" w="med" len="med"/>
                    </a:lnB>
                    <a:solidFill>
                      <a:schemeClr val="tx2"/>
                    </a:solidFill>
                  </a:tcPr>
                </a:tc>
              </a:tr>
            </a:tbl>
          </a:graphicData>
        </a:graphic>
      </p:graphicFrame>
      <p:sp>
        <p:nvSpPr>
          <p:cNvPr id="2" name="Title 1"/>
          <p:cNvSpPr>
            <a:spLocks noGrp="1"/>
          </p:cNvSpPr>
          <p:nvPr>
            <p:ph type="title"/>
          </p:nvPr>
        </p:nvSpPr>
        <p:spPr/>
        <p:txBody>
          <a:bodyPr/>
          <a:lstStyle/>
          <a:p>
            <a:r>
              <a:rPr lang="en-US" dirty="0" smtClean="0"/>
              <a:t>Truck GPS Data from Phoenix</a:t>
            </a:r>
            <a:br>
              <a:rPr lang="en-US" dirty="0" smtClean="0"/>
            </a:br>
            <a:r>
              <a:rPr lang="en-US" sz="2400" dirty="0" smtClean="0"/>
              <a:t>All Trucks in April 2011</a:t>
            </a:r>
            <a:endParaRPr lang="en-US" dirty="0"/>
          </a:p>
        </p:txBody>
      </p:sp>
      <p:sp>
        <p:nvSpPr>
          <p:cNvPr id="4" name="Slide Number Placeholder 3"/>
          <p:cNvSpPr>
            <a:spLocks noGrp="1"/>
          </p:cNvSpPr>
          <p:nvPr>
            <p:ph type="sldNum" sz="quarter" idx="12"/>
          </p:nvPr>
        </p:nvSpPr>
        <p:spPr/>
        <p:txBody>
          <a:bodyPr/>
          <a:lstStyle/>
          <a:p>
            <a:fld id="{7D3658A7-9865-4992-B0E6-7E801D7B1546}" type="slidenum">
              <a:rPr lang="en-US" smtClean="0"/>
              <a:pPr/>
              <a:t>5</a:t>
            </a:fld>
            <a:endParaRPr lang="en-US" dirty="0"/>
          </a:p>
        </p:txBody>
      </p:sp>
      <p:sp>
        <p:nvSpPr>
          <p:cNvPr id="15" name="TextBox 14"/>
          <p:cNvSpPr txBox="1"/>
          <p:nvPr/>
        </p:nvSpPr>
        <p:spPr>
          <a:xfrm>
            <a:off x="3666930" y="1614196"/>
            <a:ext cx="1664302" cy="276999"/>
          </a:xfrm>
          <a:prstGeom prst="rect">
            <a:avLst/>
          </a:prstGeom>
          <a:solidFill>
            <a:schemeClr val="tx1"/>
          </a:solidFill>
          <a:ln>
            <a:solidFill>
              <a:schemeClr val="bg1"/>
            </a:solidFill>
          </a:ln>
          <a:effectLst>
            <a:outerShdw blurRad="50800" dist="38100" dir="2700000" algn="tl" rotWithShape="0">
              <a:prstClr val="black">
                <a:alpha val="40000"/>
              </a:prstClr>
            </a:outerShdw>
          </a:effectLst>
        </p:spPr>
        <p:txBody>
          <a:bodyPr wrap="none" rtlCol="0">
            <a:spAutoFit/>
          </a:bodyPr>
          <a:lstStyle/>
          <a:p>
            <a:r>
              <a:rPr lang="en-US" sz="1200" b="1" dirty="0" smtClean="0">
                <a:solidFill>
                  <a:schemeClr val="bg1"/>
                </a:solidFill>
              </a:rPr>
              <a:t>ATRI GPS April 2011</a:t>
            </a:r>
            <a:endParaRPr lang="en-US" sz="1200" b="1" dirty="0">
              <a:solidFill>
                <a:schemeClr val="bg1"/>
              </a:solidFill>
            </a:endParaRPr>
          </a:p>
        </p:txBody>
      </p:sp>
      <p:sp>
        <p:nvSpPr>
          <p:cNvPr id="20" name="TextBox 19"/>
          <p:cNvSpPr txBox="1"/>
          <p:nvPr/>
        </p:nvSpPr>
        <p:spPr>
          <a:xfrm>
            <a:off x="3460143" y="1614196"/>
            <a:ext cx="1871089" cy="461665"/>
          </a:xfrm>
          <a:prstGeom prst="rect">
            <a:avLst/>
          </a:prstGeom>
          <a:solidFill>
            <a:schemeClr val="tx1"/>
          </a:solidFill>
          <a:ln>
            <a:solidFill>
              <a:schemeClr val="bg1"/>
            </a:solidFill>
          </a:ln>
          <a:effectLst>
            <a:outerShdw blurRad="50800" dist="38100" dir="2700000" algn="tl" rotWithShape="0">
              <a:prstClr val="black">
                <a:alpha val="40000"/>
              </a:prstClr>
            </a:outerShdw>
          </a:effectLst>
        </p:spPr>
        <p:txBody>
          <a:bodyPr wrap="none" rtlCol="0">
            <a:spAutoFit/>
          </a:bodyPr>
          <a:lstStyle/>
          <a:p>
            <a:pPr algn="r"/>
            <a:r>
              <a:rPr lang="en-US" sz="1200" b="1" dirty="0" smtClean="0">
                <a:solidFill>
                  <a:schemeClr val="bg1"/>
                </a:solidFill>
              </a:rPr>
              <a:t>ATRI GPS All Truck IDs</a:t>
            </a:r>
            <a:br>
              <a:rPr lang="en-US" sz="1200" b="1" dirty="0" smtClean="0">
                <a:solidFill>
                  <a:schemeClr val="bg1"/>
                </a:solidFill>
              </a:rPr>
            </a:br>
            <a:r>
              <a:rPr lang="en-US" sz="1200" b="1" dirty="0" smtClean="0">
                <a:solidFill>
                  <a:schemeClr val="bg1"/>
                </a:solidFill>
              </a:rPr>
              <a:t>April 2011</a:t>
            </a:r>
            <a:endParaRPr lang="en-US" sz="1200" b="1" dirty="0">
              <a:solidFill>
                <a:schemeClr val="bg1"/>
              </a:solidFill>
            </a:endParaRPr>
          </a:p>
        </p:txBody>
      </p:sp>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75904" y="6323166"/>
            <a:ext cx="1644668" cy="316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one truck atri.jpg"/>
          <p:cNvPicPr>
            <a:picLocks noChangeAspect="1"/>
          </p:cNvPicPr>
          <p:nvPr/>
        </p:nvPicPr>
        <p:blipFill>
          <a:blip r:embed="rId3" cstate="print"/>
          <a:srcRect l="7929" r="5759" b="2405"/>
          <a:stretch>
            <a:fillRect/>
          </a:stretch>
        </p:blipFill>
        <p:spPr>
          <a:xfrm>
            <a:off x="697584" y="1593129"/>
            <a:ext cx="4783471" cy="4067383"/>
          </a:xfrm>
          <a:prstGeom prst="rect">
            <a:avLst/>
          </a:prstGeom>
        </p:spPr>
      </p:pic>
      <p:sp>
        <p:nvSpPr>
          <p:cNvPr id="2" name="Title 1"/>
          <p:cNvSpPr>
            <a:spLocks noGrp="1"/>
          </p:cNvSpPr>
          <p:nvPr>
            <p:ph type="title"/>
          </p:nvPr>
        </p:nvSpPr>
        <p:spPr/>
        <p:txBody>
          <a:bodyPr/>
          <a:lstStyle/>
          <a:p>
            <a:r>
              <a:rPr lang="en-US" dirty="0" smtClean="0"/>
              <a:t>Truck GPS Data from Phoenix</a:t>
            </a:r>
            <a:br>
              <a:rPr lang="en-US" dirty="0" smtClean="0"/>
            </a:br>
            <a:r>
              <a:rPr lang="en-US" sz="2400" dirty="0" smtClean="0"/>
              <a:t>One Truck in April 2011</a:t>
            </a:r>
            <a:endParaRPr lang="en-US" dirty="0"/>
          </a:p>
        </p:txBody>
      </p:sp>
      <p:sp>
        <p:nvSpPr>
          <p:cNvPr id="4" name="Slide Number Placeholder 3"/>
          <p:cNvSpPr>
            <a:spLocks noGrp="1"/>
          </p:cNvSpPr>
          <p:nvPr>
            <p:ph type="sldNum" sz="quarter" idx="12"/>
          </p:nvPr>
        </p:nvSpPr>
        <p:spPr/>
        <p:txBody>
          <a:bodyPr/>
          <a:lstStyle/>
          <a:p>
            <a:fld id="{7D3658A7-9865-4992-B0E6-7E801D7B1546}" type="slidenum">
              <a:rPr lang="en-US" smtClean="0"/>
              <a:pPr/>
              <a:t>6</a:t>
            </a:fld>
            <a:endParaRPr lang="en-US" dirty="0"/>
          </a:p>
        </p:txBody>
      </p:sp>
      <p:graphicFrame>
        <p:nvGraphicFramePr>
          <p:cNvPr id="9" name="Table 8"/>
          <p:cNvGraphicFramePr>
            <a:graphicFrameLocks noGrp="1"/>
          </p:cNvGraphicFramePr>
          <p:nvPr/>
        </p:nvGraphicFramePr>
        <p:xfrm>
          <a:off x="5534703" y="2559501"/>
          <a:ext cx="3192603" cy="1798320"/>
        </p:xfrm>
        <a:graphic>
          <a:graphicData uri="http://schemas.openxmlformats.org/drawingml/2006/table">
            <a:tbl>
              <a:tblPr>
                <a:tableStyleId>{3C2FFA5D-87B4-456A-9821-1D502468CF0F}</a:tableStyleId>
              </a:tblPr>
              <a:tblGrid>
                <a:gridCol w="2049603"/>
                <a:gridCol w="1143000"/>
              </a:tblGrid>
              <a:tr h="190500">
                <a:tc>
                  <a:txBody>
                    <a:bodyPr/>
                    <a:lstStyle/>
                    <a:p>
                      <a:pPr algn="ctr" fontAlgn="b"/>
                      <a:r>
                        <a:rPr lang="en-US" sz="1600" b="1" u="none" strike="noStrike" dirty="0" smtClean="0">
                          <a:solidFill>
                            <a:schemeClr val="tx1"/>
                          </a:solidFill>
                          <a:effectLst>
                            <a:outerShdw blurRad="38100" dist="38100" dir="2700000" algn="tl">
                              <a:srgbClr val="000000">
                                <a:alpha val="43137"/>
                              </a:srgbClr>
                            </a:outerShdw>
                          </a:effectLst>
                        </a:rPr>
                        <a:t>One Truck</a:t>
                      </a:r>
                    </a:p>
                    <a:p>
                      <a:pPr algn="ctr" fontAlgn="b"/>
                      <a:r>
                        <a:rPr lang="en-US" sz="1600" b="1" i="0" u="none" strike="noStrike" dirty="0" smtClean="0">
                          <a:solidFill>
                            <a:schemeClr val="tx1"/>
                          </a:solidFill>
                          <a:effectLst>
                            <a:outerShdw blurRad="38100" dist="38100" dir="2700000" algn="tl">
                              <a:srgbClr val="000000">
                                <a:alpha val="43137"/>
                              </a:srgbClr>
                            </a:outerShdw>
                          </a:effectLst>
                          <a:latin typeface="Calibri"/>
                        </a:rPr>
                        <a:t>(ID 357042)</a:t>
                      </a:r>
                      <a:endParaRPr lang="en-US" sz="1600" b="1" i="0" u="none" strike="noStrike" dirty="0">
                        <a:solidFill>
                          <a:schemeClr val="tx1"/>
                        </a:solidFill>
                        <a:effectLst>
                          <a:outerShdw blurRad="38100" dist="38100" dir="2700000" algn="tl">
                            <a:srgbClr val="000000">
                              <a:alpha val="43137"/>
                            </a:srgbClr>
                          </a:outerShdw>
                        </a:effectLst>
                        <a:latin typeface="Calibri"/>
                      </a:endParaRPr>
                    </a:p>
                  </a:txBody>
                  <a:tcPr marL="45720" marR="45720" anchor="b">
                    <a:lnL w="28575" cap="flat" cmpd="sng" algn="ctr">
                      <a:no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28575"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path path="circle">
                        <a:fillToRect t="100000" r="100000"/>
                      </a:path>
                      <a:tileRect l="-100000" b="-100000"/>
                    </a:gradFill>
                  </a:tcPr>
                </a:tc>
                <a:tc>
                  <a:txBody>
                    <a:bodyPr/>
                    <a:lstStyle/>
                    <a:p>
                      <a:pPr algn="ctr" fontAlgn="b"/>
                      <a:r>
                        <a:rPr lang="en-US" sz="1600" b="1" u="none" strike="noStrike" dirty="0">
                          <a:solidFill>
                            <a:schemeClr val="tx1"/>
                          </a:solidFill>
                          <a:effectLst>
                            <a:outerShdw blurRad="38100" dist="38100" dir="2700000" algn="tl">
                              <a:srgbClr val="000000">
                                <a:alpha val="43137"/>
                              </a:srgbClr>
                            </a:outerShdw>
                          </a:effectLst>
                        </a:rPr>
                        <a:t>April 2011</a:t>
                      </a:r>
                      <a:endParaRPr lang="en-US" sz="1600" b="1" i="0" u="none" strike="noStrike" dirty="0">
                        <a:solidFill>
                          <a:schemeClr val="tx1"/>
                        </a:solidFill>
                        <a:effectLst>
                          <a:outerShdw blurRad="38100" dist="38100" dir="2700000" algn="tl">
                            <a:srgbClr val="000000">
                              <a:alpha val="43137"/>
                            </a:srgbClr>
                          </a:outerShdw>
                        </a:effectLst>
                        <a:latin typeface="Calibri"/>
                      </a:endParaRPr>
                    </a:p>
                  </a:txBody>
                  <a:tcPr marL="45720" marR="45720" anchor="b">
                    <a:lnL w="12700" cap="flat" cmpd="sng" algn="ctr">
                      <a:solidFill>
                        <a:schemeClr val="accent4">
                          <a:lumMod val="75000"/>
                        </a:schemeClr>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path path="circle">
                        <a:fillToRect t="100000" r="100000"/>
                      </a:path>
                      <a:tileRect l="-100000" b="-100000"/>
                    </a:gradFill>
                  </a:tcPr>
                </a:tc>
              </a:tr>
              <a:tr h="0">
                <a:tc>
                  <a:txBody>
                    <a:bodyPr/>
                    <a:lstStyle/>
                    <a:p>
                      <a:pPr algn="l" fontAlgn="b"/>
                      <a:r>
                        <a:rPr lang="en-US" sz="1400" b="1" u="none" strike="noStrike" dirty="0"/>
                        <a:t>GPS </a:t>
                      </a:r>
                      <a:r>
                        <a:rPr lang="en-US" sz="1400" b="1" u="none" strike="noStrike" dirty="0" smtClean="0"/>
                        <a:t>Events</a:t>
                      </a:r>
                      <a:endParaRPr lang="en-US" sz="1400" b="1" i="0" u="none" strike="noStrike" dirty="0">
                        <a:solidFill>
                          <a:srgbClr val="000000"/>
                        </a:solidFill>
                        <a:latin typeface="Calibri"/>
                      </a:endParaRPr>
                    </a:p>
                  </a:txBody>
                  <a:tcPr marL="45720" marR="45720" anchor="ctr">
                    <a:lnL w="28575" cap="flat" cmpd="sng" algn="ctr">
                      <a:no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accent4">
                        <a:lumMod val="20000"/>
                        <a:lumOff val="80000"/>
                      </a:schemeClr>
                    </a:solidFill>
                  </a:tcPr>
                </a:tc>
                <a:tc>
                  <a:txBody>
                    <a:bodyPr/>
                    <a:lstStyle/>
                    <a:p>
                      <a:pPr algn="ctr" fontAlgn="b"/>
                      <a:r>
                        <a:rPr lang="en-US" sz="1400" b="1" u="none" strike="noStrike" kern="1200" dirty="0" smtClean="0">
                          <a:solidFill>
                            <a:schemeClr val="dk1"/>
                          </a:solidFill>
                          <a:latin typeface="+mn-lt"/>
                          <a:ea typeface="+mn-ea"/>
                          <a:cs typeface="+mn-cs"/>
                        </a:rPr>
                        <a:t>719</a:t>
                      </a:r>
                      <a:endParaRPr lang="en-US" sz="1400" b="1" u="none" strike="noStrike" kern="1200" dirty="0">
                        <a:solidFill>
                          <a:schemeClr val="dk1"/>
                        </a:solidFill>
                        <a:latin typeface="+mn-lt"/>
                        <a:ea typeface="+mn-ea"/>
                        <a:cs typeface="+mn-cs"/>
                      </a:endParaRPr>
                    </a:p>
                  </a:txBody>
                  <a:tcPr marL="9525" marR="9525" marT="9525" marB="0" anchor="ctr">
                    <a:lnL w="12700" cap="flat" cmpd="sng" algn="ctr">
                      <a:solidFill>
                        <a:schemeClr val="accent4">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accent4">
                        <a:lumMod val="20000"/>
                        <a:lumOff val="80000"/>
                      </a:schemeClr>
                    </a:solidFill>
                  </a:tcPr>
                </a:tc>
              </a:tr>
              <a:tr h="0">
                <a:tc>
                  <a:txBody>
                    <a:bodyPr/>
                    <a:lstStyle/>
                    <a:p>
                      <a:pPr algn="l" fontAlgn="b"/>
                      <a:r>
                        <a:rPr lang="en-US" sz="1400" b="1" u="none" strike="noStrike" dirty="0"/>
                        <a:t>Truck Trip Ends</a:t>
                      </a:r>
                      <a:endParaRPr lang="en-US" sz="1400" b="1" i="0" u="none" strike="noStrike" dirty="0">
                        <a:solidFill>
                          <a:srgbClr val="000000"/>
                        </a:solidFill>
                        <a:latin typeface="Calibri"/>
                      </a:endParaRPr>
                    </a:p>
                  </a:txBody>
                  <a:tcPr marL="45720" marR="45720" anchor="ctr">
                    <a:lnL w="28575" cap="flat" cmpd="sng" algn="ctr">
                      <a:no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tx2"/>
                    </a:solidFill>
                  </a:tcPr>
                </a:tc>
                <a:tc>
                  <a:txBody>
                    <a:bodyPr/>
                    <a:lstStyle/>
                    <a:p>
                      <a:pPr algn="ctr" fontAlgn="b"/>
                      <a:r>
                        <a:rPr lang="en-US" sz="1400" b="1" u="none" strike="noStrike" kern="1200" dirty="0" smtClean="0">
                          <a:solidFill>
                            <a:schemeClr val="dk1"/>
                          </a:solidFill>
                          <a:latin typeface="+mn-lt"/>
                          <a:ea typeface="+mn-ea"/>
                          <a:cs typeface="+mn-cs"/>
                        </a:rPr>
                        <a:t>??</a:t>
                      </a:r>
                      <a:endParaRPr lang="en-US" sz="1400" b="1" u="none" strike="noStrike" kern="1200" dirty="0">
                        <a:solidFill>
                          <a:schemeClr val="dk1"/>
                        </a:solidFill>
                        <a:latin typeface="+mn-lt"/>
                        <a:ea typeface="+mn-ea"/>
                        <a:cs typeface="+mn-cs"/>
                      </a:endParaRPr>
                    </a:p>
                  </a:txBody>
                  <a:tcPr marL="9525" marR="9525" marT="9525" marB="0" anchor="ctr">
                    <a:lnL w="12700" cap="flat" cmpd="sng" algn="ctr">
                      <a:solidFill>
                        <a:schemeClr val="accent4">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tx2"/>
                    </a:solidFill>
                  </a:tcPr>
                </a:tc>
              </a:tr>
              <a:tr h="0">
                <a:tc>
                  <a:txBody>
                    <a:bodyPr/>
                    <a:lstStyle/>
                    <a:p>
                      <a:pPr algn="l" fontAlgn="b"/>
                      <a:r>
                        <a:rPr lang="en-US" sz="1400" b="1" u="none" strike="noStrike" dirty="0"/>
                        <a:t>Truck Tours</a:t>
                      </a:r>
                      <a:endParaRPr lang="en-US" sz="1400" b="1" i="0" u="none" strike="noStrike" dirty="0">
                        <a:solidFill>
                          <a:srgbClr val="000000"/>
                        </a:solidFill>
                        <a:latin typeface="Calibri"/>
                      </a:endParaRPr>
                    </a:p>
                  </a:txBody>
                  <a:tcPr marL="45720" marR="45720" anchor="ctr">
                    <a:lnL w="28575" cap="flat" cmpd="sng" algn="ctr">
                      <a:no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accent4">
                        <a:lumMod val="20000"/>
                        <a:lumOff val="80000"/>
                      </a:schemeClr>
                    </a:solidFill>
                  </a:tcPr>
                </a:tc>
                <a:tc>
                  <a:txBody>
                    <a:bodyPr/>
                    <a:lstStyle/>
                    <a:p>
                      <a:pPr algn="ctr" fontAlgn="b"/>
                      <a:r>
                        <a:rPr lang="en-US" sz="1400" b="1" u="none" strike="noStrike" kern="1200" dirty="0" smtClean="0">
                          <a:solidFill>
                            <a:schemeClr val="dk1"/>
                          </a:solidFill>
                          <a:latin typeface="+mn-lt"/>
                          <a:ea typeface="+mn-ea"/>
                          <a:cs typeface="+mn-cs"/>
                        </a:rPr>
                        <a:t>40</a:t>
                      </a:r>
                      <a:endParaRPr lang="en-US" sz="1400" b="1" u="none" strike="noStrike" kern="1200" dirty="0">
                        <a:solidFill>
                          <a:schemeClr val="dk1"/>
                        </a:solidFill>
                        <a:latin typeface="+mn-lt"/>
                        <a:ea typeface="+mn-ea"/>
                        <a:cs typeface="+mn-cs"/>
                      </a:endParaRPr>
                    </a:p>
                  </a:txBody>
                  <a:tcPr marL="9525" marR="9525" marT="9525" marB="0" anchor="ctr">
                    <a:lnL w="12700" cap="flat" cmpd="sng" algn="ctr">
                      <a:solidFill>
                        <a:schemeClr val="accent4">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accent4">
                        <a:lumMod val="20000"/>
                        <a:lumOff val="80000"/>
                      </a:schemeClr>
                    </a:solidFill>
                  </a:tcPr>
                </a:tc>
              </a:tr>
              <a:tr h="0">
                <a:tc>
                  <a:txBody>
                    <a:bodyPr/>
                    <a:lstStyle/>
                    <a:p>
                      <a:pPr algn="l" fontAlgn="b"/>
                      <a:r>
                        <a:rPr lang="en-US" sz="1400" b="1" u="none" strike="noStrike" dirty="0"/>
                        <a:t>Trucks</a:t>
                      </a:r>
                      <a:endParaRPr lang="en-US" sz="1400" b="1" i="0" u="none" strike="noStrike" dirty="0">
                        <a:solidFill>
                          <a:srgbClr val="000000"/>
                        </a:solidFill>
                        <a:latin typeface="Calibri"/>
                      </a:endParaRPr>
                    </a:p>
                  </a:txBody>
                  <a:tcPr marL="45720" marR="45720" anchor="ctr">
                    <a:lnL w="28575" cap="flat" cmpd="sng" algn="ctr">
                      <a:no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28575" cap="flat" cmpd="sng" algn="ctr">
                      <a:solidFill>
                        <a:schemeClr val="accent4">
                          <a:lumMod val="75000"/>
                        </a:schemeClr>
                      </a:solidFill>
                      <a:prstDash val="solid"/>
                      <a:round/>
                      <a:headEnd type="none" w="med" len="med"/>
                      <a:tailEnd type="none" w="med" len="med"/>
                    </a:lnB>
                    <a:solidFill>
                      <a:schemeClr val="tx2"/>
                    </a:solidFill>
                  </a:tcPr>
                </a:tc>
                <a:tc>
                  <a:txBody>
                    <a:bodyPr/>
                    <a:lstStyle/>
                    <a:p>
                      <a:pPr algn="ctr" fontAlgn="b"/>
                      <a:r>
                        <a:rPr lang="en-US" sz="1400" b="1" u="none" strike="noStrike" kern="1200" dirty="0" smtClean="0">
                          <a:solidFill>
                            <a:schemeClr val="dk1"/>
                          </a:solidFill>
                          <a:latin typeface="+mn-lt"/>
                          <a:ea typeface="+mn-ea"/>
                          <a:cs typeface="+mn-cs"/>
                        </a:rPr>
                        <a:t>1</a:t>
                      </a:r>
                      <a:endParaRPr lang="en-US" sz="1400" b="1" u="none" strike="noStrike" kern="1200" dirty="0">
                        <a:solidFill>
                          <a:schemeClr val="dk1"/>
                        </a:solidFill>
                        <a:latin typeface="+mn-lt"/>
                        <a:ea typeface="+mn-ea"/>
                        <a:cs typeface="+mn-cs"/>
                      </a:endParaRPr>
                    </a:p>
                  </a:txBody>
                  <a:tcPr marL="9525" marR="9525" marT="9525" marB="0" anchor="ctr">
                    <a:lnL w="12700" cap="flat" cmpd="sng" algn="ctr">
                      <a:solidFill>
                        <a:schemeClr val="accent4">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28575" cap="flat" cmpd="sng" algn="ctr">
                      <a:solidFill>
                        <a:schemeClr val="accent4">
                          <a:lumMod val="75000"/>
                        </a:schemeClr>
                      </a:solidFill>
                      <a:prstDash val="solid"/>
                      <a:round/>
                      <a:headEnd type="none" w="med" len="med"/>
                      <a:tailEnd type="none" w="med" len="med"/>
                    </a:lnB>
                    <a:solidFill>
                      <a:schemeClr val="tx2"/>
                    </a:solidFill>
                  </a:tcPr>
                </a:tc>
              </a:tr>
            </a:tbl>
          </a:graphicData>
        </a:graphic>
      </p:graphicFrame>
      <p:sp>
        <p:nvSpPr>
          <p:cNvPr id="6" name="TextBox 5"/>
          <p:cNvSpPr txBox="1"/>
          <p:nvPr/>
        </p:nvSpPr>
        <p:spPr>
          <a:xfrm>
            <a:off x="3141850" y="1614196"/>
            <a:ext cx="2189382" cy="461665"/>
          </a:xfrm>
          <a:prstGeom prst="rect">
            <a:avLst/>
          </a:prstGeom>
          <a:solidFill>
            <a:schemeClr val="tx1"/>
          </a:solidFill>
          <a:ln>
            <a:solidFill>
              <a:schemeClr val="bg1"/>
            </a:solidFill>
          </a:ln>
          <a:effectLst>
            <a:outerShdw blurRad="50800" dist="38100" dir="2700000" algn="tl" rotWithShape="0">
              <a:prstClr val="black">
                <a:alpha val="40000"/>
              </a:prstClr>
            </a:outerShdw>
          </a:effectLst>
        </p:spPr>
        <p:txBody>
          <a:bodyPr wrap="none" rtlCol="0">
            <a:spAutoFit/>
          </a:bodyPr>
          <a:lstStyle/>
          <a:p>
            <a:pPr algn="r"/>
            <a:r>
              <a:rPr lang="en-US" sz="1200" b="1" dirty="0" smtClean="0">
                <a:solidFill>
                  <a:schemeClr val="bg1"/>
                </a:solidFill>
              </a:rPr>
              <a:t>ATRI GPS Truck ID 3570452</a:t>
            </a:r>
            <a:br>
              <a:rPr lang="en-US" sz="1200" b="1" dirty="0" smtClean="0">
                <a:solidFill>
                  <a:schemeClr val="bg1"/>
                </a:solidFill>
              </a:rPr>
            </a:br>
            <a:r>
              <a:rPr lang="en-US" sz="1200" b="1" dirty="0" smtClean="0">
                <a:solidFill>
                  <a:schemeClr val="bg1"/>
                </a:solidFill>
              </a:rPr>
              <a:t>April 2011</a:t>
            </a:r>
            <a:endParaRPr lang="en-US" sz="1200" b="1" dirty="0">
              <a:solidFill>
                <a:schemeClr val="bg1"/>
              </a:solidFill>
            </a:endParaRPr>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75904" y="6323166"/>
            <a:ext cx="1644668" cy="316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Truck GPS Data from Phoenix</a:t>
            </a:r>
            <a:br>
              <a:rPr lang="en-US" dirty="0" smtClean="0"/>
            </a:br>
            <a:r>
              <a:rPr lang="en-US" sz="2400" dirty="0" smtClean="0"/>
              <a:t>One Truck on April 1, 2011</a:t>
            </a:r>
            <a:endParaRPr lang="en-US" dirty="0"/>
          </a:p>
        </p:txBody>
      </p:sp>
      <p:sp>
        <p:nvSpPr>
          <p:cNvPr id="4" name="Slide Number Placeholder 3"/>
          <p:cNvSpPr>
            <a:spLocks noGrp="1"/>
          </p:cNvSpPr>
          <p:nvPr>
            <p:ph type="sldNum" sz="quarter" idx="12"/>
          </p:nvPr>
        </p:nvSpPr>
        <p:spPr/>
        <p:txBody>
          <a:bodyPr/>
          <a:lstStyle/>
          <a:p>
            <a:fld id="{7D3658A7-9865-4992-B0E6-7E801D7B1546}" type="slidenum">
              <a:rPr lang="en-US" smtClean="0"/>
              <a:pPr/>
              <a:t>7</a:t>
            </a:fld>
            <a:endParaRPr lang="en-US" dirty="0"/>
          </a:p>
        </p:txBody>
      </p:sp>
      <p:grpSp>
        <p:nvGrpSpPr>
          <p:cNvPr id="3" name="Group 10"/>
          <p:cNvGrpSpPr/>
          <p:nvPr/>
        </p:nvGrpSpPr>
        <p:grpSpPr>
          <a:xfrm>
            <a:off x="649488" y="1276621"/>
            <a:ext cx="5751752" cy="4307751"/>
            <a:chOff x="693032" y="1243963"/>
            <a:chExt cx="5751752" cy="4307751"/>
          </a:xfrm>
        </p:grpSpPr>
        <p:sp>
          <p:nvSpPr>
            <p:cNvPr id="23" name="Rectangle 22"/>
            <p:cNvSpPr/>
            <p:nvPr/>
          </p:nvSpPr>
          <p:spPr>
            <a:xfrm>
              <a:off x="693032" y="1243963"/>
              <a:ext cx="5751752" cy="430775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Content Placeholder 4" descr="id 357042 040112atri.jpg"/>
            <p:cNvPicPr>
              <a:picLocks noChangeAspect="1"/>
            </p:cNvPicPr>
            <p:nvPr/>
          </p:nvPicPr>
          <p:blipFill>
            <a:blip r:embed="rId3" cstate="print"/>
            <a:srcRect l="10747" t="2908" r="2820" b="12967"/>
            <a:stretch>
              <a:fillRect/>
            </a:stretch>
          </p:blipFill>
          <p:spPr>
            <a:xfrm>
              <a:off x="900893" y="1390711"/>
              <a:ext cx="5361614" cy="3975946"/>
            </a:xfrm>
            <a:prstGeom prst="rect">
              <a:avLst/>
            </a:prstGeom>
            <a:noFill/>
            <a:ln>
              <a:noFill/>
            </a:ln>
          </p:spPr>
        </p:pic>
      </p:grpSp>
      <p:pic>
        <p:nvPicPr>
          <p:cNvPr id="37890" name="Picture 2" descr="C:\Documents and Settings\JMOYNIHAN\Desktop\Truck_Orange.png"/>
          <p:cNvPicPr>
            <a:picLocks noChangeAspect="1" noChangeArrowheads="1"/>
          </p:cNvPicPr>
          <p:nvPr/>
        </p:nvPicPr>
        <p:blipFill>
          <a:blip r:embed="rId4" cstate="print"/>
          <a:srcRect/>
          <a:stretch>
            <a:fillRect/>
          </a:stretch>
        </p:blipFill>
        <p:spPr bwMode="auto">
          <a:xfrm>
            <a:off x="4289425" y="4720319"/>
            <a:ext cx="543831" cy="356788"/>
          </a:xfrm>
          <a:prstGeom prst="rect">
            <a:avLst/>
          </a:prstGeom>
          <a:noFill/>
          <a:effectLst>
            <a:outerShdw blurRad="50800" dist="38100" dir="2700000" algn="tl" rotWithShape="0">
              <a:prstClr val="black">
                <a:alpha val="40000"/>
              </a:prstClr>
            </a:outerShdw>
          </a:effectLst>
        </p:spPr>
      </p:pic>
      <p:sp>
        <p:nvSpPr>
          <p:cNvPr id="9" name="TextBox 8"/>
          <p:cNvSpPr txBox="1"/>
          <p:nvPr/>
        </p:nvSpPr>
        <p:spPr>
          <a:xfrm>
            <a:off x="4121564" y="1382033"/>
            <a:ext cx="2189382" cy="461665"/>
          </a:xfrm>
          <a:prstGeom prst="rect">
            <a:avLst/>
          </a:prstGeom>
          <a:solidFill>
            <a:schemeClr val="tx1"/>
          </a:solidFill>
          <a:ln>
            <a:solidFill>
              <a:schemeClr val="bg1"/>
            </a:solidFill>
          </a:ln>
          <a:effectLst>
            <a:outerShdw blurRad="50800" dist="38100" dir="2700000" algn="tl" rotWithShape="0">
              <a:prstClr val="black">
                <a:alpha val="40000"/>
              </a:prstClr>
            </a:outerShdw>
          </a:effectLst>
        </p:spPr>
        <p:txBody>
          <a:bodyPr wrap="none" rtlCol="0">
            <a:spAutoFit/>
          </a:bodyPr>
          <a:lstStyle/>
          <a:p>
            <a:pPr algn="r"/>
            <a:r>
              <a:rPr lang="en-US" sz="1200" b="1" dirty="0" smtClean="0">
                <a:solidFill>
                  <a:schemeClr val="bg1"/>
                </a:solidFill>
              </a:rPr>
              <a:t>ATRI GPS Truck ID 3570452</a:t>
            </a:r>
            <a:br>
              <a:rPr lang="en-US" sz="1200" b="1" dirty="0" smtClean="0">
                <a:solidFill>
                  <a:schemeClr val="bg1"/>
                </a:solidFill>
              </a:rPr>
            </a:br>
            <a:r>
              <a:rPr lang="en-US" sz="1200" b="1" dirty="0" smtClean="0">
                <a:solidFill>
                  <a:schemeClr val="bg1"/>
                </a:solidFill>
              </a:rPr>
              <a:t>April 1, 2011</a:t>
            </a:r>
            <a:endParaRPr lang="en-US" sz="1200" b="1" dirty="0">
              <a:solidFill>
                <a:schemeClr val="bg1"/>
              </a:solidFill>
            </a:endParaRPr>
          </a:p>
        </p:txBody>
      </p:sp>
      <p:graphicFrame>
        <p:nvGraphicFramePr>
          <p:cNvPr id="10" name="Table 9"/>
          <p:cNvGraphicFramePr>
            <a:graphicFrameLocks noGrp="1"/>
          </p:cNvGraphicFramePr>
          <p:nvPr/>
        </p:nvGraphicFramePr>
        <p:xfrm>
          <a:off x="5490619" y="2604678"/>
          <a:ext cx="3160485" cy="1798320"/>
        </p:xfrm>
        <a:graphic>
          <a:graphicData uri="http://schemas.openxmlformats.org/drawingml/2006/table">
            <a:tbl>
              <a:tblPr>
                <a:tableStyleId>{3C2FFA5D-87B4-456A-9821-1D502468CF0F}</a:tableStyleId>
              </a:tblPr>
              <a:tblGrid>
                <a:gridCol w="2017485"/>
                <a:gridCol w="1143000"/>
              </a:tblGrid>
              <a:tr h="190500">
                <a:tc>
                  <a:txBody>
                    <a:bodyPr/>
                    <a:lstStyle/>
                    <a:p>
                      <a:pPr algn="ctr" fontAlgn="b"/>
                      <a:r>
                        <a:rPr lang="en-US" sz="1600" b="1" u="none" strike="noStrike" dirty="0" smtClean="0">
                          <a:solidFill>
                            <a:schemeClr val="tx1"/>
                          </a:solidFill>
                          <a:effectLst>
                            <a:outerShdw blurRad="38100" dist="38100" dir="2700000" algn="tl">
                              <a:srgbClr val="000000">
                                <a:alpha val="43137"/>
                              </a:srgbClr>
                            </a:outerShdw>
                          </a:effectLst>
                        </a:rPr>
                        <a:t>One Truck </a:t>
                      </a:r>
                      <a:br>
                        <a:rPr lang="en-US" sz="1600" b="1" u="none" strike="noStrike" dirty="0" smtClean="0">
                          <a:solidFill>
                            <a:schemeClr val="tx1"/>
                          </a:solidFill>
                          <a:effectLst>
                            <a:outerShdw blurRad="38100" dist="38100" dir="2700000" algn="tl">
                              <a:srgbClr val="000000">
                                <a:alpha val="43137"/>
                              </a:srgbClr>
                            </a:outerShdw>
                          </a:effectLst>
                        </a:rPr>
                      </a:br>
                      <a:r>
                        <a:rPr lang="en-US" sz="1600" b="1" u="none" strike="noStrike" dirty="0" smtClean="0">
                          <a:solidFill>
                            <a:schemeClr val="tx1"/>
                          </a:solidFill>
                          <a:effectLst>
                            <a:outerShdw blurRad="38100" dist="38100" dir="2700000" algn="tl">
                              <a:srgbClr val="000000">
                                <a:alpha val="43137"/>
                              </a:srgbClr>
                            </a:outerShdw>
                          </a:effectLst>
                        </a:rPr>
                        <a:t>(ID 357042)</a:t>
                      </a:r>
                      <a:endParaRPr lang="en-US" sz="1600" b="1" i="0" u="none" strike="noStrike" dirty="0">
                        <a:solidFill>
                          <a:schemeClr val="tx1"/>
                        </a:solidFill>
                        <a:effectLst>
                          <a:outerShdw blurRad="38100" dist="38100" dir="2700000" algn="tl">
                            <a:srgbClr val="000000">
                              <a:alpha val="43137"/>
                            </a:srgbClr>
                          </a:outerShdw>
                        </a:effectLst>
                        <a:latin typeface="Calibri"/>
                      </a:endParaRPr>
                    </a:p>
                  </a:txBody>
                  <a:tcPr marL="45720" marR="45720" anchor="b">
                    <a:lnL w="12700" cap="flat" cmpd="sng" algn="ctr">
                      <a:noFill/>
                      <a:prstDash val="solid"/>
                      <a:round/>
                      <a:headEnd type="none" w="med" len="med"/>
                      <a:tailEnd type="none" w="med" len="med"/>
                    </a:lnL>
                    <a:lnR w="12700"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noFill/>
                      <a:prstDash val="solid"/>
                      <a:round/>
                      <a:headEnd type="none" w="med" len="med"/>
                      <a:tailEnd type="none" w="med" len="med"/>
                    </a:lnB>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t="100000" r="100000"/>
                      </a:path>
                      <a:tileRect l="-100000" b="-100000"/>
                    </a:gradFill>
                  </a:tcPr>
                </a:tc>
                <a:tc>
                  <a:txBody>
                    <a:bodyPr/>
                    <a:lstStyle/>
                    <a:p>
                      <a:pPr algn="ctr" fontAlgn="b"/>
                      <a:r>
                        <a:rPr lang="en-US" sz="1600" b="1" u="none" strike="noStrike" dirty="0">
                          <a:solidFill>
                            <a:schemeClr val="tx1"/>
                          </a:solidFill>
                          <a:effectLst>
                            <a:outerShdw blurRad="38100" dist="38100" dir="2700000" algn="tl">
                              <a:srgbClr val="000000">
                                <a:alpha val="43137"/>
                              </a:srgbClr>
                            </a:outerShdw>
                          </a:effectLst>
                        </a:rPr>
                        <a:t>April 1, 2011</a:t>
                      </a:r>
                      <a:endParaRPr lang="en-US" sz="1600" b="1" i="0" u="none" strike="noStrike" dirty="0">
                        <a:solidFill>
                          <a:schemeClr val="tx1"/>
                        </a:solidFill>
                        <a:effectLst>
                          <a:outerShdw blurRad="38100" dist="38100" dir="2700000" algn="tl">
                            <a:srgbClr val="000000">
                              <a:alpha val="43137"/>
                            </a:srgbClr>
                          </a:outerShdw>
                        </a:effectLst>
                        <a:latin typeface="Calibri"/>
                      </a:endParaRPr>
                    </a:p>
                  </a:txBody>
                  <a:tcPr marL="45720" marR="4572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noFill/>
                      <a:prstDash val="solid"/>
                      <a:round/>
                      <a:headEnd type="none" w="med" len="med"/>
                      <a:tailEnd type="none" w="med" len="med"/>
                    </a:lnB>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t="100000" r="100000"/>
                      </a:path>
                      <a:tileRect l="-100000" b="-100000"/>
                    </a:gradFill>
                  </a:tcPr>
                </a:tc>
              </a:tr>
              <a:tr h="190500">
                <a:tc>
                  <a:txBody>
                    <a:bodyPr/>
                    <a:lstStyle/>
                    <a:p>
                      <a:pPr algn="l" fontAlgn="b"/>
                      <a:r>
                        <a:rPr lang="en-US" sz="1400" b="1" u="none" strike="noStrike" dirty="0"/>
                        <a:t>GPS </a:t>
                      </a:r>
                      <a:r>
                        <a:rPr lang="en-US" sz="1400" b="1" u="none" strike="noStrike" dirty="0" smtClean="0"/>
                        <a:t>Events</a:t>
                      </a:r>
                      <a:endParaRPr lang="en-US" sz="1400" b="1" i="0" u="none" strike="noStrike" dirty="0">
                        <a:solidFill>
                          <a:srgbClr val="000000"/>
                        </a:solidFill>
                        <a:latin typeface="Calibri"/>
                      </a:endParaRPr>
                    </a:p>
                  </a:txBody>
                  <a:tcPr marL="45720" marR="45720" anchor="b">
                    <a:lnL w="12700" cap="flat" cmpd="sng" algn="ctr">
                      <a:noFill/>
                      <a:prstDash val="solid"/>
                      <a:round/>
                      <a:headEnd type="none" w="med" len="med"/>
                      <a:tailEnd type="none" w="med" len="med"/>
                    </a:lnL>
                    <a:lnR w="12700" cap="flat" cmpd="sng" algn="ctr">
                      <a:solidFill>
                        <a:schemeClr val="accent2"/>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accent2">
                        <a:lumMod val="20000"/>
                        <a:lumOff val="80000"/>
                      </a:schemeClr>
                    </a:solidFill>
                  </a:tcPr>
                </a:tc>
                <a:tc>
                  <a:txBody>
                    <a:bodyPr/>
                    <a:lstStyle/>
                    <a:p>
                      <a:pPr algn="ctr" fontAlgn="b"/>
                      <a:r>
                        <a:rPr lang="en-US" sz="1400" b="1" u="none" strike="noStrike" dirty="0"/>
                        <a:t>25</a:t>
                      </a:r>
                      <a:endParaRPr lang="en-US" sz="1400" b="1" i="0" u="none" strike="noStrike" dirty="0">
                        <a:solidFill>
                          <a:srgbClr val="000000"/>
                        </a:solidFill>
                        <a:latin typeface="Calibri"/>
                      </a:endParaRPr>
                    </a:p>
                  </a:txBody>
                  <a:tcPr marL="45720" marR="4572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accent2">
                        <a:lumMod val="20000"/>
                        <a:lumOff val="80000"/>
                      </a:schemeClr>
                    </a:solidFill>
                  </a:tcPr>
                </a:tc>
              </a:tr>
              <a:tr h="190500">
                <a:tc>
                  <a:txBody>
                    <a:bodyPr/>
                    <a:lstStyle/>
                    <a:p>
                      <a:pPr algn="l" fontAlgn="b"/>
                      <a:r>
                        <a:rPr lang="en-US" sz="1400" b="1" u="none" strike="noStrike" dirty="0"/>
                        <a:t>Truck Trip Ends</a:t>
                      </a:r>
                      <a:endParaRPr lang="en-US" sz="1400" b="1" i="0" u="none" strike="noStrike" dirty="0">
                        <a:solidFill>
                          <a:srgbClr val="000000"/>
                        </a:solidFill>
                        <a:latin typeface="Calibri"/>
                      </a:endParaRPr>
                    </a:p>
                  </a:txBody>
                  <a:tcPr marL="45720" marR="45720" anchor="b">
                    <a:lnL w="12700" cap="flat" cmpd="sng" algn="ctr">
                      <a:noFill/>
                      <a:prstDash val="solid"/>
                      <a:round/>
                      <a:headEnd type="none" w="med" len="med"/>
                      <a:tailEnd type="none" w="med" len="med"/>
                    </a:lnL>
                    <a:lnR w="12700" cap="flat" cmpd="sng" algn="ctr">
                      <a:solidFill>
                        <a:schemeClr val="accent2"/>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FBF8E9"/>
                    </a:solidFill>
                  </a:tcPr>
                </a:tc>
                <a:tc>
                  <a:txBody>
                    <a:bodyPr/>
                    <a:lstStyle/>
                    <a:p>
                      <a:pPr algn="ctr" fontAlgn="b"/>
                      <a:r>
                        <a:rPr lang="en-US" sz="1400" b="1" i="0" u="none" strike="noStrike" dirty="0" smtClean="0">
                          <a:solidFill>
                            <a:schemeClr val="dk1"/>
                          </a:solidFill>
                          <a:latin typeface="+mn-lt"/>
                        </a:rPr>
                        <a:t>??</a:t>
                      </a:r>
                      <a:endParaRPr lang="en-US" sz="1400" b="1" i="0" u="none" strike="noStrike" dirty="0">
                        <a:solidFill>
                          <a:srgbClr val="000000"/>
                        </a:solidFill>
                        <a:latin typeface="Calibri"/>
                      </a:endParaRPr>
                    </a:p>
                  </a:txBody>
                  <a:tcPr marL="45720" marR="4572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FBF8E9"/>
                    </a:solidFill>
                  </a:tcPr>
                </a:tc>
              </a:tr>
              <a:tr h="190500">
                <a:tc>
                  <a:txBody>
                    <a:bodyPr/>
                    <a:lstStyle/>
                    <a:p>
                      <a:pPr algn="l" fontAlgn="b"/>
                      <a:r>
                        <a:rPr lang="en-US" sz="1400" b="1" u="none" strike="noStrike" dirty="0"/>
                        <a:t>Truck Tours</a:t>
                      </a:r>
                      <a:endParaRPr lang="en-US" sz="1400" b="1" i="0" u="none" strike="noStrike" dirty="0">
                        <a:solidFill>
                          <a:srgbClr val="000000"/>
                        </a:solidFill>
                        <a:latin typeface="Calibri"/>
                      </a:endParaRPr>
                    </a:p>
                  </a:txBody>
                  <a:tcPr marL="45720" marR="45720" anchor="b">
                    <a:lnL w="12700" cap="flat" cmpd="sng" algn="ctr">
                      <a:noFill/>
                      <a:prstDash val="solid"/>
                      <a:round/>
                      <a:headEnd type="none" w="med" len="med"/>
                      <a:tailEnd type="none" w="med" len="med"/>
                    </a:lnL>
                    <a:lnR w="12700" cap="flat" cmpd="sng" algn="ctr">
                      <a:solidFill>
                        <a:schemeClr val="accent2"/>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accent2">
                        <a:lumMod val="20000"/>
                        <a:lumOff val="80000"/>
                      </a:schemeClr>
                    </a:solidFill>
                  </a:tcPr>
                </a:tc>
                <a:tc>
                  <a:txBody>
                    <a:bodyPr/>
                    <a:lstStyle/>
                    <a:p>
                      <a:pPr algn="ctr" fontAlgn="b"/>
                      <a:r>
                        <a:rPr lang="en-US" sz="1400" b="1" u="none" strike="noStrike" dirty="0"/>
                        <a:t>1</a:t>
                      </a:r>
                      <a:endParaRPr lang="en-US" sz="1400" b="1" i="0" u="none" strike="noStrike" dirty="0">
                        <a:solidFill>
                          <a:srgbClr val="000000"/>
                        </a:solidFill>
                        <a:latin typeface="Calibri"/>
                      </a:endParaRPr>
                    </a:p>
                  </a:txBody>
                  <a:tcPr marL="45720" marR="4572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accent2">
                        <a:lumMod val="20000"/>
                        <a:lumOff val="80000"/>
                      </a:schemeClr>
                    </a:solidFill>
                  </a:tcPr>
                </a:tc>
              </a:tr>
              <a:tr h="190500">
                <a:tc>
                  <a:txBody>
                    <a:bodyPr/>
                    <a:lstStyle/>
                    <a:p>
                      <a:pPr algn="l" fontAlgn="b"/>
                      <a:r>
                        <a:rPr lang="en-US" sz="1400" b="1" u="none" strike="noStrike" dirty="0"/>
                        <a:t>Trucks</a:t>
                      </a:r>
                      <a:endParaRPr lang="en-US" sz="1400" b="1" i="0" u="none" strike="noStrike" dirty="0">
                        <a:solidFill>
                          <a:srgbClr val="000000"/>
                        </a:solidFill>
                        <a:latin typeface="Calibri"/>
                      </a:endParaRPr>
                    </a:p>
                  </a:txBody>
                  <a:tcPr marL="45720" marR="45720" anchor="b">
                    <a:lnL w="12700" cap="flat" cmpd="sng" algn="ctr">
                      <a:noFill/>
                      <a:prstDash val="solid"/>
                      <a:round/>
                      <a:headEnd type="none" w="med" len="med"/>
                      <a:tailEnd type="none" w="med" len="med"/>
                    </a:lnL>
                    <a:lnR w="12700" cap="flat" cmpd="sng" algn="ctr">
                      <a:solidFill>
                        <a:schemeClr val="accent2"/>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accent2"/>
                      </a:solidFill>
                      <a:prstDash val="solid"/>
                      <a:round/>
                      <a:headEnd type="none" w="med" len="med"/>
                      <a:tailEnd type="none" w="med" len="med"/>
                    </a:lnB>
                    <a:solidFill>
                      <a:srgbClr val="FBF8E9"/>
                    </a:solidFill>
                  </a:tcPr>
                </a:tc>
                <a:tc>
                  <a:txBody>
                    <a:bodyPr/>
                    <a:lstStyle/>
                    <a:p>
                      <a:pPr algn="ctr" fontAlgn="b"/>
                      <a:r>
                        <a:rPr lang="en-US" sz="1400" b="1" u="none" strike="noStrike" dirty="0"/>
                        <a:t>1</a:t>
                      </a:r>
                      <a:endParaRPr lang="en-US" sz="1400" b="1" i="0" u="none" strike="noStrike" dirty="0">
                        <a:solidFill>
                          <a:srgbClr val="000000"/>
                        </a:solidFill>
                        <a:latin typeface="Calibri"/>
                      </a:endParaRPr>
                    </a:p>
                  </a:txBody>
                  <a:tcPr marL="45720" marR="4572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accent2"/>
                      </a:solidFill>
                      <a:prstDash val="solid"/>
                      <a:round/>
                      <a:headEnd type="none" w="med" len="med"/>
                      <a:tailEnd type="none" w="med" len="med"/>
                    </a:lnB>
                    <a:solidFill>
                      <a:srgbClr val="FBF8E9"/>
                    </a:solidFill>
                  </a:tcPr>
                </a:tc>
              </a:tr>
            </a:tbl>
          </a:graphicData>
        </a:graphic>
      </p:graphicFrame>
      <p:pic>
        <p:nvPicPr>
          <p:cNvPr id="1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75904" y="6323166"/>
            <a:ext cx="1644668" cy="316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122 -0.04074 L -0.1941 -0.20602 " pathEditMode="relative" rAng="0" ptsTypes="AA">
                                      <p:cBhvr>
                                        <p:cTn id="6" dur="2000" fill="hold"/>
                                        <p:tgtEl>
                                          <p:spTgt spid="37890"/>
                                        </p:tgtEl>
                                        <p:attrNameLst>
                                          <p:attrName>ppt_x</p:attrName>
                                          <p:attrName>ppt_y</p:attrName>
                                        </p:attrNameLst>
                                      </p:cBhvr>
                                      <p:rCtr x="-9700" y="-8300"/>
                                    </p:animMotion>
                                  </p:childTnLst>
                                </p:cTn>
                              </p:par>
                            </p:childTnLst>
                          </p:cTn>
                        </p:par>
                        <p:par>
                          <p:cTn id="7" fill="hold">
                            <p:stCondLst>
                              <p:cond delay="2000"/>
                            </p:stCondLst>
                            <p:childTnLst>
                              <p:par>
                                <p:cTn id="8" presetID="0" presetClass="path" presetSubtype="0" accel="50000" decel="50000" fill="hold" nodeType="afterEffect">
                                  <p:stCondLst>
                                    <p:cond delay="0"/>
                                  </p:stCondLst>
                                  <p:childTnLst>
                                    <p:animMotion origin="layout" path="M -0.19635 -0.1963 L -0.20347 -0.31366 " pathEditMode="relative" ptsTypes="AA">
                                      <p:cBhvr>
                                        <p:cTn id="9" dur="2000" fill="hold"/>
                                        <p:tgtEl>
                                          <p:spTgt spid="37890"/>
                                        </p:tgtEl>
                                        <p:attrNameLst>
                                          <p:attrName>ppt_x</p:attrName>
                                          <p:attrName>ppt_y</p:attrName>
                                        </p:attrNameLst>
                                      </p:cBhvr>
                                    </p:animMotion>
                                  </p:childTnLst>
                                </p:cTn>
                              </p:par>
                            </p:childTnLst>
                          </p:cTn>
                        </p:par>
                        <p:par>
                          <p:cTn id="10" fill="hold">
                            <p:stCondLst>
                              <p:cond delay="4000"/>
                            </p:stCondLst>
                            <p:childTnLst>
                              <p:par>
                                <p:cTn id="11" presetID="0" presetClass="path" presetSubtype="0" accel="50000" decel="50000" fill="hold" nodeType="afterEffect">
                                  <p:stCondLst>
                                    <p:cond delay="0"/>
                                  </p:stCondLst>
                                  <p:childTnLst>
                                    <p:animMotion origin="layout" path="M -0.20347 -0.31365 L -0.34479 -0.39097 " pathEditMode="relative" ptsTypes="AA">
                                      <p:cBhvr>
                                        <p:cTn id="12" dur="2000" fill="hold"/>
                                        <p:tgtEl>
                                          <p:spTgt spid="37890"/>
                                        </p:tgtEl>
                                        <p:attrNameLst>
                                          <p:attrName>ppt_x</p:attrName>
                                          <p:attrName>ppt_y</p:attrName>
                                        </p:attrNameLst>
                                      </p:cBhvr>
                                    </p:animMotion>
                                  </p:childTnLst>
                                </p:cTn>
                              </p:par>
                            </p:childTnLst>
                          </p:cTn>
                        </p:par>
                        <p:par>
                          <p:cTn id="13" fill="hold">
                            <p:stCondLst>
                              <p:cond delay="6000"/>
                            </p:stCondLst>
                            <p:childTnLst>
                              <p:par>
                                <p:cTn id="14" presetID="0" presetClass="path" presetSubtype="0" accel="50000" decel="50000" fill="hold" nodeType="afterEffect">
                                  <p:stCondLst>
                                    <p:cond delay="0"/>
                                  </p:stCondLst>
                                  <p:childTnLst>
                                    <p:animMotion origin="layout" path="M -0.34479 -0.39097 L -0.32812 -0.39097 " pathEditMode="relative" ptsTypes="AA">
                                      <p:cBhvr>
                                        <p:cTn id="15" dur="2000" fill="hold"/>
                                        <p:tgtEl>
                                          <p:spTgt spid="37890"/>
                                        </p:tgtEl>
                                        <p:attrNameLst>
                                          <p:attrName>ppt_x</p:attrName>
                                          <p:attrName>ppt_y</p:attrName>
                                        </p:attrNameLst>
                                      </p:cBhvr>
                                    </p:animMotion>
                                  </p:childTnLst>
                                </p:cTn>
                              </p:par>
                            </p:childTnLst>
                          </p:cTn>
                        </p:par>
                        <p:par>
                          <p:cTn id="16" fill="hold">
                            <p:stCondLst>
                              <p:cond delay="8000"/>
                            </p:stCondLst>
                            <p:childTnLst>
                              <p:par>
                                <p:cTn id="17" presetID="0" presetClass="path" presetSubtype="0" accel="50000" decel="50000" fill="hold" nodeType="afterEffect">
                                  <p:stCondLst>
                                    <p:cond delay="0"/>
                                  </p:stCondLst>
                                  <p:childTnLst>
                                    <p:animMotion origin="layout" path="M -0.34479 -0.39097 L -0.1868 -0.23402 " pathEditMode="relative" rAng="0" ptsTypes="AA">
                                      <p:cBhvr>
                                        <p:cTn id="18" dur="2000" fill="hold"/>
                                        <p:tgtEl>
                                          <p:spTgt spid="37890"/>
                                        </p:tgtEl>
                                        <p:attrNameLst>
                                          <p:attrName>ppt_x</p:attrName>
                                          <p:attrName>ppt_y</p:attrName>
                                        </p:attrNameLst>
                                      </p:cBhvr>
                                      <p:rCtr x="7900" y="7800"/>
                                    </p:animMotion>
                                  </p:childTnLst>
                                </p:cTn>
                              </p:par>
                            </p:childTnLst>
                          </p:cTn>
                        </p:par>
                        <p:par>
                          <p:cTn id="19" fill="hold">
                            <p:stCondLst>
                              <p:cond delay="10000"/>
                            </p:stCondLst>
                            <p:childTnLst>
                              <p:par>
                                <p:cTn id="20" presetID="0" presetClass="path" presetSubtype="0" accel="50000" decel="50000" fill="hold" nodeType="afterEffect">
                                  <p:stCondLst>
                                    <p:cond delay="0"/>
                                  </p:stCondLst>
                                  <p:childTnLst>
                                    <p:animMotion origin="layout" path="M -0.17899 -0.24051 L 0.05903 -0.17824 " pathEditMode="relative" rAng="0" ptsTypes="AA">
                                      <p:cBhvr>
                                        <p:cTn id="21" dur="2000" fill="hold"/>
                                        <p:tgtEl>
                                          <p:spTgt spid="37890"/>
                                        </p:tgtEl>
                                        <p:attrNameLst>
                                          <p:attrName>ppt_x</p:attrName>
                                          <p:attrName>ppt_y</p:attrName>
                                        </p:attrNameLst>
                                      </p:cBhvr>
                                      <p:rCtr x="11900" y="3100"/>
                                    </p:animMotion>
                                  </p:childTnLst>
                                </p:cTn>
                              </p:par>
                            </p:childTnLst>
                          </p:cTn>
                        </p:par>
                        <p:par>
                          <p:cTn id="22" fill="hold">
                            <p:stCondLst>
                              <p:cond delay="12000"/>
                            </p:stCondLst>
                            <p:childTnLst>
                              <p:par>
                                <p:cTn id="23" presetID="0" presetClass="path" presetSubtype="0" accel="50000" decel="50000" fill="hold" nodeType="afterEffect">
                                  <p:stCondLst>
                                    <p:cond delay="0"/>
                                  </p:stCondLst>
                                  <p:childTnLst>
                                    <p:animMotion origin="layout" path="M 0.06788 -0.17662 L 0.00052 -0.07708 " pathEditMode="relative" rAng="0" ptsTypes="AA">
                                      <p:cBhvr>
                                        <p:cTn id="24" dur="2000" fill="hold"/>
                                        <p:tgtEl>
                                          <p:spTgt spid="37890"/>
                                        </p:tgtEl>
                                        <p:attrNameLst>
                                          <p:attrName>ppt_x</p:attrName>
                                          <p:attrName>ppt_y</p:attrName>
                                        </p:attrNameLst>
                                      </p:cBhvr>
                                      <p:rCtr x="-3400" y="5000"/>
                                    </p:animMotion>
                                  </p:childTnLst>
                                </p:cTn>
                              </p:par>
                            </p:childTnLst>
                          </p:cTn>
                        </p:par>
                        <p:par>
                          <p:cTn id="25" fill="hold">
                            <p:stCondLst>
                              <p:cond delay="14000"/>
                            </p:stCondLst>
                            <p:childTnLst>
                              <p:par>
                                <p:cTn id="26" presetID="0" presetClass="path" presetSubtype="0" accel="50000" decel="50000" fill="hold" nodeType="afterEffect">
                                  <p:stCondLst>
                                    <p:cond delay="0"/>
                                  </p:stCondLst>
                                  <p:childTnLst>
                                    <p:animMotion origin="layout" path="M -0.00122 -0.08518 L -0.00122 -0.04074 " pathEditMode="relative" ptsTypes="AA">
                                      <p:cBhvr>
                                        <p:cTn id="27" dur="2000" fill="hold"/>
                                        <p:tgtEl>
                                          <p:spTgt spid="3789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nvGraphicFramePr>
        <p:xfrm>
          <a:off x="561067" y="1463664"/>
          <a:ext cx="8374207" cy="4811689"/>
        </p:xfrm>
        <a:graphic>
          <a:graphicData uri="http://schemas.openxmlformats.org/drawingml/2006/table">
            <a:tbl>
              <a:tblPr/>
              <a:tblGrid>
                <a:gridCol w="629482"/>
                <a:gridCol w="510184"/>
                <a:gridCol w="664426"/>
                <a:gridCol w="791697"/>
                <a:gridCol w="667657"/>
                <a:gridCol w="442686"/>
                <a:gridCol w="435429"/>
                <a:gridCol w="442685"/>
                <a:gridCol w="558800"/>
                <a:gridCol w="624115"/>
                <a:gridCol w="580571"/>
                <a:gridCol w="486229"/>
                <a:gridCol w="689428"/>
                <a:gridCol w="348343"/>
                <a:gridCol w="502475"/>
              </a:tblGrid>
              <a:tr h="342812">
                <a:tc rowSpan="2">
                  <a:txBody>
                    <a:bodyPr/>
                    <a:lstStyle/>
                    <a:p>
                      <a:pPr algn="ctr" fontAlgn="b"/>
                      <a:r>
                        <a:rPr lang="en-US" sz="900" b="1" i="0" u="none" strike="noStrike" dirty="0" smtClean="0">
                          <a:solidFill>
                            <a:schemeClr val="tx1"/>
                          </a:solidFill>
                          <a:effectLst>
                            <a:outerShdw blurRad="38100" dist="38100" dir="2700000" algn="tl">
                              <a:srgbClr val="000000">
                                <a:alpha val="43137"/>
                              </a:srgbClr>
                            </a:outerShdw>
                          </a:effectLst>
                          <a:latin typeface="+mn-lt"/>
                        </a:rPr>
                        <a:t>Truck_</a:t>
                      </a:r>
                      <a:br>
                        <a:rPr lang="en-US" sz="900" b="1" i="0" u="none" strike="noStrike" dirty="0" smtClean="0">
                          <a:solidFill>
                            <a:schemeClr val="tx1"/>
                          </a:solidFill>
                          <a:effectLst>
                            <a:outerShdw blurRad="38100" dist="38100" dir="2700000" algn="tl">
                              <a:srgbClr val="000000">
                                <a:alpha val="43137"/>
                              </a:srgbClr>
                            </a:outerShdw>
                          </a:effectLst>
                          <a:latin typeface="+mn-lt"/>
                        </a:rPr>
                      </a:br>
                      <a:r>
                        <a:rPr lang="en-US" sz="900" b="1" i="0" u="none" strike="noStrike" dirty="0" smtClean="0">
                          <a:solidFill>
                            <a:schemeClr val="tx1"/>
                          </a:solidFill>
                          <a:effectLst>
                            <a:outerShdw blurRad="38100" dist="38100" dir="2700000" algn="tl">
                              <a:srgbClr val="000000">
                                <a:alpha val="43137"/>
                              </a:srgbClr>
                            </a:outerShdw>
                          </a:effectLst>
                          <a:latin typeface="+mn-lt"/>
                        </a:rPr>
                        <a:t>ID</a:t>
                      </a:r>
                      <a:endParaRPr lang="en-US" sz="900" b="1" i="0" u="none" strike="noStrike" dirty="0">
                        <a:solidFill>
                          <a:schemeClr val="tx1"/>
                        </a:solidFill>
                        <a:effectLst>
                          <a:outerShdw blurRad="38100" dist="38100" dir="2700000" algn="tl">
                            <a:srgbClr val="000000">
                              <a:alpha val="43137"/>
                            </a:srgbClr>
                          </a:outerShdw>
                        </a:effectLst>
                        <a:latin typeface="+mn-lt"/>
                      </a:endParaRPr>
                    </a:p>
                  </a:txBody>
                  <a:tcPr marL="9144" marR="9144" marT="9144" marB="9144" anchor="b">
                    <a:lnL w="1905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tcPr>
                </a:tc>
                <a:tc rowSpan="2">
                  <a:txBody>
                    <a:bodyPr/>
                    <a:lstStyle/>
                    <a:p>
                      <a:pPr algn="ctr" fontAlgn="b"/>
                      <a:r>
                        <a:rPr lang="en-US" sz="900" b="1" i="0" u="none" strike="noStrike" dirty="0" smtClean="0">
                          <a:solidFill>
                            <a:schemeClr val="tx1"/>
                          </a:solidFill>
                          <a:effectLst>
                            <a:outerShdw blurRad="38100" dist="38100" dir="2700000" algn="tl">
                              <a:srgbClr val="000000">
                                <a:alpha val="43137"/>
                              </a:srgbClr>
                            </a:outerShdw>
                          </a:effectLst>
                          <a:latin typeface="+mn-lt"/>
                        </a:rPr>
                        <a:t>Date</a:t>
                      </a:r>
                      <a:endParaRPr lang="en-US" sz="900" b="1" i="0" u="none" strike="noStrike" dirty="0">
                        <a:solidFill>
                          <a:schemeClr val="tx1"/>
                        </a:solidFill>
                        <a:effectLst>
                          <a:outerShdw blurRad="38100" dist="38100" dir="2700000" algn="tl">
                            <a:srgbClr val="000000">
                              <a:alpha val="43137"/>
                            </a:srgbClr>
                          </a:outerShdw>
                        </a:effectLst>
                        <a:latin typeface="+mn-lt"/>
                      </a:endParaRPr>
                    </a:p>
                  </a:txBody>
                  <a:tcPr marL="9144" marR="9144" marT="9144" marB="9144"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tcPr>
                </a:tc>
                <a:tc rowSpan="2">
                  <a:txBody>
                    <a:bodyPr/>
                    <a:lstStyle/>
                    <a:p>
                      <a:pPr algn="ctr" fontAlgn="b"/>
                      <a:r>
                        <a:rPr lang="en-US" sz="900" b="1" i="0" u="none" strike="noStrike" dirty="0" smtClean="0">
                          <a:solidFill>
                            <a:schemeClr val="tx1"/>
                          </a:solidFill>
                          <a:effectLst>
                            <a:outerShdw blurRad="38100" dist="38100" dir="2700000" algn="tl">
                              <a:srgbClr val="000000">
                                <a:alpha val="43137"/>
                              </a:srgbClr>
                            </a:outerShdw>
                          </a:effectLst>
                          <a:latin typeface="+mn-lt"/>
                        </a:rPr>
                        <a:t>Time</a:t>
                      </a:r>
                      <a:endParaRPr lang="en-US" sz="900" b="1" i="0" u="none" strike="noStrike" dirty="0">
                        <a:solidFill>
                          <a:schemeClr val="tx1"/>
                        </a:solidFill>
                        <a:effectLst>
                          <a:outerShdw blurRad="38100" dist="38100" dir="2700000" algn="tl">
                            <a:srgbClr val="000000">
                              <a:alpha val="43137"/>
                            </a:srgbClr>
                          </a:outerShdw>
                        </a:effectLst>
                        <a:latin typeface="+mn-lt"/>
                      </a:endParaRPr>
                    </a:p>
                  </a:txBody>
                  <a:tcPr marL="9144" marR="9144" marT="9144" marB="9144"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tcPr>
                </a:tc>
                <a:tc rowSpan="2">
                  <a:txBody>
                    <a:bodyPr/>
                    <a:lstStyle/>
                    <a:p>
                      <a:pPr algn="ctr" fontAlgn="b"/>
                      <a:r>
                        <a:rPr lang="en-US" sz="900" b="1" i="0" u="none" strike="noStrike" dirty="0" smtClean="0">
                          <a:solidFill>
                            <a:schemeClr val="tx1"/>
                          </a:solidFill>
                          <a:effectLst>
                            <a:outerShdw blurRad="38100" dist="38100" dir="2700000" algn="tl">
                              <a:srgbClr val="000000">
                                <a:alpha val="43137"/>
                              </a:srgbClr>
                            </a:outerShdw>
                          </a:effectLst>
                          <a:latin typeface="+mn-lt"/>
                        </a:rPr>
                        <a:t>Longitude</a:t>
                      </a:r>
                      <a:endParaRPr lang="en-US" sz="900" b="1" i="0" u="none" strike="noStrike" dirty="0">
                        <a:solidFill>
                          <a:schemeClr val="tx1"/>
                        </a:solidFill>
                        <a:effectLst>
                          <a:outerShdw blurRad="38100" dist="38100" dir="2700000" algn="tl">
                            <a:srgbClr val="000000">
                              <a:alpha val="43137"/>
                            </a:srgbClr>
                          </a:outerShdw>
                        </a:effectLst>
                        <a:latin typeface="+mn-lt"/>
                      </a:endParaRPr>
                    </a:p>
                  </a:txBody>
                  <a:tcPr marL="9144" marR="9144" marT="9144" marB="9144"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tcPr>
                </a:tc>
                <a:tc rowSpan="2">
                  <a:txBody>
                    <a:bodyPr/>
                    <a:lstStyle/>
                    <a:p>
                      <a:pPr algn="ctr" fontAlgn="b"/>
                      <a:r>
                        <a:rPr lang="en-US" sz="900" b="1" i="0" u="none" strike="noStrike" dirty="0" smtClean="0">
                          <a:solidFill>
                            <a:schemeClr val="tx1"/>
                          </a:solidFill>
                          <a:effectLst>
                            <a:outerShdw blurRad="38100" dist="38100" dir="2700000" algn="tl">
                              <a:srgbClr val="000000">
                                <a:alpha val="43137"/>
                              </a:srgbClr>
                            </a:outerShdw>
                          </a:effectLst>
                          <a:latin typeface="+mn-lt"/>
                        </a:rPr>
                        <a:t>Latitude</a:t>
                      </a:r>
                      <a:endParaRPr lang="en-US" sz="900" b="1" i="0" u="none" strike="noStrike" dirty="0">
                        <a:solidFill>
                          <a:schemeClr val="tx1"/>
                        </a:solidFill>
                        <a:effectLst>
                          <a:outerShdw blurRad="38100" dist="38100" dir="2700000" algn="tl">
                            <a:srgbClr val="000000">
                              <a:alpha val="43137"/>
                            </a:srgbClr>
                          </a:outerShdw>
                        </a:effectLst>
                        <a:latin typeface="+mn-lt"/>
                      </a:endParaRPr>
                    </a:p>
                  </a:txBody>
                  <a:tcPr marL="9144" marR="9144" marT="9144" marB="9144"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tcPr>
                </a:tc>
                <a:tc rowSpan="2">
                  <a:txBody>
                    <a:bodyPr/>
                    <a:lstStyle/>
                    <a:p>
                      <a:pPr algn="ctr" fontAlgn="b"/>
                      <a:r>
                        <a:rPr lang="en-US" sz="900" b="1" i="0" u="none" strike="noStrike" dirty="0" smtClean="0">
                          <a:solidFill>
                            <a:schemeClr val="tx1"/>
                          </a:solidFill>
                          <a:effectLst>
                            <a:outerShdw blurRad="38100" dist="38100" dir="2700000" algn="tl">
                              <a:srgbClr val="000000">
                                <a:alpha val="43137"/>
                              </a:srgbClr>
                            </a:outerShdw>
                          </a:effectLst>
                          <a:latin typeface="+mn-lt"/>
                        </a:rPr>
                        <a:t>Event</a:t>
                      </a:r>
                      <a:endParaRPr lang="en-US" sz="900" b="1" i="0" u="none" strike="noStrike" dirty="0">
                        <a:solidFill>
                          <a:schemeClr val="tx1"/>
                        </a:solidFill>
                        <a:effectLst>
                          <a:outerShdw blurRad="38100" dist="38100" dir="2700000" algn="tl">
                            <a:srgbClr val="000000">
                              <a:alpha val="43137"/>
                            </a:srgbClr>
                          </a:outerShdw>
                        </a:effectLst>
                        <a:latin typeface="+mn-lt"/>
                      </a:endParaRPr>
                    </a:p>
                  </a:txBody>
                  <a:tcPr marL="9144" marR="9144" marT="9144" marB="9144" anchor="b">
                    <a:lnL w="12700" cap="flat" cmpd="sng" algn="ctr">
                      <a:solidFill>
                        <a:schemeClr val="accent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tcPr>
                </a:tc>
                <a:tc gridSpan="2">
                  <a:txBody>
                    <a:bodyPr/>
                    <a:lstStyle/>
                    <a:p>
                      <a:pPr algn="ctr" fontAlgn="b"/>
                      <a:r>
                        <a:rPr lang="en-US" sz="900" b="1" i="0" u="none" strike="noStrike" dirty="0">
                          <a:solidFill>
                            <a:schemeClr val="tx1"/>
                          </a:solidFill>
                          <a:effectLst>
                            <a:outerShdw blurRad="38100" dist="38100" dir="2700000" algn="tl">
                              <a:srgbClr val="000000">
                                <a:alpha val="43137"/>
                              </a:srgbClr>
                            </a:outerShdw>
                          </a:effectLst>
                          <a:latin typeface="+mn-lt"/>
                        </a:rPr>
                        <a:t>Trip Distance (miles)</a:t>
                      </a:r>
                    </a:p>
                  </a:txBody>
                  <a:tcPr marL="9144" marR="9144" marT="9144" marB="9144" anchor="b">
                    <a:lnL w="1905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9050" cap="flat" cmpd="sng" algn="ctr">
                      <a:noFill/>
                      <a:prstDash val="solid"/>
                      <a:round/>
                      <a:headEnd type="none" w="med" len="med"/>
                      <a:tailEnd type="none" w="med" len="med"/>
                    </a:lnB>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t="100000" r="100000"/>
                      </a:path>
                      <a:tileRect l="-100000" b="-100000"/>
                    </a:gradFill>
                  </a:tcPr>
                </a:tc>
                <a:tc hMerge="1">
                  <a:txBody>
                    <a:bodyPr/>
                    <a:lstStyle/>
                    <a:p>
                      <a:endParaRPr lang="en-US"/>
                    </a:p>
                  </a:txBody>
                  <a:tcPr/>
                </a:tc>
                <a:tc rowSpan="2">
                  <a:txBody>
                    <a:bodyPr/>
                    <a:lstStyle/>
                    <a:p>
                      <a:pPr algn="ctr" fontAlgn="b"/>
                      <a:r>
                        <a:rPr lang="en-US" sz="900" b="1" i="0" u="none" strike="noStrike" dirty="0">
                          <a:solidFill>
                            <a:schemeClr val="tx1"/>
                          </a:solidFill>
                          <a:effectLst>
                            <a:outerShdw blurRad="38100" dist="38100" dir="2700000" algn="tl">
                              <a:srgbClr val="000000">
                                <a:alpha val="43137"/>
                              </a:srgbClr>
                            </a:outerShdw>
                          </a:effectLst>
                          <a:latin typeface="+mn-lt"/>
                        </a:rPr>
                        <a:t>Time From Last  (min)</a:t>
                      </a:r>
                    </a:p>
                  </a:txBody>
                  <a:tcPr marL="9144" marR="9144" marT="9144" marB="9144"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t="100000" r="100000"/>
                      </a:path>
                      <a:tileRect l="-100000" b="-100000"/>
                    </a:gradFill>
                  </a:tcPr>
                </a:tc>
                <a:tc rowSpan="2">
                  <a:txBody>
                    <a:bodyPr/>
                    <a:lstStyle/>
                    <a:p>
                      <a:pPr algn="ctr" fontAlgn="b"/>
                      <a:r>
                        <a:rPr lang="en-US" sz="900" b="1" i="0" u="none" strike="noStrike" dirty="0">
                          <a:solidFill>
                            <a:schemeClr val="tx1"/>
                          </a:solidFill>
                          <a:effectLst>
                            <a:outerShdw blurRad="38100" dist="38100" dir="2700000" algn="tl">
                              <a:srgbClr val="000000">
                                <a:alpha val="43137"/>
                              </a:srgbClr>
                            </a:outerShdw>
                          </a:effectLst>
                          <a:latin typeface="+mn-lt"/>
                        </a:rPr>
                        <a:t>Time </a:t>
                      </a:r>
                      <a:r>
                        <a:rPr lang="en-US" sz="900" b="1" i="0" u="none" strike="noStrike" dirty="0" smtClean="0">
                          <a:solidFill>
                            <a:schemeClr val="tx1"/>
                          </a:solidFill>
                          <a:effectLst>
                            <a:outerShdw blurRad="38100" dist="38100" dir="2700000" algn="tl">
                              <a:srgbClr val="000000">
                                <a:alpha val="43137"/>
                              </a:srgbClr>
                            </a:outerShdw>
                          </a:effectLst>
                          <a:latin typeface="+mn-lt"/>
                        </a:rPr>
                        <a:t/>
                      </a:r>
                      <a:br>
                        <a:rPr lang="en-US" sz="900" b="1" i="0" u="none" strike="noStrike" dirty="0" smtClean="0">
                          <a:solidFill>
                            <a:schemeClr val="tx1"/>
                          </a:solidFill>
                          <a:effectLst>
                            <a:outerShdw blurRad="38100" dist="38100" dir="2700000" algn="tl">
                              <a:srgbClr val="000000">
                                <a:alpha val="43137"/>
                              </a:srgbClr>
                            </a:outerShdw>
                          </a:effectLst>
                          <a:latin typeface="+mn-lt"/>
                        </a:rPr>
                      </a:br>
                      <a:r>
                        <a:rPr lang="en-US" sz="900" b="1" i="0" u="none" strike="noStrike" dirty="0" smtClean="0">
                          <a:solidFill>
                            <a:schemeClr val="tx1"/>
                          </a:solidFill>
                          <a:effectLst>
                            <a:outerShdw blurRad="38100" dist="38100" dir="2700000" algn="tl">
                              <a:srgbClr val="000000">
                                <a:alpha val="43137"/>
                              </a:srgbClr>
                            </a:outerShdw>
                          </a:effectLst>
                          <a:latin typeface="+mn-lt"/>
                        </a:rPr>
                        <a:t>To </a:t>
                      </a:r>
                      <a:r>
                        <a:rPr lang="en-US" sz="900" b="1" i="0" u="none" strike="noStrike" dirty="0">
                          <a:solidFill>
                            <a:schemeClr val="tx1"/>
                          </a:solidFill>
                          <a:effectLst>
                            <a:outerShdw blurRad="38100" dist="38100" dir="2700000" algn="tl">
                              <a:srgbClr val="000000">
                                <a:alpha val="43137"/>
                              </a:srgbClr>
                            </a:outerShdw>
                          </a:effectLst>
                          <a:latin typeface="+mn-lt"/>
                        </a:rPr>
                        <a:t>Next Min) </a:t>
                      </a:r>
                    </a:p>
                  </a:txBody>
                  <a:tcPr marL="9144" marR="9144" marT="9144" marB="9144"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t="100000" r="100000"/>
                      </a:path>
                      <a:tileRect l="-100000" b="-100000"/>
                    </a:gradFill>
                  </a:tcPr>
                </a:tc>
                <a:tc rowSpan="2">
                  <a:txBody>
                    <a:bodyPr/>
                    <a:lstStyle/>
                    <a:p>
                      <a:pPr algn="ctr" fontAlgn="b"/>
                      <a:r>
                        <a:rPr lang="en-US" sz="900" b="1" i="0" u="none" strike="noStrike" dirty="0">
                          <a:solidFill>
                            <a:schemeClr val="tx1"/>
                          </a:solidFill>
                          <a:effectLst>
                            <a:outerShdw blurRad="38100" dist="38100" dir="2700000" algn="tl">
                              <a:srgbClr val="000000">
                                <a:alpha val="43137"/>
                              </a:srgbClr>
                            </a:outerShdw>
                          </a:effectLst>
                          <a:latin typeface="+mn-lt"/>
                        </a:rPr>
                        <a:t>Speed From Last</a:t>
                      </a:r>
                    </a:p>
                    <a:p>
                      <a:pPr algn="ctr" fontAlgn="b"/>
                      <a:r>
                        <a:rPr lang="en-US" sz="900" b="1" i="0" u="none" strike="noStrike" dirty="0">
                          <a:solidFill>
                            <a:schemeClr val="tx1"/>
                          </a:solidFill>
                          <a:effectLst>
                            <a:outerShdw blurRad="38100" dist="38100" dir="2700000" algn="tl">
                              <a:srgbClr val="000000">
                                <a:alpha val="43137"/>
                              </a:srgbClr>
                            </a:outerShdw>
                          </a:effectLst>
                          <a:latin typeface="+mn-lt"/>
                        </a:rPr>
                        <a:t>(MPH) </a:t>
                      </a:r>
                    </a:p>
                  </a:txBody>
                  <a:tcPr marL="9144" marR="9144" marT="9144" marB="9144"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t="100000" r="100000"/>
                      </a:path>
                      <a:tileRect l="-100000" b="-100000"/>
                    </a:gradFill>
                  </a:tcPr>
                </a:tc>
                <a:tc rowSpan="2">
                  <a:txBody>
                    <a:bodyPr/>
                    <a:lstStyle/>
                    <a:p>
                      <a:pPr algn="ctr" fontAlgn="b"/>
                      <a:r>
                        <a:rPr lang="en-US" sz="900" b="1" i="0" u="none" strike="noStrike" dirty="0">
                          <a:solidFill>
                            <a:schemeClr val="tx1"/>
                          </a:solidFill>
                          <a:effectLst>
                            <a:outerShdw blurRad="38100" dist="38100" dir="2700000" algn="tl">
                              <a:srgbClr val="000000">
                                <a:alpha val="43137"/>
                              </a:srgbClr>
                            </a:outerShdw>
                          </a:effectLst>
                          <a:latin typeface="+mn-lt"/>
                        </a:rPr>
                        <a:t> Speed To Next </a:t>
                      </a:r>
                    </a:p>
                    <a:p>
                      <a:pPr algn="ctr" fontAlgn="b"/>
                      <a:r>
                        <a:rPr lang="en-US" sz="900" b="1" i="0" u="none" strike="noStrike" dirty="0">
                          <a:solidFill>
                            <a:schemeClr val="tx1"/>
                          </a:solidFill>
                          <a:effectLst>
                            <a:outerShdw blurRad="38100" dist="38100" dir="2700000" algn="tl">
                              <a:srgbClr val="000000">
                                <a:alpha val="43137"/>
                              </a:srgbClr>
                            </a:outerShdw>
                          </a:effectLst>
                          <a:latin typeface="+mn-lt"/>
                        </a:rPr>
                        <a:t>(MPH)</a:t>
                      </a:r>
                    </a:p>
                  </a:txBody>
                  <a:tcPr marL="9144" marR="9144" marT="9144" marB="9144"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t="100000" r="100000"/>
                      </a:path>
                      <a:tileRect l="-100000" b="-100000"/>
                    </a:gradFill>
                  </a:tcPr>
                </a:tc>
                <a:tc rowSpan="2">
                  <a:txBody>
                    <a:bodyPr/>
                    <a:lstStyle/>
                    <a:p>
                      <a:pPr algn="ctr" fontAlgn="b"/>
                      <a:r>
                        <a:rPr lang="en-US" sz="900" b="1" i="0" u="none" strike="noStrike" dirty="0" smtClean="0">
                          <a:solidFill>
                            <a:schemeClr val="tx1"/>
                          </a:solidFill>
                          <a:effectLst>
                            <a:outerShdw blurRad="38100" dist="38100" dir="2700000" algn="tl">
                              <a:srgbClr val="000000">
                                <a:alpha val="43137"/>
                              </a:srgbClr>
                            </a:outerShdw>
                          </a:effectLst>
                          <a:latin typeface="+mn-lt"/>
                        </a:rPr>
                        <a:t>Event Type</a:t>
                      </a:r>
                      <a:r>
                        <a:rPr lang="en-US" sz="900" b="1" i="0" u="none" strike="noStrike" dirty="0">
                          <a:solidFill>
                            <a:schemeClr val="tx1"/>
                          </a:solidFill>
                          <a:effectLst>
                            <a:outerShdw blurRad="38100" dist="38100" dir="2700000" algn="tl">
                              <a:srgbClr val="000000">
                                <a:alpha val="43137"/>
                              </a:srgbClr>
                            </a:outerShdw>
                          </a:effectLst>
                          <a:latin typeface="+mn-lt"/>
                        </a:rPr>
                        <a:t> </a:t>
                      </a:r>
                    </a:p>
                  </a:txBody>
                  <a:tcPr marL="9144" marR="9144" marT="9144" marB="9144"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t="100000" r="100000"/>
                      </a:path>
                      <a:tileRect l="-100000" b="-100000"/>
                    </a:gradFill>
                  </a:tcPr>
                </a:tc>
                <a:tc rowSpan="2">
                  <a:txBody>
                    <a:bodyPr/>
                    <a:lstStyle/>
                    <a:p>
                      <a:pPr algn="ctr" fontAlgn="b"/>
                      <a:r>
                        <a:rPr lang="en-US" sz="900" b="1" i="0" u="none" strike="noStrike" dirty="0" smtClean="0">
                          <a:solidFill>
                            <a:schemeClr val="tx1"/>
                          </a:solidFill>
                          <a:effectLst>
                            <a:outerShdw blurRad="38100" dist="38100" dir="2700000" algn="tl">
                              <a:srgbClr val="000000">
                                <a:alpha val="43137"/>
                              </a:srgbClr>
                            </a:outerShdw>
                          </a:effectLst>
                          <a:latin typeface="+mn-lt"/>
                        </a:rPr>
                        <a:t>TAZ</a:t>
                      </a:r>
                      <a:r>
                        <a:rPr lang="en-US" sz="900" b="1" i="0" u="none" strike="noStrike" dirty="0">
                          <a:solidFill>
                            <a:schemeClr val="tx1"/>
                          </a:solidFill>
                          <a:effectLst>
                            <a:outerShdw blurRad="38100" dist="38100" dir="2700000" algn="tl">
                              <a:srgbClr val="000000">
                                <a:alpha val="43137"/>
                              </a:srgbClr>
                            </a:outerShdw>
                          </a:effectLst>
                          <a:latin typeface="+mn-lt"/>
                        </a:rPr>
                        <a:t> </a:t>
                      </a:r>
                    </a:p>
                  </a:txBody>
                  <a:tcPr marL="9144" marR="9144" marT="9144" marB="9144"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t="100000" r="100000"/>
                      </a:path>
                      <a:tileRect l="-100000" b="-100000"/>
                    </a:gradFill>
                  </a:tcPr>
                </a:tc>
                <a:tc rowSpan="2">
                  <a:txBody>
                    <a:bodyPr/>
                    <a:lstStyle/>
                    <a:p>
                      <a:pPr algn="ctr" fontAlgn="b"/>
                      <a:r>
                        <a:rPr lang="en-US" sz="900" b="1" i="0" u="none" strike="noStrike" dirty="0" smtClean="0">
                          <a:solidFill>
                            <a:schemeClr val="tx1"/>
                          </a:solidFill>
                          <a:effectLst>
                            <a:outerShdw blurRad="38100" dist="38100" dir="2700000" algn="tl">
                              <a:srgbClr val="000000">
                                <a:alpha val="43137"/>
                              </a:srgbClr>
                            </a:outerShdw>
                          </a:effectLst>
                          <a:latin typeface="+mn-lt"/>
                        </a:rPr>
                        <a:t>LU</a:t>
                      </a:r>
                      <a:r>
                        <a:rPr lang="en-US" sz="900" b="1" i="0" u="none" strike="noStrike" dirty="0">
                          <a:solidFill>
                            <a:schemeClr val="tx1"/>
                          </a:solidFill>
                          <a:effectLst>
                            <a:outerShdw blurRad="38100" dist="38100" dir="2700000" algn="tl">
                              <a:srgbClr val="000000">
                                <a:alpha val="43137"/>
                              </a:srgbClr>
                            </a:outerShdw>
                          </a:effectLst>
                          <a:latin typeface="+mn-lt"/>
                        </a:rPr>
                        <a:t> </a:t>
                      </a:r>
                    </a:p>
                  </a:txBody>
                  <a:tcPr marL="9144" marR="9144" marT="9144" marB="9144" anchor="b">
                    <a:lnL w="12700" cap="flat" cmpd="sng" algn="ctr">
                      <a:solidFill>
                        <a:schemeClr val="accent2"/>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accent2"/>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t="100000" r="100000"/>
                      </a:path>
                      <a:tileRect l="-100000" b="-100000"/>
                    </a:gradFill>
                  </a:tcPr>
                </a:tc>
              </a:tr>
              <a:tr h="185613">
                <a:tc vMerge="1">
                  <a:txBody>
                    <a:bodyPr/>
                    <a:lstStyle/>
                    <a:p>
                      <a:pPr algn="ctr" fontAlgn="b"/>
                      <a:endParaRPr lang="en-US" sz="1200" b="1" i="0" u="none" strike="noStrike" dirty="0">
                        <a:solidFill>
                          <a:srgbClr val="000000"/>
                        </a:solidFill>
                        <a:latin typeface="+mn-lt"/>
                      </a:endParaRPr>
                    </a:p>
                  </a:txBody>
                  <a:tcPr marL="9144" marR="9144" marT="9144" marB="914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6DDE8"/>
                    </a:solidFill>
                  </a:tcPr>
                </a:tc>
                <a:tc vMerge="1">
                  <a:txBody>
                    <a:bodyPr/>
                    <a:lstStyle/>
                    <a:p>
                      <a:pPr algn="ctr" fontAlgn="b"/>
                      <a:endParaRPr lang="en-US" sz="1200" b="1" i="0" u="none" strike="noStrike" dirty="0">
                        <a:solidFill>
                          <a:srgbClr val="000000"/>
                        </a:solidFill>
                        <a:latin typeface="+mn-lt"/>
                      </a:endParaRPr>
                    </a:p>
                  </a:txBody>
                  <a:tcPr marL="9144" marR="9144" marT="9144" marB="914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6DDE8"/>
                    </a:solidFill>
                  </a:tcPr>
                </a:tc>
                <a:tc vMerge="1">
                  <a:txBody>
                    <a:bodyPr/>
                    <a:lstStyle/>
                    <a:p>
                      <a:pPr algn="ctr" fontAlgn="b"/>
                      <a:endParaRPr lang="en-US" sz="1200" b="1" i="0" u="none" strike="noStrike" dirty="0">
                        <a:solidFill>
                          <a:srgbClr val="000000"/>
                        </a:solidFill>
                        <a:latin typeface="+mn-lt"/>
                      </a:endParaRPr>
                    </a:p>
                  </a:txBody>
                  <a:tcPr marL="9144" marR="9144" marT="9144" marB="914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6DDE8"/>
                    </a:solidFill>
                  </a:tcPr>
                </a:tc>
                <a:tc vMerge="1">
                  <a:txBody>
                    <a:bodyPr/>
                    <a:lstStyle/>
                    <a:p>
                      <a:pPr algn="ctr" fontAlgn="b"/>
                      <a:endParaRPr lang="en-US" sz="1200" b="1" i="0" u="none" strike="noStrike" dirty="0">
                        <a:solidFill>
                          <a:srgbClr val="000000"/>
                        </a:solidFill>
                        <a:latin typeface="+mn-lt"/>
                      </a:endParaRPr>
                    </a:p>
                  </a:txBody>
                  <a:tcPr marL="9144" marR="9144" marT="9144" marB="914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6DDE8"/>
                    </a:solidFill>
                  </a:tcPr>
                </a:tc>
                <a:tc vMerge="1">
                  <a:txBody>
                    <a:bodyPr/>
                    <a:lstStyle/>
                    <a:p>
                      <a:pPr algn="ctr" fontAlgn="b"/>
                      <a:endParaRPr lang="en-US" sz="1200" b="1" i="0" u="none" strike="noStrike" dirty="0">
                        <a:solidFill>
                          <a:srgbClr val="000000"/>
                        </a:solidFill>
                        <a:latin typeface="+mn-lt"/>
                      </a:endParaRPr>
                    </a:p>
                  </a:txBody>
                  <a:tcPr marL="9144" marR="9144" marT="9144" marB="914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6DDE8"/>
                    </a:solidFill>
                  </a:tcPr>
                </a:tc>
                <a:tc vMerge="1">
                  <a:txBody>
                    <a:bodyPr/>
                    <a:lstStyle/>
                    <a:p>
                      <a:pPr algn="ctr" fontAlgn="b"/>
                      <a:endParaRPr lang="en-US" sz="1200" b="1" i="0" u="none" strike="noStrike" dirty="0">
                        <a:solidFill>
                          <a:srgbClr val="000000"/>
                        </a:solidFill>
                        <a:latin typeface="+mn-lt"/>
                      </a:endParaRPr>
                    </a:p>
                  </a:txBody>
                  <a:tcPr marL="9144" marR="9144" marT="9144" marB="914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1" i="0" u="none" strike="noStrike" dirty="0" smtClean="0">
                          <a:solidFill>
                            <a:schemeClr val="tx1"/>
                          </a:solidFill>
                          <a:effectLst>
                            <a:outerShdw blurRad="38100" dist="38100" dir="2700000" algn="tl">
                              <a:srgbClr val="000000">
                                <a:alpha val="43137"/>
                              </a:srgbClr>
                            </a:outerShdw>
                          </a:effectLst>
                          <a:latin typeface="+mn-lt"/>
                        </a:rPr>
                        <a:t>Last  </a:t>
                      </a:r>
                      <a:endParaRPr lang="en-US" sz="900" b="1" i="0" u="none" strike="noStrike" dirty="0">
                        <a:solidFill>
                          <a:schemeClr val="tx1"/>
                        </a:solidFill>
                        <a:effectLst>
                          <a:outerShdw blurRad="38100" dist="38100" dir="2700000" algn="tl">
                            <a:srgbClr val="000000">
                              <a:alpha val="43137"/>
                            </a:srgbClr>
                          </a:outerShdw>
                        </a:effectLst>
                        <a:latin typeface="+mn-lt"/>
                      </a:endParaRPr>
                    </a:p>
                  </a:txBody>
                  <a:tcPr marL="9144" marR="9144" marT="9144" marB="9144" anchor="b">
                    <a:lnL w="1905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90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t="100000" r="100000"/>
                      </a:path>
                      <a:tileRect l="-100000" b="-100000"/>
                    </a:gradFill>
                  </a:tcPr>
                </a:tc>
                <a:tc>
                  <a:txBody>
                    <a:bodyPr/>
                    <a:lstStyle/>
                    <a:p>
                      <a:pPr algn="ctr" fontAlgn="b"/>
                      <a:r>
                        <a:rPr lang="en-US" sz="900" b="1" i="0" u="none" strike="noStrike" dirty="0" smtClean="0">
                          <a:solidFill>
                            <a:schemeClr val="tx1"/>
                          </a:solidFill>
                          <a:effectLst>
                            <a:outerShdw blurRad="38100" dist="38100" dir="2700000" algn="tl">
                              <a:srgbClr val="000000">
                                <a:alpha val="43137"/>
                              </a:srgbClr>
                            </a:outerShdw>
                          </a:effectLst>
                          <a:latin typeface="+mn-lt"/>
                        </a:rPr>
                        <a:t>Next </a:t>
                      </a:r>
                      <a:endParaRPr lang="en-US" sz="900" b="1" i="0" u="none" strike="noStrike" dirty="0">
                        <a:solidFill>
                          <a:schemeClr val="tx1"/>
                        </a:solidFill>
                        <a:effectLst>
                          <a:outerShdw blurRad="38100" dist="38100" dir="2700000" algn="tl">
                            <a:srgbClr val="000000">
                              <a:alpha val="43137"/>
                            </a:srgbClr>
                          </a:outerShdw>
                        </a:effectLst>
                        <a:latin typeface="+mn-lt"/>
                      </a:endParaRPr>
                    </a:p>
                  </a:txBody>
                  <a:tcPr marL="9144" marR="9144" marT="9144" marB="9144"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90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t="100000" r="100000"/>
                      </a:path>
                      <a:tileRect l="-100000" b="-100000"/>
                    </a:gradFill>
                  </a:tcPr>
                </a:tc>
                <a:tc vMerge="1">
                  <a:txBody>
                    <a:bodyPr/>
                    <a:lstStyle/>
                    <a:p>
                      <a:endParaRPr lang="en-US"/>
                    </a:p>
                  </a:txBody>
                  <a:tcPr/>
                </a:tc>
                <a:tc vMerge="1">
                  <a:txBody>
                    <a:bodyPr/>
                    <a:lstStyle/>
                    <a:p>
                      <a:endParaRPr lang="en-US"/>
                    </a:p>
                  </a:txBody>
                  <a:tcPr/>
                </a:tc>
                <a:tc vMerge="1">
                  <a:txBody>
                    <a:bodyPr/>
                    <a:lstStyle/>
                    <a:p>
                      <a:pPr algn="ctr" fontAlgn="b"/>
                      <a:endParaRPr lang="en-US" sz="1200" b="1" i="0" u="none" strike="noStrike" dirty="0">
                        <a:solidFill>
                          <a:srgbClr val="000000"/>
                        </a:solidFill>
                        <a:latin typeface="+mn-lt"/>
                      </a:endParaRPr>
                    </a:p>
                  </a:txBody>
                  <a:tcPr marL="9144" marR="9144" marT="9144" marB="914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vMerge="1">
                  <a:txBody>
                    <a:bodyPr/>
                    <a:lstStyle/>
                    <a:p>
                      <a:pPr algn="ctr" fontAlgn="b"/>
                      <a:endParaRPr lang="en-US" sz="1200" b="1" i="0" u="none" strike="noStrike" dirty="0">
                        <a:solidFill>
                          <a:srgbClr val="000000"/>
                        </a:solidFill>
                        <a:latin typeface="+mn-lt"/>
                      </a:endParaRPr>
                    </a:p>
                  </a:txBody>
                  <a:tcPr marL="9144" marR="9144" marT="9144" marB="914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vMerge="1">
                  <a:txBody>
                    <a:bodyPr/>
                    <a:lstStyle/>
                    <a:p>
                      <a:pPr algn="ctr" fontAlgn="b"/>
                      <a:endParaRPr lang="en-US" sz="1200" b="1" i="0" u="none" strike="noStrike" dirty="0">
                        <a:solidFill>
                          <a:srgbClr val="000000"/>
                        </a:solidFill>
                        <a:latin typeface="+mn-lt"/>
                      </a:endParaRPr>
                    </a:p>
                  </a:txBody>
                  <a:tcPr marL="9144" marR="9144" marT="9144" marB="914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7E4BC"/>
                    </a:solidFill>
                  </a:tcPr>
                </a:tc>
                <a:tc vMerge="1">
                  <a:txBody>
                    <a:bodyPr/>
                    <a:lstStyle/>
                    <a:p>
                      <a:pPr algn="ctr" fontAlgn="b"/>
                      <a:endParaRPr lang="en-US" sz="1200" b="1" i="0" u="none" strike="noStrike" dirty="0">
                        <a:solidFill>
                          <a:srgbClr val="000000"/>
                        </a:solidFill>
                        <a:latin typeface="+mn-lt"/>
                      </a:endParaRPr>
                    </a:p>
                  </a:txBody>
                  <a:tcPr marL="9144" marR="9144" marT="9144" marB="914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vMerge="1">
                  <a:txBody>
                    <a:bodyPr/>
                    <a:lstStyle/>
                    <a:p>
                      <a:pPr algn="ctr" fontAlgn="b"/>
                      <a:endParaRPr lang="en-US" sz="1200" b="1" i="0" u="none" strike="noStrike" dirty="0">
                        <a:solidFill>
                          <a:srgbClr val="000000"/>
                        </a:solidFill>
                        <a:latin typeface="+mn-lt"/>
                      </a:endParaRPr>
                    </a:p>
                  </a:txBody>
                  <a:tcPr marL="9144" marR="9144" marT="9144" marB="914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173826">
                <a:tc>
                  <a:txBody>
                    <a:bodyPr/>
                    <a:lstStyle/>
                    <a:p>
                      <a:pPr algn="ctr" fontAlgn="b"/>
                      <a:r>
                        <a:rPr lang="en-US" sz="800" b="1" i="0" u="none" strike="noStrike" dirty="0">
                          <a:solidFill>
                            <a:schemeClr val="accent3"/>
                          </a:solidFill>
                          <a:latin typeface="+mn-lt"/>
                        </a:rPr>
                        <a:t>357042</a:t>
                      </a: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smtClean="0">
                          <a:solidFill>
                            <a:schemeClr val="accent3"/>
                          </a:solidFill>
                          <a:latin typeface="+mn-lt"/>
                        </a:rPr>
                        <a:t>4/1/2011</a:t>
                      </a:r>
                      <a:endParaRPr lang="en-US" sz="800" b="1" i="0" u="none" strike="noStrike" dirty="0">
                        <a:solidFill>
                          <a:schemeClr val="accent3"/>
                        </a:solidFill>
                        <a:latin typeface="+mn-lt"/>
                      </a:endParaRP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a:solidFill>
                            <a:schemeClr val="accent3"/>
                          </a:solidFill>
                          <a:latin typeface="+mn-lt"/>
                        </a:rPr>
                        <a:t>3:47:08 </a:t>
                      </a:r>
                      <a:r>
                        <a:rPr lang="en-US" sz="800" b="1" i="0" u="none" strike="noStrike" dirty="0" smtClean="0">
                          <a:solidFill>
                            <a:schemeClr val="accent3"/>
                          </a:solidFill>
                          <a:latin typeface="+mn-lt"/>
                        </a:rPr>
                        <a:t>A.M.</a:t>
                      </a:r>
                      <a:endParaRPr lang="en-US" sz="800" b="1" i="0" u="none" strike="noStrike" dirty="0">
                        <a:solidFill>
                          <a:schemeClr val="accent3"/>
                        </a:solidFill>
                        <a:latin typeface="+mn-lt"/>
                      </a:endParaRP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a:solidFill>
                            <a:schemeClr val="accent3"/>
                          </a:solidFill>
                          <a:latin typeface="+mn-lt"/>
                        </a:rPr>
                        <a:t>-112.1695</a:t>
                      </a: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a:solidFill>
                            <a:schemeClr val="accent3"/>
                          </a:solidFill>
                          <a:latin typeface="+mn-lt"/>
                        </a:rPr>
                        <a:t>33.4353</a:t>
                      </a: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a:solidFill>
                            <a:schemeClr val="accent3"/>
                          </a:solidFill>
                          <a:latin typeface="+mn-lt"/>
                        </a:rPr>
                        <a:t>3</a:t>
                      </a:r>
                    </a:p>
                  </a:txBody>
                  <a:tcPr marL="9144" marR="9144" marT="9144" marB="9144"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smtClean="0">
                          <a:solidFill>
                            <a:schemeClr val="accent3"/>
                          </a:solidFill>
                          <a:latin typeface="+mn-lt"/>
                        </a:rPr>
                        <a:t>0.06 </a:t>
                      </a:r>
                      <a:endParaRPr lang="en-US" sz="800" b="1" i="0" u="none" strike="noStrike" dirty="0">
                        <a:solidFill>
                          <a:schemeClr val="accent3"/>
                        </a:solidFill>
                        <a:latin typeface="+mn-lt"/>
                      </a:endParaRPr>
                    </a:p>
                  </a:txBody>
                  <a:tcPr marL="9144" marR="9144" marT="9144" marB="9144"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smtClean="0">
                          <a:solidFill>
                            <a:schemeClr val="accent3"/>
                          </a:solidFill>
                          <a:latin typeface="+mn-lt"/>
                        </a:rPr>
                        <a:t>6.39 </a:t>
                      </a:r>
                      <a:endParaRPr lang="en-US" sz="800" b="1" i="0" u="none" strike="noStrike" dirty="0">
                        <a:solidFill>
                          <a:schemeClr val="accent3"/>
                        </a:solidFill>
                        <a:latin typeface="+mn-lt"/>
                      </a:endParaRP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chemeClr val="accent3"/>
                          </a:solidFill>
                          <a:latin typeface="+mn-lt"/>
                        </a:rPr>
                        <a:t>-</a:t>
                      </a: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chemeClr val="accent3"/>
                          </a:solidFill>
                          <a:latin typeface="+mn-lt"/>
                        </a:rPr>
                        <a:t>12.87</a:t>
                      </a: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chemeClr val="accent3"/>
                          </a:solidFill>
                          <a:latin typeface="+mn-lt"/>
                        </a:rPr>
                        <a:t>0.21</a:t>
                      </a: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chemeClr val="accent3"/>
                          </a:solidFill>
                          <a:latin typeface="+mn-lt"/>
                        </a:rPr>
                        <a:t>29.79</a:t>
                      </a: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chemeClr val="accent3"/>
                          </a:solidFill>
                          <a:latin typeface="+mn-lt"/>
                        </a:rPr>
                        <a:t>First Starting</a:t>
                      </a: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chemeClr val="accent3"/>
                          </a:solidFill>
                          <a:latin typeface="+mn-lt"/>
                        </a:rPr>
                        <a:t>884</a:t>
                      </a: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smtClean="0">
                          <a:solidFill>
                            <a:schemeClr val="accent3"/>
                          </a:solidFill>
                          <a:latin typeface="+mn-lt"/>
                        </a:rPr>
                        <a:t>Indus-trial</a:t>
                      </a:r>
                      <a:endParaRPr lang="en-US" sz="800" b="1" i="0" u="none" strike="noStrike" dirty="0">
                        <a:solidFill>
                          <a:schemeClr val="accent3"/>
                        </a:solidFill>
                        <a:latin typeface="+mn-lt"/>
                      </a:endParaRP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r>
              <a:tr h="91936">
                <a:tc>
                  <a:txBody>
                    <a:bodyPr/>
                    <a:lstStyle/>
                    <a:p>
                      <a:pPr algn="ctr" fontAlgn="b"/>
                      <a:r>
                        <a:rPr lang="en-US" sz="800" b="1" i="0" u="none" strike="noStrike" dirty="0">
                          <a:solidFill>
                            <a:srgbClr val="000000"/>
                          </a:solidFill>
                          <a:latin typeface="Arial"/>
                        </a:rPr>
                        <a:t>357042</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4/1/2011</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4:00:00 </a:t>
                      </a:r>
                      <a:r>
                        <a:rPr lang="en-US" sz="800" b="1" i="0" u="none" strike="noStrike" dirty="0" smtClean="0">
                          <a:solidFill>
                            <a:srgbClr val="000000"/>
                          </a:solidFill>
                          <a:latin typeface="Arial"/>
                        </a:rPr>
                        <a:t>A.M.</a:t>
                      </a:r>
                      <a:endParaRPr lang="en-US" sz="800" b="1" i="0" u="none" strike="noStrike" dirty="0">
                        <a:solidFill>
                          <a:srgbClr val="000000"/>
                        </a:solidFill>
                        <a:latin typeface="Arial"/>
                      </a:endParaRP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-112.2637</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33.4838</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4</a:t>
                      </a:r>
                    </a:p>
                  </a:txBody>
                  <a:tcPr marL="6569" marR="6569" marT="6569"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a:solidFill>
                            <a:srgbClr val="222222"/>
                          </a:solidFill>
                          <a:latin typeface="Arial"/>
                        </a:rPr>
                        <a:t>   6.39 </a:t>
                      </a:r>
                    </a:p>
                  </a:txBody>
                  <a:tcPr marL="6569" marR="6569" marT="6569"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rgbClr val="222222"/>
                          </a:solidFill>
                          <a:latin typeface="Arial"/>
                        </a:rPr>
                        <a:t>   2.53 </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12.87</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2.63</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29.79</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57.6</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moving</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 </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 </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r>
              <a:tr h="104961">
                <a:tc>
                  <a:txBody>
                    <a:bodyPr/>
                    <a:lstStyle/>
                    <a:p>
                      <a:pPr algn="ctr" fontAlgn="b"/>
                      <a:r>
                        <a:rPr lang="en-US" sz="800" b="1" i="0" u="none" strike="noStrike" dirty="0">
                          <a:solidFill>
                            <a:srgbClr val="000000"/>
                          </a:solidFill>
                          <a:latin typeface="Arial"/>
                        </a:rPr>
                        <a:t>357042</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4/1/2011</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4:02:38 </a:t>
                      </a:r>
                      <a:r>
                        <a:rPr lang="en-US" sz="800" b="1" i="0" u="none" strike="noStrike" dirty="0" smtClean="0">
                          <a:solidFill>
                            <a:srgbClr val="000000"/>
                          </a:solidFill>
                          <a:latin typeface="Arial"/>
                        </a:rPr>
                        <a:t>A.M.</a:t>
                      </a:r>
                      <a:endParaRPr lang="en-US" sz="800" b="1" i="0" u="none" strike="noStrike" dirty="0">
                        <a:solidFill>
                          <a:srgbClr val="000000"/>
                        </a:solidFill>
                        <a:latin typeface="Arial"/>
                      </a:endParaRP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-112.2689</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33.52</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5</a:t>
                      </a:r>
                    </a:p>
                  </a:txBody>
                  <a:tcPr marL="6569" marR="6569" marT="6569"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a:solidFill>
                            <a:srgbClr val="222222"/>
                          </a:solidFill>
                          <a:latin typeface="Arial"/>
                        </a:rPr>
                        <a:t>   2.53 </a:t>
                      </a:r>
                    </a:p>
                  </a:txBody>
                  <a:tcPr marL="6569" marR="6569" marT="6569"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rgbClr val="222222"/>
                          </a:solidFill>
                          <a:latin typeface="Arial"/>
                        </a:rPr>
                        <a:t>   4.56 </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2.63</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11.1</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57.6</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24.67</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moving</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 </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 </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r>
              <a:tr h="123444">
                <a:tc>
                  <a:txBody>
                    <a:bodyPr/>
                    <a:lstStyle/>
                    <a:p>
                      <a:pPr algn="ctr" fontAlgn="b"/>
                      <a:r>
                        <a:rPr lang="en-US" sz="800" b="1" i="0" u="none" strike="noStrike" dirty="0">
                          <a:solidFill>
                            <a:schemeClr val="accent3"/>
                          </a:solidFill>
                          <a:latin typeface="+mn-lt"/>
                        </a:rPr>
                        <a:t>357042</a:t>
                      </a: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smtClean="0">
                          <a:solidFill>
                            <a:schemeClr val="accent3"/>
                          </a:solidFill>
                          <a:latin typeface="+mn-lt"/>
                        </a:rPr>
                        <a:t>4/1/2011</a:t>
                      </a:r>
                      <a:endParaRPr lang="en-US" sz="800" b="1" i="0" u="none" strike="noStrike" dirty="0">
                        <a:solidFill>
                          <a:schemeClr val="accent3"/>
                        </a:solidFill>
                        <a:latin typeface="+mn-lt"/>
                      </a:endParaRP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a:solidFill>
                            <a:schemeClr val="accent3"/>
                          </a:solidFill>
                          <a:latin typeface="+mn-lt"/>
                        </a:rPr>
                        <a:t>4:13:44 </a:t>
                      </a:r>
                      <a:r>
                        <a:rPr lang="en-US" sz="800" b="1" i="0" u="none" strike="noStrike" dirty="0" smtClean="0">
                          <a:solidFill>
                            <a:schemeClr val="accent3"/>
                          </a:solidFill>
                          <a:latin typeface="+mn-lt"/>
                        </a:rPr>
                        <a:t>A.M.</a:t>
                      </a:r>
                      <a:endParaRPr lang="en-US" sz="800" b="1" i="0" u="none" strike="noStrike" dirty="0">
                        <a:solidFill>
                          <a:schemeClr val="accent3"/>
                        </a:solidFill>
                        <a:latin typeface="+mn-lt"/>
                      </a:endParaRP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a:solidFill>
                            <a:schemeClr val="accent3"/>
                          </a:solidFill>
                          <a:latin typeface="+mn-lt"/>
                        </a:rPr>
                        <a:t>-112.3409</a:t>
                      </a: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a:solidFill>
                            <a:schemeClr val="accent3"/>
                          </a:solidFill>
                          <a:latin typeface="+mn-lt"/>
                        </a:rPr>
                        <a:t>33.5475</a:t>
                      </a: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a:solidFill>
                            <a:schemeClr val="accent3"/>
                          </a:solidFill>
                          <a:latin typeface="+mn-lt"/>
                        </a:rPr>
                        <a:t>6</a:t>
                      </a:r>
                    </a:p>
                  </a:txBody>
                  <a:tcPr marL="9144" marR="9144" marT="9144" marB="9144"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smtClean="0">
                          <a:solidFill>
                            <a:schemeClr val="accent3"/>
                          </a:solidFill>
                          <a:latin typeface="+mn-lt"/>
                        </a:rPr>
                        <a:t>4.56 </a:t>
                      </a:r>
                      <a:endParaRPr lang="en-US" sz="800" b="1" i="0" u="none" strike="noStrike" dirty="0">
                        <a:solidFill>
                          <a:schemeClr val="accent3"/>
                        </a:solidFill>
                        <a:latin typeface="+mn-lt"/>
                      </a:endParaRPr>
                    </a:p>
                  </a:txBody>
                  <a:tcPr marL="9144" marR="9144" marT="9144" marB="9144"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smtClean="0">
                          <a:solidFill>
                            <a:schemeClr val="accent3"/>
                          </a:solidFill>
                          <a:latin typeface="+mn-lt"/>
                        </a:rPr>
                        <a:t>0.00 </a:t>
                      </a:r>
                      <a:endParaRPr lang="en-US" sz="800" b="1" i="0" u="none" strike="noStrike" dirty="0">
                        <a:solidFill>
                          <a:schemeClr val="accent3"/>
                        </a:solidFill>
                        <a:latin typeface="+mn-lt"/>
                      </a:endParaRP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chemeClr val="accent3"/>
                          </a:solidFill>
                          <a:latin typeface="+mn-lt"/>
                        </a:rPr>
                        <a:t>11.1</a:t>
                      </a: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chemeClr val="accent3"/>
                          </a:solidFill>
                          <a:latin typeface="+mn-lt"/>
                        </a:rPr>
                        <a:t>0.27</a:t>
                      </a: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chemeClr val="accent3"/>
                          </a:solidFill>
                          <a:latin typeface="+mn-lt"/>
                        </a:rPr>
                        <a:t>24.67</a:t>
                      </a: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chemeClr val="accent3"/>
                          </a:solidFill>
                          <a:latin typeface="+mn-lt"/>
                        </a:rPr>
                        <a:t>0.42</a:t>
                      </a: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chemeClr val="accent3"/>
                          </a:solidFill>
                          <a:latin typeface="+mn-lt"/>
                        </a:rPr>
                        <a:t>Stopping</a:t>
                      </a: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chemeClr val="accent3"/>
                          </a:solidFill>
                          <a:latin typeface="+mn-lt"/>
                        </a:rPr>
                        <a:t> </a:t>
                      </a: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chemeClr val="accent3"/>
                          </a:solidFill>
                          <a:latin typeface="+mn-lt"/>
                        </a:rPr>
                        <a:t> </a:t>
                      </a: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r>
              <a:tr h="173826">
                <a:tc>
                  <a:txBody>
                    <a:bodyPr/>
                    <a:lstStyle/>
                    <a:p>
                      <a:pPr algn="ctr" fontAlgn="b"/>
                      <a:r>
                        <a:rPr lang="en-US" sz="800" b="1" i="0" u="none" strike="noStrike" dirty="0">
                          <a:solidFill>
                            <a:srgbClr val="000000"/>
                          </a:solidFill>
                          <a:latin typeface="Arial"/>
                        </a:rPr>
                        <a:t>357042</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4/1/2011</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4:14:00 </a:t>
                      </a:r>
                      <a:r>
                        <a:rPr lang="en-US" sz="800" b="1" i="0" u="none" strike="noStrike" dirty="0" smtClean="0">
                          <a:solidFill>
                            <a:srgbClr val="000000"/>
                          </a:solidFill>
                          <a:latin typeface="Arial"/>
                        </a:rPr>
                        <a:t>A.M.</a:t>
                      </a:r>
                      <a:endParaRPr lang="en-US" sz="800" b="1" i="0" u="none" strike="noStrike" dirty="0">
                        <a:solidFill>
                          <a:srgbClr val="000000"/>
                        </a:solidFill>
                        <a:latin typeface="Arial"/>
                      </a:endParaRP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-112.3408</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33.5475</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7</a:t>
                      </a:r>
                    </a:p>
                  </a:txBody>
                  <a:tcPr marL="6569" marR="6569" marT="6569"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a:solidFill>
                            <a:srgbClr val="222222"/>
                          </a:solidFill>
                          <a:latin typeface="Arial"/>
                        </a:rPr>
                        <a:t>   0.00 </a:t>
                      </a:r>
                    </a:p>
                  </a:txBody>
                  <a:tcPr marL="6569" marR="6569" marT="6569"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rgbClr val="222222"/>
                          </a:solidFill>
                          <a:latin typeface="Arial"/>
                        </a:rPr>
                        <a:t>   0.06 </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0.27</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2.1</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0.42</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1.78</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stopped</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413</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smtClean="0">
                          <a:solidFill>
                            <a:srgbClr val="000000"/>
                          </a:solidFill>
                          <a:latin typeface="Arial"/>
                        </a:rPr>
                        <a:t>Indust-rial</a:t>
                      </a:r>
                      <a:endParaRPr lang="en-US" sz="800" b="1" i="0" u="none" strike="noStrike" dirty="0">
                        <a:solidFill>
                          <a:srgbClr val="000000"/>
                        </a:solidFill>
                        <a:latin typeface="Arial"/>
                      </a:endParaRP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r>
              <a:tr h="173826">
                <a:tc>
                  <a:txBody>
                    <a:bodyPr/>
                    <a:lstStyle/>
                    <a:p>
                      <a:pPr algn="ctr" fontAlgn="b"/>
                      <a:r>
                        <a:rPr lang="en-US" sz="800" b="1" i="0" u="none" strike="noStrike" dirty="0">
                          <a:solidFill>
                            <a:srgbClr val="000000"/>
                          </a:solidFill>
                          <a:latin typeface="Arial"/>
                        </a:rPr>
                        <a:t>357042</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4/1/2011</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4:16:06 </a:t>
                      </a:r>
                      <a:r>
                        <a:rPr lang="en-US" sz="800" b="1" i="0" u="none" strike="noStrike" dirty="0" smtClean="0">
                          <a:solidFill>
                            <a:srgbClr val="000000"/>
                          </a:solidFill>
                          <a:latin typeface="Arial"/>
                        </a:rPr>
                        <a:t>A.M.</a:t>
                      </a:r>
                      <a:endParaRPr lang="en-US" sz="800" b="1" i="0" u="none" strike="noStrike" dirty="0">
                        <a:solidFill>
                          <a:srgbClr val="000000"/>
                        </a:solidFill>
                        <a:latin typeface="Arial"/>
                      </a:endParaRP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-112.3398</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33.5475</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8</a:t>
                      </a:r>
                    </a:p>
                  </a:txBody>
                  <a:tcPr marL="6569" marR="6569" marT="6569"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a:solidFill>
                            <a:srgbClr val="222222"/>
                          </a:solidFill>
                          <a:latin typeface="Arial"/>
                        </a:rPr>
                        <a:t>   0.06 </a:t>
                      </a:r>
                    </a:p>
                  </a:txBody>
                  <a:tcPr marL="6569" marR="6569" marT="6569"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rgbClr val="222222"/>
                          </a:solidFill>
                          <a:latin typeface="Arial"/>
                        </a:rPr>
                        <a:t>   0.22 </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2.1</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6.5</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1.78</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2.01</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stopped</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413</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smtClean="0">
                          <a:solidFill>
                            <a:srgbClr val="000000"/>
                          </a:solidFill>
                          <a:latin typeface="Arial"/>
                        </a:rPr>
                        <a:t>Indust-rial</a:t>
                      </a:r>
                      <a:endParaRPr lang="en-US" sz="800" b="1" i="0" u="none" strike="noStrike" dirty="0">
                        <a:solidFill>
                          <a:srgbClr val="000000"/>
                        </a:solidFill>
                        <a:latin typeface="Arial"/>
                      </a:endParaRP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r>
              <a:tr h="173826">
                <a:tc>
                  <a:txBody>
                    <a:bodyPr/>
                    <a:lstStyle/>
                    <a:p>
                      <a:pPr algn="ctr" fontAlgn="b"/>
                      <a:r>
                        <a:rPr lang="en-US" sz="800" b="1" i="0" u="none" strike="noStrike" dirty="0">
                          <a:solidFill>
                            <a:srgbClr val="000000"/>
                          </a:solidFill>
                          <a:latin typeface="Arial"/>
                        </a:rPr>
                        <a:t>357042</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4/1/2011</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4:22:36 </a:t>
                      </a:r>
                      <a:r>
                        <a:rPr lang="en-US" sz="800" b="1" i="0" u="none" strike="noStrike" dirty="0" smtClean="0">
                          <a:solidFill>
                            <a:srgbClr val="000000"/>
                          </a:solidFill>
                          <a:latin typeface="Arial"/>
                        </a:rPr>
                        <a:t>A.M.</a:t>
                      </a:r>
                      <a:endParaRPr lang="en-US" sz="800" b="1" i="0" u="none" strike="noStrike" dirty="0">
                        <a:solidFill>
                          <a:srgbClr val="000000"/>
                        </a:solidFill>
                        <a:latin typeface="Arial"/>
                      </a:endParaRP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-112.3381</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33.5447</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9</a:t>
                      </a:r>
                    </a:p>
                  </a:txBody>
                  <a:tcPr marL="6569" marR="6569" marT="6569"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a:solidFill>
                            <a:srgbClr val="222222"/>
                          </a:solidFill>
                          <a:latin typeface="Arial"/>
                        </a:rPr>
                        <a:t>   0.22 </a:t>
                      </a:r>
                    </a:p>
                  </a:txBody>
                  <a:tcPr marL="6569" marR="6569" marT="6569"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rgbClr val="222222"/>
                          </a:solidFill>
                          <a:latin typeface="Arial"/>
                        </a:rPr>
                        <a:t>   0.03 </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6.5</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0.63</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2.01</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2.64</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stopped</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413</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smtClean="0">
                          <a:solidFill>
                            <a:srgbClr val="000000"/>
                          </a:solidFill>
                          <a:latin typeface="Arial"/>
                        </a:rPr>
                        <a:t>Indust-rial</a:t>
                      </a:r>
                      <a:endParaRPr lang="en-US" sz="800" b="1" i="0" u="none" strike="noStrike" dirty="0">
                        <a:solidFill>
                          <a:srgbClr val="000000"/>
                        </a:solidFill>
                        <a:latin typeface="Arial"/>
                      </a:endParaRP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r>
              <a:tr h="173826">
                <a:tc>
                  <a:txBody>
                    <a:bodyPr/>
                    <a:lstStyle/>
                    <a:p>
                      <a:pPr algn="ctr" fontAlgn="b"/>
                      <a:r>
                        <a:rPr lang="en-US" sz="800" b="1" i="0" u="none" strike="noStrike" dirty="0">
                          <a:solidFill>
                            <a:srgbClr val="000000"/>
                          </a:solidFill>
                          <a:latin typeface="Arial"/>
                        </a:rPr>
                        <a:t>357042</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4/1/2011</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4:23:14 </a:t>
                      </a:r>
                      <a:r>
                        <a:rPr lang="en-US" sz="800" b="1" i="0" u="none" strike="noStrike" dirty="0" smtClean="0">
                          <a:solidFill>
                            <a:srgbClr val="000000"/>
                          </a:solidFill>
                          <a:latin typeface="Arial"/>
                        </a:rPr>
                        <a:t>A.M.</a:t>
                      </a:r>
                      <a:endParaRPr lang="en-US" sz="800" b="1" i="0" u="none" strike="noStrike" dirty="0">
                        <a:solidFill>
                          <a:srgbClr val="000000"/>
                        </a:solidFill>
                        <a:latin typeface="Arial"/>
                      </a:endParaRP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-112.3377</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33.5449</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10</a:t>
                      </a:r>
                    </a:p>
                  </a:txBody>
                  <a:tcPr marL="6569" marR="6569" marT="6569"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a:solidFill>
                            <a:srgbClr val="222222"/>
                          </a:solidFill>
                          <a:latin typeface="Arial"/>
                        </a:rPr>
                        <a:t>   0.03 </a:t>
                      </a:r>
                    </a:p>
                  </a:txBody>
                  <a:tcPr marL="6569" marR="6569" marT="6569"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rgbClr val="222222"/>
                          </a:solidFill>
                          <a:latin typeface="Arial"/>
                        </a:rPr>
                        <a:t>   0.02 </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0.63</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0.23</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2.64</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4.07</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stopped</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413</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smtClean="0">
                          <a:solidFill>
                            <a:srgbClr val="000000"/>
                          </a:solidFill>
                          <a:latin typeface="Arial"/>
                        </a:rPr>
                        <a:t>Indust-rial</a:t>
                      </a:r>
                      <a:endParaRPr lang="en-US" sz="800" b="1" i="0" u="none" strike="noStrike" dirty="0">
                        <a:solidFill>
                          <a:srgbClr val="000000"/>
                        </a:solidFill>
                        <a:latin typeface="Arial"/>
                      </a:endParaRP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r>
              <a:tr h="173826">
                <a:tc>
                  <a:txBody>
                    <a:bodyPr/>
                    <a:lstStyle/>
                    <a:p>
                      <a:pPr algn="ctr" fontAlgn="b"/>
                      <a:r>
                        <a:rPr lang="en-US" sz="800" b="1" i="0" u="none" strike="noStrike" dirty="0">
                          <a:solidFill>
                            <a:srgbClr val="000000"/>
                          </a:solidFill>
                          <a:latin typeface="Arial"/>
                        </a:rPr>
                        <a:t>357042</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4/1/2011</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4:23:28 </a:t>
                      </a:r>
                      <a:r>
                        <a:rPr lang="en-US" sz="800" b="1" i="0" u="none" strike="noStrike" dirty="0" smtClean="0">
                          <a:solidFill>
                            <a:srgbClr val="000000"/>
                          </a:solidFill>
                          <a:latin typeface="Arial"/>
                        </a:rPr>
                        <a:t>A.M.</a:t>
                      </a:r>
                      <a:endParaRPr lang="en-US" sz="800" b="1" i="0" u="none" strike="noStrike" dirty="0">
                        <a:solidFill>
                          <a:srgbClr val="000000"/>
                        </a:solidFill>
                        <a:latin typeface="Arial"/>
                      </a:endParaRP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-112.338</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33.5449</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11</a:t>
                      </a:r>
                    </a:p>
                  </a:txBody>
                  <a:tcPr marL="6569" marR="6569" marT="6569"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a:solidFill>
                            <a:srgbClr val="222222"/>
                          </a:solidFill>
                          <a:latin typeface="Arial"/>
                        </a:rPr>
                        <a:t>   0.02 </a:t>
                      </a:r>
                    </a:p>
                  </a:txBody>
                  <a:tcPr marL="6569" marR="6569" marT="6569"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rgbClr val="222222"/>
                          </a:solidFill>
                          <a:latin typeface="Arial"/>
                        </a:rPr>
                        <a:t>   0.01 </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0.23</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39.17</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4.07</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0.01</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stopped</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413</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smtClean="0">
                          <a:solidFill>
                            <a:srgbClr val="000000"/>
                          </a:solidFill>
                          <a:latin typeface="Arial"/>
                        </a:rPr>
                        <a:t>Indust-rial</a:t>
                      </a:r>
                      <a:endParaRPr lang="en-US" sz="800" b="1" i="0" u="none" strike="noStrike" dirty="0">
                        <a:solidFill>
                          <a:srgbClr val="000000"/>
                        </a:solidFill>
                        <a:latin typeface="Arial"/>
                      </a:endParaRP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r>
              <a:tr h="173826">
                <a:tc>
                  <a:txBody>
                    <a:bodyPr/>
                    <a:lstStyle/>
                    <a:p>
                      <a:pPr algn="ctr" fontAlgn="b"/>
                      <a:r>
                        <a:rPr lang="en-US" sz="800" b="1" i="0" u="none" strike="noStrike" dirty="0">
                          <a:solidFill>
                            <a:srgbClr val="000000"/>
                          </a:solidFill>
                          <a:latin typeface="Arial"/>
                        </a:rPr>
                        <a:t>357042</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4/1/2011</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5:02:38 </a:t>
                      </a:r>
                      <a:r>
                        <a:rPr lang="en-US" sz="800" b="1" i="0" u="none" strike="noStrike" dirty="0" smtClean="0">
                          <a:solidFill>
                            <a:srgbClr val="000000"/>
                          </a:solidFill>
                          <a:latin typeface="Arial"/>
                        </a:rPr>
                        <a:t>A.M.</a:t>
                      </a:r>
                      <a:endParaRPr lang="en-US" sz="800" b="1" i="0" u="none" strike="noStrike" dirty="0">
                        <a:solidFill>
                          <a:srgbClr val="000000"/>
                        </a:solidFill>
                        <a:latin typeface="Arial"/>
                      </a:endParaRP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-112.3381</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33.5449</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12</a:t>
                      </a:r>
                    </a:p>
                  </a:txBody>
                  <a:tcPr marL="6569" marR="6569" marT="6569"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a:solidFill>
                            <a:srgbClr val="222222"/>
                          </a:solidFill>
                          <a:latin typeface="Arial"/>
                        </a:rPr>
                        <a:t>   0.01 </a:t>
                      </a:r>
                    </a:p>
                  </a:txBody>
                  <a:tcPr marL="6569" marR="6569" marT="6569"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rgbClr val="222222"/>
                          </a:solidFill>
                          <a:latin typeface="Arial"/>
                        </a:rPr>
                        <a:t>   0.05 </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39.17</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20</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0.01</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0.15</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stopped</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413</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smtClean="0">
                          <a:solidFill>
                            <a:srgbClr val="000000"/>
                          </a:solidFill>
                          <a:latin typeface="Arial"/>
                        </a:rPr>
                        <a:t>Indust-rial</a:t>
                      </a:r>
                      <a:endParaRPr lang="en-US" sz="800" b="1" i="0" u="none" strike="noStrike" dirty="0">
                        <a:solidFill>
                          <a:srgbClr val="000000"/>
                        </a:solidFill>
                        <a:latin typeface="Arial"/>
                      </a:endParaRP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r>
              <a:tr h="173826">
                <a:tc>
                  <a:txBody>
                    <a:bodyPr/>
                    <a:lstStyle/>
                    <a:p>
                      <a:pPr algn="ctr" fontAlgn="b"/>
                      <a:r>
                        <a:rPr lang="en-US" sz="800" b="1" i="0" u="none" strike="noStrike" dirty="0">
                          <a:solidFill>
                            <a:srgbClr val="000000"/>
                          </a:solidFill>
                          <a:latin typeface="Arial"/>
                        </a:rPr>
                        <a:t>357042</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4/1/2011</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5:22:38 </a:t>
                      </a:r>
                      <a:r>
                        <a:rPr lang="en-US" sz="800" b="1" i="0" u="none" strike="noStrike" dirty="0" smtClean="0">
                          <a:solidFill>
                            <a:srgbClr val="000000"/>
                          </a:solidFill>
                          <a:latin typeface="Arial"/>
                        </a:rPr>
                        <a:t>A.M.</a:t>
                      </a:r>
                      <a:endParaRPr lang="en-US" sz="800" b="1" i="0" u="none" strike="noStrike" dirty="0">
                        <a:solidFill>
                          <a:srgbClr val="000000"/>
                        </a:solidFill>
                        <a:latin typeface="Arial"/>
                      </a:endParaRP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-112.3383</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33.5456</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13</a:t>
                      </a:r>
                    </a:p>
                  </a:txBody>
                  <a:tcPr marL="6569" marR="6569" marT="6569"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a:solidFill>
                            <a:srgbClr val="222222"/>
                          </a:solidFill>
                          <a:latin typeface="Arial"/>
                        </a:rPr>
                        <a:t>   0.05 </a:t>
                      </a:r>
                    </a:p>
                  </a:txBody>
                  <a:tcPr marL="6569" marR="6569" marT="6569"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rgbClr val="222222"/>
                          </a:solidFill>
                          <a:latin typeface="Arial"/>
                        </a:rPr>
                        <a:t>   0.13 </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20</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7.37</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0.15</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1.08</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stopped</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413</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smtClean="0">
                          <a:solidFill>
                            <a:srgbClr val="000000"/>
                          </a:solidFill>
                          <a:latin typeface="Arial"/>
                        </a:rPr>
                        <a:t>Indust-rial</a:t>
                      </a:r>
                      <a:endParaRPr lang="en-US" sz="800" b="1" i="0" u="none" strike="noStrike" dirty="0">
                        <a:solidFill>
                          <a:srgbClr val="000000"/>
                        </a:solidFill>
                        <a:latin typeface="Arial"/>
                      </a:endParaRP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r>
              <a:tr h="232384">
                <a:tc>
                  <a:txBody>
                    <a:bodyPr/>
                    <a:lstStyle/>
                    <a:p>
                      <a:pPr algn="ctr" fontAlgn="b"/>
                      <a:r>
                        <a:rPr lang="en-US" sz="800" b="1" i="0" u="none" strike="noStrike" dirty="0">
                          <a:solidFill>
                            <a:schemeClr val="accent3"/>
                          </a:solidFill>
                          <a:latin typeface="+mn-lt"/>
                        </a:rPr>
                        <a:t>357042</a:t>
                      </a: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smtClean="0">
                          <a:solidFill>
                            <a:schemeClr val="accent3"/>
                          </a:solidFill>
                          <a:latin typeface="+mn-lt"/>
                        </a:rPr>
                        <a:t>4/1/2011</a:t>
                      </a:r>
                      <a:endParaRPr lang="en-US" sz="800" b="1" i="0" u="none" strike="noStrike" dirty="0">
                        <a:solidFill>
                          <a:schemeClr val="accent3"/>
                        </a:solidFill>
                        <a:latin typeface="+mn-lt"/>
                      </a:endParaRP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a:solidFill>
                            <a:schemeClr val="accent3"/>
                          </a:solidFill>
                          <a:latin typeface="+mn-lt"/>
                        </a:rPr>
                        <a:t>5:30:00 </a:t>
                      </a:r>
                      <a:r>
                        <a:rPr lang="en-US" sz="800" b="1" i="0" u="none" strike="noStrike" dirty="0" smtClean="0">
                          <a:solidFill>
                            <a:schemeClr val="accent3"/>
                          </a:solidFill>
                          <a:latin typeface="+mn-lt"/>
                        </a:rPr>
                        <a:t>A.M.</a:t>
                      </a:r>
                      <a:endParaRPr lang="en-US" sz="800" b="1" i="0" u="none" strike="noStrike" dirty="0">
                        <a:solidFill>
                          <a:schemeClr val="accent3"/>
                        </a:solidFill>
                        <a:latin typeface="+mn-lt"/>
                      </a:endParaRP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a:solidFill>
                            <a:schemeClr val="accent3"/>
                          </a:solidFill>
                          <a:latin typeface="+mn-lt"/>
                        </a:rPr>
                        <a:t>-112.3385</a:t>
                      </a: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a:solidFill>
                            <a:schemeClr val="accent3"/>
                          </a:solidFill>
                          <a:latin typeface="+mn-lt"/>
                        </a:rPr>
                        <a:t>33.5475</a:t>
                      </a: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a:solidFill>
                            <a:schemeClr val="accent3"/>
                          </a:solidFill>
                          <a:latin typeface="+mn-lt"/>
                        </a:rPr>
                        <a:t>14</a:t>
                      </a:r>
                    </a:p>
                  </a:txBody>
                  <a:tcPr marL="9144" marR="9144" marT="9144" marB="9144"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smtClean="0">
                          <a:solidFill>
                            <a:schemeClr val="accent3"/>
                          </a:solidFill>
                          <a:latin typeface="+mn-lt"/>
                        </a:rPr>
                        <a:t>0.13 </a:t>
                      </a:r>
                      <a:endParaRPr lang="en-US" sz="800" b="1" i="0" u="none" strike="noStrike" dirty="0">
                        <a:solidFill>
                          <a:schemeClr val="accent3"/>
                        </a:solidFill>
                        <a:latin typeface="+mn-lt"/>
                      </a:endParaRPr>
                    </a:p>
                  </a:txBody>
                  <a:tcPr marL="9144" marR="9144" marT="9144" marB="9144"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smtClean="0">
                          <a:solidFill>
                            <a:schemeClr val="accent3"/>
                          </a:solidFill>
                          <a:latin typeface="+mn-lt"/>
                        </a:rPr>
                        <a:t>5.22 </a:t>
                      </a:r>
                      <a:endParaRPr lang="en-US" sz="800" b="1" i="0" u="none" strike="noStrike" dirty="0">
                        <a:solidFill>
                          <a:schemeClr val="accent3"/>
                        </a:solidFill>
                        <a:latin typeface="+mn-lt"/>
                      </a:endParaRP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chemeClr val="accent3"/>
                          </a:solidFill>
                          <a:latin typeface="+mn-lt"/>
                        </a:rPr>
                        <a:t>7.37</a:t>
                      </a: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chemeClr val="accent3"/>
                          </a:solidFill>
                          <a:latin typeface="+mn-lt"/>
                        </a:rPr>
                        <a:t>15</a:t>
                      </a: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chemeClr val="accent3"/>
                          </a:solidFill>
                          <a:latin typeface="+mn-lt"/>
                        </a:rPr>
                        <a:t>1.08</a:t>
                      </a: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chemeClr val="accent3"/>
                          </a:solidFill>
                          <a:latin typeface="+mn-lt"/>
                        </a:rPr>
                        <a:t>20.88</a:t>
                      </a: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chemeClr val="accent3"/>
                          </a:solidFill>
                          <a:latin typeface="+mn-lt"/>
                        </a:rPr>
                        <a:t>Starting</a:t>
                      </a: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chemeClr val="accent3"/>
                          </a:solidFill>
                          <a:latin typeface="+mn-lt"/>
                        </a:rPr>
                        <a:t>413</a:t>
                      </a: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smtClean="0">
                          <a:solidFill>
                            <a:schemeClr val="accent3"/>
                          </a:solidFill>
                          <a:latin typeface="+mn-lt"/>
                        </a:rPr>
                        <a:t>Indus-trial</a:t>
                      </a:r>
                      <a:endParaRPr lang="en-US" sz="800" b="1" i="0" u="none" strike="noStrike" dirty="0">
                        <a:solidFill>
                          <a:schemeClr val="accent3"/>
                        </a:solidFill>
                        <a:latin typeface="+mn-lt"/>
                      </a:endParaRP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r>
              <a:tr h="117198">
                <a:tc>
                  <a:txBody>
                    <a:bodyPr/>
                    <a:lstStyle/>
                    <a:p>
                      <a:pPr algn="ctr" fontAlgn="b"/>
                      <a:r>
                        <a:rPr lang="en-US" sz="800" b="1" i="0" u="none" strike="noStrike" dirty="0">
                          <a:solidFill>
                            <a:srgbClr val="000000"/>
                          </a:solidFill>
                          <a:latin typeface="Arial"/>
                        </a:rPr>
                        <a:t>357042</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4/1/2011</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5:45:00 </a:t>
                      </a:r>
                      <a:r>
                        <a:rPr lang="en-US" sz="800" b="1" i="0" u="none" strike="noStrike" dirty="0" smtClean="0">
                          <a:solidFill>
                            <a:srgbClr val="000000"/>
                          </a:solidFill>
                          <a:latin typeface="Arial"/>
                        </a:rPr>
                        <a:t>A.M.</a:t>
                      </a:r>
                      <a:endParaRPr lang="en-US" sz="800" b="1" i="0" u="none" strike="noStrike" dirty="0">
                        <a:solidFill>
                          <a:srgbClr val="000000"/>
                        </a:solidFill>
                        <a:latin typeface="Arial"/>
                      </a:endParaRP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-112.2673</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33.5009</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15</a:t>
                      </a:r>
                    </a:p>
                  </a:txBody>
                  <a:tcPr marL="6569" marR="6569" marT="6569"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a:solidFill>
                            <a:srgbClr val="222222"/>
                          </a:solidFill>
                          <a:latin typeface="Arial"/>
                        </a:rPr>
                        <a:t>   5.22 </a:t>
                      </a:r>
                    </a:p>
                  </a:txBody>
                  <a:tcPr marL="6569" marR="6569" marT="6569"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rgbClr val="222222"/>
                          </a:solidFill>
                          <a:latin typeface="Arial"/>
                        </a:rPr>
                        <a:t>   7.53 </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15</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15</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20.88</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30.11</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moving</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 </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 </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r>
              <a:tr h="119338">
                <a:tc>
                  <a:txBody>
                    <a:bodyPr/>
                    <a:lstStyle/>
                    <a:p>
                      <a:pPr algn="ctr" fontAlgn="b"/>
                      <a:r>
                        <a:rPr lang="en-US" sz="800" b="1" i="0" u="none" strike="noStrike" dirty="0">
                          <a:solidFill>
                            <a:srgbClr val="000000"/>
                          </a:solidFill>
                          <a:latin typeface="Arial"/>
                        </a:rPr>
                        <a:t>357042</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4/1/2011</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6:00:00 </a:t>
                      </a:r>
                      <a:r>
                        <a:rPr lang="en-US" sz="800" b="1" i="0" u="none" strike="noStrike" dirty="0" smtClean="0">
                          <a:solidFill>
                            <a:srgbClr val="000000"/>
                          </a:solidFill>
                          <a:latin typeface="Arial"/>
                        </a:rPr>
                        <a:t>A.M.</a:t>
                      </a:r>
                      <a:endParaRPr lang="en-US" sz="800" b="1" i="0" u="none" strike="noStrike" dirty="0">
                        <a:solidFill>
                          <a:srgbClr val="000000"/>
                        </a:solidFill>
                        <a:latin typeface="Arial"/>
                      </a:endParaRP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-112.1391</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33.4804</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16</a:t>
                      </a:r>
                    </a:p>
                  </a:txBody>
                  <a:tcPr marL="6569" marR="6569" marT="6569"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a:solidFill>
                            <a:srgbClr val="222222"/>
                          </a:solidFill>
                          <a:latin typeface="Arial"/>
                        </a:rPr>
                        <a:t>   7.53 </a:t>
                      </a:r>
                    </a:p>
                  </a:txBody>
                  <a:tcPr marL="6569" marR="6569" marT="6569"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rgbClr val="222222"/>
                          </a:solidFill>
                          <a:latin typeface="Arial"/>
                        </a:rPr>
                        <a:t>   0.30 </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15</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1.23</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30.11</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14.61</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moving</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 </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 </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r>
              <a:tr h="132363">
                <a:tc>
                  <a:txBody>
                    <a:bodyPr/>
                    <a:lstStyle/>
                    <a:p>
                      <a:pPr algn="ctr" fontAlgn="b"/>
                      <a:r>
                        <a:rPr lang="en-US" sz="800" b="1" i="0" u="none" strike="noStrike" dirty="0">
                          <a:solidFill>
                            <a:schemeClr val="accent3"/>
                          </a:solidFill>
                          <a:latin typeface="+mn-lt"/>
                        </a:rPr>
                        <a:t>357042</a:t>
                      </a: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smtClean="0">
                          <a:solidFill>
                            <a:schemeClr val="accent3"/>
                          </a:solidFill>
                          <a:latin typeface="+mn-lt"/>
                        </a:rPr>
                        <a:t>4/1/2011</a:t>
                      </a:r>
                      <a:endParaRPr lang="en-US" sz="800" b="1" i="0" u="none" strike="noStrike" dirty="0">
                        <a:solidFill>
                          <a:schemeClr val="accent3"/>
                        </a:solidFill>
                        <a:latin typeface="+mn-lt"/>
                      </a:endParaRP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a:solidFill>
                            <a:schemeClr val="accent3"/>
                          </a:solidFill>
                          <a:latin typeface="+mn-lt"/>
                        </a:rPr>
                        <a:t>6:01:14 </a:t>
                      </a:r>
                      <a:r>
                        <a:rPr lang="en-US" sz="800" b="1" i="0" u="none" strike="noStrike" dirty="0" smtClean="0">
                          <a:solidFill>
                            <a:schemeClr val="accent3"/>
                          </a:solidFill>
                          <a:latin typeface="+mn-lt"/>
                        </a:rPr>
                        <a:t>A.M.</a:t>
                      </a:r>
                      <a:endParaRPr lang="en-US" sz="800" b="1" i="0" u="none" strike="noStrike" dirty="0">
                        <a:solidFill>
                          <a:schemeClr val="accent3"/>
                        </a:solidFill>
                        <a:latin typeface="+mn-lt"/>
                      </a:endParaRP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a:solidFill>
                            <a:schemeClr val="accent3"/>
                          </a:solidFill>
                          <a:latin typeface="+mn-lt"/>
                        </a:rPr>
                        <a:t>-112.1345</a:t>
                      </a: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a:solidFill>
                            <a:schemeClr val="accent3"/>
                          </a:solidFill>
                          <a:latin typeface="+mn-lt"/>
                        </a:rPr>
                        <a:t>33.4784</a:t>
                      </a: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a:solidFill>
                            <a:schemeClr val="accent3"/>
                          </a:solidFill>
                          <a:latin typeface="+mn-lt"/>
                        </a:rPr>
                        <a:t>17</a:t>
                      </a:r>
                    </a:p>
                  </a:txBody>
                  <a:tcPr marL="9144" marR="9144" marT="9144" marB="9144"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smtClean="0">
                          <a:solidFill>
                            <a:schemeClr val="accent3"/>
                          </a:solidFill>
                          <a:latin typeface="+mn-lt"/>
                        </a:rPr>
                        <a:t>0.30 </a:t>
                      </a:r>
                      <a:endParaRPr lang="en-US" sz="800" b="1" i="0" u="none" strike="noStrike" dirty="0">
                        <a:solidFill>
                          <a:schemeClr val="accent3"/>
                        </a:solidFill>
                        <a:latin typeface="+mn-lt"/>
                      </a:endParaRPr>
                    </a:p>
                  </a:txBody>
                  <a:tcPr marL="9144" marR="9144" marT="9144" marB="9144"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chemeClr val="accent3"/>
                          </a:solidFill>
                          <a:latin typeface="+mn-lt"/>
                        </a:rPr>
                        <a:t> </a:t>
                      </a:r>
                      <a:r>
                        <a:rPr lang="en-US" sz="800" b="1" i="0" u="none" strike="noStrike" dirty="0" smtClean="0">
                          <a:solidFill>
                            <a:schemeClr val="accent3"/>
                          </a:solidFill>
                          <a:latin typeface="+mn-lt"/>
                        </a:rPr>
                        <a:t>0.00</a:t>
                      </a:r>
                      <a:endParaRPr lang="en-US" sz="800" b="1" i="0" u="none" strike="noStrike" dirty="0">
                        <a:solidFill>
                          <a:schemeClr val="accent3"/>
                        </a:solidFill>
                        <a:latin typeface="+mn-lt"/>
                      </a:endParaRP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chemeClr val="accent3"/>
                          </a:solidFill>
                          <a:latin typeface="+mn-lt"/>
                        </a:rPr>
                        <a:t>1.23</a:t>
                      </a: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chemeClr val="accent3"/>
                          </a:solidFill>
                          <a:latin typeface="+mn-lt"/>
                        </a:rPr>
                        <a:t>0.17</a:t>
                      </a: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chemeClr val="accent3"/>
                          </a:solidFill>
                          <a:latin typeface="+mn-lt"/>
                        </a:rPr>
                        <a:t>14.61</a:t>
                      </a: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chemeClr val="accent3"/>
                          </a:solidFill>
                          <a:latin typeface="+mn-lt"/>
                        </a:rPr>
                        <a:t>1.45</a:t>
                      </a: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chemeClr val="accent3"/>
                          </a:solidFill>
                          <a:latin typeface="+mn-lt"/>
                        </a:rPr>
                        <a:t>Stopping</a:t>
                      </a: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chemeClr val="accent3"/>
                          </a:solidFill>
                          <a:latin typeface="+mn-lt"/>
                        </a:rPr>
                        <a:t> </a:t>
                      </a: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chemeClr val="accent3"/>
                          </a:solidFill>
                          <a:latin typeface="+mn-lt"/>
                        </a:rPr>
                        <a:t> </a:t>
                      </a: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r>
              <a:tr h="111898">
                <a:tc>
                  <a:txBody>
                    <a:bodyPr/>
                    <a:lstStyle/>
                    <a:p>
                      <a:pPr algn="ctr" fontAlgn="b"/>
                      <a:r>
                        <a:rPr lang="en-US" sz="800" b="1" i="0" u="none" strike="noStrike" dirty="0">
                          <a:solidFill>
                            <a:srgbClr val="000000"/>
                          </a:solidFill>
                          <a:latin typeface="Arial"/>
                        </a:rPr>
                        <a:t>357042</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4/1/2011</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6:01:24 AM</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-112.1346</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33.4784</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18</a:t>
                      </a:r>
                    </a:p>
                  </a:txBody>
                  <a:tcPr marL="6569" marR="6569" marT="6569"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a:solidFill>
                            <a:srgbClr val="222222"/>
                          </a:solidFill>
                          <a:latin typeface="Arial"/>
                        </a:rPr>
                        <a:t>   0.00 </a:t>
                      </a:r>
                    </a:p>
                  </a:txBody>
                  <a:tcPr marL="6569" marR="6569" marT="6569"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rgbClr val="222222"/>
                          </a:solidFill>
                          <a:latin typeface="Arial"/>
                        </a:rPr>
                        <a:t>   0.00 </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0.17</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1.23</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1.45</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0.07</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stopped</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745</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Landfill</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r>
              <a:tr h="103152">
                <a:tc>
                  <a:txBody>
                    <a:bodyPr/>
                    <a:lstStyle/>
                    <a:p>
                      <a:pPr algn="ctr" fontAlgn="b"/>
                      <a:r>
                        <a:rPr lang="en-US" sz="800" b="1" i="0" u="none" strike="noStrike" dirty="0">
                          <a:solidFill>
                            <a:srgbClr val="000000"/>
                          </a:solidFill>
                          <a:latin typeface="Arial"/>
                        </a:rPr>
                        <a:t>357042</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4/1/2011</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6:02:38 AM</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-112.1346</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33.4784</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19</a:t>
                      </a:r>
                    </a:p>
                  </a:txBody>
                  <a:tcPr marL="6569" marR="6569" marT="6569"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a:solidFill>
                            <a:srgbClr val="222222"/>
                          </a:solidFill>
                          <a:latin typeface="Arial"/>
                        </a:rPr>
                        <a:t>   0.00 </a:t>
                      </a:r>
                    </a:p>
                  </a:txBody>
                  <a:tcPr marL="6569" marR="6569" marT="6569"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rgbClr val="222222"/>
                          </a:solidFill>
                          <a:latin typeface="Arial"/>
                        </a:rPr>
                        <a:t>   0.03 </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1.23</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80.6</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0.07</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0.02</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stopped</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745</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Landfill</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r>
              <a:tr h="72634">
                <a:tc>
                  <a:txBody>
                    <a:bodyPr/>
                    <a:lstStyle/>
                    <a:p>
                      <a:pPr algn="ctr" fontAlgn="b"/>
                      <a:r>
                        <a:rPr lang="en-US" sz="800" b="1" i="0" u="none" strike="noStrike" dirty="0">
                          <a:solidFill>
                            <a:srgbClr val="000000"/>
                          </a:solidFill>
                          <a:latin typeface="Arial"/>
                        </a:rPr>
                        <a:t>357042</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4/1/2011</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7:23:14 AM</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-112.1351</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33.4784</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20</a:t>
                      </a:r>
                    </a:p>
                  </a:txBody>
                  <a:tcPr marL="6569" marR="6569" marT="6569"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a:solidFill>
                            <a:srgbClr val="222222"/>
                          </a:solidFill>
                          <a:latin typeface="Arial"/>
                        </a:rPr>
                        <a:t>   0.03 </a:t>
                      </a:r>
                    </a:p>
                  </a:txBody>
                  <a:tcPr marL="6569" marR="6569" marT="6569"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rgbClr val="222222"/>
                          </a:solidFill>
                          <a:latin typeface="Arial"/>
                        </a:rPr>
                        <a:t>   0.03 </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80.6</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10.4</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0.02</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0.2</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stopped</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745</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Landfill</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r>
              <a:tr h="107431">
                <a:tc>
                  <a:txBody>
                    <a:bodyPr/>
                    <a:lstStyle/>
                    <a:p>
                      <a:pPr algn="ctr" fontAlgn="b"/>
                      <a:r>
                        <a:rPr lang="en-US" sz="800" b="1" i="0" u="none" strike="noStrike" dirty="0">
                          <a:solidFill>
                            <a:srgbClr val="000000"/>
                          </a:solidFill>
                          <a:latin typeface="Arial"/>
                        </a:rPr>
                        <a:t>357042</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4/1/2011</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7:33:38 AM</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-112.1345</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33.4785</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21</a:t>
                      </a:r>
                    </a:p>
                  </a:txBody>
                  <a:tcPr marL="6569" marR="6569" marT="6569"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a:solidFill>
                            <a:srgbClr val="222222"/>
                          </a:solidFill>
                          <a:latin typeface="Arial"/>
                        </a:rPr>
                        <a:t>   0.03 </a:t>
                      </a:r>
                    </a:p>
                  </a:txBody>
                  <a:tcPr marL="6569" marR="6569" marT="6569"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rgbClr val="222222"/>
                          </a:solidFill>
                          <a:latin typeface="Arial"/>
                        </a:rPr>
                        <a:t>   0.04 </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10.4</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0.87</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0.2</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2.91</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stopped</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745</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Landfill</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r>
              <a:tr h="98685">
                <a:tc>
                  <a:txBody>
                    <a:bodyPr/>
                    <a:lstStyle/>
                    <a:p>
                      <a:pPr algn="ctr" fontAlgn="b"/>
                      <a:r>
                        <a:rPr lang="en-US" sz="800" b="1" i="0" u="none" strike="noStrike" dirty="0">
                          <a:solidFill>
                            <a:schemeClr val="accent3"/>
                          </a:solidFill>
                          <a:latin typeface="+mn-lt"/>
                        </a:rPr>
                        <a:t>357042</a:t>
                      </a: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smtClean="0">
                          <a:solidFill>
                            <a:schemeClr val="accent3"/>
                          </a:solidFill>
                          <a:latin typeface="+mn-lt"/>
                        </a:rPr>
                        <a:t>4/1/2011</a:t>
                      </a:r>
                      <a:endParaRPr lang="en-US" sz="800" b="1" i="0" u="none" strike="noStrike" dirty="0">
                        <a:solidFill>
                          <a:schemeClr val="accent3"/>
                        </a:solidFill>
                        <a:latin typeface="+mn-lt"/>
                      </a:endParaRP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a:solidFill>
                            <a:schemeClr val="accent3"/>
                          </a:solidFill>
                          <a:latin typeface="+mn-lt"/>
                        </a:rPr>
                        <a:t>7:34:30 </a:t>
                      </a:r>
                      <a:r>
                        <a:rPr lang="en-US" sz="800" b="1" i="0" u="none" strike="noStrike" dirty="0" smtClean="0">
                          <a:solidFill>
                            <a:schemeClr val="accent3"/>
                          </a:solidFill>
                          <a:latin typeface="+mn-lt"/>
                        </a:rPr>
                        <a:t>A.M.</a:t>
                      </a:r>
                      <a:endParaRPr lang="en-US" sz="800" b="1" i="0" u="none" strike="noStrike" dirty="0">
                        <a:solidFill>
                          <a:schemeClr val="accent3"/>
                        </a:solidFill>
                        <a:latin typeface="+mn-lt"/>
                      </a:endParaRP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a:solidFill>
                            <a:schemeClr val="accent3"/>
                          </a:solidFill>
                          <a:latin typeface="+mn-lt"/>
                        </a:rPr>
                        <a:t>-112.1344</a:t>
                      </a: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a:solidFill>
                            <a:schemeClr val="accent3"/>
                          </a:solidFill>
                          <a:latin typeface="+mn-lt"/>
                        </a:rPr>
                        <a:t>33.4791</a:t>
                      </a: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a:solidFill>
                            <a:schemeClr val="accent3"/>
                          </a:solidFill>
                          <a:latin typeface="+mn-lt"/>
                        </a:rPr>
                        <a:t>22</a:t>
                      </a:r>
                    </a:p>
                  </a:txBody>
                  <a:tcPr marL="9144" marR="9144" marT="9144" marB="9144"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smtClean="0">
                          <a:solidFill>
                            <a:schemeClr val="accent3"/>
                          </a:solidFill>
                          <a:latin typeface="+mn-lt"/>
                        </a:rPr>
                        <a:t>0.04 </a:t>
                      </a:r>
                      <a:endParaRPr lang="en-US" sz="800" b="1" i="0" u="none" strike="noStrike" dirty="0">
                        <a:solidFill>
                          <a:schemeClr val="accent3"/>
                        </a:solidFill>
                        <a:latin typeface="+mn-lt"/>
                      </a:endParaRPr>
                    </a:p>
                  </a:txBody>
                  <a:tcPr marL="9144" marR="9144" marT="9144" marB="9144"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chemeClr val="accent3"/>
                          </a:solidFill>
                          <a:latin typeface="+mn-lt"/>
                        </a:rPr>
                        <a:t> </a:t>
                      </a:r>
                      <a:r>
                        <a:rPr lang="en-US" sz="800" b="1" i="0" u="none" strike="noStrike" dirty="0" smtClean="0">
                          <a:solidFill>
                            <a:schemeClr val="accent3"/>
                          </a:solidFill>
                          <a:latin typeface="+mn-lt"/>
                        </a:rPr>
                        <a:t>2.98 </a:t>
                      </a:r>
                      <a:endParaRPr lang="en-US" sz="800" b="1" i="0" u="none" strike="noStrike" dirty="0">
                        <a:solidFill>
                          <a:schemeClr val="accent3"/>
                        </a:solidFill>
                        <a:latin typeface="+mn-lt"/>
                      </a:endParaRP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chemeClr val="accent3"/>
                          </a:solidFill>
                          <a:latin typeface="+mn-lt"/>
                        </a:rPr>
                        <a:t>0.87</a:t>
                      </a: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chemeClr val="accent3"/>
                          </a:solidFill>
                          <a:latin typeface="+mn-lt"/>
                        </a:rPr>
                        <a:t>10.5</a:t>
                      </a: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chemeClr val="accent3"/>
                          </a:solidFill>
                          <a:latin typeface="+mn-lt"/>
                        </a:rPr>
                        <a:t>2.91</a:t>
                      </a: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chemeClr val="accent3"/>
                          </a:solidFill>
                          <a:latin typeface="+mn-lt"/>
                        </a:rPr>
                        <a:t>17.04</a:t>
                      </a: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chemeClr val="accent3"/>
                          </a:solidFill>
                          <a:latin typeface="+mn-lt"/>
                        </a:rPr>
                        <a:t>Starting</a:t>
                      </a: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chemeClr val="accent3"/>
                          </a:solidFill>
                          <a:latin typeface="+mn-lt"/>
                        </a:rPr>
                        <a:t>745</a:t>
                      </a: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smtClean="0">
                          <a:solidFill>
                            <a:schemeClr val="accent3"/>
                          </a:solidFill>
                          <a:latin typeface="+mn-lt"/>
                        </a:rPr>
                        <a:t>Landfill</a:t>
                      </a:r>
                      <a:endParaRPr lang="en-US" sz="800" b="1" i="0" u="none" strike="noStrike" dirty="0">
                        <a:solidFill>
                          <a:schemeClr val="accent3"/>
                        </a:solidFill>
                        <a:latin typeface="+mn-lt"/>
                      </a:endParaRP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r>
              <a:tr h="110877">
                <a:tc>
                  <a:txBody>
                    <a:bodyPr/>
                    <a:lstStyle/>
                    <a:p>
                      <a:pPr algn="ctr" fontAlgn="b"/>
                      <a:r>
                        <a:rPr lang="en-US" sz="800" b="1" i="0" u="none" strike="noStrike" dirty="0">
                          <a:solidFill>
                            <a:srgbClr val="000000"/>
                          </a:solidFill>
                          <a:latin typeface="Arial"/>
                        </a:rPr>
                        <a:t>357042</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4/1/2011</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7:45:00 AM</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-112.1692</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33.4472</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23</a:t>
                      </a:r>
                    </a:p>
                  </a:txBody>
                  <a:tcPr marL="6569" marR="6569" marT="6569"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a:solidFill>
                            <a:srgbClr val="222222"/>
                          </a:solidFill>
                          <a:latin typeface="Arial"/>
                        </a:rPr>
                        <a:t>   2.98 </a:t>
                      </a:r>
                    </a:p>
                  </a:txBody>
                  <a:tcPr marL="6569" marR="6569" marT="6569"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rgbClr val="222222"/>
                          </a:solidFill>
                          <a:latin typeface="Arial"/>
                        </a:rPr>
                        <a:t>   0.83 </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10.5</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3.9</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17.04</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12.77</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Moving</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 </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 </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r>
              <a:tr h="173826">
                <a:tc>
                  <a:txBody>
                    <a:bodyPr/>
                    <a:lstStyle/>
                    <a:p>
                      <a:pPr algn="ctr" fontAlgn="b"/>
                      <a:r>
                        <a:rPr lang="en-US" sz="800" b="1" i="0" u="none" strike="noStrike" dirty="0">
                          <a:solidFill>
                            <a:schemeClr val="accent3"/>
                          </a:solidFill>
                          <a:latin typeface="+mn-lt"/>
                        </a:rPr>
                        <a:t>357042</a:t>
                      </a: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smtClean="0">
                          <a:solidFill>
                            <a:schemeClr val="accent3"/>
                          </a:solidFill>
                          <a:latin typeface="+mn-lt"/>
                        </a:rPr>
                        <a:t>4/1/2011</a:t>
                      </a:r>
                      <a:endParaRPr lang="en-US" sz="800" b="1" i="0" u="none" strike="noStrike" dirty="0">
                        <a:solidFill>
                          <a:schemeClr val="accent3"/>
                        </a:solidFill>
                        <a:latin typeface="+mn-lt"/>
                      </a:endParaRP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a:solidFill>
                            <a:schemeClr val="accent3"/>
                          </a:solidFill>
                          <a:latin typeface="+mn-lt"/>
                        </a:rPr>
                        <a:t>7:48:54 </a:t>
                      </a:r>
                      <a:r>
                        <a:rPr lang="en-US" sz="800" b="1" i="0" u="none" strike="noStrike" dirty="0" smtClean="0">
                          <a:solidFill>
                            <a:schemeClr val="accent3"/>
                          </a:solidFill>
                          <a:latin typeface="+mn-lt"/>
                        </a:rPr>
                        <a:t>A.M.</a:t>
                      </a:r>
                      <a:endParaRPr lang="en-US" sz="800" b="1" i="0" u="none" strike="noStrike" dirty="0">
                        <a:solidFill>
                          <a:schemeClr val="accent3"/>
                        </a:solidFill>
                        <a:latin typeface="+mn-lt"/>
                      </a:endParaRP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a:solidFill>
                            <a:schemeClr val="accent3"/>
                          </a:solidFill>
                          <a:latin typeface="+mn-lt"/>
                        </a:rPr>
                        <a:t>-112.1702</a:t>
                      </a: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a:solidFill>
                            <a:schemeClr val="accent3"/>
                          </a:solidFill>
                          <a:latin typeface="+mn-lt"/>
                        </a:rPr>
                        <a:t>33.4352</a:t>
                      </a: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a:solidFill>
                            <a:schemeClr val="accent3"/>
                          </a:solidFill>
                          <a:latin typeface="+mn-lt"/>
                        </a:rPr>
                        <a:t>24</a:t>
                      </a:r>
                    </a:p>
                  </a:txBody>
                  <a:tcPr marL="9144" marR="9144" marT="9144" marB="9144"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smtClean="0">
                          <a:solidFill>
                            <a:schemeClr val="accent3"/>
                          </a:solidFill>
                          <a:latin typeface="+mn-lt"/>
                        </a:rPr>
                        <a:t>0.83</a:t>
                      </a:r>
                      <a:endParaRPr lang="en-US" sz="800" b="1" i="0" u="none" strike="noStrike" dirty="0">
                        <a:solidFill>
                          <a:schemeClr val="accent3"/>
                        </a:solidFill>
                        <a:latin typeface="+mn-lt"/>
                      </a:endParaRPr>
                    </a:p>
                  </a:txBody>
                  <a:tcPr marL="9144" marR="9144" marT="9144" marB="9144"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smtClean="0">
                          <a:solidFill>
                            <a:schemeClr val="accent3"/>
                          </a:solidFill>
                          <a:latin typeface="+mn-lt"/>
                        </a:rPr>
                        <a:t>0.00 </a:t>
                      </a:r>
                      <a:endParaRPr lang="en-US" sz="800" b="1" i="0" u="none" strike="noStrike" dirty="0">
                        <a:solidFill>
                          <a:schemeClr val="accent3"/>
                        </a:solidFill>
                        <a:latin typeface="+mn-lt"/>
                      </a:endParaRP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chemeClr val="accent3"/>
                          </a:solidFill>
                          <a:latin typeface="+mn-lt"/>
                        </a:rPr>
                        <a:t>3.9</a:t>
                      </a: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chemeClr val="accent3"/>
                          </a:solidFill>
                          <a:latin typeface="+mn-lt"/>
                        </a:rPr>
                        <a:t>13.77</a:t>
                      </a: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chemeClr val="accent3"/>
                          </a:solidFill>
                          <a:latin typeface="+mn-lt"/>
                        </a:rPr>
                        <a:t>12.77</a:t>
                      </a: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chemeClr val="accent3"/>
                          </a:solidFill>
                          <a:latin typeface="+mn-lt"/>
                        </a:rPr>
                        <a:t>0.01</a:t>
                      </a: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chemeClr val="accent3"/>
                          </a:solidFill>
                          <a:latin typeface="+mn-lt"/>
                        </a:rPr>
                        <a:t>Stopping</a:t>
                      </a: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chemeClr val="accent3"/>
                          </a:solidFill>
                          <a:latin typeface="+mn-lt"/>
                        </a:rPr>
                        <a:t>884</a:t>
                      </a: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smtClean="0">
                          <a:solidFill>
                            <a:schemeClr val="accent3"/>
                          </a:solidFill>
                          <a:latin typeface="+mn-lt"/>
                        </a:rPr>
                        <a:t>Indus-trial</a:t>
                      </a:r>
                      <a:endParaRPr lang="en-US" sz="800" b="1" i="0" u="none" strike="noStrike" dirty="0">
                        <a:solidFill>
                          <a:schemeClr val="accent3"/>
                        </a:solidFill>
                        <a:latin typeface="+mn-lt"/>
                      </a:endParaRP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r>
              <a:tr h="101260">
                <a:tc>
                  <a:txBody>
                    <a:bodyPr/>
                    <a:lstStyle/>
                    <a:p>
                      <a:pPr algn="ctr" fontAlgn="b"/>
                      <a:r>
                        <a:rPr lang="en-US" sz="800" b="1" i="0" u="none" strike="noStrike" dirty="0">
                          <a:solidFill>
                            <a:srgbClr val="000000"/>
                          </a:solidFill>
                          <a:latin typeface="Arial"/>
                        </a:rPr>
                        <a:t>357042</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accent1"/>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4/1/2011</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accent1"/>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8:02:40 AM</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accent1"/>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-112.1702</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accent1"/>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33.4352</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accent1"/>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25</a:t>
                      </a:r>
                    </a:p>
                  </a:txBody>
                  <a:tcPr marL="6569" marR="6569" marT="6569"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accent1"/>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800" b="1" i="0" u="none" strike="noStrike" dirty="0">
                          <a:solidFill>
                            <a:srgbClr val="222222"/>
                          </a:solidFill>
                          <a:latin typeface="Arial"/>
                        </a:rPr>
                        <a:t>   0.00 </a:t>
                      </a:r>
                    </a:p>
                  </a:txBody>
                  <a:tcPr marL="6569" marR="6569" marT="6569"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accent2"/>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rgbClr val="222222"/>
                          </a:solidFill>
                          <a:latin typeface="Arial"/>
                        </a:rPr>
                        <a:t>       -   </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accent2"/>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13.77</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accent2"/>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accent2"/>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0.01</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accent2"/>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accent2"/>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Last Stopped</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accent2"/>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 </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accent2"/>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800" b="1" i="0" u="none" strike="noStrike" dirty="0">
                          <a:solidFill>
                            <a:srgbClr val="000000"/>
                          </a:solidFill>
                          <a:latin typeface="Arial"/>
                        </a:rPr>
                        <a:t> </a:t>
                      </a:r>
                    </a:p>
                  </a:txBody>
                  <a:tcPr marL="6569" marR="6569" marT="6569"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accent2"/>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r>
            </a:tbl>
          </a:graphicData>
        </a:graphic>
      </p:graphicFrame>
      <p:sp>
        <p:nvSpPr>
          <p:cNvPr id="2" name="Title 1"/>
          <p:cNvSpPr>
            <a:spLocks noGrp="1"/>
          </p:cNvSpPr>
          <p:nvPr>
            <p:ph type="title"/>
          </p:nvPr>
        </p:nvSpPr>
        <p:spPr/>
        <p:txBody>
          <a:bodyPr/>
          <a:lstStyle/>
          <a:p>
            <a:r>
              <a:rPr lang="en-US" dirty="0" smtClean="0"/>
              <a:t>Processing of One Truck Tour</a:t>
            </a:r>
            <a:endParaRPr lang="en-US" dirty="0"/>
          </a:p>
        </p:txBody>
      </p:sp>
      <p:sp>
        <p:nvSpPr>
          <p:cNvPr id="4" name="Slide Number Placeholder 3"/>
          <p:cNvSpPr>
            <a:spLocks noGrp="1"/>
          </p:cNvSpPr>
          <p:nvPr>
            <p:ph type="sldNum" sz="quarter" idx="12"/>
          </p:nvPr>
        </p:nvSpPr>
        <p:spPr/>
        <p:txBody>
          <a:bodyPr/>
          <a:lstStyle/>
          <a:p>
            <a:fld id="{7D3658A7-9865-4992-B0E6-7E801D7B1546}" type="slidenum">
              <a:rPr lang="en-US" smtClean="0"/>
              <a:pPr/>
              <a:t>8</a:t>
            </a:fld>
            <a:endParaRPr lang="en-US" dirty="0"/>
          </a:p>
        </p:txBody>
      </p:sp>
      <p:sp>
        <p:nvSpPr>
          <p:cNvPr id="9" name="Down Arrow Callout 8"/>
          <p:cNvSpPr/>
          <p:nvPr/>
        </p:nvSpPr>
        <p:spPr>
          <a:xfrm>
            <a:off x="792891" y="1166657"/>
            <a:ext cx="3198249" cy="497720"/>
          </a:xfrm>
          <a:prstGeom prst="downArrowCallou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solidFill>
              <a:schemeClr val="accent1">
                <a:lumMod val="60000"/>
                <a:lumOff val="4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b="1" dirty="0" smtClean="0">
                <a:solidFill>
                  <a:schemeClr val="tx1"/>
                </a:solidFill>
              </a:rPr>
              <a:t>Primary Anonymized Data</a:t>
            </a:r>
            <a:endParaRPr lang="en-US" sz="1400" b="1" dirty="0">
              <a:solidFill>
                <a:schemeClr val="tx1"/>
              </a:solidFill>
            </a:endParaRPr>
          </a:p>
        </p:txBody>
      </p:sp>
      <p:sp>
        <p:nvSpPr>
          <p:cNvPr id="10" name="Down Arrow Callout 9"/>
          <p:cNvSpPr/>
          <p:nvPr/>
        </p:nvSpPr>
        <p:spPr>
          <a:xfrm>
            <a:off x="4259942" y="1157513"/>
            <a:ext cx="4675332" cy="497720"/>
          </a:xfrm>
          <a:prstGeom prst="downArrowCallou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t="100000" r="100000"/>
            </a:path>
            <a:tileRect l="-100000" b="-100000"/>
          </a:gradFill>
          <a:ln>
            <a:solidFill>
              <a:schemeClr val="accent2">
                <a:lumMod val="60000"/>
                <a:lumOff val="4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b="1" dirty="0" smtClean="0">
                <a:solidFill>
                  <a:schemeClr val="tx1"/>
                </a:solidFill>
                <a:effectLst>
                  <a:outerShdw blurRad="38100" dist="38100" dir="2700000" algn="tl">
                    <a:srgbClr val="000000">
                      <a:alpha val="43137"/>
                    </a:srgbClr>
                  </a:outerShdw>
                </a:effectLst>
              </a:rPr>
              <a:t>Processed Data</a:t>
            </a:r>
            <a:endParaRPr lang="en-US" sz="1400" b="1" dirty="0">
              <a:solidFill>
                <a:schemeClr val="tx1"/>
              </a:solidFill>
              <a:effectLst>
                <a:outerShdw blurRad="38100" dist="38100" dir="2700000" algn="tl">
                  <a:srgbClr val="000000">
                    <a:alpha val="43137"/>
                  </a:srgbClr>
                </a:outerShdw>
              </a:effectLst>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75904" y="6323166"/>
            <a:ext cx="1644668" cy="316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Processing of One Truck Tour</a:t>
            </a:r>
            <a:endParaRPr lang="en-US" dirty="0"/>
          </a:p>
        </p:txBody>
      </p:sp>
      <p:sp>
        <p:nvSpPr>
          <p:cNvPr id="4" name="Slide Number Placeholder 3"/>
          <p:cNvSpPr>
            <a:spLocks noGrp="1"/>
          </p:cNvSpPr>
          <p:nvPr>
            <p:ph type="sldNum" sz="quarter" idx="12"/>
          </p:nvPr>
        </p:nvSpPr>
        <p:spPr/>
        <p:txBody>
          <a:bodyPr/>
          <a:lstStyle/>
          <a:p>
            <a:fld id="{7D3658A7-9865-4992-B0E6-7E801D7B1546}" type="slidenum">
              <a:rPr lang="en-US" smtClean="0"/>
              <a:pPr/>
              <a:t>9</a:t>
            </a:fld>
            <a:endParaRPr lang="en-US" dirty="0"/>
          </a:p>
        </p:txBody>
      </p:sp>
      <p:graphicFrame>
        <p:nvGraphicFramePr>
          <p:cNvPr id="5" name="Table 4"/>
          <p:cNvGraphicFramePr>
            <a:graphicFrameLocks noGrp="1"/>
          </p:cNvGraphicFramePr>
          <p:nvPr/>
        </p:nvGraphicFramePr>
        <p:xfrm>
          <a:off x="561067" y="1675263"/>
          <a:ext cx="8374207" cy="4449075"/>
        </p:xfrm>
        <a:graphic>
          <a:graphicData uri="http://schemas.openxmlformats.org/drawingml/2006/table">
            <a:tbl>
              <a:tblPr/>
              <a:tblGrid>
                <a:gridCol w="629482"/>
                <a:gridCol w="510184"/>
                <a:gridCol w="664426"/>
                <a:gridCol w="791697"/>
                <a:gridCol w="667657"/>
                <a:gridCol w="442686"/>
                <a:gridCol w="435429"/>
                <a:gridCol w="442685"/>
                <a:gridCol w="558800"/>
                <a:gridCol w="624115"/>
                <a:gridCol w="580571"/>
                <a:gridCol w="486229"/>
                <a:gridCol w="689428"/>
                <a:gridCol w="348343"/>
                <a:gridCol w="502475"/>
              </a:tblGrid>
              <a:tr h="342812">
                <a:tc rowSpan="2">
                  <a:txBody>
                    <a:bodyPr/>
                    <a:lstStyle/>
                    <a:p>
                      <a:pPr algn="ctr" fontAlgn="b"/>
                      <a:r>
                        <a:rPr lang="en-US" sz="1200" b="1" i="0" u="none" strike="noStrike" dirty="0" smtClean="0">
                          <a:solidFill>
                            <a:schemeClr val="tx1"/>
                          </a:solidFill>
                          <a:effectLst>
                            <a:outerShdw blurRad="38100" dist="38100" dir="2700000" algn="tl">
                              <a:srgbClr val="000000">
                                <a:alpha val="43137"/>
                              </a:srgbClr>
                            </a:outerShdw>
                          </a:effectLst>
                          <a:latin typeface="+mn-lt"/>
                        </a:rPr>
                        <a:t>Truck_</a:t>
                      </a:r>
                      <a:br>
                        <a:rPr lang="en-US" sz="1200" b="1" i="0" u="none" strike="noStrike" dirty="0" smtClean="0">
                          <a:solidFill>
                            <a:schemeClr val="tx1"/>
                          </a:solidFill>
                          <a:effectLst>
                            <a:outerShdw blurRad="38100" dist="38100" dir="2700000" algn="tl">
                              <a:srgbClr val="000000">
                                <a:alpha val="43137"/>
                              </a:srgbClr>
                            </a:outerShdw>
                          </a:effectLst>
                          <a:latin typeface="+mn-lt"/>
                        </a:rPr>
                      </a:br>
                      <a:r>
                        <a:rPr lang="en-US" sz="1200" b="1" i="0" u="none" strike="noStrike" dirty="0" smtClean="0">
                          <a:solidFill>
                            <a:schemeClr val="tx1"/>
                          </a:solidFill>
                          <a:effectLst>
                            <a:outerShdw blurRad="38100" dist="38100" dir="2700000" algn="tl">
                              <a:srgbClr val="000000">
                                <a:alpha val="43137"/>
                              </a:srgbClr>
                            </a:outerShdw>
                          </a:effectLst>
                          <a:latin typeface="+mn-lt"/>
                        </a:rPr>
                        <a:t>ID</a:t>
                      </a:r>
                      <a:endParaRPr lang="en-US" sz="1200" b="1" i="0" u="none" strike="noStrike" dirty="0">
                        <a:solidFill>
                          <a:schemeClr val="tx1"/>
                        </a:solidFill>
                        <a:effectLst>
                          <a:outerShdw blurRad="38100" dist="38100" dir="2700000" algn="tl">
                            <a:srgbClr val="000000">
                              <a:alpha val="43137"/>
                            </a:srgbClr>
                          </a:outerShdw>
                        </a:effectLst>
                        <a:latin typeface="+mn-lt"/>
                      </a:endParaRPr>
                    </a:p>
                  </a:txBody>
                  <a:tcPr marL="9144" marR="9144" marT="9144" marB="9144" anchor="b">
                    <a:lnL w="1905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tcPr>
                </a:tc>
                <a:tc rowSpan="2">
                  <a:txBody>
                    <a:bodyPr/>
                    <a:lstStyle/>
                    <a:p>
                      <a:pPr algn="ctr" fontAlgn="b"/>
                      <a:r>
                        <a:rPr lang="en-US" sz="1200" b="1" i="0" u="none" strike="noStrike" dirty="0" smtClean="0">
                          <a:solidFill>
                            <a:schemeClr val="tx1"/>
                          </a:solidFill>
                          <a:effectLst>
                            <a:outerShdw blurRad="38100" dist="38100" dir="2700000" algn="tl">
                              <a:srgbClr val="000000">
                                <a:alpha val="43137"/>
                              </a:srgbClr>
                            </a:outerShdw>
                          </a:effectLst>
                          <a:latin typeface="+mn-lt"/>
                        </a:rPr>
                        <a:t>Date</a:t>
                      </a:r>
                      <a:endParaRPr lang="en-US" sz="1200" b="1" i="0" u="none" strike="noStrike" dirty="0">
                        <a:solidFill>
                          <a:schemeClr val="tx1"/>
                        </a:solidFill>
                        <a:effectLst>
                          <a:outerShdw blurRad="38100" dist="38100" dir="2700000" algn="tl">
                            <a:srgbClr val="000000">
                              <a:alpha val="43137"/>
                            </a:srgbClr>
                          </a:outerShdw>
                        </a:effectLst>
                        <a:latin typeface="+mn-lt"/>
                      </a:endParaRPr>
                    </a:p>
                  </a:txBody>
                  <a:tcPr marL="9144" marR="9144" marT="9144" marB="9144"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tcPr>
                </a:tc>
                <a:tc rowSpan="2">
                  <a:txBody>
                    <a:bodyPr/>
                    <a:lstStyle/>
                    <a:p>
                      <a:pPr algn="ctr" fontAlgn="b"/>
                      <a:r>
                        <a:rPr lang="en-US" sz="1200" b="1" i="0" u="none" strike="noStrike" dirty="0" smtClean="0">
                          <a:solidFill>
                            <a:schemeClr val="tx1"/>
                          </a:solidFill>
                          <a:effectLst>
                            <a:outerShdw blurRad="38100" dist="38100" dir="2700000" algn="tl">
                              <a:srgbClr val="000000">
                                <a:alpha val="43137"/>
                              </a:srgbClr>
                            </a:outerShdw>
                          </a:effectLst>
                          <a:latin typeface="+mn-lt"/>
                        </a:rPr>
                        <a:t>Time</a:t>
                      </a:r>
                      <a:endParaRPr lang="en-US" sz="1200" b="1" i="0" u="none" strike="noStrike" dirty="0">
                        <a:solidFill>
                          <a:schemeClr val="tx1"/>
                        </a:solidFill>
                        <a:effectLst>
                          <a:outerShdw blurRad="38100" dist="38100" dir="2700000" algn="tl">
                            <a:srgbClr val="000000">
                              <a:alpha val="43137"/>
                            </a:srgbClr>
                          </a:outerShdw>
                        </a:effectLst>
                        <a:latin typeface="+mn-lt"/>
                      </a:endParaRPr>
                    </a:p>
                  </a:txBody>
                  <a:tcPr marL="9144" marR="9144" marT="9144" marB="9144"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tcPr>
                </a:tc>
                <a:tc rowSpan="2">
                  <a:txBody>
                    <a:bodyPr/>
                    <a:lstStyle/>
                    <a:p>
                      <a:pPr algn="ctr" fontAlgn="b"/>
                      <a:r>
                        <a:rPr lang="en-US" sz="1200" b="1" i="0" u="none" strike="noStrike" dirty="0" smtClean="0">
                          <a:solidFill>
                            <a:schemeClr val="tx1"/>
                          </a:solidFill>
                          <a:effectLst>
                            <a:outerShdw blurRad="38100" dist="38100" dir="2700000" algn="tl">
                              <a:srgbClr val="000000">
                                <a:alpha val="43137"/>
                              </a:srgbClr>
                            </a:outerShdw>
                          </a:effectLst>
                          <a:latin typeface="+mn-lt"/>
                        </a:rPr>
                        <a:t>Longitude</a:t>
                      </a:r>
                      <a:endParaRPr lang="en-US" sz="1200" b="1" i="0" u="none" strike="noStrike" dirty="0">
                        <a:solidFill>
                          <a:schemeClr val="tx1"/>
                        </a:solidFill>
                        <a:effectLst>
                          <a:outerShdw blurRad="38100" dist="38100" dir="2700000" algn="tl">
                            <a:srgbClr val="000000">
                              <a:alpha val="43137"/>
                            </a:srgbClr>
                          </a:outerShdw>
                        </a:effectLst>
                        <a:latin typeface="+mn-lt"/>
                      </a:endParaRPr>
                    </a:p>
                  </a:txBody>
                  <a:tcPr marL="9144" marR="9144" marT="9144" marB="9144"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tcPr>
                </a:tc>
                <a:tc rowSpan="2">
                  <a:txBody>
                    <a:bodyPr/>
                    <a:lstStyle/>
                    <a:p>
                      <a:pPr algn="ctr" fontAlgn="b"/>
                      <a:r>
                        <a:rPr lang="en-US" sz="1200" b="1" i="0" u="none" strike="noStrike" dirty="0" smtClean="0">
                          <a:solidFill>
                            <a:schemeClr val="tx1"/>
                          </a:solidFill>
                          <a:effectLst>
                            <a:outerShdw blurRad="38100" dist="38100" dir="2700000" algn="tl">
                              <a:srgbClr val="000000">
                                <a:alpha val="43137"/>
                              </a:srgbClr>
                            </a:outerShdw>
                          </a:effectLst>
                          <a:latin typeface="+mn-lt"/>
                        </a:rPr>
                        <a:t>Latitude</a:t>
                      </a:r>
                      <a:endParaRPr lang="en-US" sz="1200" b="1" i="0" u="none" strike="noStrike" dirty="0">
                        <a:solidFill>
                          <a:schemeClr val="tx1"/>
                        </a:solidFill>
                        <a:effectLst>
                          <a:outerShdw blurRad="38100" dist="38100" dir="2700000" algn="tl">
                            <a:srgbClr val="000000">
                              <a:alpha val="43137"/>
                            </a:srgbClr>
                          </a:outerShdw>
                        </a:effectLst>
                        <a:latin typeface="+mn-lt"/>
                      </a:endParaRPr>
                    </a:p>
                  </a:txBody>
                  <a:tcPr marL="9144" marR="9144" marT="9144" marB="9144"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tcPr>
                </a:tc>
                <a:tc rowSpan="2">
                  <a:txBody>
                    <a:bodyPr/>
                    <a:lstStyle/>
                    <a:p>
                      <a:pPr algn="ctr" fontAlgn="b"/>
                      <a:r>
                        <a:rPr lang="en-US" sz="1200" b="1" i="0" u="none" strike="noStrike" dirty="0" smtClean="0">
                          <a:solidFill>
                            <a:schemeClr val="tx1"/>
                          </a:solidFill>
                          <a:effectLst>
                            <a:outerShdw blurRad="38100" dist="38100" dir="2700000" algn="tl">
                              <a:srgbClr val="000000">
                                <a:alpha val="43137"/>
                              </a:srgbClr>
                            </a:outerShdw>
                          </a:effectLst>
                          <a:latin typeface="+mn-lt"/>
                        </a:rPr>
                        <a:t>Event</a:t>
                      </a:r>
                      <a:endParaRPr lang="en-US" sz="1200" b="1" i="0" u="none" strike="noStrike" dirty="0">
                        <a:solidFill>
                          <a:schemeClr val="tx1"/>
                        </a:solidFill>
                        <a:effectLst>
                          <a:outerShdw blurRad="38100" dist="38100" dir="2700000" algn="tl">
                            <a:srgbClr val="000000">
                              <a:alpha val="43137"/>
                            </a:srgbClr>
                          </a:outerShdw>
                        </a:effectLst>
                        <a:latin typeface="+mn-lt"/>
                      </a:endParaRPr>
                    </a:p>
                  </a:txBody>
                  <a:tcPr marL="9144" marR="9144" marT="9144" marB="9144" anchor="b">
                    <a:lnL w="12700" cap="flat" cmpd="sng" algn="ctr">
                      <a:solidFill>
                        <a:schemeClr val="accent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tcPr>
                </a:tc>
                <a:tc gridSpan="2">
                  <a:txBody>
                    <a:bodyPr/>
                    <a:lstStyle/>
                    <a:p>
                      <a:pPr algn="ctr" fontAlgn="b"/>
                      <a:r>
                        <a:rPr lang="en-US" sz="1200" b="1" i="0" u="none" strike="noStrike" dirty="0">
                          <a:solidFill>
                            <a:schemeClr val="tx1"/>
                          </a:solidFill>
                          <a:effectLst>
                            <a:outerShdw blurRad="38100" dist="38100" dir="2700000" algn="tl">
                              <a:srgbClr val="000000">
                                <a:alpha val="43137"/>
                              </a:srgbClr>
                            </a:outerShdw>
                          </a:effectLst>
                          <a:latin typeface="+mn-lt"/>
                        </a:rPr>
                        <a:t>Trip Distance (miles)</a:t>
                      </a:r>
                    </a:p>
                  </a:txBody>
                  <a:tcPr marL="9144" marR="9144" marT="9144" marB="9144" anchor="b">
                    <a:lnL w="1905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9050" cap="flat" cmpd="sng" algn="ctr">
                      <a:noFill/>
                      <a:prstDash val="solid"/>
                      <a:round/>
                      <a:headEnd type="none" w="med" len="med"/>
                      <a:tailEnd type="none" w="med" len="med"/>
                    </a:lnB>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t="100000" r="100000"/>
                      </a:path>
                      <a:tileRect l="-100000" b="-100000"/>
                    </a:gradFill>
                  </a:tcPr>
                </a:tc>
                <a:tc hMerge="1">
                  <a:txBody>
                    <a:bodyPr/>
                    <a:lstStyle/>
                    <a:p>
                      <a:endParaRPr lang="en-US"/>
                    </a:p>
                  </a:txBody>
                  <a:tcPr/>
                </a:tc>
                <a:tc rowSpan="2">
                  <a:txBody>
                    <a:bodyPr/>
                    <a:lstStyle/>
                    <a:p>
                      <a:pPr algn="ctr" fontAlgn="b"/>
                      <a:r>
                        <a:rPr lang="en-US" sz="1200" b="1" i="0" u="none" strike="noStrike" dirty="0">
                          <a:solidFill>
                            <a:schemeClr val="tx1"/>
                          </a:solidFill>
                          <a:effectLst>
                            <a:outerShdw blurRad="38100" dist="38100" dir="2700000" algn="tl">
                              <a:srgbClr val="000000">
                                <a:alpha val="43137"/>
                              </a:srgbClr>
                            </a:outerShdw>
                          </a:effectLst>
                          <a:latin typeface="+mn-lt"/>
                        </a:rPr>
                        <a:t>Time From Last  (min)</a:t>
                      </a:r>
                    </a:p>
                  </a:txBody>
                  <a:tcPr marL="9144" marR="9144" marT="9144" marB="9144"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t="100000" r="100000"/>
                      </a:path>
                      <a:tileRect l="-100000" b="-100000"/>
                    </a:gradFill>
                  </a:tcPr>
                </a:tc>
                <a:tc rowSpan="2">
                  <a:txBody>
                    <a:bodyPr/>
                    <a:lstStyle/>
                    <a:p>
                      <a:pPr algn="ctr" fontAlgn="b"/>
                      <a:r>
                        <a:rPr lang="en-US" sz="1200" b="1" i="0" u="none" strike="noStrike" dirty="0">
                          <a:solidFill>
                            <a:schemeClr val="tx1"/>
                          </a:solidFill>
                          <a:effectLst>
                            <a:outerShdw blurRad="38100" dist="38100" dir="2700000" algn="tl">
                              <a:srgbClr val="000000">
                                <a:alpha val="43137"/>
                              </a:srgbClr>
                            </a:outerShdw>
                          </a:effectLst>
                          <a:latin typeface="+mn-lt"/>
                        </a:rPr>
                        <a:t>Time </a:t>
                      </a:r>
                      <a:r>
                        <a:rPr lang="en-US" sz="1200" b="1" i="0" u="none" strike="noStrike" dirty="0" smtClean="0">
                          <a:solidFill>
                            <a:schemeClr val="tx1"/>
                          </a:solidFill>
                          <a:effectLst>
                            <a:outerShdw blurRad="38100" dist="38100" dir="2700000" algn="tl">
                              <a:srgbClr val="000000">
                                <a:alpha val="43137"/>
                              </a:srgbClr>
                            </a:outerShdw>
                          </a:effectLst>
                          <a:latin typeface="+mn-lt"/>
                        </a:rPr>
                        <a:t/>
                      </a:r>
                      <a:br>
                        <a:rPr lang="en-US" sz="1200" b="1" i="0" u="none" strike="noStrike" dirty="0" smtClean="0">
                          <a:solidFill>
                            <a:schemeClr val="tx1"/>
                          </a:solidFill>
                          <a:effectLst>
                            <a:outerShdw blurRad="38100" dist="38100" dir="2700000" algn="tl">
                              <a:srgbClr val="000000">
                                <a:alpha val="43137"/>
                              </a:srgbClr>
                            </a:outerShdw>
                          </a:effectLst>
                          <a:latin typeface="+mn-lt"/>
                        </a:rPr>
                      </a:br>
                      <a:r>
                        <a:rPr lang="en-US" sz="1200" b="1" i="0" u="none" strike="noStrike" dirty="0" smtClean="0">
                          <a:solidFill>
                            <a:schemeClr val="tx1"/>
                          </a:solidFill>
                          <a:effectLst>
                            <a:outerShdw blurRad="38100" dist="38100" dir="2700000" algn="tl">
                              <a:srgbClr val="000000">
                                <a:alpha val="43137"/>
                              </a:srgbClr>
                            </a:outerShdw>
                          </a:effectLst>
                          <a:latin typeface="+mn-lt"/>
                        </a:rPr>
                        <a:t>To </a:t>
                      </a:r>
                      <a:r>
                        <a:rPr lang="en-US" sz="1200" b="1" i="0" u="none" strike="noStrike" dirty="0">
                          <a:solidFill>
                            <a:schemeClr val="tx1"/>
                          </a:solidFill>
                          <a:effectLst>
                            <a:outerShdw blurRad="38100" dist="38100" dir="2700000" algn="tl">
                              <a:srgbClr val="000000">
                                <a:alpha val="43137"/>
                              </a:srgbClr>
                            </a:outerShdw>
                          </a:effectLst>
                          <a:latin typeface="+mn-lt"/>
                        </a:rPr>
                        <a:t>Next Min) </a:t>
                      </a:r>
                    </a:p>
                  </a:txBody>
                  <a:tcPr marL="9144" marR="9144" marT="9144" marB="9144"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t="100000" r="100000"/>
                      </a:path>
                      <a:tileRect l="-100000" b="-100000"/>
                    </a:gradFill>
                  </a:tcPr>
                </a:tc>
                <a:tc rowSpan="2">
                  <a:txBody>
                    <a:bodyPr/>
                    <a:lstStyle/>
                    <a:p>
                      <a:pPr algn="ctr" fontAlgn="b"/>
                      <a:r>
                        <a:rPr lang="en-US" sz="1200" b="1" i="0" u="none" strike="noStrike" dirty="0">
                          <a:solidFill>
                            <a:schemeClr val="tx1"/>
                          </a:solidFill>
                          <a:effectLst>
                            <a:outerShdw blurRad="38100" dist="38100" dir="2700000" algn="tl">
                              <a:srgbClr val="000000">
                                <a:alpha val="43137"/>
                              </a:srgbClr>
                            </a:outerShdw>
                          </a:effectLst>
                          <a:latin typeface="+mn-lt"/>
                        </a:rPr>
                        <a:t>Speed From Last</a:t>
                      </a:r>
                    </a:p>
                    <a:p>
                      <a:pPr algn="ctr" fontAlgn="b"/>
                      <a:r>
                        <a:rPr lang="en-US" sz="1200" b="1" i="0" u="none" strike="noStrike" dirty="0">
                          <a:solidFill>
                            <a:schemeClr val="tx1"/>
                          </a:solidFill>
                          <a:effectLst>
                            <a:outerShdw blurRad="38100" dist="38100" dir="2700000" algn="tl">
                              <a:srgbClr val="000000">
                                <a:alpha val="43137"/>
                              </a:srgbClr>
                            </a:outerShdw>
                          </a:effectLst>
                          <a:latin typeface="+mn-lt"/>
                        </a:rPr>
                        <a:t>(MPH) </a:t>
                      </a:r>
                    </a:p>
                  </a:txBody>
                  <a:tcPr marL="9144" marR="9144" marT="9144" marB="9144"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t="100000" r="100000"/>
                      </a:path>
                      <a:tileRect l="-100000" b="-100000"/>
                    </a:gradFill>
                  </a:tcPr>
                </a:tc>
                <a:tc rowSpan="2">
                  <a:txBody>
                    <a:bodyPr/>
                    <a:lstStyle/>
                    <a:p>
                      <a:pPr algn="ctr" fontAlgn="b"/>
                      <a:r>
                        <a:rPr lang="en-US" sz="1200" b="1" i="0" u="none" strike="noStrike" dirty="0">
                          <a:solidFill>
                            <a:schemeClr val="tx1"/>
                          </a:solidFill>
                          <a:effectLst>
                            <a:outerShdw blurRad="38100" dist="38100" dir="2700000" algn="tl">
                              <a:srgbClr val="000000">
                                <a:alpha val="43137"/>
                              </a:srgbClr>
                            </a:outerShdw>
                          </a:effectLst>
                          <a:latin typeface="+mn-lt"/>
                        </a:rPr>
                        <a:t> Speed To Next </a:t>
                      </a:r>
                    </a:p>
                    <a:p>
                      <a:pPr algn="ctr" fontAlgn="b"/>
                      <a:r>
                        <a:rPr lang="en-US" sz="1200" b="1" i="0" u="none" strike="noStrike" dirty="0">
                          <a:solidFill>
                            <a:schemeClr val="tx1"/>
                          </a:solidFill>
                          <a:effectLst>
                            <a:outerShdw blurRad="38100" dist="38100" dir="2700000" algn="tl">
                              <a:srgbClr val="000000">
                                <a:alpha val="43137"/>
                              </a:srgbClr>
                            </a:outerShdw>
                          </a:effectLst>
                          <a:latin typeface="+mn-lt"/>
                        </a:rPr>
                        <a:t>(MPH)</a:t>
                      </a:r>
                    </a:p>
                  </a:txBody>
                  <a:tcPr marL="9144" marR="9144" marT="9144" marB="9144"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t="100000" r="100000"/>
                      </a:path>
                      <a:tileRect l="-100000" b="-100000"/>
                    </a:gradFill>
                  </a:tcPr>
                </a:tc>
                <a:tc rowSpan="2">
                  <a:txBody>
                    <a:bodyPr/>
                    <a:lstStyle/>
                    <a:p>
                      <a:pPr algn="ctr" fontAlgn="b"/>
                      <a:r>
                        <a:rPr lang="en-US" sz="1200" b="1" i="0" u="none" strike="noStrike" dirty="0" smtClean="0">
                          <a:solidFill>
                            <a:schemeClr val="tx1"/>
                          </a:solidFill>
                          <a:effectLst>
                            <a:outerShdw blurRad="38100" dist="38100" dir="2700000" algn="tl">
                              <a:srgbClr val="000000">
                                <a:alpha val="43137"/>
                              </a:srgbClr>
                            </a:outerShdw>
                          </a:effectLst>
                          <a:latin typeface="+mn-lt"/>
                        </a:rPr>
                        <a:t>Event Type</a:t>
                      </a:r>
                      <a:r>
                        <a:rPr lang="en-US" sz="1200" b="1" i="0" u="none" strike="noStrike" dirty="0">
                          <a:solidFill>
                            <a:schemeClr val="tx1"/>
                          </a:solidFill>
                          <a:effectLst>
                            <a:outerShdw blurRad="38100" dist="38100" dir="2700000" algn="tl">
                              <a:srgbClr val="000000">
                                <a:alpha val="43137"/>
                              </a:srgbClr>
                            </a:outerShdw>
                          </a:effectLst>
                          <a:latin typeface="+mn-lt"/>
                        </a:rPr>
                        <a:t> </a:t>
                      </a:r>
                    </a:p>
                  </a:txBody>
                  <a:tcPr marL="9144" marR="9144" marT="9144" marB="9144"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t="100000" r="100000"/>
                      </a:path>
                      <a:tileRect l="-100000" b="-100000"/>
                    </a:gradFill>
                  </a:tcPr>
                </a:tc>
                <a:tc rowSpan="2">
                  <a:txBody>
                    <a:bodyPr/>
                    <a:lstStyle/>
                    <a:p>
                      <a:pPr algn="ctr" fontAlgn="b"/>
                      <a:r>
                        <a:rPr lang="en-US" sz="1200" b="1" i="0" u="none" strike="noStrike" dirty="0" smtClean="0">
                          <a:solidFill>
                            <a:schemeClr val="tx1"/>
                          </a:solidFill>
                          <a:effectLst>
                            <a:outerShdw blurRad="38100" dist="38100" dir="2700000" algn="tl">
                              <a:srgbClr val="000000">
                                <a:alpha val="43137"/>
                              </a:srgbClr>
                            </a:outerShdw>
                          </a:effectLst>
                          <a:latin typeface="+mn-lt"/>
                        </a:rPr>
                        <a:t>TAZ</a:t>
                      </a:r>
                      <a:r>
                        <a:rPr lang="en-US" sz="1200" b="1" i="0" u="none" strike="noStrike" dirty="0">
                          <a:solidFill>
                            <a:schemeClr val="tx1"/>
                          </a:solidFill>
                          <a:effectLst>
                            <a:outerShdw blurRad="38100" dist="38100" dir="2700000" algn="tl">
                              <a:srgbClr val="000000">
                                <a:alpha val="43137"/>
                              </a:srgbClr>
                            </a:outerShdw>
                          </a:effectLst>
                          <a:latin typeface="+mn-lt"/>
                        </a:rPr>
                        <a:t> </a:t>
                      </a:r>
                    </a:p>
                  </a:txBody>
                  <a:tcPr marL="9144" marR="9144" marT="9144" marB="9144"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t="100000" r="100000"/>
                      </a:path>
                      <a:tileRect l="-100000" b="-100000"/>
                    </a:gradFill>
                  </a:tcPr>
                </a:tc>
                <a:tc rowSpan="2">
                  <a:txBody>
                    <a:bodyPr/>
                    <a:lstStyle/>
                    <a:p>
                      <a:pPr algn="ctr" fontAlgn="b"/>
                      <a:r>
                        <a:rPr lang="en-US" sz="1200" b="1" i="0" u="none" strike="noStrike" dirty="0" smtClean="0">
                          <a:solidFill>
                            <a:schemeClr val="tx1"/>
                          </a:solidFill>
                          <a:effectLst>
                            <a:outerShdw blurRad="38100" dist="38100" dir="2700000" algn="tl">
                              <a:srgbClr val="000000">
                                <a:alpha val="43137"/>
                              </a:srgbClr>
                            </a:outerShdw>
                          </a:effectLst>
                          <a:latin typeface="+mn-lt"/>
                        </a:rPr>
                        <a:t>LU</a:t>
                      </a:r>
                      <a:r>
                        <a:rPr lang="en-US" sz="1200" b="1" i="0" u="none" strike="noStrike" dirty="0">
                          <a:solidFill>
                            <a:schemeClr val="tx1"/>
                          </a:solidFill>
                          <a:effectLst>
                            <a:outerShdw blurRad="38100" dist="38100" dir="2700000" algn="tl">
                              <a:srgbClr val="000000">
                                <a:alpha val="43137"/>
                              </a:srgbClr>
                            </a:outerShdw>
                          </a:effectLst>
                          <a:latin typeface="+mn-lt"/>
                        </a:rPr>
                        <a:t> </a:t>
                      </a:r>
                    </a:p>
                  </a:txBody>
                  <a:tcPr marL="9144" marR="9144" marT="9144" marB="9144" anchor="b">
                    <a:lnL w="12700" cap="flat" cmpd="sng" algn="ctr">
                      <a:solidFill>
                        <a:schemeClr val="accent2"/>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accent2"/>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t="100000" r="100000"/>
                      </a:path>
                      <a:tileRect l="-100000" b="-100000"/>
                    </a:gradFill>
                  </a:tcPr>
                </a:tc>
              </a:tr>
              <a:tr h="283292">
                <a:tc vMerge="1">
                  <a:txBody>
                    <a:bodyPr/>
                    <a:lstStyle/>
                    <a:p>
                      <a:pPr algn="ctr" fontAlgn="b"/>
                      <a:endParaRPr lang="en-US" sz="1200" b="1" i="0" u="none" strike="noStrike" dirty="0">
                        <a:solidFill>
                          <a:srgbClr val="000000"/>
                        </a:solidFill>
                        <a:latin typeface="+mn-lt"/>
                      </a:endParaRPr>
                    </a:p>
                  </a:txBody>
                  <a:tcPr marL="9144" marR="9144" marT="9144" marB="914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6DDE8"/>
                    </a:solidFill>
                  </a:tcPr>
                </a:tc>
                <a:tc vMerge="1">
                  <a:txBody>
                    <a:bodyPr/>
                    <a:lstStyle/>
                    <a:p>
                      <a:pPr algn="ctr" fontAlgn="b"/>
                      <a:endParaRPr lang="en-US" sz="1200" b="1" i="0" u="none" strike="noStrike" dirty="0">
                        <a:solidFill>
                          <a:srgbClr val="000000"/>
                        </a:solidFill>
                        <a:latin typeface="+mn-lt"/>
                      </a:endParaRPr>
                    </a:p>
                  </a:txBody>
                  <a:tcPr marL="9144" marR="9144" marT="9144" marB="914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6DDE8"/>
                    </a:solidFill>
                  </a:tcPr>
                </a:tc>
                <a:tc vMerge="1">
                  <a:txBody>
                    <a:bodyPr/>
                    <a:lstStyle/>
                    <a:p>
                      <a:pPr algn="ctr" fontAlgn="b"/>
                      <a:endParaRPr lang="en-US" sz="1200" b="1" i="0" u="none" strike="noStrike" dirty="0">
                        <a:solidFill>
                          <a:srgbClr val="000000"/>
                        </a:solidFill>
                        <a:latin typeface="+mn-lt"/>
                      </a:endParaRPr>
                    </a:p>
                  </a:txBody>
                  <a:tcPr marL="9144" marR="9144" marT="9144" marB="914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6DDE8"/>
                    </a:solidFill>
                  </a:tcPr>
                </a:tc>
                <a:tc vMerge="1">
                  <a:txBody>
                    <a:bodyPr/>
                    <a:lstStyle/>
                    <a:p>
                      <a:pPr algn="ctr" fontAlgn="b"/>
                      <a:endParaRPr lang="en-US" sz="1200" b="1" i="0" u="none" strike="noStrike" dirty="0">
                        <a:solidFill>
                          <a:srgbClr val="000000"/>
                        </a:solidFill>
                        <a:latin typeface="+mn-lt"/>
                      </a:endParaRPr>
                    </a:p>
                  </a:txBody>
                  <a:tcPr marL="9144" marR="9144" marT="9144" marB="914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6DDE8"/>
                    </a:solidFill>
                  </a:tcPr>
                </a:tc>
                <a:tc vMerge="1">
                  <a:txBody>
                    <a:bodyPr/>
                    <a:lstStyle/>
                    <a:p>
                      <a:pPr algn="ctr" fontAlgn="b"/>
                      <a:endParaRPr lang="en-US" sz="1200" b="1" i="0" u="none" strike="noStrike" dirty="0">
                        <a:solidFill>
                          <a:srgbClr val="000000"/>
                        </a:solidFill>
                        <a:latin typeface="+mn-lt"/>
                      </a:endParaRPr>
                    </a:p>
                  </a:txBody>
                  <a:tcPr marL="9144" marR="9144" marT="9144" marB="914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6DDE8"/>
                    </a:solidFill>
                  </a:tcPr>
                </a:tc>
                <a:tc vMerge="1">
                  <a:txBody>
                    <a:bodyPr/>
                    <a:lstStyle/>
                    <a:p>
                      <a:pPr algn="ctr" fontAlgn="b"/>
                      <a:endParaRPr lang="en-US" sz="1200" b="1" i="0" u="none" strike="noStrike" dirty="0">
                        <a:solidFill>
                          <a:srgbClr val="000000"/>
                        </a:solidFill>
                        <a:latin typeface="+mn-lt"/>
                      </a:endParaRPr>
                    </a:p>
                  </a:txBody>
                  <a:tcPr marL="9144" marR="9144" marT="9144" marB="914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200" b="1" i="0" u="none" strike="noStrike" dirty="0" smtClean="0">
                          <a:solidFill>
                            <a:schemeClr val="tx1"/>
                          </a:solidFill>
                          <a:effectLst>
                            <a:outerShdw blurRad="38100" dist="38100" dir="2700000" algn="tl">
                              <a:srgbClr val="000000">
                                <a:alpha val="43137"/>
                              </a:srgbClr>
                            </a:outerShdw>
                          </a:effectLst>
                          <a:latin typeface="+mn-lt"/>
                        </a:rPr>
                        <a:t>Last  </a:t>
                      </a:r>
                      <a:endParaRPr lang="en-US" sz="1200" b="1" i="0" u="none" strike="noStrike" dirty="0">
                        <a:solidFill>
                          <a:schemeClr val="tx1"/>
                        </a:solidFill>
                        <a:effectLst>
                          <a:outerShdw blurRad="38100" dist="38100" dir="2700000" algn="tl">
                            <a:srgbClr val="000000">
                              <a:alpha val="43137"/>
                            </a:srgbClr>
                          </a:outerShdw>
                        </a:effectLst>
                        <a:latin typeface="+mn-lt"/>
                      </a:endParaRPr>
                    </a:p>
                  </a:txBody>
                  <a:tcPr marL="9144" marR="9144" marT="9144" marB="9144" anchor="b">
                    <a:lnL w="1905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90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t="100000" r="100000"/>
                      </a:path>
                      <a:tileRect l="-100000" b="-100000"/>
                    </a:gradFill>
                  </a:tcPr>
                </a:tc>
                <a:tc>
                  <a:txBody>
                    <a:bodyPr/>
                    <a:lstStyle/>
                    <a:p>
                      <a:pPr algn="ctr" fontAlgn="b"/>
                      <a:r>
                        <a:rPr lang="en-US" sz="1200" b="1" i="0" u="none" strike="noStrike" dirty="0" smtClean="0">
                          <a:solidFill>
                            <a:schemeClr val="tx1"/>
                          </a:solidFill>
                          <a:effectLst>
                            <a:outerShdw blurRad="38100" dist="38100" dir="2700000" algn="tl">
                              <a:srgbClr val="000000">
                                <a:alpha val="43137"/>
                              </a:srgbClr>
                            </a:outerShdw>
                          </a:effectLst>
                          <a:latin typeface="+mn-lt"/>
                        </a:rPr>
                        <a:t>Next </a:t>
                      </a:r>
                      <a:endParaRPr lang="en-US" sz="1200" b="1" i="0" u="none" strike="noStrike" dirty="0">
                        <a:solidFill>
                          <a:schemeClr val="tx1"/>
                        </a:solidFill>
                        <a:effectLst>
                          <a:outerShdw blurRad="38100" dist="38100" dir="2700000" algn="tl">
                            <a:srgbClr val="000000">
                              <a:alpha val="43137"/>
                            </a:srgbClr>
                          </a:outerShdw>
                        </a:effectLst>
                        <a:latin typeface="+mn-lt"/>
                      </a:endParaRPr>
                    </a:p>
                  </a:txBody>
                  <a:tcPr marL="9144" marR="9144" marT="9144" marB="9144"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90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t="100000" r="100000"/>
                      </a:path>
                      <a:tileRect l="-100000" b="-100000"/>
                    </a:gradFill>
                  </a:tcPr>
                </a:tc>
                <a:tc vMerge="1">
                  <a:txBody>
                    <a:bodyPr/>
                    <a:lstStyle/>
                    <a:p>
                      <a:endParaRPr lang="en-US"/>
                    </a:p>
                  </a:txBody>
                  <a:tcPr/>
                </a:tc>
                <a:tc vMerge="1">
                  <a:txBody>
                    <a:bodyPr/>
                    <a:lstStyle/>
                    <a:p>
                      <a:endParaRPr lang="en-US"/>
                    </a:p>
                  </a:txBody>
                  <a:tcPr/>
                </a:tc>
                <a:tc vMerge="1">
                  <a:txBody>
                    <a:bodyPr/>
                    <a:lstStyle/>
                    <a:p>
                      <a:pPr algn="ctr" fontAlgn="b"/>
                      <a:endParaRPr lang="en-US" sz="1200" b="1" i="0" u="none" strike="noStrike" dirty="0">
                        <a:solidFill>
                          <a:srgbClr val="000000"/>
                        </a:solidFill>
                        <a:latin typeface="+mn-lt"/>
                      </a:endParaRPr>
                    </a:p>
                  </a:txBody>
                  <a:tcPr marL="9144" marR="9144" marT="9144" marB="914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vMerge="1">
                  <a:txBody>
                    <a:bodyPr/>
                    <a:lstStyle/>
                    <a:p>
                      <a:pPr algn="ctr" fontAlgn="b"/>
                      <a:endParaRPr lang="en-US" sz="1200" b="1" i="0" u="none" strike="noStrike" dirty="0">
                        <a:solidFill>
                          <a:srgbClr val="000000"/>
                        </a:solidFill>
                        <a:latin typeface="+mn-lt"/>
                      </a:endParaRPr>
                    </a:p>
                  </a:txBody>
                  <a:tcPr marL="9144" marR="9144" marT="9144" marB="914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vMerge="1">
                  <a:txBody>
                    <a:bodyPr/>
                    <a:lstStyle/>
                    <a:p>
                      <a:pPr algn="ctr" fontAlgn="b"/>
                      <a:endParaRPr lang="en-US" sz="1200" b="1" i="0" u="none" strike="noStrike" dirty="0">
                        <a:solidFill>
                          <a:srgbClr val="000000"/>
                        </a:solidFill>
                        <a:latin typeface="+mn-lt"/>
                      </a:endParaRPr>
                    </a:p>
                  </a:txBody>
                  <a:tcPr marL="9144" marR="9144" marT="9144" marB="914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7E4BC"/>
                    </a:solidFill>
                  </a:tcPr>
                </a:tc>
                <a:tc vMerge="1">
                  <a:txBody>
                    <a:bodyPr/>
                    <a:lstStyle/>
                    <a:p>
                      <a:pPr algn="ctr" fontAlgn="b"/>
                      <a:endParaRPr lang="en-US" sz="1200" b="1" i="0" u="none" strike="noStrike" dirty="0">
                        <a:solidFill>
                          <a:srgbClr val="000000"/>
                        </a:solidFill>
                        <a:latin typeface="+mn-lt"/>
                      </a:endParaRPr>
                    </a:p>
                  </a:txBody>
                  <a:tcPr marL="9144" marR="9144" marT="9144" marB="914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vMerge="1">
                  <a:txBody>
                    <a:bodyPr/>
                    <a:lstStyle/>
                    <a:p>
                      <a:pPr algn="ctr" fontAlgn="b"/>
                      <a:endParaRPr lang="en-US" sz="1200" b="1" i="0" u="none" strike="noStrike" dirty="0">
                        <a:solidFill>
                          <a:srgbClr val="000000"/>
                        </a:solidFill>
                        <a:latin typeface="+mn-lt"/>
                      </a:endParaRPr>
                    </a:p>
                  </a:txBody>
                  <a:tcPr marL="9144" marR="9144" marT="9144" marB="914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173826">
                <a:tc>
                  <a:txBody>
                    <a:bodyPr/>
                    <a:lstStyle/>
                    <a:p>
                      <a:pPr algn="ctr" fontAlgn="b"/>
                      <a:r>
                        <a:rPr lang="en-US" sz="1200" b="1" i="0" u="none" strike="noStrike" dirty="0">
                          <a:solidFill>
                            <a:schemeClr val="accent3"/>
                          </a:solidFill>
                          <a:latin typeface="+mn-lt"/>
                        </a:rPr>
                        <a:t>357042</a:t>
                      </a: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1200" b="1" i="0" u="none" strike="noStrike" dirty="0">
                          <a:solidFill>
                            <a:schemeClr val="accent3"/>
                          </a:solidFill>
                          <a:latin typeface="+mn-lt"/>
                        </a:rPr>
                        <a:t>4/1</a:t>
                      </a:r>
                      <a:r>
                        <a:rPr lang="en-US" sz="1200" b="1" i="0" u="none" strike="noStrike" dirty="0" smtClean="0">
                          <a:solidFill>
                            <a:schemeClr val="accent3"/>
                          </a:solidFill>
                          <a:latin typeface="+mn-lt"/>
                        </a:rPr>
                        <a:t>/</a:t>
                      </a:r>
                      <a:br>
                        <a:rPr lang="en-US" sz="1200" b="1" i="0" u="none" strike="noStrike" dirty="0" smtClean="0">
                          <a:solidFill>
                            <a:schemeClr val="accent3"/>
                          </a:solidFill>
                          <a:latin typeface="+mn-lt"/>
                        </a:rPr>
                      </a:br>
                      <a:r>
                        <a:rPr lang="en-US" sz="1200" b="1" i="0" u="none" strike="noStrike" dirty="0" smtClean="0">
                          <a:solidFill>
                            <a:schemeClr val="accent3"/>
                          </a:solidFill>
                          <a:latin typeface="+mn-lt"/>
                        </a:rPr>
                        <a:t>2011</a:t>
                      </a:r>
                      <a:endParaRPr lang="en-US" sz="1200" b="1" i="0" u="none" strike="noStrike" dirty="0">
                        <a:solidFill>
                          <a:schemeClr val="accent3"/>
                        </a:solidFill>
                        <a:latin typeface="+mn-lt"/>
                      </a:endParaRP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1200" b="1" i="0" u="none" strike="noStrike" dirty="0">
                          <a:solidFill>
                            <a:schemeClr val="accent3"/>
                          </a:solidFill>
                          <a:latin typeface="+mn-lt"/>
                        </a:rPr>
                        <a:t>3:47:08 </a:t>
                      </a:r>
                      <a:r>
                        <a:rPr lang="en-US" sz="1200" b="1" i="0" u="none" strike="noStrike" dirty="0" smtClean="0">
                          <a:solidFill>
                            <a:schemeClr val="accent3"/>
                          </a:solidFill>
                          <a:latin typeface="+mn-lt"/>
                        </a:rPr>
                        <a:t>A.M.</a:t>
                      </a:r>
                      <a:endParaRPr lang="en-US" sz="1200" b="1" i="0" u="none" strike="noStrike" dirty="0">
                        <a:solidFill>
                          <a:schemeClr val="accent3"/>
                        </a:solidFill>
                        <a:latin typeface="+mn-lt"/>
                      </a:endParaRP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1200" b="1" i="0" u="none" strike="noStrike" dirty="0">
                          <a:solidFill>
                            <a:schemeClr val="accent3"/>
                          </a:solidFill>
                          <a:latin typeface="+mn-lt"/>
                        </a:rPr>
                        <a:t>-112.1695</a:t>
                      </a: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1200" b="1" i="0" u="none" strike="noStrike" dirty="0">
                          <a:solidFill>
                            <a:schemeClr val="accent3"/>
                          </a:solidFill>
                          <a:latin typeface="+mn-lt"/>
                        </a:rPr>
                        <a:t>33.4353</a:t>
                      </a: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1200" b="1" i="0" u="none" strike="noStrike" dirty="0">
                          <a:solidFill>
                            <a:schemeClr val="accent3"/>
                          </a:solidFill>
                          <a:latin typeface="+mn-lt"/>
                        </a:rPr>
                        <a:t>3</a:t>
                      </a:r>
                    </a:p>
                  </a:txBody>
                  <a:tcPr marL="9144" marR="9144" marT="9144" marB="9144"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1200" b="1" i="0" u="none" strike="noStrike" dirty="0" smtClean="0">
                          <a:solidFill>
                            <a:schemeClr val="accent3"/>
                          </a:solidFill>
                          <a:latin typeface="+mn-lt"/>
                        </a:rPr>
                        <a:t>0.06 </a:t>
                      </a:r>
                      <a:endParaRPr lang="en-US" sz="1200" b="1" i="0" u="none" strike="noStrike" dirty="0">
                        <a:solidFill>
                          <a:schemeClr val="accent3"/>
                        </a:solidFill>
                        <a:latin typeface="+mn-lt"/>
                      </a:endParaRPr>
                    </a:p>
                  </a:txBody>
                  <a:tcPr marL="9144" marR="9144" marT="9144" marB="9144"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1200" b="1" i="0" u="none" strike="noStrike" dirty="0" smtClean="0">
                          <a:solidFill>
                            <a:schemeClr val="accent3"/>
                          </a:solidFill>
                          <a:latin typeface="+mn-lt"/>
                        </a:rPr>
                        <a:t>6.39 </a:t>
                      </a:r>
                      <a:endParaRPr lang="en-US" sz="1200" b="1" i="0" u="none" strike="noStrike" dirty="0">
                        <a:solidFill>
                          <a:schemeClr val="accent3"/>
                        </a:solidFill>
                        <a:latin typeface="+mn-lt"/>
                      </a:endParaRP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1200" b="1" i="0" u="none" strike="noStrike" dirty="0">
                          <a:solidFill>
                            <a:schemeClr val="accent3"/>
                          </a:solidFill>
                          <a:latin typeface="+mn-lt"/>
                        </a:rPr>
                        <a:t>-</a:t>
                      </a: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1200" b="1" i="0" u="none" strike="noStrike" dirty="0">
                          <a:solidFill>
                            <a:schemeClr val="accent3"/>
                          </a:solidFill>
                          <a:latin typeface="+mn-lt"/>
                        </a:rPr>
                        <a:t>12.87</a:t>
                      </a: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1200" b="1" i="0" u="none" strike="noStrike" dirty="0">
                          <a:solidFill>
                            <a:schemeClr val="accent3"/>
                          </a:solidFill>
                          <a:latin typeface="+mn-lt"/>
                        </a:rPr>
                        <a:t>0.21</a:t>
                      </a: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1200" b="1" i="0" u="none" strike="noStrike" dirty="0">
                          <a:solidFill>
                            <a:schemeClr val="accent3"/>
                          </a:solidFill>
                          <a:latin typeface="+mn-lt"/>
                        </a:rPr>
                        <a:t>29.79</a:t>
                      </a: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1200" b="1" i="0" u="none" strike="noStrike" dirty="0">
                          <a:solidFill>
                            <a:schemeClr val="accent3"/>
                          </a:solidFill>
                          <a:latin typeface="+mn-lt"/>
                        </a:rPr>
                        <a:t>First Starting</a:t>
                      </a: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1200" b="1" i="0" u="none" strike="noStrike" dirty="0">
                          <a:solidFill>
                            <a:schemeClr val="accent3"/>
                          </a:solidFill>
                          <a:latin typeface="+mn-lt"/>
                        </a:rPr>
                        <a:t>884</a:t>
                      </a: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1200" b="1" i="0" u="none" strike="noStrike" dirty="0" smtClean="0">
                          <a:solidFill>
                            <a:schemeClr val="accent3"/>
                          </a:solidFill>
                          <a:latin typeface="+mn-lt"/>
                        </a:rPr>
                        <a:t>Indus-trial</a:t>
                      </a:r>
                      <a:endParaRPr lang="en-US" sz="1200" b="1" i="0" u="none" strike="noStrike" dirty="0">
                        <a:solidFill>
                          <a:schemeClr val="accent3"/>
                        </a:solidFill>
                        <a:latin typeface="+mn-lt"/>
                      </a:endParaRP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r>
              <a:tr h="173826">
                <a:tc>
                  <a:txBody>
                    <a:bodyPr/>
                    <a:lstStyle/>
                    <a:p>
                      <a:pPr algn="ctr" fontAlgn="b"/>
                      <a:r>
                        <a:rPr lang="en-US" sz="1200" b="1" i="0" u="none" strike="noStrike" dirty="0" smtClean="0">
                          <a:solidFill>
                            <a:srgbClr val="000000"/>
                          </a:solidFill>
                          <a:latin typeface="+mn-lt"/>
                        </a:rPr>
                        <a:t>…</a:t>
                      </a:r>
                      <a:endParaRPr lang="en-US" sz="1200" b="1" i="0" u="none" strike="noStrike" dirty="0">
                        <a:solidFill>
                          <a:srgbClr val="000000"/>
                        </a:solidFill>
                        <a:latin typeface="+mn-lt"/>
                      </a:endParaRP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1200" b="1" i="0" u="none" strike="noStrike" dirty="0" smtClean="0">
                          <a:solidFill>
                            <a:srgbClr val="000000"/>
                          </a:solidFill>
                          <a:latin typeface="+mn-lt"/>
                        </a:rPr>
                        <a:t>…</a:t>
                      </a:r>
                      <a:endParaRPr lang="en-US" sz="1200" b="1" i="0" u="none" strike="noStrike" dirty="0">
                        <a:solidFill>
                          <a:srgbClr val="000000"/>
                        </a:solidFill>
                        <a:latin typeface="+mn-lt"/>
                      </a:endParaRP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latin typeface="+mn-lt"/>
                        </a:rPr>
                        <a:t>…</a:t>
                      </a: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1200" b="1" i="0" u="none" strike="noStrike" dirty="0" smtClean="0">
                          <a:solidFill>
                            <a:srgbClr val="000000"/>
                          </a:solidFill>
                          <a:latin typeface="+mn-lt"/>
                        </a:rPr>
                        <a:t>…</a:t>
                      </a:r>
                      <a:endParaRPr lang="en-US" sz="1200" b="1" i="0" u="none" strike="noStrike" dirty="0">
                        <a:solidFill>
                          <a:srgbClr val="000000"/>
                        </a:solidFill>
                        <a:latin typeface="+mn-lt"/>
                      </a:endParaRP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1200" b="1" i="0" u="none" strike="noStrike" dirty="0" smtClean="0">
                          <a:solidFill>
                            <a:srgbClr val="000000"/>
                          </a:solidFill>
                          <a:latin typeface="+mn-lt"/>
                        </a:rPr>
                        <a:t>…</a:t>
                      </a:r>
                      <a:endParaRPr lang="en-US" sz="1200" b="1" i="0" u="none" strike="noStrike" dirty="0">
                        <a:solidFill>
                          <a:srgbClr val="000000"/>
                        </a:solidFill>
                        <a:latin typeface="+mn-lt"/>
                      </a:endParaRP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latin typeface="+mn-lt"/>
                        </a:rPr>
                        <a:t>…</a:t>
                      </a:r>
                    </a:p>
                  </a:txBody>
                  <a:tcPr marL="9144" marR="9144" marT="9144" marB="9144"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1200" b="1" i="0" u="none" strike="noStrike" dirty="0" smtClean="0">
                          <a:solidFill>
                            <a:srgbClr val="000000"/>
                          </a:solidFill>
                          <a:latin typeface="+mn-lt"/>
                        </a:rPr>
                        <a:t>…</a:t>
                      </a:r>
                      <a:endParaRPr lang="en-US" sz="1200" b="1" i="0" u="none" strike="noStrike" dirty="0">
                        <a:solidFill>
                          <a:srgbClr val="000000"/>
                        </a:solidFill>
                        <a:latin typeface="+mn-lt"/>
                      </a:endParaRPr>
                    </a:p>
                  </a:txBody>
                  <a:tcPr marL="9144" marR="9144" marT="9144" marB="9144"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1200" b="1" i="0" u="none" strike="noStrike" dirty="0" smtClean="0">
                          <a:solidFill>
                            <a:srgbClr val="000000"/>
                          </a:solidFill>
                          <a:latin typeface="+mn-lt"/>
                        </a:rPr>
                        <a:t>…</a:t>
                      </a:r>
                      <a:endParaRPr lang="en-US" sz="1200" b="1" i="0" u="none" strike="noStrike" dirty="0">
                        <a:solidFill>
                          <a:srgbClr val="000000"/>
                        </a:solidFill>
                        <a:latin typeface="+mn-lt"/>
                      </a:endParaRP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latin typeface="+mn-lt"/>
                        </a:rPr>
                        <a:t>…</a:t>
                      </a: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1200" b="1" i="0" u="none" strike="noStrike" dirty="0" smtClean="0">
                          <a:solidFill>
                            <a:srgbClr val="000000"/>
                          </a:solidFill>
                          <a:latin typeface="+mn-lt"/>
                        </a:rPr>
                        <a:t>…</a:t>
                      </a:r>
                      <a:endParaRPr lang="en-US" sz="1200" b="1" i="0" u="none" strike="noStrike" dirty="0">
                        <a:solidFill>
                          <a:srgbClr val="000000"/>
                        </a:solidFill>
                        <a:latin typeface="+mn-lt"/>
                      </a:endParaRP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1200" b="1" i="0" u="none" strike="noStrike" dirty="0" smtClean="0">
                          <a:solidFill>
                            <a:srgbClr val="000000"/>
                          </a:solidFill>
                          <a:latin typeface="+mn-lt"/>
                        </a:rPr>
                        <a:t>…</a:t>
                      </a:r>
                      <a:endParaRPr lang="en-US" sz="1200" b="1" i="0" u="none" strike="noStrike" dirty="0">
                        <a:solidFill>
                          <a:srgbClr val="000000"/>
                        </a:solidFill>
                        <a:latin typeface="+mn-lt"/>
                      </a:endParaRP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latin typeface="+mn-lt"/>
                        </a:rPr>
                        <a:t>…</a:t>
                      </a: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1200" b="1" i="0" u="none" strike="noStrike" dirty="0" smtClean="0">
                          <a:solidFill>
                            <a:srgbClr val="000000"/>
                          </a:solidFill>
                          <a:latin typeface="+mn-lt"/>
                        </a:rPr>
                        <a:t>…</a:t>
                      </a:r>
                      <a:endParaRPr lang="en-US" sz="1200" b="1" i="0" u="none" strike="noStrike" dirty="0">
                        <a:solidFill>
                          <a:srgbClr val="000000"/>
                        </a:solidFill>
                        <a:latin typeface="+mn-lt"/>
                      </a:endParaRP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1200" b="1" i="0" u="none" strike="noStrike" dirty="0" smtClean="0">
                          <a:solidFill>
                            <a:srgbClr val="000000"/>
                          </a:solidFill>
                          <a:latin typeface="+mn-lt"/>
                        </a:rPr>
                        <a:t>…</a:t>
                      </a:r>
                      <a:endParaRPr lang="en-US" sz="1200" b="1" i="0" u="none" strike="noStrike" dirty="0">
                        <a:solidFill>
                          <a:srgbClr val="000000"/>
                        </a:solidFill>
                        <a:latin typeface="+mn-lt"/>
                      </a:endParaRP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latin typeface="+mn-lt"/>
                        </a:rPr>
                        <a:t>…</a:t>
                      </a: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r>
              <a:tr h="173826">
                <a:tc>
                  <a:txBody>
                    <a:bodyPr/>
                    <a:lstStyle/>
                    <a:p>
                      <a:pPr algn="ctr" fontAlgn="b"/>
                      <a:r>
                        <a:rPr lang="en-US" sz="1200" b="1" i="0" u="none" strike="noStrike" dirty="0">
                          <a:solidFill>
                            <a:schemeClr val="accent3"/>
                          </a:solidFill>
                          <a:latin typeface="+mn-lt"/>
                        </a:rPr>
                        <a:t>357042</a:t>
                      </a: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1200" b="1" i="0" u="none" strike="noStrike" dirty="0">
                          <a:solidFill>
                            <a:schemeClr val="accent3"/>
                          </a:solidFill>
                          <a:latin typeface="+mn-lt"/>
                        </a:rPr>
                        <a:t>4/1</a:t>
                      </a:r>
                      <a:r>
                        <a:rPr lang="en-US" sz="1200" b="1" i="0" u="none" strike="noStrike" dirty="0" smtClean="0">
                          <a:solidFill>
                            <a:schemeClr val="accent3"/>
                          </a:solidFill>
                          <a:latin typeface="+mn-lt"/>
                        </a:rPr>
                        <a:t>/</a:t>
                      </a:r>
                      <a:br>
                        <a:rPr lang="en-US" sz="1200" b="1" i="0" u="none" strike="noStrike" dirty="0" smtClean="0">
                          <a:solidFill>
                            <a:schemeClr val="accent3"/>
                          </a:solidFill>
                          <a:latin typeface="+mn-lt"/>
                        </a:rPr>
                      </a:br>
                      <a:r>
                        <a:rPr lang="en-US" sz="1200" b="1" i="0" u="none" strike="noStrike" dirty="0" smtClean="0">
                          <a:solidFill>
                            <a:schemeClr val="accent3"/>
                          </a:solidFill>
                          <a:latin typeface="+mn-lt"/>
                        </a:rPr>
                        <a:t>2011</a:t>
                      </a:r>
                      <a:endParaRPr lang="en-US" sz="1200" b="1" i="0" u="none" strike="noStrike" dirty="0">
                        <a:solidFill>
                          <a:schemeClr val="accent3"/>
                        </a:solidFill>
                        <a:latin typeface="+mn-lt"/>
                      </a:endParaRP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1200" b="1" i="0" u="none" strike="noStrike" dirty="0">
                          <a:solidFill>
                            <a:schemeClr val="accent3"/>
                          </a:solidFill>
                          <a:latin typeface="+mn-lt"/>
                        </a:rPr>
                        <a:t>4:13:44 </a:t>
                      </a:r>
                      <a:r>
                        <a:rPr lang="en-US" sz="1200" b="1" i="0" u="none" strike="noStrike" dirty="0" smtClean="0">
                          <a:solidFill>
                            <a:schemeClr val="accent3"/>
                          </a:solidFill>
                          <a:latin typeface="+mn-lt"/>
                        </a:rPr>
                        <a:t>A.M.</a:t>
                      </a:r>
                      <a:endParaRPr lang="en-US" sz="1200" b="1" i="0" u="none" strike="noStrike" dirty="0">
                        <a:solidFill>
                          <a:schemeClr val="accent3"/>
                        </a:solidFill>
                        <a:latin typeface="+mn-lt"/>
                      </a:endParaRP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1200" b="1" i="0" u="none" strike="noStrike" dirty="0">
                          <a:solidFill>
                            <a:schemeClr val="accent3"/>
                          </a:solidFill>
                          <a:latin typeface="+mn-lt"/>
                        </a:rPr>
                        <a:t>-112.3409</a:t>
                      </a: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1200" b="1" i="0" u="none" strike="noStrike" dirty="0">
                          <a:solidFill>
                            <a:schemeClr val="accent3"/>
                          </a:solidFill>
                          <a:latin typeface="+mn-lt"/>
                        </a:rPr>
                        <a:t>33.5475</a:t>
                      </a: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1200" b="1" i="0" u="none" strike="noStrike" dirty="0">
                          <a:solidFill>
                            <a:schemeClr val="accent3"/>
                          </a:solidFill>
                          <a:latin typeface="+mn-lt"/>
                        </a:rPr>
                        <a:t>6</a:t>
                      </a:r>
                    </a:p>
                  </a:txBody>
                  <a:tcPr marL="9144" marR="9144" marT="9144" marB="9144"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1200" b="1" i="0" u="none" strike="noStrike" dirty="0" smtClean="0">
                          <a:solidFill>
                            <a:schemeClr val="accent3"/>
                          </a:solidFill>
                          <a:latin typeface="+mn-lt"/>
                        </a:rPr>
                        <a:t>4.56 </a:t>
                      </a:r>
                      <a:endParaRPr lang="en-US" sz="1200" b="1" i="0" u="none" strike="noStrike" dirty="0">
                        <a:solidFill>
                          <a:schemeClr val="accent3"/>
                        </a:solidFill>
                        <a:latin typeface="+mn-lt"/>
                      </a:endParaRPr>
                    </a:p>
                  </a:txBody>
                  <a:tcPr marL="9144" marR="9144" marT="9144" marB="9144"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1200" b="1" i="0" u="none" strike="noStrike" dirty="0" smtClean="0">
                          <a:solidFill>
                            <a:schemeClr val="accent3"/>
                          </a:solidFill>
                          <a:latin typeface="+mn-lt"/>
                        </a:rPr>
                        <a:t>0.00 </a:t>
                      </a:r>
                      <a:endParaRPr lang="en-US" sz="1200" b="1" i="0" u="none" strike="noStrike" dirty="0">
                        <a:solidFill>
                          <a:schemeClr val="accent3"/>
                        </a:solidFill>
                        <a:latin typeface="+mn-lt"/>
                      </a:endParaRP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1200" b="1" i="0" u="none" strike="noStrike" dirty="0">
                          <a:solidFill>
                            <a:schemeClr val="accent3"/>
                          </a:solidFill>
                          <a:latin typeface="+mn-lt"/>
                        </a:rPr>
                        <a:t>11.1</a:t>
                      </a: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1200" b="1" i="0" u="none" strike="noStrike" dirty="0">
                          <a:solidFill>
                            <a:schemeClr val="accent3"/>
                          </a:solidFill>
                          <a:latin typeface="+mn-lt"/>
                        </a:rPr>
                        <a:t>0.27</a:t>
                      </a: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1200" b="1" i="0" u="none" strike="noStrike" dirty="0">
                          <a:solidFill>
                            <a:schemeClr val="accent3"/>
                          </a:solidFill>
                          <a:latin typeface="+mn-lt"/>
                        </a:rPr>
                        <a:t>24.67</a:t>
                      </a: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1200" b="1" i="0" u="none" strike="noStrike" dirty="0">
                          <a:solidFill>
                            <a:schemeClr val="accent3"/>
                          </a:solidFill>
                          <a:latin typeface="+mn-lt"/>
                        </a:rPr>
                        <a:t>0.42</a:t>
                      </a: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1200" b="1" i="0" u="none" strike="noStrike" dirty="0">
                          <a:solidFill>
                            <a:schemeClr val="accent3"/>
                          </a:solidFill>
                          <a:latin typeface="+mn-lt"/>
                        </a:rPr>
                        <a:t>Stopping</a:t>
                      </a: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1200" b="1" i="0" u="none" strike="noStrike" dirty="0">
                          <a:solidFill>
                            <a:schemeClr val="accent3"/>
                          </a:solidFill>
                          <a:latin typeface="+mn-lt"/>
                        </a:rPr>
                        <a:t> </a:t>
                      </a: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1200" b="1" i="0" u="none" strike="noStrike" dirty="0">
                          <a:solidFill>
                            <a:schemeClr val="accent3"/>
                          </a:solidFill>
                          <a:latin typeface="+mn-lt"/>
                        </a:rPr>
                        <a:t> </a:t>
                      </a: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r>
              <a:tr h="173826">
                <a:tc>
                  <a:txBody>
                    <a:bodyPr/>
                    <a:lstStyle/>
                    <a:p>
                      <a:pPr algn="ctr" fontAlgn="b"/>
                      <a:r>
                        <a:rPr lang="en-US" sz="1200" b="1" i="0" u="none" strike="noStrike" dirty="0" smtClean="0">
                          <a:solidFill>
                            <a:srgbClr val="000000"/>
                          </a:solidFill>
                          <a:latin typeface="+mn-lt"/>
                        </a:rPr>
                        <a:t>…</a:t>
                      </a:r>
                      <a:endParaRPr lang="en-US" sz="1200" b="1" i="0" u="none" strike="noStrike" dirty="0">
                        <a:solidFill>
                          <a:srgbClr val="000000"/>
                        </a:solidFill>
                        <a:latin typeface="+mn-lt"/>
                      </a:endParaRP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1200" b="1" i="0" u="none" strike="noStrike" dirty="0" smtClean="0">
                          <a:solidFill>
                            <a:srgbClr val="000000"/>
                          </a:solidFill>
                          <a:latin typeface="+mn-lt"/>
                        </a:rPr>
                        <a:t>…</a:t>
                      </a:r>
                      <a:endParaRPr lang="en-US" sz="1200" b="1" i="0" u="none" strike="noStrike" dirty="0">
                        <a:solidFill>
                          <a:srgbClr val="000000"/>
                        </a:solidFill>
                        <a:latin typeface="+mn-lt"/>
                      </a:endParaRP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latin typeface="+mn-lt"/>
                        </a:rPr>
                        <a:t>…</a:t>
                      </a: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1200" b="1" i="0" u="none" strike="noStrike" dirty="0" smtClean="0">
                          <a:solidFill>
                            <a:srgbClr val="000000"/>
                          </a:solidFill>
                          <a:latin typeface="+mn-lt"/>
                        </a:rPr>
                        <a:t>…</a:t>
                      </a:r>
                      <a:endParaRPr lang="en-US" sz="1200" b="1" i="0" u="none" strike="noStrike" dirty="0">
                        <a:solidFill>
                          <a:srgbClr val="000000"/>
                        </a:solidFill>
                        <a:latin typeface="+mn-lt"/>
                      </a:endParaRP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1200" b="1" i="0" u="none" strike="noStrike" dirty="0" smtClean="0">
                          <a:solidFill>
                            <a:srgbClr val="000000"/>
                          </a:solidFill>
                          <a:latin typeface="+mn-lt"/>
                        </a:rPr>
                        <a:t>…</a:t>
                      </a:r>
                      <a:endParaRPr lang="en-US" sz="1200" b="1" i="0" u="none" strike="noStrike" dirty="0">
                        <a:solidFill>
                          <a:srgbClr val="000000"/>
                        </a:solidFill>
                        <a:latin typeface="+mn-lt"/>
                      </a:endParaRP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latin typeface="+mn-lt"/>
                        </a:rPr>
                        <a:t>…</a:t>
                      </a:r>
                    </a:p>
                  </a:txBody>
                  <a:tcPr marL="9144" marR="9144" marT="9144" marB="9144"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1200" b="1" i="0" u="none" strike="noStrike" dirty="0" smtClean="0">
                          <a:solidFill>
                            <a:srgbClr val="000000"/>
                          </a:solidFill>
                          <a:latin typeface="+mn-lt"/>
                        </a:rPr>
                        <a:t>…</a:t>
                      </a:r>
                      <a:endParaRPr lang="en-US" sz="1200" b="1" i="0" u="none" strike="noStrike" dirty="0">
                        <a:solidFill>
                          <a:srgbClr val="000000"/>
                        </a:solidFill>
                        <a:latin typeface="+mn-lt"/>
                      </a:endParaRPr>
                    </a:p>
                  </a:txBody>
                  <a:tcPr marL="9144" marR="9144" marT="9144" marB="9144"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1200" b="1" i="0" u="none" strike="noStrike" dirty="0" smtClean="0">
                          <a:solidFill>
                            <a:srgbClr val="000000"/>
                          </a:solidFill>
                          <a:latin typeface="+mn-lt"/>
                        </a:rPr>
                        <a:t>…</a:t>
                      </a:r>
                      <a:endParaRPr lang="en-US" sz="1200" b="1" i="0" u="none" strike="noStrike" dirty="0">
                        <a:solidFill>
                          <a:srgbClr val="000000"/>
                        </a:solidFill>
                        <a:latin typeface="+mn-lt"/>
                      </a:endParaRP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latin typeface="+mn-lt"/>
                        </a:rPr>
                        <a:t>…</a:t>
                      </a: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1200" b="1" i="0" u="none" strike="noStrike" dirty="0" smtClean="0">
                          <a:solidFill>
                            <a:srgbClr val="000000"/>
                          </a:solidFill>
                          <a:latin typeface="+mn-lt"/>
                        </a:rPr>
                        <a:t>…</a:t>
                      </a:r>
                      <a:endParaRPr lang="en-US" sz="1200" b="1" i="0" u="none" strike="noStrike" dirty="0">
                        <a:solidFill>
                          <a:srgbClr val="000000"/>
                        </a:solidFill>
                        <a:latin typeface="+mn-lt"/>
                      </a:endParaRP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1200" b="1" i="0" u="none" strike="noStrike" dirty="0" smtClean="0">
                          <a:solidFill>
                            <a:srgbClr val="000000"/>
                          </a:solidFill>
                          <a:latin typeface="+mn-lt"/>
                        </a:rPr>
                        <a:t>…</a:t>
                      </a:r>
                      <a:endParaRPr lang="en-US" sz="1200" b="1" i="0" u="none" strike="noStrike" dirty="0">
                        <a:solidFill>
                          <a:srgbClr val="000000"/>
                        </a:solidFill>
                        <a:latin typeface="+mn-lt"/>
                      </a:endParaRP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latin typeface="+mn-lt"/>
                        </a:rPr>
                        <a:t>…</a:t>
                      </a: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1200" b="1" i="0" u="none" strike="noStrike" dirty="0" smtClean="0">
                          <a:solidFill>
                            <a:srgbClr val="000000"/>
                          </a:solidFill>
                          <a:latin typeface="+mn-lt"/>
                        </a:rPr>
                        <a:t>…</a:t>
                      </a:r>
                      <a:endParaRPr lang="en-US" sz="1200" b="1" i="0" u="none" strike="noStrike" dirty="0">
                        <a:solidFill>
                          <a:srgbClr val="000000"/>
                        </a:solidFill>
                        <a:latin typeface="+mn-lt"/>
                      </a:endParaRP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1200" b="1" i="0" u="none" strike="noStrike" dirty="0" smtClean="0">
                          <a:solidFill>
                            <a:srgbClr val="000000"/>
                          </a:solidFill>
                          <a:latin typeface="+mn-lt"/>
                        </a:rPr>
                        <a:t>…</a:t>
                      </a:r>
                      <a:endParaRPr lang="en-US" sz="1200" b="1" i="0" u="none" strike="noStrike" dirty="0">
                        <a:solidFill>
                          <a:srgbClr val="000000"/>
                        </a:solidFill>
                        <a:latin typeface="+mn-lt"/>
                      </a:endParaRP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latin typeface="+mn-lt"/>
                        </a:rPr>
                        <a:t>…</a:t>
                      </a: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r>
              <a:tr h="173826">
                <a:tc>
                  <a:txBody>
                    <a:bodyPr/>
                    <a:lstStyle/>
                    <a:p>
                      <a:pPr algn="ctr" fontAlgn="b"/>
                      <a:r>
                        <a:rPr lang="en-US" sz="1200" b="1" i="0" u="none" strike="noStrike" dirty="0">
                          <a:solidFill>
                            <a:schemeClr val="accent3"/>
                          </a:solidFill>
                          <a:latin typeface="+mn-lt"/>
                        </a:rPr>
                        <a:t>357042</a:t>
                      </a: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1200" b="1" i="0" u="none" strike="noStrike" dirty="0">
                          <a:solidFill>
                            <a:schemeClr val="accent3"/>
                          </a:solidFill>
                          <a:latin typeface="+mn-lt"/>
                        </a:rPr>
                        <a:t>4/1</a:t>
                      </a:r>
                      <a:r>
                        <a:rPr lang="en-US" sz="1200" b="1" i="0" u="none" strike="noStrike" dirty="0" smtClean="0">
                          <a:solidFill>
                            <a:schemeClr val="accent3"/>
                          </a:solidFill>
                          <a:latin typeface="+mn-lt"/>
                        </a:rPr>
                        <a:t>/</a:t>
                      </a:r>
                      <a:br>
                        <a:rPr lang="en-US" sz="1200" b="1" i="0" u="none" strike="noStrike" dirty="0" smtClean="0">
                          <a:solidFill>
                            <a:schemeClr val="accent3"/>
                          </a:solidFill>
                          <a:latin typeface="+mn-lt"/>
                        </a:rPr>
                      </a:br>
                      <a:r>
                        <a:rPr lang="en-US" sz="1200" b="1" i="0" u="none" strike="noStrike" dirty="0" smtClean="0">
                          <a:solidFill>
                            <a:schemeClr val="accent3"/>
                          </a:solidFill>
                          <a:latin typeface="+mn-lt"/>
                        </a:rPr>
                        <a:t>2011</a:t>
                      </a:r>
                      <a:endParaRPr lang="en-US" sz="1200" b="1" i="0" u="none" strike="noStrike" dirty="0">
                        <a:solidFill>
                          <a:schemeClr val="accent3"/>
                        </a:solidFill>
                        <a:latin typeface="+mn-lt"/>
                      </a:endParaRP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1200" b="1" i="0" u="none" strike="noStrike" dirty="0">
                          <a:solidFill>
                            <a:schemeClr val="accent3"/>
                          </a:solidFill>
                          <a:latin typeface="+mn-lt"/>
                        </a:rPr>
                        <a:t>5:30:00 </a:t>
                      </a:r>
                      <a:r>
                        <a:rPr lang="en-US" sz="1200" b="1" i="0" u="none" strike="noStrike" dirty="0" smtClean="0">
                          <a:solidFill>
                            <a:schemeClr val="accent3"/>
                          </a:solidFill>
                          <a:latin typeface="+mn-lt"/>
                        </a:rPr>
                        <a:t>A.M.</a:t>
                      </a:r>
                      <a:endParaRPr lang="en-US" sz="1200" b="1" i="0" u="none" strike="noStrike" dirty="0">
                        <a:solidFill>
                          <a:schemeClr val="accent3"/>
                        </a:solidFill>
                        <a:latin typeface="+mn-lt"/>
                      </a:endParaRP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1200" b="1" i="0" u="none" strike="noStrike" dirty="0">
                          <a:solidFill>
                            <a:schemeClr val="accent3"/>
                          </a:solidFill>
                          <a:latin typeface="+mn-lt"/>
                        </a:rPr>
                        <a:t>-112.3385</a:t>
                      </a: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1200" b="1" i="0" u="none" strike="noStrike" dirty="0">
                          <a:solidFill>
                            <a:schemeClr val="accent3"/>
                          </a:solidFill>
                          <a:latin typeface="+mn-lt"/>
                        </a:rPr>
                        <a:t>33.5475</a:t>
                      </a: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1200" b="1" i="0" u="none" strike="noStrike" dirty="0">
                          <a:solidFill>
                            <a:schemeClr val="accent3"/>
                          </a:solidFill>
                          <a:latin typeface="+mn-lt"/>
                        </a:rPr>
                        <a:t>14</a:t>
                      </a:r>
                    </a:p>
                  </a:txBody>
                  <a:tcPr marL="9144" marR="9144" marT="9144" marB="9144"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1200" b="1" i="0" u="none" strike="noStrike" dirty="0" smtClean="0">
                          <a:solidFill>
                            <a:schemeClr val="accent3"/>
                          </a:solidFill>
                          <a:latin typeface="+mn-lt"/>
                        </a:rPr>
                        <a:t>0.13 </a:t>
                      </a:r>
                      <a:endParaRPr lang="en-US" sz="1200" b="1" i="0" u="none" strike="noStrike" dirty="0">
                        <a:solidFill>
                          <a:schemeClr val="accent3"/>
                        </a:solidFill>
                        <a:latin typeface="+mn-lt"/>
                      </a:endParaRPr>
                    </a:p>
                  </a:txBody>
                  <a:tcPr marL="9144" marR="9144" marT="9144" marB="9144"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1200" b="1" i="0" u="none" strike="noStrike" dirty="0" smtClean="0">
                          <a:solidFill>
                            <a:schemeClr val="accent3"/>
                          </a:solidFill>
                          <a:latin typeface="+mn-lt"/>
                        </a:rPr>
                        <a:t>5.22 </a:t>
                      </a:r>
                      <a:endParaRPr lang="en-US" sz="1200" b="1" i="0" u="none" strike="noStrike" dirty="0">
                        <a:solidFill>
                          <a:schemeClr val="accent3"/>
                        </a:solidFill>
                        <a:latin typeface="+mn-lt"/>
                      </a:endParaRP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1200" b="1" i="0" u="none" strike="noStrike" dirty="0">
                          <a:solidFill>
                            <a:schemeClr val="accent3"/>
                          </a:solidFill>
                          <a:latin typeface="+mn-lt"/>
                        </a:rPr>
                        <a:t>7.37</a:t>
                      </a: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1200" b="1" i="0" u="none" strike="noStrike" dirty="0">
                          <a:solidFill>
                            <a:schemeClr val="accent3"/>
                          </a:solidFill>
                          <a:latin typeface="+mn-lt"/>
                        </a:rPr>
                        <a:t>15</a:t>
                      </a: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1200" b="1" i="0" u="none" strike="noStrike" dirty="0">
                          <a:solidFill>
                            <a:schemeClr val="accent3"/>
                          </a:solidFill>
                          <a:latin typeface="+mn-lt"/>
                        </a:rPr>
                        <a:t>1.08</a:t>
                      </a: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1200" b="1" i="0" u="none" strike="noStrike" dirty="0">
                          <a:solidFill>
                            <a:schemeClr val="accent3"/>
                          </a:solidFill>
                          <a:latin typeface="+mn-lt"/>
                        </a:rPr>
                        <a:t>20.88</a:t>
                      </a: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1200" b="1" i="0" u="none" strike="noStrike" dirty="0">
                          <a:solidFill>
                            <a:schemeClr val="accent3"/>
                          </a:solidFill>
                          <a:latin typeface="+mn-lt"/>
                        </a:rPr>
                        <a:t>Starting</a:t>
                      </a: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1200" b="1" i="0" u="none" strike="noStrike" dirty="0">
                          <a:solidFill>
                            <a:schemeClr val="accent3"/>
                          </a:solidFill>
                          <a:latin typeface="+mn-lt"/>
                        </a:rPr>
                        <a:t>413</a:t>
                      </a: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1200" b="1" i="0" u="none" strike="noStrike" dirty="0" smtClean="0">
                          <a:solidFill>
                            <a:schemeClr val="accent3"/>
                          </a:solidFill>
                          <a:latin typeface="+mn-lt"/>
                        </a:rPr>
                        <a:t>Indus-trial</a:t>
                      </a:r>
                      <a:endParaRPr lang="en-US" sz="1200" b="1" i="0" u="none" strike="noStrike" dirty="0">
                        <a:solidFill>
                          <a:schemeClr val="accent3"/>
                        </a:solidFill>
                        <a:latin typeface="+mn-lt"/>
                      </a:endParaRP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r>
              <a:tr h="173826">
                <a:tc>
                  <a:txBody>
                    <a:bodyPr/>
                    <a:lstStyle/>
                    <a:p>
                      <a:pPr algn="ctr" fontAlgn="b"/>
                      <a:r>
                        <a:rPr lang="en-US" sz="1200" b="1" i="0" u="none" strike="noStrike" dirty="0" smtClean="0">
                          <a:solidFill>
                            <a:srgbClr val="000000"/>
                          </a:solidFill>
                          <a:latin typeface="+mn-lt"/>
                        </a:rPr>
                        <a:t>…</a:t>
                      </a:r>
                      <a:endParaRPr lang="en-US" sz="1200" b="1" i="0" u="none" strike="noStrike" dirty="0">
                        <a:solidFill>
                          <a:srgbClr val="000000"/>
                        </a:solidFill>
                        <a:latin typeface="+mn-lt"/>
                      </a:endParaRP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1200" b="1" i="0" u="none" strike="noStrike" dirty="0" smtClean="0">
                          <a:solidFill>
                            <a:srgbClr val="000000"/>
                          </a:solidFill>
                          <a:latin typeface="+mn-lt"/>
                        </a:rPr>
                        <a:t>…</a:t>
                      </a:r>
                      <a:endParaRPr lang="en-US" sz="1200" b="1" i="0" u="none" strike="noStrike" dirty="0">
                        <a:solidFill>
                          <a:srgbClr val="000000"/>
                        </a:solidFill>
                        <a:latin typeface="+mn-lt"/>
                      </a:endParaRP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latin typeface="+mn-lt"/>
                        </a:rPr>
                        <a:t>…</a:t>
                      </a: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1200" b="1" i="0" u="none" strike="noStrike" dirty="0" smtClean="0">
                          <a:solidFill>
                            <a:srgbClr val="000000"/>
                          </a:solidFill>
                          <a:latin typeface="+mn-lt"/>
                        </a:rPr>
                        <a:t>…</a:t>
                      </a:r>
                      <a:endParaRPr lang="en-US" sz="1200" b="1" i="0" u="none" strike="noStrike" dirty="0">
                        <a:solidFill>
                          <a:srgbClr val="000000"/>
                        </a:solidFill>
                        <a:latin typeface="+mn-lt"/>
                      </a:endParaRP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1200" b="1" i="0" u="none" strike="noStrike" dirty="0" smtClean="0">
                          <a:solidFill>
                            <a:srgbClr val="000000"/>
                          </a:solidFill>
                          <a:latin typeface="+mn-lt"/>
                        </a:rPr>
                        <a:t>…</a:t>
                      </a:r>
                      <a:endParaRPr lang="en-US" sz="1200" b="1" i="0" u="none" strike="noStrike" dirty="0">
                        <a:solidFill>
                          <a:srgbClr val="000000"/>
                        </a:solidFill>
                        <a:latin typeface="+mn-lt"/>
                      </a:endParaRP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latin typeface="+mn-lt"/>
                        </a:rPr>
                        <a:t>…</a:t>
                      </a:r>
                    </a:p>
                  </a:txBody>
                  <a:tcPr marL="9144" marR="9144" marT="9144" marB="9144"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1200" b="1" i="0" u="none" strike="noStrike" dirty="0" smtClean="0">
                          <a:solidFill>
                            <a:srgbClr val="000000"/>
                          </a:solidFill>
                          <a:latin typeface="+mn-lt"/>
                        </a:rPr>
                        <a:t>…</a:t>
                      </a:r>
                      <a:endParaRPr lang="en-US" sz="1200" b="1" i="0" u="none" strike="noStrike" dirty="0">
                        <a:solidFill>
                          <a:srgbClr val="000000"/>
                        </a:solidFill>
                        <a:latin typeface="+mn-lt"/>
                      </a:endParaRPr>
                    </a:p>
                  </a:txBody>
                  <a:tcPr marL="9144" marR="9144" marT="9144" marB="9144"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1200" b="1" i="0" u="none" strike="noStrike" dirty="0" smtClean="0">
                          <a:solidFill>
                            <a:srgbClr val="000000"/>
                          </a:solidFill>
                          <a:latin typeface="+mn-lt"/>
                        </a:rPr>
                        <a:t>…</a:t>
                      </a:r>
                      <a:endParaRPr lang="en-US" sz="1200" b="1" i="0" u="none" strike="noStrike" dirty="0">
                        <a:solidFill>
                          <a:srgbClr val="000000"/>
                        </a:solidFill>
                        <a:latin typeface="+mn-lt"/>
                      </a:endParaRP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latin typeface="+mn-lt"/>
                        </a:rPr>
                        <a:t>…</a:t>
                      </a: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1200" b="1" i="0" u="none" strike="noStrike" dirty="0" smtClean="0">
                          <a:solidFill>
                            <a:srgbClr val="000000"/>
                          </a:solidFill>
                          <a:latin typeface="+mn-lt"/>
                        </a:rPr>
                        <a:t>…</a:t>
                      </a:r>
                      <a:endParaRPr lang="en-US" sz="1200" b="1" i="0" u="none" strike="noStrike" dirty="0">
                        <a:solidFill>
                          <a:srgbClr val="000000"/>
                        </a:solidFill>
                        <a:latin typeface="+mn-lt"/>
                      </a:endParaRP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1200" b="1" i="0" u="none" strike="noStrike" dirty="0" smtClean="0">
                          <a:solidFill>
                            <a:srgbClr val="000000"/>
                          </a:solidFill>
                          <a:latin typeface="+mn-lt"/>
                        </a:rPr>
                        <a:t>…</a:t>
                      </a:r>
                      <a:endParaRPr lang="en-US" sz="1200" b="1" i="0" u="none" strike="noStrike" dirty="0">
                        <a:solidFill>
                          <a:srgbClr val="000000"/>
                        </a:solidFill>
                        <a:latin typeface="+mn-lt"/>
                      </a:endParaRP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latin typeface="+mn-lt"/>
                        </a:rPr>
                        <a:t>…</a:t>
                      </a: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1200" b="1" i="0" u="none" strike="noStrike" dirty="0" smtClean="0">
                          <a:solidFill>
                            <a:srgbClr val="000000"/>
                          </a:solidFill>
                          <a:latin typeface="+mn-lt"/>
                        </a:rPr>
                        <a:t>…</a:t>
                      </a:r>
                      <a:endParaRPr lang="en-US" sz="1200" b="1" i="0" u="none" strike="noStrike" dirty="0">
                        <a:solidFill>
                          <a:srgbClr val="000000"/>
                        </a:solidFill>
                        <a:latin typeface="+mn-lt"/>
                      </a:endParaRP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1200" b="1" i="0" u="none" strike="noStrike" dirty="0" smtClean="0">
                          <a:solidFill>
                            <a:srgbClr val="000000"/>
                          </a:solidFill>
                          <a:latin typeface="+mn-lt"/>
                        </a:rPr>
                        <a:t>…</a:t>
                      </a:r>
                      <a:endParaRPr lang="en-US" sz="1200" b="1" i="0" u="none" strike="noStrike" dirty="0">
                        <a:solidFill>
                          <a:srgbClr val="000000"/>
                        </a:solidFill>
                        <a:latin typeface="+mn-lt"/>
                      </a:endParaRP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latin typeface="+mn-lt"/>
                        </a:rPr>
                        <a:t>…</a:t>
                      </a: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r>
              <a:tr h="173826">
                <a:tc>
                  <a:txBody>
                    <a:bodyPr/>
                    <a:lstStyle/>
                    <a:p>
                      <a:pPr algn="ctr" fontAlgn="b"/>
                      <a:r>
                        <a:rPr lang="en-US" sz="1200" b="1" i="0" u="none" strike="noStrike" dirty="0">
                          <a:solidFill>
                            <a:schemeClr val="accent3"/>
                          </a:solidFill>
                          <a:latin typeface="+mn-lt"/>
                        </a:rPr>
                        <a:t>357042</a:t>
                      </a: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1200" b="1" i="0" u="none" strike="noStrike" dirty="0">
                          <a:solidFill>
                            <a:schemeClr val="accent3"/>
                          </a:solidFill>
                          <a:latin typeface="+mn-lt"/>
                        </a:rPr>
                        <a:t>4/1</a:t>
                      </a:r>
                      <a:r>
                        <a:rPr lang="en-US" sz="1200" b="1" i="0" u="none" strike="noStrike" dirty="0" smtClean="0">
                          <a:solidFill>
                            <a:schemeClr val="accent3"/>
                          </a:solidFill>
                          <a:latin typeface="+mn-lt"/>
                        </a:rPr>
                        <a:t>/</a:t>
                      </a:r>
                      <a:br>
                        <a:rPr lang="en-US" sz="1200" b="1" i="0" u="none" strike="noStrike" dirty="0" smtClean="0">
                          <a:solidFill>
                            <a:schemeClr val="accent3"/>
                          </a:solidFill>
                          <a:latin typeface="+mn-lt"/>
                        </a:rPr>
                      </a:br>
                      <a:r>
                        <a:rPr lang="en-US" sz="1200" b="1" i="0" u="none" strike="noStrike" dirty="0" smtClean="0">
                          <a:solidFill>
                            <a:schemeClr val="accent3"/>
                          </a:solidFill>
                          <a:latin typeface="+mn-lt"/>
                        </a:rPr>
                        <a:t>2011</a:t>
                      </a:r>
                      <a:endParaRPr lang="en-US" sz="1200" b="1" i="0" u="none" strike="noStrike" dirty="0">
                        <a:solidFill>
                          <a:schemeClr val="accent3"/>
                        </a:solidFill>
                        <a:latin typeface="+mn-lt"/>
                      </a:endParaRP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1200" b="1" i="0" u="none" strike="noStrike" dirty="0">
                          <a:solidFill>
                            <a:schemeClr val="accent3"/>
                          </a:solidFill>
                          <a:latin typeface="+mn-lt"/>
                        </a:rPr>
                        <a:t>6:01:14 </a:t>
                      </a:r>
                      <a:r>
                        <a:rPr lang="en-US" sz="1200" b="1" i="0" u="none" strike="noStrike" dirty="0" smtClean="0">
                          <a:solidFill>
                            <a:schemeClr val="accent3"/>
                          </a:solidFill>
                          <a:latin typeface="+mn-lt"/>
                        </a:rPr>
                        <a:t>A.M.</a:t>
                      </a:r>
                      <a:endParaRPr lang="en-US" sz="1200" b="1" i="0" u="none" strike="noStrike" dirty="0">
                        <a:solidFill>
                          <a:schemeClr val="accent3"/>
                        </a:solidFill>
                        <a:latin typeface="+mn-lt"/>
                      </a:endParaRP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1200" b="1" i="0" u="none" strike="noStrike" dirty="0">
                          <a:solidFill>
                            <a:schemeClr val="accent3"/>
                          </a:solidFill>
                          <a:latin typeface="+mn-lt"/>
                        </a:rPr>
                        <a:t>-112.1345</a:t>
                      </a: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1200" b="1" i="0" u="none" strike="noStrike" dirty="0">
                          <a:solidFill>
                            <a:schemeClr val="accent3"/>
                          </a:solidFill>
                          <a:latin typeface="+mn-lt"/>
                        </a:rPr>
                        <a:t>33.4784</a:t>
                      </a: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1200" b="1" i="0" u="none" strike="noStrike" dirty="0">
                          <a:solidFill>
                            <a:schemeClr val="accent3"/>
                          </a:solidFill>
                          <a:latin typeface="+mn-lt"/>
                        </a:rPr>
                        <a:t>17</a:t>
                      </a:r>
                    </a:p>
                  </a:txBody>
                  <a:tcPr marL="9144" marR="9144" marT="9144" marB="9144"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1200" b="1" i="0" u="none" strike="noStrike" dirty="0" smtClean="0">
                          <a:solidFill>
                            <a:schemeClr val="accent3"/>
                          </a:solidFill>
                          <a:latin typeface="+mn-lt"/>
                        </a:rPr>
                        <a:t>0.30 </a:t>
                      </a:r>
                      <a:endParaRPr lang="en-US" sz="1200" b="1" i="0" u="none" strike="noStrike" dirty="0">
                        <a:solidFill>
                          <a:schemeClr val="accent3"/>
                        </a:solidFill>
                        <a:latin typeface="+mn-lt"/>
                      </a:endParaRPr>
                    </a:p>
                  </a:txBody>
                  <a:tcPr marL="9144" marR="9144" marT="9144" marB="9144"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1200" b="1" i="0" u="none" strike="noStrike" dirty="0">
                          <a:solidFill>
                            <a:schemeClr val="accent3"/>
                          </a:solidFill>
                          <a:latin typeface="+mn-lt"/>
                        </a:rPr>
                        <a:t> </a:t>
                      </a:r>
                      <a:r>
                        <a:rPr lang="en-US" sz="1200" b="1" i="0" u="none" strike="noStrike" dirty="0" smtClean="0">
                          <a:solidFill>
                            <a:schemeClr val="accent3"/>
                          </a:solidFill>
                          <a:latin typeface="+mn-lt"/>
                        </a:rPr>
                        <a:t>0.00</a:t>
                      </a:r>
                      <a:endParaRPr lang="en-US" sz="1200" b="1" i="0" u="none" strike="noStrike" dirty="0">
                        <a:solidFill>
                          <a:schemeClr val="accent3"/>
                        </a:solidFill>
                        <a:latin typeface="+mn-lt"/>
                      </a:endParaRP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1200" b="1" i="0" u="none" strike="noStrike" dirty="0">
                          <a:solidFill>
                            <a:schemeClr val="accent3"/>
                          </a:solidFill>
                          <a:latin typeface="+mn-lt"/>
                        </a:rPr>
                        <a:t>1.23</a:t>
                      </a: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1200" b="1" i="0" u="none" strike="noStrike" dirty="0">
                          <a:solidFill>
                            <a:schemeClr val="accent3"/>
                          </a:solidFill>
                          <a:latin typeface="+mn-lt"/>
                        </a:rPr>
                        <a:t>0.17</a:t>
                      </a: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1200" b="1" i="0" u="none" strike="noStrike" dirty="0">
                          <a:solidFill>
                            <a:schemeClr val="accent3"/>
                          </a:solidFill>
                          <a:latin typeface="+mn-lt"/>
                        </a:rPr>
                        <a:t>14.61</a:t>
                      </a: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1200" b="1" i="0" u="none" strike="noStrike" dirty="0">
                          <a:solidFill>
                            <a:schemeClr val="accent3"/>
                          </a:solidFill>
                          <a:latin typeface="+mn-lt"/>
                        </a:rPr>
                        <a:t>1.45</a:t>
                      </a: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1200" b="1" i="0" u="none" strike="noStrike" dirty="0">
                          <a:solidFill>
                            <a:schemeClr val="accent3"/>
                          </a:solidFill>
                          <a:latin typeface="+mn-lt"/>
                        </a:rPr>
                        <a:t>Stopping</a:t>
                      </a: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1200" b="1" i="0" u="none" strike="noStrike" dirty="0">
                          <a:solidFill>
                            <a:schemeClr val="accent3"/>
                          </a:solidFill>
                          <a:latin typeface="+mn-lt"/>
                        </a:rPr>
                        <a:t> </a:t>
                      </a: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1200" b="1" i="0" u="none" strike="noStrike" dirty="0">
                          <a:solidFill>
                            <a:schemeClr val="accent3"/>
                          </a:solidFill>
                          <a:latin typeface="+mn-lt"/>
                        </a:rPr>
                        <a:t> </a:t>
                      </a: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r>
              <a:tr h="173826">
                <a:tc>
                  <a:txBody>
                    <a:bodyPr/>
                    <a:lstStyle/>
                    <a:p>
                      <a:pPr algn="ctr" fontAlgn="b"/>
                      <a:r>
                        <a:rPr lang="en-US" sz="1200" b="1" i="0" u="none" strike="noStrike" dirty="0" smtClean="0">
                          <a:solidFill>
                            <a:srgbClr val="000000"/>
                          </a:solidFill>
                          <a:latin typeface="+mn-lt"/>
                        </a:rPr>
                        <a:t>…</a:t>
                      </a:r>
                      <a:endParaRPr lang="en-US" sz="1200" b="1" i="0" u="none" strike="noStrike" dirty="0">
                        <a:solidFill>
                          <a:srgbClr val="000000"/>
                        </a:solidFill>
                        <a:latin typeface="+mn-lt"/>
                      </a:endParaRP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1200" b="1" i="0" u="none" strike="noStrike" dirty="0" smtClean="0">
                          <a:solidFill>
                            <a:srgbClr val="000000"/>
                          </a:solidFill>
                          <a:latin typeface="+mn-lt"/>
                        </a:rPr>
                        <a:t>…</a:t>
                      </a:r>
                      <a:endParaRPr lang="en-US" sz="1200" b="1" i="0" u="none" strike="noStrike" dirty="0">
                        <a:solidFill>
                          <a:srgbClr val="000000"/>
                        </a:solidFill>
                        <a:latin typeface="+mn-lt"/>
                      </a:endParaRP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latin typeface="+mn-lt"/>
                        </a:rPr>
                        <a:t>…</a:t>
                      </a: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1200" b="1" i="0" u="none" strike="noStrike" dirty="0" smtClean="0">
                          <a:solidFill>
                            <a:srgbClr val="000000"/>
                          </a:solidFill>
                          <a:latin typeface="+mn-lt"/>
                        </a:rPr>
                        <a:t>…</a:t>
                      </a:r>
                      <a:endParaRPr lang="en-US" sz="1200" b="1" i="0" u="none" strike="noStrike" dirty="0">
                        <a:solidFill>
                          <a:srgbClr val="000000"/>
                        </a:solidFill>
                        <a:latin typeface="+mn-lt"/>
                      </a:endParaRP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1200" b="1" i="0" u="none" strike="noStrike" dirty="0" smtClean="0">
                          <a:solidFill>
                            <a:srgbClr val="000000"/>
                          </a:solidFill>
                          <a:latin typeface="+mn-lt"/>
                        </a:rPr>
                        <a:t>…</a:t>
                      </a:r>
                      <a:endParaRPr lang="en-US" sz="1200" b="1" i="0" u="none" strike="noStrike" dirty="0">
                        <a:solidFill>
                          <a:srgbClr val="000000"/>
                        </a:solidFill>
                        <a:latin typeface="+mn-lt"/>
                      </a:endParaRP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latin typeface="+mn-lt"/>
                        </a:rPr>
                        <a:t>…</a:t>
                      </a:r>
                    </a:p>
                  </a:txBody>
                  <a:tcPr marL="9144" marR="9144" marT="9144" marB="9144"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1200" b="1" i="0" u="none" strike="noStrike" dirty="0" smtClean="0">
                          <a:solidFill>
                            <a:srgbClr val="000000"/>
                          </a:solidFill>
                          <a:latin typeface="+mn-lt"/>
                        </a:rPr>
                        <a:t>…</a:t>
                      </a:r>
                      <a:endParaRPr lang="en-US" sz="1200" b="1" i="0" u="none" strike="noStrike" dirty="0">
                        <a:solidFill>
                          <a:srgbClr val="000000"/>
                        </a:solidFill>
                        <a:latin typeface="+mn-lt"/>
                      </a:endParaRPr>
                    </a:p>
                  </a:txBody>
                  <a:tcPr marL="9144" marR="9144" marT="9144" marB="9144"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1200" b="1" i="0" u="none" strike="noStrike" dirty="0" smtClean="0">
                          <a:solidFill>
                            <a:srgbClr val="000000"/>
                          </a:solidFill>
                          <a:latin typeface="+mn-lt"/>
                        </a:rPr>
                        <a:t>…</a:t>
                      </a:r>
                      <a:endParaRPr lang="en-US" sz="1200" b="1" i="0" u="none" strike="noStrike" dirty="0">
                        <a:solidFill>
                          <a:srgbClr val="000000"/>
                        </a:solidFill>
                        <a:latin typeface="+mn-lt"/>
                      </a:endParaRP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latin typeface="+mn-lt"/>
                        </a:rPr>
                        <a:t>…</a:t>
                      </a: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1200" b="1" i="0" u="none" strike="noStrike" dirty="0" smtClean="0">
                          <a:solidFill>
                            <a:srgbClr val="000000"/>
                          </a:solidFill>
                          <a:latin typeface="+mn-lt"/>
                        </a:rPr>
                        <a:t>…</a:t>
                      </a:r>
                      <a:endParaRPr lang="en-US" sz="1200" b="1" i="0" u="none" strike="noStrike" dirty="0">
                        <a:solidFill>
                          <a:srgbClr val="000000"/>
                        </a:solidFill>
                        <a:latin typeface="+mn-lt"/>
                      </a:endParaRP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1200" b="1" i="0" u="none" strike="noStrike" dirty="0" smtClean="0">
                          <a:solidFill>
                            <a:srgbClr val="000000"/>
                          </a:solidFill>
                          <a:latin typeface="+mn-lt"/>
                        </a:rPr>
                        <a:t>…</a:t>
                      </a:r>
                      <a:endParaRPr lang="en-US" sz="1200" b="1" i="0" u="none" strike="noStrike" dirty="0">
                        <a:solidFill>
                          <a:srgbClr val="000000"/>
                        </a:solidFill>
                        <a:latin typeface="+mn-lt"/>
                      </a:endParaRP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latin typeface="+mn-lt"/>
                        </a:rPr>
                        <a:t>…</a:t>
                      </a: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1200" b="1" i="0" u="none" strike="noStrike" dirty="0" smtClean="0">
                          <a:solidFill>
                            <a:srgbClr val="000000"/>
                          </a:solidFill>
                          <a:latin typeface="+mn-lt"/>
                        </a:rPr>
                        <a:t>…</a:t>
                      </a:r>
                      <a:endParaRPr lang="en-US" sz="1200" b="1" i="0" u="none" strike="noStrike" dirty="0">
                        <a:solidFill>
                          <a:srgbClr val="000000"/>
                        </a:solidFill>
                        <a:latin typeface="+mn-lt"/>
                      </a:endParaRP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1200" b="1" i="0" u="none" strike="noStrike" dirty="0" smtClean="0">
                          <a:solidFill>
                            <a:srgbClr val="000000"/>
                          </a:solidFill>
                          <a:latin typeface="+mn-lt"/>
                        </a:rPr>
                        <a:t>…</a:t>
                      </a:r>
                      <a:endParaRPr lang="en-US" sz="1200" b="1" i="0" u="none" strike="noStrike" dirty="0">
                        <a:solidFill>
                          <a:srgbClr val="000000"/>
                        </a:solidFill>
                        <a:latin typeface="+mn-lt"/>
                      </a:endParaRP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latin typeface="+mn-lt"/>
                        </a:rPr>
                        <a:t>…</a:t>
                      </a: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r>
              <a:tr h="173826">
                <a:tc>
                  <a:txBody>
                    <a:bodyPr/>
                    <a:lstStyle/>
                    <a:p>
                      <a:pPr algn="ctr" fontAlgn="b"/>
                      <a:r>
                        <a:rPr lang="en-US" sz="1200" b="1" i="0" u="none" strike="noStrike" dirty="0">
                          <a:solidFill>
                            <a:schemeClr val="accent3"/>
                          </a:solidFill>
                          <a:latin typeface="+mn-lt"/>
                        </a:rPr>
                        <a:t>357042</a:t>
                      </a: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1200" b="1" i="0" u="none" strike="noStrike" dirty="0">
                          <a:solidFill>
                            <a:schemeClr val="accent3"/>
                          </a:solidFill>
                          <a:latin typeface="+mn-lt"/>
                        </a:rPr>
                        <a:t>4/1</a:t>
                      </a:r>
                      <a:r>
                        <a:rPr lang="en-US" sz="1200" b="1" i="0" u="none" strike="noStrike" dirty="0" smtClean="0">
                          <a:solidFill>
                            <a:schemeClr val="accent3"/>
                          </a:solidFill>
                          <a:latin typeface="+mn-lt"/>
                        </a:rPr>
                        <a:t>/</a:t>
                      </a:r>
                      <a:br>
                        <a:rPr lang="en-US" sz="1200" b="1" i="0" u="none" strike="noStrike" dirty="0" smtClean="0">
                          <a:solidFill>
                            <a:schemeClr val="accent3"/>
                          </a:solidFill>
                          <a:latin typeface="+mn-lt"/>
                        </a:rPr>
                      </a:br>
                      <a:r>
                        <a:rPr lang="en-US" sz="1200" b="1" i="0" u="none" strike="noStrike" dirty="0" smtClean="0">
                          <a:solidFill>
                            <a:schemeClr val="accent3"/>
                          </a:solidFill>
                          <a:latin typeface="+mn-lt"/>
                        </a:rPr>
                        <a:t>2011</a:t>
                      </a:r>
                      <a:endParaRPr lang="en-US" sz="1200" b="1" i="0" u="none" strike="noStrike" dirty="0">
                        <a:solidFill>
                          <a:schemeClr val="accent3"/>
                        </a:solidFill>
                        <a:latin typeface="+mn-lt"/>
                      </a:endParaRP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1200" b="1" i="0" u="none" strike="noStrike" dirty="0">
                          <a:solidFill>
                            <a:schemeClr val="accent3"/>
                          </a:solidFill>
                          <a:latin typeface="+mn-lt"/>
                        </a:rPr>
                        <a:t>7:34:30 </a:t>
                      </a:r>
                      <a:r>
                        <a:rPr lang="en-US" sz="1200" b="1" i="0" u="none" strike="noStrike" dirty="0" smtClean="0">
                          <a:solidFill>
                            <a:schemeClr val="accent3"/>
                          </a:solidFill>
                          <a:latin typeface="+mn-lt"/>
                        </a:rPr>
                        <a:t>A.M.</a:t>
                      </a:r>
                      <a:endParaRPr lang="en-US" sz="1200" b="1" i="0" u="none" strike="noStrike" dirty="0">
                        <a:solidFill>
                          <a:schemeClr val="accent3"/>
                        </a:solidFill>
                        <a:latin typeface="+mn-lt"/>
                      </a:endParaRP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1200" b="1" i="0" u="none" strike="noStrike" dirty="0">
                          <a:solidFill>
                            <a:schemeClr val="accent3"/>
                          </a:solidFill>
                          <a:latin typeface="+mn-lt"/>
                        </a:rPr>
                        <a:t>-112.1344</a:t>
                      </a: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1200" b="1" i="0" u="none" strike="noStrike" dirty="0">
                          <a:solidFill>
                            <a:schemeClr val="accent3"/>
                          </a:solidFill>
                          <a:latin typeface="+mn-lt"/>
                        </a:rPr>
                        <a:t>33.4791</a:t>
                      </a: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1200" b="1" i="0" u="none" strike="noStrike" dirty="0">
                          <a:solidFill>
                            <a:schemeClr val="accent3"/>
                          </a:solidFill>
                          <a:latin typeface="+mn-lt"/>
                        </a:rPr>
                        <a:t>22</a:t>
                      </a:r>
                    </a:p>
                  </a:txBody>
                  <a:tcPr marL="9144" marR="9144" marT="9144" marB="9144"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1200" b="1" i="0" u="none" strike="noStrike" dirty="0" smtClean="0">
                          <a:solidFill>
                            <a:schemeClr val="accent3"/>
                          </a:solidFill>
                          <a:latin typeface="+mn-lt"/>
                        </a:rPr>
                        <a:t>0.04 </a:t>
                      </a:r>
                      <a:endParaRPr lang="en-US" sz="1200" b="1" i="0" u="none" strike="noStrike" dirty="0">
                        <a:solidFill>
                          <a:schemeClr val="accent3"/>
                        </a:solidFill>
                        <a:latin typeface="+mn-lt"/>
                      </a:endParaRPr>
                    </a:p>
                  </a:txBody>
                  <a:tcPr marL="9144" marR="9144" marT="9144" marB="9144"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1200" b="1" i="0" u="none" strike="noStrike" dirty="0">
                          <a:solidFill>
                            <a:schemeClr val="accent3"/>
                          </a:solidFill>
                          <a:latin typeface="+mn-lt"/>
                        </a:rPr>
                        <a:t> </a:t>
                      </a:r>
                      <a:r>
                        <a:rPr lang="en-US" sz="1200" b="1" i="0" u="none" strike="noStrike" dirty="0" smtClean="0">
                          <a:solidFill>
                            <a:schemeClr val="accent3"/>
                          </a:solidFill>
                          <a:latin typeface="+mn-lt"/>
                        </a:rPr>
                        <a:t>2.98 </a:t>
                      </a:r>
                      <a:endParaRPr lang="en-US" sz="1200" b="1" i="0" u="none" strike="noStrike" dirty="0">
                        <a:solidFill>
                          <a:schemeClr val="accent3"/>
                        </a:solidFill>
                        <a:latin typeface="+mn-lt"/>
                      </a:endParaRP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1200" b="1" i="0" u="none" strike="noStrike" dirty="0">
                          <a:solidFill>
                            <a:schemeClr val="accent3"/>
                          </a:solidFill>
                          <a:latin typeface="+mn-lt"/>
                        </a:rPr>
                        <a:t>0.87</a:t>
                      </a: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1200" b="1" i="0" u="none" strike="noStrike" dirty="0">
                          <a:solidFill>
                            <a:schemeClr val="accent3"/>
                          </a:solidFill>
                          <a:latin typeface="+mn-lt"/>
                        </a:rPr>
                        <a:t>10.5</a:t>
                      </a: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1200" b="1" i="0" u="none" strike="noStrike" dirty="0">
                          <a:solidFill>
                            <a:schemeClr val="accent3"/>
                          </a:solidFill>
                          <a:latin typeface="+mn-lt"/>
                        </a:rPr>
                        <a:t>2.91</a:t>
                      </a: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1200" b="1" i="0" u="none" strike="noStrike" dirty="0">
                          <a:solidFill>
                            <a:schemeClr val="accent3"/>
                          </a:solidFill>
                          <a:latin typeface="+mn-lt"/>
                        </a:rPr>
                        <a:t>17.04</a:t>
                      </a: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1200" b="1" i="0" u="none" strike="noStrike" dirty="0">
                          <a:solidFill>
                            <a:schemeClr val="accent3"/>
                          </a:solidFill>
                          <a:latin typeface="+mn-lt"/>
                        </a:rPr>
                        <a:t>Starting</a:t>
                      </a: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1200" b="1" i="0" u="none" strike="noStrike" dirty="0">
                          <a:solidFill>
                            <a:schemeClr val="accent3"/>
                          </a:solidFill>
                          <a:latin typeface="+mn-lt"/>
                        </a:rPr>
                        <a:t>745</a:t>
                      </a: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1200" b="1" i="0" u="none" strike="noStrike" dirty="0" smtClean="0">
                          <a:solidFill>
                            <a:schemeClr val="accent3"/>
                          </a:solidFill>
                          <a:latin typeface="+mn-lt"/>
                        </a:rPr>
                        <a:t>Land-fill</a:t>
                      </a:r>
                      <a:endParaRPr lang="en-US" sz="1200" b="1" i="0" u="none" strike="noStrike" dirty="0">
                        <a:solidFill>
                          <a:schemeClr val="accent3"/>
                        </a:solidFill>
                        <a:latin typeface="+mn-lt"/>
                      </a:endParaRP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r>
              <a:tr h="173826">
                <a:tc>
                  <a:txBody>
                    <a:bodyPr/>
                    <a:lstStyle/>
                    <a:p>
                      <a:pPr algn="ctr" fontAlgn="b"/>
                      <a:r>
                        <a:rPr lang="en-US" sz="1200" b="1" i="0" u="none" strike="noStrike" dirty="0" smtClean="0">
                          <a:solidFill>
                            <a:srgbClr val="000000"/>
                          </a:solidFill>
                          <a:latin typeface="+mn-lt"/>
                        </a:rPr>
                        <a:t>…</a:t>
                      </a:r>
                      <a:endParaRPr lang="en-US" sz="1200" b="1" i="0" u="none" strike="noStrike" dirty="0">
                        <a:solidFill>
                          <a:srgbClr val="000000"/>
                        </a:solidFill>
                        <a:latin typeface="+mn-lt"/>
                      </a:endParaRP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1200" b="1" i="0" u="none" strike="noStrike" dirty="0" smtClean="0">
                          <a:solidFill>
                            <a:srgbClr val="000000"/>
                          </a:solidFill>
                          <a:latin typeface="+mn-lt"/>
                        </a:rPr>
                        <a:t>…</a:t>
                      </a:r>
                      <a:endParaRPr lang="en-US" sz="1200" b="1" i="0" u="none" strike="noStrike" dirty="0">
                        <a:solidFill>
                          <a:srgbClr val="000000"/>
                        </a:solidFill>
                        <a:latin typeface="+mn-lt"/>
                      </a:endParaRP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latin typeface="+mn-lt"/>
                        </a:rPr>
                        <a:t>…</a:t>
                      </a: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1200" b="1" i="0" u="none" strike="noStrike" dirty="0" smtClean="0">
                          <a:solidFill>
                            <a:srgbClr val="000000"/>
                          </a:solidFill>
                          <a:latin typeface="+mn-lt"/>
                        </a:rPr>
                        <a:t>…</a:t>
                      </a:r>
                      <a:endParaRPr lang="en-US" sz="1200" b="1" i="0" u="none" strike="noStrike" dirty="0">
                        <a:solidFill>
                          <a:srgbClr val="000000"/>
                        </a:solidFill>
                        <a:latin typeface="+mn-lt"/>
                      </a:endParaRP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1200" b="1" i="0" u="none" strike="noStrike" dirty="0" smtClean="0">
                          <a:solidFill>
                            <a:srgbClr val="000000"/>
                          </a:solidFill>
                          <a:latin typeface="+mn-lt"/>
                        </a:rPr>
                        <a:t>…</a:t>
                      </a:r>
                      <a:endParaRPr lang="en-US" sz="1200" b="1" i="0" u="none" strike="noStrike" dirty="0">
                        <a:solidFill>
                          <a:srgbClr val="000000"/>
                        </a:solidFill>
                        <a:latin typeface="+mn-lt"/>
                      </a:endParaRP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latin typeface="+mn-lt"/>
                        </a:rPr>
                        <a:t>…</a:t>
                      </a:r>
                    </a:p>
                  </a:txBody>
                  <a:tcPr marL="9144" marR="9144" marT="9144" marB="9144"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1200" b="1" i="0" u="none" strike="noStrike" dirty="0" smtClean="0">
                          <a:solidFill>
                            <a:srgbClr val="000000"/>
                          </a:solidFill>
                          <a:latin typeface="+mn-lt"/>
                        </a:rPr>
                        <a:t>…</a:t>
                      </a:r>
                      <a:endParaRPr lang="en-US" sz="1200" b="1" i="0" u="none" strike="noStrike" dirty="0">
                        <a:solidFill>
                          <a:srgbClr val="000000"/>
                        </a:solidFill>
                        <a:latin typeface="+mn-lt"/>
                      </a:endParaRPr>
                    </a:p>
                  </a:txBody>
                  <a:tcPr marL="9144" marR="9144" marT="9144" marB="9144"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1200" b="1" i="0" u="none" strike="noStrike" dirty="0" smtClean="0">
                          <a:solidFill>
                            <a:srgbClr val="000000"/>
                          </a:solidFill>
                          <a:latin typeface="+mn-lt"/>
                        </a:rPr>
                        <a:t>…</a:t>
                      </a:r>
                      <a:endParaRPr lang="en-US" sz="1200" b="1" i="0" u="none" strike="noStrike" dirty="0">
                        <a:solidFill>
                          <a:srgbClr val="000000"/>
                        </a:solidFill>
                        <a:latin typeface="+mn-lt"/>
                      </a:endParaRP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latin typeface="+mn-lt"/>
                        </a:rPr>
                        <a:t>…</a:t>
                      </a: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1200" b="1" i="0" u="none" strike="noStrike" dirty="0" smtClean="0">
                          <a:solidFill>
                            <a:srgbClr val="000000"/>
                          </a:solidFill>
                          <a:latin typeface="+mn-lt"/>
                        </a:rPr>
                        <a:t>…</a:t>
                      </a:r>
                      <a:endParaRPr lang="en-US" sz="1200" b="1" i="0" u="none" strike="noStrike" dirty="0">
                        <a:solidFill>
                          <a:srgbClr val="000000"/>
                        </a:solidFill>
                        <a:latin typeface="+mn-lt"/>
                      </a:endParaRP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1200" b="1" i="0" u="none" strike="noStrike" dirty="0" smtClean="0">
                          <a:solidFill>
                            <a:srgbClr val="000000"/>
                          </a:solidFill>
                          <a:latin typeface="+mn-lt"/>
                        </a:rPr>
                        <a:t>…</a:t>
                      </a:r>
                      <a:endParaRPr lang="en-US" sz="1200" b="1" i="0" u="none" strike="noStrike" dirty="0">
                        <a:solidFill>
                          <a:srgbClr val="000000"/>
                        </a:solidFill>
                        <a:latin typeface="+mn-lt"/>
                      </a:endParaRP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latin typeface="+mn-lt"/>
                        </a:rPr>
                        <a:t>…</a:t>
                      </a: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1200" b="1" i="0" u="none" strike="noStrike" dirty="0" smtClean="0">
                          <a:solidFill>
                            <a:srgbClr val="000000"/>
                          </a:solidFill>
                          <a:latin typeface="+mn-lt"/>
                        </a:rPr>
                        <a:t>…</a:t>
                      </a:r>
                      <a:endParaRPr lang="en-US" sz="1200" b="1" i="0" u="none" strike="noStrike" dirty="0">
                        <a:solidFill>
                          <a:srgbClr val="000000"/>
                        </a:solidFill>
                        <a:latin typeface="+mn-lt"/>
                      </a:endParaRP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1200" b="1" i="0" u="none" strike="noStrike" dirty="0" smtClean="0">
                          <a:solidFill>
                            <a:srgbClr val="000000"/>
                          </a:solidFill>
                          <a:latin typeface="+mn-lt"/>
                        </a:rPr>
                        <a:t>…</a:t>
                      </a:r>
                      <a:endParaRPr lang="en-US" sz="1200" b="1" i="0" u="none" strike="noStrike" dirty="0">
                        <a:solidFill>
                          <a:srgbClr val="000000"/>
                        </a:solidFill>
                        <a:latin typeface="+mn-lt"/>
                      </a:endParaRP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latin typeface="+mn-lt"/>
                        </a:rPr>
                        <a:t>…</a:t>
                      </a: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r>
              <a:tr h="173826">
                <a:tc>
                  <a:txBody>
                    <a:bodyPr/>
                    <a:lstStyle/>
                    <a:p>
                      <a:pPr algn="ctr" fontAlgn="b"/>
                      <a:r>
                        <a:rPr lang="en-US" sz="1200" b="1" i="0" u="none" strike="noStrike" dirty="0">
                          <a:solidFill>
                            <a:schemeClr val="accent3"/>
                          </a:solidFill>
                          <a:latin typeface="+mn-lt"/>
                        </a:rPr>
                        <a:t>357042</a:t>
                      </a: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1200" b="1" i="0" u="none" strike="noStrike" dirty="0">
                          <a:solidFill>
                            <a:schemeClr val="accent3"/>
                          </a:solidFill>
                          <a:latin typeface="+mn-lt"/>
                        </a:rPr>
                        <a:t>4/1</a:t>
                      </a:r>
                      <a:r>
                        <a:rPr lang="en-US" sz="1200" b="1" i="0" u="none" strike="noStrike" dirty="0" smtClean="0">
                          <a:solidFill>
                            <a:schemeClr val="accent3"/>
                          </a:solidFill>
                          <a:latin typeface="+mn-lt"/>
                        </a:rPr>
                        <a:t>/</a:t>
                      </a:r>
                      <a:br>
                        <a:rPr lang="en-US" sz="1200" b="1" i="0" u="none" strike="noStrike" dirty="0" smtClean="0">
                          <a:solidFill>
                            <a:schemeClr val="accent3"/>
                          </a:solidFill>
                          <a:latin typeface="+mn-lt"/>
                        </a:rPr>
                      </a:br>
                      <a:r>
                        <a:rPr lang="en-US" sz="1200" b="1" i="0" u="none" strike="noStrike" dirty="0" smtClean="0">
                          <a:solidFill>
                            <a:schemeClr val="accent3"/>
                          </a:solidFill>
                          <a:latin typeface="+mn-lt"/>
                        </a:rPr>
                        <a:t>2011</a:t>
                      </a:r>
                      <a:endParaRPr lang="en-US" sz="1200" b="1" i="0" u="none" strike="noStrike" dirty="0">
                        <a:solidFill>
                          <a:schemeClr val="accent3"/>
                        </a:solidFill>
                        <a:latin typeface="+mn-lt"/>
                      </a:endParaRP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1200" b="1" i="0" u="none" strike="noStrike" dirty="0">
                          <a:solidFill>
                            <a:schemeClr val="accent3"/>
                          </a:solidFill>
                          <a:latin typeface="+mn-lt"/>
                        </a:rPr>
                        <a:t>7:48:54 </a:t>
                      </a:r>
                      <a:r>
                        <a:rPr lang="en-US" sz="1200" b="1" i="0" u="none" strike="noStrike" dirty="0" smtClean="0">
                          <a:solidFill>
                            <a:schemeClr val="accent3"/>
                          </a:solidFill>
                          <a:latin typeface="+mn-lt"/>
                        </a:rPr>
                        <a:t>A.M.</a:t>
                      </a:r>
                      <a:endParaRPr lang="en-US" sz="1200" b="1" i="0" u="none" strike="noStrike" dirty="0">
                        <a:solidFill>
                          <a:schemeClr val="accent3"/>
                        </a:solidFill>
                        <a:latin typeface="+mn-lt"/>
                      </a:endParaRP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1200" b="1" i="0" u="none" strike="noStrike" dirty="0">
                          <a:solidFill>
                            <a:schemeClr val="accent3"/>
                          </a:solidFill>
                          <a:latin typeface="+mn-lt"/>
                        </a:rPr>
                        <a:t>-112.1702</a:t>
                      </a: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1200" b="1" i="0" u="none" strike="noStrike" dirty="0">
                          <a:solidFill>
                            <a:schemeClr val="accent3"/>
                          </a:solidFill>
                          <a:latin typeface="+mn-lt"/>
                        </a:rPr>
                        <a:t>33.4352</a:t>
                      </a: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1200" b="1" i="0" u="none" strike="noStrike" dirty="0">
                          <a:solidFill>
                            <a:schemeClr val="accent3"/>
                          </a:solidFill>
                          <a:latin typeface="+mn-lt"/>
                        </a:rPr>
                        <a:t>24</a:t>
                      </a:r>
                    </a:p>
                  </a:txBody>
                  <a:tcPr marL="9144" marR="9144" marT="9144" marB="9144"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1200" b="1" i="0" u="none" strike="noStrike" dirty="0" smtClean="0">
                          <a:solidFill>
                            <a:schemeClr val="accent3"/>
                          </a:solidFill>
                          <a:latin typeface="+mn-lt"/>
                        </a:rPr>
                        <a:t>0.83</a:t>
                      </a:r>
                      <a:endParaRPr lang="en-US" sz="1200" b="1" i="0" u="none" strike="noStrike" dirty="0">
                        <a:solidFill>
                          <a:schemeClr val="accent3"/>
                        </a:solidFill>
                        <a:latin typeface="+mn-lt"/>
                      </a:endParaRPr>
                    </a:p>
                  </a:txBody>
                  <a:tcPr marL="9144" marR="9144" marT="9144" marB="9144"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1200" b="1" i="0" u="none" strike="noStrike" dirty="0" smtClean="0">
                          <a:solidFill>
                            <a:schemeClr val="accent3"/>
                          </a:solidFill>
                          <a:latin typeface="+mn-lt"/>
                        </a:rPr>
                        <a:t>0.00 </a:t>
                      </a:r>
                      <a:endParaRPr lang="en-US" sz="1200" b="1" i="0" u="none" strike="noStrike" dirty="0">
                        <a:solidFill>
                          <a:schemeClr val="accent3"/>
                        </a:solidFill>
                        <a:latin typeface="+mn-lt"/>
                      </a:endParaRP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1200" b="1" i="0" u="none" strike="noStrike" dirty="0">
                          <a:solidFill>
                            <a:schemeClr val="accent3"/>
                          </a:solidFill>
                          <a:latin typeface="+mn-lt"/>
                        </a:rPr>
                        <a:t>3.9</a:t>
                      </a: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1200" b="1" i="0" u="none" strike="noStrike" dirty="0">
                          <a:solidFill>
                            <a:schemeClr val="accent3"/>
                          </a:solidFill>
                          <a:latin typeface="+mn-lt"/>
                        </a:rPr>
                        <a:t>13.77</a:t>
                      </a: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1200" b="1" i="0" u="none" strike="noStrike" dirty="0">
                          <a:solidFill>
                            <a:schemeClr val="accent3"/>
                          </a:solidFill>
                          <a:latin typeface="+mn-lt"/>
                        </a:rPr>
                        <a:t>12.77</a:t>
                      </a: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1200" b="1" i="0" u="none" strike="noStrike" dirty="0">
                          <a:solidFill>
                            <a:schemeClr val="accent3"/>
                          </a:solidFill>
                          <a:latin typeface="+mn-lt"/>
                        </a:rPr>
                        <a:t>0.01</a:t>
                      </a: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1200" b="1" i="0" u="none" strike="noStrike" dirty="0">
                          <a:solidFill>
                            <a:schemeClr val="accent3"/>
                          </a:solidFill>
                          <a:latin typeface="+mn-lt"/>
                        </a:rPr>
                        <a:t>Stopping</a:t>
                      </a: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1200" b="1" i="0" u="none" strike="noStrike" dirty="0">
                          <a:solidFill>
                            <a:schemeClr val="accent3"/>
                          </a:solidFill>
                          <a:latin typeface="+mn-lt"/>
                        </a:rPr>
                        <a:t>884</a:t>
                      </a: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1200" b="1" i="0" u="none" strike="noStrike" dirty="0" smtClean="0">
                          <a:solidFill>
                            <a:schemeClr val="accent3"/>
                          </a:solidFill>
                          <a:latin typeface="+mn-lt"/>
                        </a:rPr>
                        <a:t>Indus-trial</a:t>
                      </a:r>
                      <a:endParaRPr lang="en-US" sz="1200" b="1" i="0" u="none" strike="noStrike" dirty="0">
                        <a:solidFill>
                          <a:schemeClr val="accent3"/>
                        </a:solidFill>
                        <a:latin typeface="+mn-lt"/>
                      </a:endParaRP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r>
              <a:tr h="206259">
                <a:tc>
                  <a:txBody>
                    <a:bodyPr/>
                    <a:lstStyle/>
                    <a:p>
                      <a:pPr algn="ctr" fontAlgn="b"/>
                      <a:r>
                        <a:rPr lang="en-US" sz="1200" b="1" i="0" u="none" strike="noStrike" dirty="0" smtClean="0">
                          <a:solidFill>
                            <a:srgbClr val="000000"/>
                          </a:solidFill>
                          <a:latin typeface="+mn-lt"/>
                        </a:rPr>
                        <a:t>…</a:t>
                      </a:r>
                      <a:endParaRPr lang="en-US" sz="1200" b="1" i="0" u="none" strike="noStrike" dirty="0">
                        <a:solidFill>
                          <a:srgbClr val="000000"/>
                        </a:solidFill>
                        <a:latin typeface="+mn-lt"/>
                      </a:endParaRP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accent1"/>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1200" b="1" i="0" u="none" strike="noStrike" dirty="0" smtClean="0">
                          <a:solidFill>
                            <a:srgbClr val="000000"/>
                          </a:solidFill>
                          <a:latin typeface="+mn-lt"/>
                        </a:rPr>
                        <a:t>…</a:t>
                      </a:r>
                      <a:endParaRPr lang="en-US" sz="1200" b="1" i="0" u="none" strike="noStrike" dirty="0">
                        <a:solidFill>
                          <a:srgbClr val="000000"/>
                        </a:solidFill>
                        <a:latin typeface="+mn-lt"/>
                      </a:endParaRP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accent1"/>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latin typeface="+mn-lt"/>
                        </a:rPr>
                        <a:t>…</a:t>
                      </a: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accent1"/>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1200" b="1" i="0" u="none" strike="noStrike" dirty="0" smtClean="0">
                          <a:solidFill>
                            <a:srgbClr val="000000"/>
                          </a:solidFill>
                          <a:latin typeface="+mn-lt"/>
                        </a:rPr>
                        <a:t>…</a:t>
                      </a:r>
                      <a:endParaRPr lang="en-US" sz="1200" b="1" i="0" u="none" strike="noStrike" dirty="0">
                        <a:solidFill>
                          <a:srgbClr val="000000"/>
                        </a:solidFill>
                        <a:latin typeface="+mn-lt"/>
                      </a:endParaRP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accent1"/>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1200" b="1" i="0" u="none" strike="noStrike" dirty="0" smtClean="0">
                          <a:solidFill>
                            <a:srgbClr val="000000"/>
                          </a:solidFill>
                          <a:latin typeface="+mn-lt"/>
                        </a:rPr>
                        <a:t>…</a:t>
                      </a:r>
                      <a:endParaRPr lang="en-US" sz="1200" b="1" i="0" u="none" strike="noStrike" dirty="0">
                        <a:solidFill>
                          <a:srgbClr val="000000"/>
                        </a:solidFill>
                        <a:latin typeface="+mn-lt"/>
                      </a:endParaRP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accent1"/>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latin typeface="+mn-lt"/>
                        </a:rPr>
                        <a:t>…</a:t>
                      </a:r>
                    </a:p>
                  </a:txBody>
                  <a:tcPr marL="9144" marR="9144" marT="9144" marB="9144"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accent1"/>
                      </a:solidFill>
                      <a:prstDash val="solid"/>
                      <a:round/>
                      <a:headEnd type="none" w="med" len="med"/>
                      <a:tailEnd type="none" w="med" len="med"/>
                    </a:lnB>
                    <a:gradFill flip="none" rotWithShape="1">
                      <a:gsLst>
                        <a:gs pos="0">
                          <a:schemeClr val="tx1">
                            <a:lumMod val="85000"/>
                          </a:schemeClr>
                        </a:gs>
                        <a:gs pos="50000">
                          <a:schemeClr val="tx1">
                            <a:lumMod val="85000"/>
                          </a:schemeClr>
                        </a:gs>
                        <a:gs pos="100000">
                          <a:schemeClr val="tx1"/>
                        </a:gs>
                      </a:gsLst>
                      <a:path path="circle">
                        <a:fillToRect t="100000" r="100000"/>
                      </a:path>
                      <a:tileRect l="-100000" b="-100000"/>
                    </a:gradFill>
                  </a:tcPr>
                </a:tc>
                <a:tc>
                  <a:txBody>
                    <a:bodyPr/>
                    <a:lstStyle/>
                    <a:p>
                      <a:pPr algn="ctr" fontAlgn="b"/>
                      <a:r>
                        <a:rPr lang="en-US" sz="1200" b="1" i="0" u="none" strike="noStrike" dirty="0" smtClean="0">
                          <a:solidFill>
                            <a:srgbClr val="000000"/>
                          </a:solidFill>
                          <a:latin typeface="+mn-lt"/>
                        </a:rPr>
                        <a:t>…</a:t>
                      </a:r>
                      <a:endParaRPr lang="en-US" sz="1200" b="1" i="0" u="none" strike="noStrike" dirty="0">
                        <a:solidFill>
                          <a:srgbClr val="000000"/>
                        </a:solidFill>
                        <a:latin typeface="+mn-lt"/>
                      </a:endParaRPr>
                    </a:p>
                  </a:txBody>
                  <a:tcPr marL="9144" marR="9144" marT="9144" marB="9144"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accent2"/>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1200" b="1" i="0" u="none" strike="noStrike" dirty="0" smtClean="0">
                          <a:solidFill>
                            <a:srgbClr val="000000"/>
                          </a:solidFill>
                          <a:latin typeface="+mn-lt"/>
                        </a:rPr>
                        <a:t>…</a:t>
                      </a:r>
                      <a:endParaRPr lang="en-US" sz="1200" b="1" i="0" u="none" strike="noStrike" dirty="0">
                        <a:solidFill>
                          <a:srgbClr val="000000"/>
                        </a:solidFill>
                        <a:latin typeface="+mn-lt"/>
                      </a:endParaRP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accent2"/>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latin typeface="+mn-lt"/>
                        </a:rPr>
                        <a:t>…</a:t>
                      </a: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accent2"/>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1200" b="1" i="0" u="none" strike="noStrike" dirty="0" smtClean="0">
                          <a:solidFill>
                            <a:srgbClr val="000000"/>
                          </a:solidFill>
                          <a:latin typeface="+mn-lt"/>
                        </a:rPr>
                        <a:t>…</a:t>
                      </a:r>
                      <a:endParaRPr lang="en-US" sz="1200" b="1" i="0" u="none" strike="noStrike" dirty="0">
                        <a:solidFill>
                          <a:srgbClr val="000000"/>
                        </a:solidFill>
                        <a:latin typeface="+mn-lt"/>
                      </a:endParaRP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accent2"/>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1200" b="1" i="0" u="none" strike="noStrike" dirty="0" smtClean="0">
                          <a:solidFill>
                            <a:srgbClr val="000000"/>
                          </a:solidFill>
                          <a:latin typeface="+mn-lt"/>
                        </a:rPr>
                        <a:t>…</a:t>
                      </a:r>
                      <a:endParaRPr lang="en-US" sz="1200" b="1" i="0" u="none" strike="noStrike" dirty="0">
                        <a:solidFill>
                          <a:srgbClr val="000000"/>
                        </a:solidFill>
                        <a:latin typeface="+mn-lt"/>
                      </a:endParaRP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accent2"/>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latin typeface="+mn-lt"/>
                        </a:rPr>
                        <a:t>…</a:t>
                      </a: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accent2"/>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1200" b="1" i="0" u="none" strike="noStrike" dirty="0" smtClean="0">
                          <a:solidFill>
                            <a:srgbClr val="000000"/>
                          </a:solidFill>
                          <a:latin typeface="+mn-lt"/>
                        </a:rPr>
                        <a:t>…</a:t>
                      </a:r>
                      <a:endParaRPr lang="en-US" sz="1200" b="1" i="0" u="none" strike="noStrike" dirty="0">
                        <a:solidFill>
                          <a:srgbClr val="000000"/>
                        </a:solidFill>
                        <a:latin typeface="+mn-lt"/>
                      </a:endParaRP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accent2"/>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algn="ctr" fontAlgn="b"/>
                      <a:r>
                        <a:rPr lang="en-US" sz="1200" b="1" i="0" u="none" strike="noStrike" dirty="0" smtClean="0">
                          <a:solidFill>
                            <a:srgbClr val="000000"/>
                          </a:solidFill>
                          <a:latin typeface="+mn-lt"/>
                        </a:rPr>
                        <a:t>…</a:t>
                      </a:r>
                      <a:endParaRPr lang="en-US" sz="1200" b="1" i="0" u="none" strike="noStrike" dirty="0">
                        <a:solidFill>
                          <a:srgbClr val="000000"/>
                        </a:solidFill>
                        <a:latin typeface="+mn-lt"/>
                      </a:endParaRP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accent2"/>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latin typeface="+mn-lt"/>
                        </a:rPr>
                        <a:t>…</a:t>
                      </a:r>
                    </a:p>
                  </a:txBody>
                  <a:tcPr marL="9144" marR="9144" marT="9144" marB="914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accent2"/>
                      </a:solidFill>
                      <a:prstDash val="solid"/>
                      <a:round/>
                      <a:headEnd type="none" w="med" len="med"/>
                      <a:tailEnd type="none" w="med" len="med"/>
                    </a:lnB>
                    <a:gradFill flip="none" rotWithShape="1">
                      <a:gsLst>
                        <a:gs pos="0">
                          <a:schemeClr val="tx1">
                            <a:lumMod val="85000"/>
                          </a:schemeClr>
                        </a:gs>
                        <a:gs pos="50000">
                          <a:schemeClr val="tx1">
                            <a:lumMod val="95000"/>
                          </a:schemeClr>
                        </a:gs>
                        <a:gs pos="100000">
                          <a:schemeClr val="tx2"/>
                        </a:gs>
                      </a:gsLst>
                      <a:path path="circle">
                        <a:fillToRect t="100000" r="100000"/>
                      </a:path>
                      <a:tileRect l="-100000" b="-100000"/>
                    </a:gradFill>
                  </a:tcPr>
                </a:tc>
              </a:tr>
            </a:tbl>
          </a:graphicData>
        </a:graphic>
      </p:graphicFrame>
      <p:sp>
        <p:nvSpPr>
          <p:cNvPr id="7" name="Down Arrow Callout 6"/>
          <p:cNvSpPr/>
          <p:nvPr/>
        </p:nvSpPr>
        <p:spPr>
          <a:xfrm>
            <a:off x="793035" y="1177543"/>
            <a:ext cx="3198249" cy="497720"/>
          </a:xfrm>
          <a:prstGeom prst="downArrowCallou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solidFill>
              <a:schemeClr val="accent1">
                <a:lumMod val="60000"/>
                <a:lumOff val="4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b="1" dirty="0">
                <a:solidFill>
                  <a:schemeClr val="tx1"/>
                </a:solidFill>
              </a:rPr>
              <a:t>Primary Anonymized Data</a:t>
            </a:r>
          </a:p>
        </p:txBody>
      </p:sp>
      <p:sp>
        <p:nvSpPr>
          <p:cNvPr id="8" name="Down Arrow Callout 7"/>
          <p:cNvSpPr/>
          <p:nvPr/>
        </p:nvSpPr>
        <p:spPr>
          <a:xfrm>
            <a:off x="4259942" y="1168399"/>
            <a:ext cx="4675332" cy="497720"/>
          </a:xfrm>
          <a:prstGeom prst="downArrowCallou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t="100000" r="100000"/>
            </a:path>
            <a:tileRect l="-100000" b="-100000"/>
          </a:gradFill>
          <a:ln>
            <a:solidFill>
              <a:schemeClr val="accent2">
                <a:lumMod val="60000"/>
                <a:lumOff val="4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b="1" dirty="0" smtClean="0">
                <a:solidFill>
                  <a:schemeClr val="tx1"/>
                </a:solidFill>
                <a:effectLst>
                  <a:outerShdw blurRad="38100" dist="38100" dir="2700000" algn="tl">
                    <a:srgbClr val="000000">
                      <a:alpha val="43137"/>
                    </a:srgbClr>
                  </a:outerShdw>
                </a:effectLst>
              </a:rPr>
              <a:t>Processed Data</a:t>
            </a:r>
            <a:endParaRPr lang="en-US" sz="1400" b="1" dirty="0">
              <a:solidFill>
                <a:schemeClr val="tx1"/>
              </a:solidFill>
              <a:effectLst>
                <a:outerShdw blurRad="38100" dist="38100" dir="2700000" algn="tl">
                  <a:srgbClr val="000000">
                    <a:alpha val="43137"/>
                  </a:srgbClr>
                </a:outerShdw>
              </a:effectLst>
            </a:endParaRPr>
          </a:p>
        </p:txBody>
      </p:sp>
      <p:graphicFrame>
        <p:nvGraphicFramePr>
          <p:cNvPr id="10" name="Table 9"/>
          <p:cNvGraphicFramePr>
            <a:graphicFrameLocks noGrp="1"/>
          </p:cNvGraphicFramePr>
          <p:nvPr/>
        </p:nvGraphicFramePr>
        <p:xfrm>
          <a:off x="811917" y="3050991"/>
          <a:ext cx="3160485" cy="1798320"/>
        </p:xfrm>
        <a:graphic>
          <a:graphicData uri="http://schemas.openxmlformats.org/drawingml/2006/table">
            <a:tbl>
              <a:tblPr>
                <a:tableStyleId>{3C2FFA5D-87B4-456A-9821-1D502468CF0F}</a:tableStyleId>
              </a:tblPr>
              <a:tblGrid>
                <a:gridCol w="2017485"/>
                <a:gridCol w="1143000"/>
              </a:tblGrid>
              <a:tr h="190500">
                <a:tc>
                  <a:txBody>
                    <a:bodyPr/>
                    <a:lstStyle/>
                    <a:p>
                      <a:pPr algn="ctr" fontAlgn="b"/>
                      <a:r>
                        <a:rPr lang="en-US" sz="1600" b="1" u="none" strike="noStrike" dirty="0" smtClean="0">
                          <a:solidFill>
                            <a:schemeClr val="tx1"/>
                          </a:solidFill>
                          <a:effectLst>
                            <a:outerShdw blurRad="38100" dist="38100" dir="2700000" algn="tl">
                              <a:srgbClr val="000000">
                                <a:alpha val="43137"/>
                              </a:srgbClr>
                            </a:outerShdw>
                          </a:effectLst>
                        </a:rPr>
                        <a:t>One Truck </a:t>
                      </a:r>
                      <a:br>
                        <a:rPr lang="en-US" sz="1600" b="1" u="none" strike="noStrike" dirty="0" smtClean="0">
                          <a:solidFill>
                            <a:schemeClr val="tx1"/>
                          </a:solidFill>
                          <a:effectLst>
                            <a:outerShdw blurRad="38100" dist="38100" dir="2700000" algn="tl">
                              <a:srgbClr val="000000">
                                <a:alpha val="43137"/>
                              </a:srgbClr>
                            </a:outerShdw>
                          </a:effectLst>
                        </a:rPr>
                      </a:br>
                      <a:r>
                        <a:rPr lang="en-US" sz="1600" b="1" u="none" strike="noStrike" dirty="0" smtClean="0">
                          <a:solidFill>
                            <a:schemeClr val="tx1"/>
                          </a:solidFill>
                          <a:effectLst>
                            <a:outerShdw blurRad="38100" dist="38100" dir="2700000" algn="tl">
                              <a:srgbClr val="000000">
                                <a:alpha val="43137"/>
                              </a:srgbClr>
                            </a:outerShdw>
                          </a:effectLst>
                        </a:rPr>
                        <a:t>(ID 357042)</a:t>
                      </a:r>
                      <a:endParaRPr lang="en-US" sz="1600" b="1" i="0" u="none" strike="noStrike" dirty="0">
                        <a:solidFill>
                          <a:schemeClr val="tx1"/>
                        </a:solidFill>
                        <a:effectLst>
                          <a:outerShdw blurRad="38100" dist="38100" dir="2700000" algn="tl">
                            <a:srgbClr val="000000">
                              <a:alpha val="43137"/>
                            </a:srgbClr>
                          </a:outerShdw>
                        </a:effectLst>
                        <a:latin typeface="Calibri"/>
                      </a:endParaRPr>
                    </a:p>
                  </a:txBody>
                  <a:tcPr marL="45720" marR="45720" anchor="b">
                    <a:lnT w="28575" cap="flat" cmpd="sng" algn="ctr">
                      <a:solidFill>
                        <a:schemeClr val="accent1"/>
                      </a:solidFill>
                      <a:prstDash val="solid"/>
                      <a:round/>
                      <a:headEnd type="none" w="med" len="med"/>
                      <a:tailEnd type="none" w="med" len="med"/>
                    </a:lnT>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tcPr>
                </a:tc>
                <a:tc>
                  <a:txBody>
                    <a:bodyPr/>
                    <a:lstStyle/>
                    <a:p>
                      <a:pPr algn="ctr" fontAlgn="b"/>
                      <a:r>
                        <a:rPr lang="en-US" sz="1600" b="1" u="none" strike="noStrike" dirty="0">
                          <a:solidFill>
                            <a:schemeClr val="tx1"/>
                          </a:solidFill>
                          <a:effectLst>
                            <a:outerShdw blurRad="38100" dist="38100" dir="2700000" algn="tl">
                              <a:srgbClr val="000000">
                                <a:alpha val="43137"/>
                              </a:srgbClr>
                            </a:outerShdw>
                          </a:effectLst>
                        </a:rPr>
                        <a:t>April 1, 2011</a:t>
                      </a:r>
                      <a:endParaRPr lang="en-US" sz="1600" b="1" i="0" u="none" strike="noStrike" dirty="0">
                        <a:solidFill>
                          <a:schemeClr val="tx1"/>
                        </a:solidFill>
                        <a:effectLst>
                          <a:outerShdw blurRad="38100" dist="38100" dir="2700000" algn="tl">
                            <a:srgbClr val="000000">
                              <a:alpha val="43137"/>
                            </a:srgbClr>
                          </a:outerShdw>
                        </a:effectLst>
                        <a:latin typeface="Calibri"/>
                      </a:endParaRPr>
                    </a:p>
                  </a:txBody>
                  <a:tcPr marL="45720" marR="45720" anchor="b">
                    <a:lnT w="28575" cap="flat" cmpd="sng" algn="ctr">
                      <a:solidFill>
                        <a:schemeClr val="accent1"/>
                      </a:solidFill>
                      <a:prstDash val="solid"/>
                      <a:round/>
                      <a:headEnd type="none" w="med" len="med"/>
                      <a:tailEnd type="none" w="med" len="med"/>
                    </a:lnT>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tcPr>
                </a:tc>
              </a:tr>
              <a:tr h="190500">
                <a:tc>
                  <a:txBody>
                    <a:bodyPr/>
                    <a:lstStyle/>
                    <a:p>
                      <a:pPr algn="l" fontAlgn="b"/>
                      <a:r>
                        <a:rPr lang="en-US" sz="1400" b="1" u="none" strike="noStrike" dirty="0"/>
                        <a:t>GPS </a:t>
                      </a:r>
                      <a:r>
                        <a:rPr lang="en-US" sz="1400" b="1" u="none" strike="noStrike" dirty="0" smtClean="0"/>
                        <a:t>Transition</a:t>
                      </a:r>
                      <a:r>
                        <a:rPr lang="en-US" sz="1400" b="1" u="none" strike="noStrike" baseline="0" dirty="0" smtClean="0"/>
                        <a:t> </a:t>
                      </a:r>
                      <a:r>
                        <a:rPr lang="en-US" sz="1400" b="1" u="none" strike="noStrike" dirty="0" smtClean="0"/>
                        <a:t>Events</a:t>
                      </a:r>
                      <a:endParaRPr lang="en-US" sz="1400" b="1" i="0" u="none" strike="noStrike" dirty="0">
                        <a:solidFill>
                          <a:srgbClr val="000000"/>
                        </a:solidFill>
                        <a:latin typeface="Calibri"/>
                      </a:endParaRPr>
                    </a:p>
                  </a:txBody>
                  <a:tcPr marL="45720" marR="45720" anchor="b"/>
                </a:tc>
                <a:tc>
                  <a:txBody>
                    <a:bodyPr/>
                    <a:lstStyle/>
                    <a:p>
                      <a:pPr algn="ctr" fontAlgn="b"/>
                      <a:r>
                        <a:rPr lang="en-US" sz="1400" b="1" i="0" u="none" strike="noStrike" dirty="0" smtClean="0">
                          <a:solidFill>
                            <a:schemeClr val="dk1"/>
                          </a:solidFill>
                          <a:latin typeface="+mn-lt"/>
                        </a:rPr>
                        <a:t>6</a:t>
                      </a:r>
                      <a:endParaRPr lang="en-US" sz="1400" b="1" i="0" u="none" strike="noStrike" dirty="0">
                        <a:solidFill>
                          <a:srgbClr val="000000"/>
                        </a:solidFill>
                        <a:latin typeface="Calibri"/>
                      </a:endParaRPr>
                    </a:p>
                  </a:txBody>
                  <a:tcPr marL="45720" marR="45720" anchor="b"/>
                </a:tc>
              </a:tr>
              <a:tr h="190500">
                <a:tc>
                  <a:txBody>
                    <a:bodyPr/>
                    <a:lstStyle/>
                    <a:p>
                      <a:pPr algn="l" fontAlgn="b"/>
                      <a:r>
                        <a:rPr lang="en-US" sz="1400" b="1" u="none" strike="noStrike" dirty="0"/>
                        <a:t>Truck Trip Ends</a:t>
                      </a:r>
                      <a:endParaRPr lang="en-US" sz="1400" b="1" i="0" u="none" strike="noStrike" dirty="0">
                        <a:solidFill>
                          <a:srgbClr val="000000"/>
                        </a:solidFill>
                        <a:latin typeface="Calibri"/>
                      </a:endParaRPr>
                    </a:p>
                  </a:txBody>
                  <a:tcPr marL="45720" marR="45720" anchor="b"/>
                </a:tc>
                <a:tc>
                  <a:txBody>
                    <a:bodyPr/>
                    <a:lstStyle/>
                    <a:p>
                      <a:pPr algn="ctr" fontAlgn="b"/>
                      <a:r>
                        <a:rPr lang="en-US" sz="1400" b="1" u="none" strike="noStrike" dirty="0"/>
                        <a:t>4</a:t>
                      </a:r>
                      <a:endParaRPr lang="en-US" sz="1400" b="1" i="0" u="none" strike="noStrike" dirty="0">
                        <a:solidFill>
                          <a:srgbClr val="000000"/>
                        </a:solidFill>
                        <a:latin typeface="Calibri"/>
                      </a:endParaRPr>
                    </a:p>
                  </a:txBody>
                  <a:tcPr marL="45720" marR="45720" anchor="b"/>
                </a:tc>
              </a:tr>
              <a:tr h="190500">
                <a:tc>
                  <a:txBody>
                    <a:bodyPr/>
                    <a:lstStyle/>
                    <a:p>
                      <a:pPr algn="l" fontAlgn="b"/>
                      <a:r>
                        <a:rPr lang="en-US" sz="1400" b="1" u="none" strike="noStrike" dirty="0"/>
                        <a:t>Truck Tours</a:t>
                      </a:r>
                      <a:endParaRPr lang="en-US" sz="1400" b="1" i="0" u="none" strike="noStrike" dirty="0">
                        <a:solidFill>
                          <a:srgbClr val="000000"/>
                        </a:solidFill>
                        <a:latin typeface="Calibri"/>
                      </a:endParaRPr>
                    </a:p>
                  </a:txBody>
                  <a:tcPr marL="45720" marR="45720" anchor="b"/>
                </a:tc>
                <a:tc>
                  <a:txBody>
                    <a:bodyPr/>
                    <a:lstStyle/>
                    <a:p>
                      <a:pPr algn="ctr" fontAlgn="b"/>
                      <a:r>
                        <a:rPr lang="en-US" sz="1400" b="1" u="none" strike="noStrike" dirty="0"/>
                        <a:t>1</a:t>
                      </a:r>
                      <a:endParaRPr lang="en-US" sz="1400" b="1" i="0" u="none" strike="noStrike" dirty="0">
                        <a:solidFill>
                          <a:srgbClr val="000000"/>
                        </a:solidFill>
                        <a:latin typeface="Calibri"/>
                      </a:endParaRPr>
                    </a:p>
                  </a:txBody>
                  <a:tcPr marL="45720" marR="45720" anchor="b"/>
                </a:tc>
              </a:tr>
              <a:tr h="190500">
                <a:tc>
                  <a:txBody>
                    <a:bodyPr/>
                    <a:lstStyle/>
                    <a:p>
                      <a:pPr algn="l" fontAlgn="b"/>
                      <a:r>
                        <a:rPr lang="en-US" sz="1400" b="1" u="none" strike="noStrike" dirty="0"/>
                        <a:t>Trucks</a:t>
                      </a:r>
                      <a:endParaRPr lang="en-US" sz="1400" b="1" i="0" u="none" strike="noStrike" dirty="0">
                        <a:solidFill>
                          <a:srgbClr val="000000"/>
                        </a:solidFill>
                        <a:latin typeface="Calibri"/>
                      </a:endParaRPr>
                    </a:p>
                  </a:txBody>
                  <a:tcPr marL="45720" marR="45720" anchor="b">
                    <a:lnB w="28575" cap="flat" cmpd="sng" algn="ctr">
                      <a:solidFill>
                        <a:schemeClr val="accent1"/>
                      </a:solidFill>
                      <a:prstDash val="solid"/>
                      <a:round/>
                      <a:headEnd type="none" w="med" len="med"/>
                      <a:tailEnd type="none" w="med" len="med"/>
                    </a:lnB>
                  </a:tcPr>
                </a:tc>
                <a:tc>
                  <a:txBody>
                    <a:bodyPr/>
                    <a:lstStyle/>
                    <a:p>
                      <a:pPr algn="ctr" fontAlgn="b"/>
                      <a:r>
                        <a:rPr lang="en-US" sz="1400" b="1" u="none" strike="noStrike" dirty="0"/>
                        <a:t>1</a:t>
                      </a:r>
                      <a:endParaRPr lang="en-US" sz="1400" b="1" i="0" u="none" strike="noStrike" dirty="0">
                        <a:solidFill>
                          <a:srgbClr val="000000"/>
                        </a:solidFill>
                        <a:latin typeface="Calibri"/>
                      </a:endParaRPr>
                    </a:p>
                  </a:txBody>
                  <a:tcPr marL="45720" marR="45720" anchor="b">
                    <a:lnB w="28575" cap="flat" cmpd="sng" algn="ctr">
                      <a:solidFill>
                        <a:schemeClr val="accent1"/>
                      </a:solidFill>
                      <a:prstDash val="solid"/>
                      <a:round/>
                      <a:headEnd type="none" w="med" len="med"/>
                      <a:tailEnd type="none" w="med" len="med"/>
                    </a:lnB>
                  </a:tcPr>
                </a:tc>
              </a:tr>
            </a:tbl>
          </a:graphicData>
        </a:graphic>
      </p:graphicFrame>
      <p:graphicFrame>
        <p:nvGraphicFramePr>
          <p:cNvPr id="11" name="Table 10"/>
          <p:cNvGraphicFramePr>
            <a:graphicFrameLocks noGrp="1"/>
          </p:cNvGraphicFramePr>
          <p:nvPr/>
        </p:nvGraphicFramePr>
        <p:xfrm>
          <a:off x="5017366" y="3050991"/>
          <a:ext cx="3160485" cy="1798320"/>
        </p:xfrm>
        <a:graphic>
          <a:graphicData uri="http://schemas.openxmlformats.org/drawingml/2006/table">
            <a:tbl>
              <a:tblPr>
                <a:tableStyleId>{3C2FFA5D-87B4-456A-9821-1D502468CF0F}</a:tableStyleId>
              </a:tblPr>
              <a:tblGrid>
                <a:gridCol w="2017485"/>
                <a:gridCol w="1143000"/>
              </a:tblGrid>
              <a:tr h="190500">
                <a:tc>
                  <a:txBody>
                    <a:bodyPr/>
                    <a:lstStyle/>
                    <a:p>
                      <a:pPr algn="ctr" fontAlgn="b"/>
                      <a:r>
                        <a:rPr lang="en-US" sz="1600" b="1" u="none" strike="noStrike" dirty="0" smtClean="0">
                          <a:solidFill>
                            <a:schemeClr val="tx1"/>
                          </a:solidFill>
                          <a:effectLst>
                            <a:outerShdw blurRad="38100" dist="38100" dir="2700000" algn="tl">
                              <a:srgbClr val="000000">
                                <a:alpha val="43137"/>
                              </a:srgbClr>
                            </a:outerShdw>
                          </a:effectLst>
                        </a:rPr>
                        <a:t>One Truck </a:t>
                      </a:r>
                      <a:br>
                        <a:rPr lang="en-US" sz="1600" b="1" u="none" strike="noStrike" dirty="0" smtClean="0">
                          <a:solidFill>
                            <a:schemeClr val="tx1"/>
                          </a:solidFill>
                          <a:effectLst>
                            <a:outerShdw blurRad="38100" dist="38100" dir="2700000" algn="tl">
                              <a:srgbClr val="000000">
                                <a:alpha val="43137"/>
                              </a:srgbClr>
                            </a:outerShdw>
                          </a:effectLst>
                        </a:rPr>
                      </a:br>
                      <a:r>
                        <a:rPr lang="en-US" sz="1600" b="1" u="none" strike="noStrike" dirty="0" smtClean="0">
                          <a:solidFill>
                            <a:schemeClr val="tx1"/>
                          </a:solidFill>
                          <a:effectLst>
                            <a:outerShdw blurRad="38100" dist="38100" dir="2700000" algn="tl">
                              <a:srgbClr val="000000">
                                <a:alpha val="43137"/>
                              </a:srgbClr>
                            </a:outerShdw>
                          </a:effectLst>
                        </a:rPr>
                        <a:t>(ID 357042)</a:t>
                      </a:r>
                      <a:endParaRPr lang="en-US" sz="1600" b="1" i="0" u="none" strike="noStrike" dirty="0">
                        <a:solidFill>
                          <a:schemeClr val="tx1"/>
                        </a:solidFill>
                        <a:effectLst>
                          <a:outerShdw blurRad="38100" dist="38100" dir="2700000" algn="tl">
                            <a:srgbClr val="000000">
                              <a:alpha val="43137"/>
                            </a:srgbClr>
                          </a:outerShdw>
                        </a:effectLst>
                        <a:latin typeface="Calibri"/>
                      </a:endParaRPr>
                    </a:p>
                  </a:txBody>
                  <a:tcPr marL="45720" marR="45720" anchor="b">
                    <a:lnL w="12700" cap="flat" cmpd="sng" algn="ctr">
                      <a:noFill/>
                      <a:prstDash val="solid"/>
                      <a:round/>
                      <a:headEnd type="none" w="med" len="med"/>
                      <a:tailEnd type="none" w="med" len="med"/>
                    </a:lnL>
                    <a:lnR w="12700"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noFill/>
                      <a:prstDash val="solid"/>
                      <a:round/>
                      <a:headEnd type="none" w="med" len="med"/>
                      <a:tailEnd type="none" w="med" len="med"/>
                    </a:lnB>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t="100000" r="100000"/>
                      </a:path>
                      <a:tileRect l="-100000" b="-100000"/>
                    </a:gradFill>
                  </a:tcPr>
                </a:tc>
                <a:tc>
                  <a:txBody>
                    <a:bodyPr/>
                    <a:lstStyle/>
                    <a:p>
                      <a:pPr algn="ctr" fontAlgn="b"/>
                      <a:r>
                        <a:rPr lang="en-US" sz="1600" b="1" u="none" strike="noStrike" dirty="0">
                          <a:solidFill>
                            <a:schemeClr val="tx1"/>
                          </a:solidFill>
                          <a:effectLst>
                            <a:outerShdw blurRad="38100" dist="38100" dir="2700000" algn="tl">
                              <a:srgbClr val="000000">
                                <a:alpha val="43137"/>
                              </a:srgbClr>
                            </a:outerShdw>
                          </a:effectLst>
                        </a:rPr>
                        <a:t>April 1, 2011</a:t>
                      </a:r>
                      <a:endParaRPr lang="en-US" sz="1600" b="1" i="0" u="none" strike="noStrike" dirty="0">
                        <a:solidFill>
                          <a:schemeClr val="tx1"/>
                        </a:solidFill>
                        <a:effectLst>
                          <a:outerShdw blurRad="38100" dist="38100" dir="2700000" algn="tl">
                            <a:srgbClr val="000000">
                              <a:alpha val="43137"/>
                            </a:srgbClr>
                          </a:outerShdw>
                        </a:effectLst>
                        <a:latin typeface="Calibri"/>
                      </a:endParaRPr>
                    </a:p>
                  </a:txBody>
                  <a:tcPr marL="45720" marR="4572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noFill/>
                      <a:prstDash val="solid"/>
                      <a:round/>
                      <a:headEnd type="none" w="med" len="med"/>
                      <a:tailEnd type="none" w="med" len="med"/>
                    </a:lnB>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t="100000" r="100000"/>
                      </a:path>
                      <a:tileRect l="-100000" b="-100000"/>
                    </a:gradFill>
                  </a:tcPr>
                </a:tc>
              </a:tr>
              <a:tr h="190500">
                <a:tc>
                  <a:txBody>
                    <a:bodyPr/>
                    <a:lstStyle/>
                    <a:p>
                      <a:pPr algn="l" fontAlgn="b"/>
                      <a:r>
                        <a:rPr lang="en-US" sz="1400" b="1" u="none" strike="noStrike" dirty="0"/>
                        <a:t>GPS </a:t>
                      </a:r>
                      <a:r>
                        <a:rPr lang="en-US" sz="1400" b="1" u="none" strike="noStrike" dirty="0" smtClean="0"/>
                        <a:t>Events</a:t>
                      </a:r>
                      <a:endParaRPr lang="en-US" sz="1400" b="1" i="0" u="none" strike="noStrike" dirty="0">
                        <a:solidFill>
                          <a:srgbClr val="000000"/>
                        </a:solidFill>
                        <a:latin typeface="Calibri"/>
                      </a:endParaRPr>
                    </a:p>
                  </a:txBody>
                  <a:tcPr marL="45720" marR="45720" anchor="b">
                    <a:lnL w="12700" cap="flat" cmpd="sng" algn="ctr">
                      <a:noFill/>
                      <a:prstDash val="solid"/>
                      <a:round/>
                      <a:headEnd type="none" w="med" len="med"/>
                      <a:tailEnd type="none" w="med" len="med"/>
                    </a:lnL>
                    <a:lnR w="12700" cap="flat" cmpd="sng" algn="ctr">
                      <a:solidFill>
                        <a:schemeClr val="accent2"/>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accent2">
                        <a:lumMod val="20000"/>
                        <a:lumOff val="80000"/>
                      </a:schemeClr>
                    </a:solidFill>
                  </a:tcPr>
                </a:tc>
                <a:tc>
                  <a:txBody>
                    <a:bodyPr/>
                    <a:lstStyle/>
                    <a:p>
                      <a:pPr algn="ctr" fontAlgn="b"/>
                      <a:r>
                        <a:rPr lang="en-US" sz="1400" b="1" u="none" strike="noStrike" dirty="0" smtClean="0"/>
                        <a:t>3</a:t>
                      </a:r>
                      <a:endParaRPr lang="en-US" sz="1400" b="1" i="0" u="none" strike="noStrike" dirty="0">
                        <a:solidFill>
                          <a:srgbClr val="000000"/>
                        </a:solidFill>
                        <a:latin typeface="Calibri"/>
                      </a:endParaRPr>
                    </a:p>
                  </a:txBody>
                  <a:tcPr marL="45720" marR="4572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accent2">
                        <a:lumMod val="20000"/>
                        <a:lumOff val="80000"/>
                      </a:schemeClr>
                    </a:solidFill>
                  </a:tcPr>
                </a:tc>
              </a:tr>
              <a:tr h="190500">
                <a:tc>
                  <a:txBody>
                    <a:bodyPr/>
                    <a:lstStyle/>
                    <a:p>
                      <a:pPr algn="l" fontAlgn="b"/>
                      <a:r>
                        <a:rPr lang="en-US" sz="1400" b="1" u="none" strike="noStrike" dirty="0"/>
                        <a:t>Truck Trip Ends</a:t>
                      </a:r>
                      <a:endParaRPr lang="en-US" sz="1400" b="1" i="0" u="none" strike="noStrike" dirty="0">
                        <a:solidFill>
                          <a:srgbClr val="000000"/>
                        </a:solidFill>
                        <a:latin typeface="Calibri"/>
                      </a:endParaRPr>
                    </a:p>
                  </a:txBody>
                  <a:tcPr marL="45720" marR="45720" anchor="b">
                    <a:lnL w="12700" cap="flat" cmpd="sng" algn="ctr">
                      <a:noFill/>
                      <a:prstDash val="solid"/>
                      <a:round/>
                      <a:headEnd type="none" w="med" len="med"/>
                      <a:tailEnd type="none" w="med" len="med"/>
                    </a:lnL>
                    <a:lnR w="12700" cap="flat" cmpd="sng" algn="ctr">
                      <a:solidFill>
                        <a:schemeClr val="accent2"/>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FBF8E9"/>
                    </a:solidFill>
                  </a:tcPr>
                </a:tc>
                <a:tc>
                  <a:txBody>
                    <a:bodyPr/>
                    <a:lstStyle/>
                    <a:p>
                      <a:pPr algn="ctr" fontAlgn="b"/>
                      <a:r>
                        <a:rPr lang="en-US" sz="1400" b="1" u="none" strike="noStrike" dirty="0" smtClean="0"/>
                        <a:t>3</a:t>
                      </a:r>
                      <a:endParaRPr lang="en-US" sz="1400" b="1" i="0" u="none" strike="noStrike" dirty="0">
                        <a:solidFill>
                          <a:srgbClr val="000000"/>
                        </a:solidFill>
                        <a:latin typeface="Calibri"/>
                      </a:endParaRPr>
                    </a:p>
                  </a:txBody>
                  <a:tcPr marL="45720" marR="4572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FBF8E9"/>
                    </a:solidFill>
                  </a:tcPr>
                </a:tc>
              </a:tr>
              <a:tr h="190500">
                <a:tc>
                  <a:txBody>
                    <a:bodyPr/>
                    <a:lstStyle/>
                    <a:p>
                      <a:pPr algn="l" fontAlgn="b"/>
                      <a:r>
                        <a:rPr lang="en-US" sz="1400" b="1" u="none" strike="noStrike" dirty="0"/>
                        <a:t>Truck Tours</a:t>
                      </a:r>
                      <a:endParaRPr lang="en-US" sz="1400" b="1" i="0" u="none" strike="noStrike" dirty="0">
                        <a:solidFill>
                          <a:srgbClr val="000000"/>
                        </a:solidFill>
                        <a:latin typeface="Calibri"/>
                      </a:endParaRPr>
                    </a:p>
                  </a:txBody>
                  <a:tcPr marL="45720" marR="45720" anchor="b">
                    <a:lnL w="12700" cap="flat" cmpd="sng" algn="ctr">
                      <a:noFill/>
                      <a:prstDash val="solid"/>
                      <a:round/>
                      <a:headEnd type="none" w="med" len="med"/>
                      <a:tailEnd type="none" w="med" len="med"/>
                    </a:lnL>
                    <a:lnR w="12700" cap="flat" cmpd="sng" algn="ctr">
                      <a:solidFill>
                        <a:schemeClr val="accent2"/>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accent2">
                        <a:lumMod val="20000"/>
                        <a:lumOff val="80000"/>
                      </a:schemeClr>
                    </a:solidFill>
                  </a:tcPr>
                </a:tc>
                <a:tc>
                  <a:txBody>
                    <a:bodyPr/>
                    <a:lstStyle/>
                    <a:p>
                      <a:pPr algn="ctr" fontAlgn="b"/>
                      <a:r>
                        <a:rPr lang="en-US" sz="1400" b="1" u="none" strike="noStrike" dirty="0"/>
                        <a:t>1</a:t>
                      </a:r>
                      <a:endParaRPr lang="en-US" sz="1400" b="1" i="0" u="none" strike="noStrike" dirty="0">
                        <a:solidFill>
                          <a:srgbClr val="000000"/>
                        </a:solidFill>
                        <a:latin typeface="Calibri"/>
                      </a:endParaRPr>
                    </a:p>
                  </a:txBody>
                  <a:tcPr marL="45720" marR="4572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accent2">
                        <a:lumMod val="20000"/>
                        <a:lumOff val="80000"/>
                      </a:schemeClr>
                    </a:solidFill>
                  </a:tcPr>
                </a:tc>
              </a:tr>
              <a:tr h="190500">
                <a:tc>
                  <a:txBody>
                    <a:bodyPr/>
                    <a:lstStyle/>
                    <a:p>
                      <a:pPr algn="l" fontAlgn="b"/>
                      <a:r>
                        <a:rPr lang="en-US" sz="1400" b="1" u="none" strike="noStrike" dirty="0"/>
                        <a:t>Trucks</a:t>
                      </a:r>
                      <a:endParaRPr lang="en-US" sz="1400" b="1" i="0" u="none" strike="noStrike" dirty="0">
                        <a:solidFill>
                          <a:srgbClr val="000000"/>
                        </a:solidFill>
                        <a:latin typeface="Calibri"/>
                      </a:endParaRPr>
                    </a:p>
                  </a:txBody>
                  <a:tcPr marL="45720" marR="45720" anchor="b">
                    <a:lnL w="12700" cap="flat" cmpd="sng" algn="ctr">
                      <a:noFill/>
                      <a:prstDash val="solid"/>
                      <a:round/>
                      <a:headEnd type="none" w="med" len="med"/>
                      <a:tailEnd type="none" w="med" len="med"/>
                    </a:lnL>
                    <a:lnR w="12700" cap="flat" cmpd="sng" algn="ctr">
                      <a:solidFill>
                        <a:schemeClr val="accent2"/>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accent2"/>
                      </a:solidFill>
                      <a:prstDash val="solid"/>
                      <a:round/>
                      <a:headEnd type="none" w="med" len="med"/>
                      <a:tailEnd type="none" w="med" len="med"/>
                    </a:lnB>
                    <a:solidFill>
                      <a:srgbClr val="FBF8E9"/>
                    </a:solidFill>
                  </a:tcPr>
                </a:tc>
                <a:tc>
                  <a:txBody>
                    <a:bodyPr/>
                    <a:lstStyle/>
                    <a:p>
                      <a:pPr algn="ctr" fontAlgn="b"/>
                      <a:r>
                        <a:rPr lang="en-US" sz="1400" b="1" u="none" strike="noStrike" dirty="0"/>
                        <a:t>1</a:t>
                      </a:r>
                      <a:endParaRPr lang="en-US" sz="1400" b="1" i="0" u="none" strike="noStrike" dirty="0">
                        <a:solidFill>
                          <a:srgbClr val="000000"/>
                        </a:solidFill>
                        <a:latin typeface="Calibri"/>
                      </a:endParaRPr>
                    </a:p>
                  </a:txBody>
                  <a:tcPr marL="45720" marR="4572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accent2"/>
                      </a:solidFill>
                      <a:prstDash val="solid"/>
                      <a:round/>
                      <a:headEnd type="none" w="med" len="med"/>
                      <a:tailEnd type="none" w="med" len="med"/>
                    </a:lnB>
                    <a:solidFill>
                      <a:srgbClr val="FBF8E9"/>
                    </a:solidFill>
                  </a:tcPr>
                </a:tc>
              </a:tr>
            </a:tbl>
          </a:graphicData>
        </a:graphic>
      </p:graphicFrame>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75904" y="6323166"/>
            <a:ext cx="1644668" cy="316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gt;&lt;/object&gt;&lt;/database&gt;"/>
  <p:tag name="SECTOMILLISECCONVERTED" val="1"/>
</p:tagLst>
</file>

<file path=ppt/theme/theme1.xml><?xml version="1.0" encoding="utf-8"?>
<a:theme xmlns:a="http://schemas.openxmlformats.org/drawingml/2006/main" name="CSBlue">
  <a:themeElements>
    <a:clrScheme name="CSBlue">
      <a:dk1>
        <a:srgbClr val="000000"/>
      </a:dk1>
      <a:lt1>
        <a:srgbClr val="FFFFFF"/>
      </a:lt1>
      <a:dk2>
        <a:srgbClr val="003A69"/>
      </a:dk2>
      <a:lt2>
        <a:srgbClr val="FFFFFF"/>
      </a:lt2>
      <a:accent1>
        <a:srgbClr val="0099CC"/>
      </a:accent1>
      <a:accent2>
        <a:srgbClr val="B29620"/>
      </a:accent2>
      <a:accent3>
        <a:srgbClr val="C20000"/>
      </a:accent3>
      <a:accent4>
        <a:srgbClr val="30A230"/>
      </a:accent4>
      <a:accent5>
        <a:srgbClr val="DDE278"/>
      </a:accent5>
      <a:accent6>
        <a:srgbClr val="1634CA"/>
      </a:accent6>
      <a:hlink>
        <a:srgbClr val="FFFFFF"/>
      </a:hlink>
      <a:folHlink>
        <a:srgbClr val="C0C0C0"/>
      </a:folHlink>
    </a:clrScheme>
    <a:fontScheme name="CSBlue">
      <a:majorFont>
        <a:latin typeface="Arial"/>
        <a:ea typeface=""/>
        <a:cs typeface=""/>
      </a:majorFont>
      <a:minorFont>
        <a:latin typeface="Arial"/>
        <a:ea typeface=""/>
        <a:cs typeface=""/>
      </a:minorFont>
    </a:fontScheme>
    <a:fmtScheme name="CSBlu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2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CSBlue</Template>
  <TotalTime>5163</TotalTime>
  <Words>2702</Words>
  <Application>Microsoft Office PowerPoint</Application>
  <PresentationFormat>On-screen Show (4:3)</PresentationFormat>
  <Paragraphs>892</Paragraphs>
  <Slides>22</Slides>
  <Notes>9</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CSBlue</vt:lpstr>
      <vt:lpstr>Development of a Tour-Based Truck Travel Demand Model using Truck GPS Data</vt:lpstr>
      <vt:lpstr>Overview</vt:lpstr>
      <vt:lpstr>Commercial Vehicle GPS Data</vt:lpstr>
      <vt:lpstr>ATRI Data Specifics</vt:lpstr>
      <vt:lpstr>Truck GPS Data from Phoenix All Trucks in April 2011</vt:lpstr>
      <vt:lpstr>Truck GPS Data from Phoenix One Truck in April 2011</vt:lpstr>
      <vt:lpstr>Truck GPS Data from Phoenix One Truck on April 1, 2011</vt:lpstr>
      <vt:lpstr>Processing of One Truck Tour</vt:lpstr>
      <vt:lpstr>Processing of One Truck Tour</vt:lpstr>
      <vt:lpstr>Truck GPS Data from Phoenix Processing of One Truck on April 1, 2011</vt:lpstr>
      <vt:lpstr>Truck GPS Data from Phoenix TAZ of Trip Ends for One Truck on April 1, 2011</vt:lpstr>
      <vt:lpstr>Truck GPS Data from Phoenix LU of Trip Ends for One Truck on April 1, 2011</vt:lpstr>
      <vt:lpstr>Trip- and Tour-Based Truck Models</vt:lpstr>
      <vt:lpstr>Truck Tour-Based Model Structure</vt:lpstr>
      <vt:lpstr>Stop Generation Model Predicts number of stops on each truck tour</vt:lpstr>
      <vt:lpstr>Tour Completion Model Predicts if truck returns to home base</vt:lpstr>
      <vt:lpstr>Stop Purpose Model Predicts purpose of stop</vt:lpstr>
      <vt:lpstr>Stop Location Model Predicts location TAZ of each stop</vt:lpstr>
      <vt:lpstr>Stop TOD Choice Model Predicts TOD of each stop</vt:lpstr>
      <vt:lpstr>Initial Findings</vt:lpstr>
      <vt:lpstr>Next Steps</vt:lpstr>
      <vt:lpstr>Conclusions</vt:lpstr>
    </vt:vector>
  </TitlesOfParts>
  <Company>Cambridge Systematics,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Arun Kuppam</dc:creator>
  <cp:lastModifiedBy>Arun Kuppam</cp:lastModifiedBy>
  <cp:revision>801</cp:revision>
  <dcterms:created xsi:type="dcterms:W3CDTF">2010-05-18T21:38:19Z</dcterms:created>
  <dcterms:modified xsi:type="dcterms:W3CDTF">2013-05-14T21:38:25Z</dcterms:modified>
</cp:coreProperties>
</file>